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DF4D90-DE3F-42BC-939F-3CB8A7BB9B0C}" v="2" dt="2024-10-14T19:29:32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itz, Josiah" userId="a58b7fd0-ae82-4b64-b85a-da8db685d0ac" providerId="ADAL" clId="{12DF4D90-DE3F-42BC-939F-3CB8A7BB9B0C}"/>
    <pc:docChg chg="undo redo custSel addSld delSld modSld addSection delSection">
      <pc:chgData name="Schmitz, Josiah" userId="a58b7fd0-ae82-4b64-b85a-da8db685d0ac" providerId="ADAL" clId="{12DF4D90-DE3F-42BC-939F-3CB8A7BB9B0C}" dt="2024-11-19T00:00:10.498" v="74" actId="20577"/>
      <pc:docMkLst>
        <pc:docMk/>
      </pc:docMkLst>
      <pc:sldChg chg="modSp mod">
        <pc:chgData name="Schmitz, Josiah" userId="a58b7fd0-ae82-4b64-b85a-da8db685d0ac" providerId="ADAL" clId="{12DF4D90-DE3F-42BC-939F-3CB8A7BB9B0C}" dt="2024-10-14T19:34:57.653" v="56" actId="20577"/>
        <pc:sldMkLst>
          <pc:docMk/>
          <pc:sldMk cId="1131403148" sldId="256"/>
        </pc:sldMkLst>
        <pc:spChg chg="mod">
          <ac:chgData name="Schmitz, Josiah" userId="a58b7fd0-ae82-4b64-b85a-da8db685d0ac" providerId="ADAL" clId="{12DF4D90-DE3F-42BC-939F-3CB8A7BB9B0C}" dt="2024-10-14T19:34:28.803" v="33" actId="20577"/>
          <ac:spMkLst>
            <pc:docMk/>
            <pc:sldMk cId="1131403148" sldId="256"/>
            <ac:spMk id="5" creationId="{50406223-FF18-AD5C-FB54-424C3FD31E7A}"/>
          </ac:spMkLst>
        </pc:spChg>
        <pc:spChg chg="mod">
          <ac:chgData name="Schmitz, Josiah" userId="a58b7fd0-ae82-4b64-b85a-da8db685d0ac" providerId="ADAL" clId="{12DF4D90-DE3F-42BC-939F-3CB8A7BB9B0C}" dt="2024-10-14T19:34:57.653" v="56" actId="20577"/>
          <ac:spMkLst>
            <pc:docMk/>
            <pc:sldMk cId="1131403148" sldId="256"/>
            <ac:spMk id="7" creationId="{9B1302DE-385F-F197-879F-AAA227F0B1E2}"/>
          </ac:spMkLst>
        </pc:spChg>
        <pc:spChg chg="mod">
          <ac:chgData name="Schmitz, Josiah" userId="a58b7fd0-ae82-4b64-b85a-da8db685d0ac" providerId="ADAL" clId="{12DF4D90-DE3F-42BC-939F-3CB8A7BB9B0C}" dt="2024-10-14T19:34:55.040" v="54"/>
          <ac:spMkLst>
            <pc:docMk/>
            <pc:sldMk cId="1131403148" sldId="256"/>
            <ac:spMk id="8" creationId="{48B91E2F-C82A-936F-ABA7-605F5488F410}"/>
          </ac:spMkLst>
        </pc:spChg>
      </pc:sldChg>
      <pc:sldChg chg="new del">
        <pc:chgData name="Schmitz, Josiah" userId="a58b7fd0-ae82-4b64-b85a-da8db685d0ac" providerId="ADAL" clId="{12DF4D90-DE3F-42BC-939F-3CB8A7BB9B0C}" dt="2024-10-14T19:29:11.649" v="4" actId="47"/>
        <pc:sldMkLst>
          <pc:docMk/>
          <pc:sldMk cId="1200852707" sldId="257"/>
        </pc:sldMkLst>
      </pc:sldChg>
      <pc:sldChg chg="addSp delSp modSp add mod">
        <pc:chgData name="Schmitz, Josiah" userId="a58b7fd0-ae82-4b64-b85a-da8db685d0ac" providerId="ADAL" clId="{12DF4D90-DE3F-42BC-939F-3CB8A7BB9B0C}" dt="2024-11-19T00:00:10.498" v="74" actId="20577"/>
        <pc:sldMkLst>
          <pc:docMk/>
          <pc:sldMk cId="2331363197" sldId="258"/>
        </pc:sldMkLst>
        <pc:spChg chg="add mod">
          <ac:chgData name="Schmitz, Josiah" userId="a58b7fd0-ae82-4b64-b85a-da8db685d0ac" providerId="ADAL" clId="{12DF4D90-DE3F-42BC-939F-3CB8A7BB9B0C}" dt="2024-10-14T19:29:40.201" v="32" actId="115"/>
          <ac:spMkLst>
            <pc:docMk/>
            <pc:sldMk cId="2331363197" sldId="258"/>
            <ac:spMk id="2" creationId="{D6771394-11E3-DA46-E9F6-42008403884A}"/>
          </ac:spMkLst>
        </pc:spChg>
        <pc:spChg chg="add mod">
          <ac:chgData name="Schmitz, Josiah" userId="a58b7fd0-ae82-4b64-b85a-da8db685d0ac" providerId="ADAL" clId="{12DF4D90-DE3F-42BC-939F-3CB8A7BB9B0C}" dt="2024-11-19T00:00:10.498" v="74" actId="20577"/>
          <ac:spMkLst>
            <pc:docMk/>
            <pc:sldMk cId="2331363197" sldId="258"/>
            <ac:spMk id="4" creationId="{0BCA9150-C3A9-0FC4-42FB-B9035E56FB36}"/>
          </ac:spMkLst>
        </pc:spChg>
        <pc:spChg chg="del mod">
          <ac:chgData name="Schmitz, Josiah" userId="a58b7fd0-ae82-4b64-b85a-da8db685d0ac" providerId="ADAL" clId="{12DF4D90-DE3F-42BC-939F-3CB8A7BB9B0C}" dt="2024-10-14T19:29:13.676" v="6" actId="478"/>
          <ac:spMkLst>
            <pc:docMk/>
            <pc:sldMk cId="2331363197" sldId="258"/>
            <ac:spMk id="5" creationId="{1194B62C-26A5-5661-5D14-153E7EE3DBA4}"/>
          </ac:spMkLst>
        </pc:spChg>
        <pc:spChg chg="del">
          <ac:chgData name="Schmitz, Josiah" userId="a58b7fd0-ae82-4b64-b85a-da8db685d0ac" providerId="ADAL" clId="{12DF4D90-DE3F-42BC-939F-3CB8A7BB9B0C}" dt="2024-10-14T19:29:15.960" v="8" actId="478"/>
          <ac:spMkLst>
            <pc:docMk/>
            <pc:sldMk cId="2331363197" sldId="258"/>
            <ac:spMk id="6" creationId="{2C418FEA-3344-1048-5DDE-C71372439263}"/>
          </ac:spMkLst>
        </pc:spChg>
        <pc:spChg chg="del">
          <ac:chgData name="Schmitz, Josiah" userId="a58b7fd0-ae82-4b64-b85a-da8db685d0ac" providerId="ADAL" clId="{12DF4D90-DE3F-42BC-939F-3CB8A7BB9B0C}" dt="2024-10-14T19:29:21.684" v="13" actId="478"/>
          <ac:spMkLst>
            <pc:docMk/>
            <pc:sldMk cId="2331363197" sldId="258"/>
            <ac:spMk id="7" creationId="{CC3DC2A7-DCEC-6AF6-DB94-D12B52704CAA}"/>
          </ac:spMkLst>
        </pc:spChg>
        <pc:spChg chg="del">
          <ac:chgData name="Schmitz, Josiah" userId="a58b7fd0-ae82-4b64-b85a-da8db685d0ac" providerId="ADAL" clId="{12DF4D90-DE3F-42BC-939F-3CB8A7BB9B0C}" dt="2024-10-14T19:29:18.865" v="10" actId="478"/>
          <ac:spMkLst>
            <pc:docMk/>
            <pc:sldMk cId="2331363197" sldId="258"/>
            <ac:spMk id="8" creationId="{AE04F6AF-1BB6-3DDD-FD66-A8FBFB7EAC73}"/>
          </ac:spMkLst>
        </pc:spChg>
        <pc:spChg chg="add del mod">
          <ac:chgData name="Schmitz, Josiah" userId="a58b7fd0-ae82-4b64-b85a-da8db685d0ac" providerId="ADAL" clId="{12DF4D90-DE3F-42BC-939F-3CB8A7BB9B0C}" dt="2024-10-14T19:39:55.168" v="64" actId="478"/>
          <ac:spMkLst>
            <pc:docMk/>
            <pc:sldMk cId="2331363197" sldId="258"/>
            <ac:spMk id="10" creationId="{7B3E9269-4440-597E-357C-3EBE1045197C}"/>
          </ac:spMkLst>
        </pc:spChg>
        <pc:spChg chg="del">
          <ac:chgData name="Schmitz, Josiah" userId="a58b7fd0-ae82-4b64-b85a-da8db685d0ac" providerId="ADAL" clId="{12DF4D90-DE3F-42BC-939F-3CB8A7BB9B0C}" dt="2024-10-14T19:29:20.639" v="12" actId="478"/>
          <ac:spMkLst>
            <pc:docMk/>
            <pc:sldMk cId="2331363197" sldId="258"/>
            <ac:spMk id="14" creationId="{5F4735C6-D21A-C297-2D0B-184AF2BA3066}"/>
          </ac:spMkLst>
        </pc:spChg>
        <pc:spChg chg="del">
          <ac:chgData name="Schmitz, Josiah" userId="a58b7fd0-ae82-4b64-b85a-da8db685d0ac" providerId="ADAL" clId="{12DF4D90-DE3F-42BC-939F-3CB8A7BB9B0C}" dt="2024-10-14T19:29:15.115" v="7" actId="478"/>
          <ac:spMkLst>
            <pc:docMk/>
            <pc:sldMk cId="2331363197" sldId="258"/>
            <ac:spMk id="15" creationId="{D4B9ED30-6458-FFC1-AF19-56C124C80F14}"/>
          </ac:spMkLst>
        </pc:spChg>
        <pc:spChg chg="del">
          <ac:chgData name="Schmitz, Josiah" userId="a58b7fd0-ae82-4b64-b85a-da8db685d0ac" providerId="ADAL" clId="{12DF4D90-DE3F-42BC-939F-3CB8A7BB9B0C}" dt="2024-10-14T19:29:23.560" v="14" actId="478"/>
          <ac:spMkLst>
            <pc:docMk/>
            <pc:sldMk cId="2331363197" sldId="258"/>
            <ac:spMk id="16" creationId="{BFD8D9CE-6FBD-6540-AF18-27C22CFF654D}"/>
          </ac:spMkLst>
        </pc:spChg>
        <pc:spChg chg="del">
          <ac:chgData name="Schmitz, Josiah" userId="a58b7fd0-ae82-4b64-b85a-da8db685d0ac" providerId="ADAL" clId="{12DF4D90-DE3F-42BC-939F-3CB8A7BB9B0C}" dt="2024-10-14T19:29:18.096" v="9" actId="478"/>
          <ac:spMkLst>
            <pc:docMk/>
            <pc:sldMk cId="2331363197" sldId="258"/>
            <ac:spMk id="17" creationId="{8CE5A5C2-82FF-E7CF-5A3C-882C22F64B09}"/>
          </ac:spMkLst>
        </pc:spChg>
        <pc:spChg chg="del">
          <ac:chgData name="Schmitz, Josiah" userId="a58b7fd0-ae82-4b64-b85a-da8db685d0ac" providerId="ADAL" clId="{12DF4D90-DE3F-42BC-939F-3CB8A7BB9B0C}" dt="2024-10-14T19:29:19.815" v="11" actId="478"/>
          <ac:spMkLst>
            <pc:docMk/>
            <pc:sldMk cId="2331363197" sldId="258"/>
            <ac:spMk id="18" creationId="{29DD8485-419F-EC04-AE44-AD89FF457B2C}"/>
          </ac:spMkLst>
        </pc:spChg>
        <pc:picChg chg="del">
          <ac:chgData name="Schmitz, Josiah" userId="a58b7fd0-ae82-4b64-b85a-da8db685d0ac" providerId="ADAL" clId="{12DF4D90-DE3F-42BC-939F-3CB8A7BB9B0C}" dt="2024-10-14T19:29:24.558" v="15" actId="478"/>
          <ac:picMkLst>
            <pc:docMk/>
            <pc:sldMk cId="2331363197" sldId="258"/>
            <ac:picMk id="1026" creationId="{4394CA15-D6EF-C611-C20C-DEB1523745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E8A8-4553-AC1A-9798-116A66ADB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380B1-EEF1-FC6E-884C-C32A8733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73AD-C83F-BB06-8207-4FBD8D40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4CB2-2C1C-5586-457E-0D61B2DB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5BF6-5D4C-ED1D-F647-C8E08E0E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7E0F-59E8-9F12-CB8F-681C39D8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2EBFA-0331-43CB-817D-A8F5654E0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B8EE-B428-8EF4-C5B9-8288FF43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DFA4-96D3-65EF-67AA-6B973224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A3292-85BD-9179-6C5E-9C4E98B6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50DC0-1F83-29DD-EEB5-89C4009A3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5F628-60C6-8C3D-BCB4-AB8D6BA1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56FA-95D2-8DD4-A391-C8B954BC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C4D9-7A16-C218-6DF4-598385E2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C5FA-0957-B2AB-E694-6B4A99F0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91CE-7665-6985-92BF-85BF6709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C242-67A1-02F1-FC3A-74D5137C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821B-98A0-BA73-5D44-7A84613F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D266F-6848-554D-D901-DA0CD8E2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5456-D735-3C72-1488-29667A69D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4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9DCB-9B6B-649E-FCE2-A32847CD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5591-8724-4CC1-B208-A88E2493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7E5E-3DAA-9AF5-EEBC-19F710C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0EC0-A906-952F-C240-163DBF58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9DD3-4068-FE5D-A61B-7CDC8A8C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7EA0D-7EDD-E6CD-9249-3E97CC9D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11B4-2073-CD18-A951-5930193BE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A843C-39B4-438A-75E8-A70C628DA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08BBB-3243-A520-EF40-128A281A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23694-C8F5-DA38-7D50-3EB45594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DD1B-5E5B-707C-03C6-206DE1F7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746E-3065-CF9D-F0CD-273559C3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16ED4-927C-3A60-1533-FB5D000DB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9BDF6-68EC-2826-8838-FA44A77F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3DB1D-4109-D0C8-9AD4-2D86DAC0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C470C-D19F-9744-C538-D008907C3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3C99A-F03C-CD2A-BAD5-8193DAD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376EA-B87F-E1BA-78D2-E7308438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49158-1F34-BA12-0C53-2CE5AB4F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9D05-2C28-67C7-2C64-7F4F3ED1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0B299-3009-30ED-7A68-1B46A24E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E5924-1E7F-3D0E-97D8-76199F3D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FEF62-9F0B-5A55-4756-36FD40DE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0FFFB-61FB-917A-0A2D-531D6FD4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863AD-454A-1004-7668-45F2E874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96D28-A0EF-0DBA-0538-004B3823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8928-69E3-5C6A-3488-2F8CDB48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FB19-1A0E-444D-7747-1D403792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55383-C41D-3E3D-CEA9-6D8F81479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22829-D8A9-C474-F44F-81AA3F04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C1EF-9F28-47A9-6F47-8F3EB6A4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77FC-6A87-D8CB-DBA3-B8EE93DD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491C-7501-969B-BAF5-478AEC96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D0B41-9E85-41FA-07FE-57D26747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3FA86-FBFF-A88B-2B20-27031347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8638-B1BD-7EDB-860F-D13967C4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94DC0-0CAA-F5D2-850D-CBCC92CB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FDAC-B421-1D19-BF1B-F62C24E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C7966-7562-3046-4258-A51488A2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4A9D8-60FB-4E39-F5B0-A0007094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23F9-55BA-29DA-6CA1-AED23DFC8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C27FD-67EE-435B-BC38-C0CD6D9C1BE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3FC6-ADF8-453B-0766-2EDF5A6BD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25FA-EE27-6F09-4C09-7768B92EC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157A7-CF46-47C2-A935-12F63CC0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0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90000"/>
                <a:lumOff val="10000"/>
              </a:schemeClr>
            </a:gs>
            <a:gs pos="83000">
              <a:srgbClr val="2F70AE"/>
            </a:gs>
            <a:gs pos="24000">
              <a:schemeClr val="tx2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406223-FF18-AD5C-FB54-424C3FD31E7A}"/>
              </a:ext>
            </a:extLst>
          </p:cNvPr>
          <p:cNvSpPr txBox="1"/>
          <p:nvPr/>
        </p:nvSpPr>
        <p:spPr>
          <a:xfrm>
            <a:off x="3560965" y="166856"/>
            <a:ext cx="507007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/>
              <a:t>ADDING MARTIAL ARTS AS A SPORT TO SCHOOLS</a:t>
            </a:r>
          </a:p>
        </p:txBody>
      </p:sp>
      <p:pic>
        <p:nvPicPr>
          <p:cNvPr id="1026" name="Picture 2" descr="children sparring training martial arts boxing">
            <a:extLst>
              <a:ext uri="{FF2B5EF4-FFF2-40B4-BE49-F238E27FC236}">
                <a16:creationId xmlns:a16="http://schemas.microsoft.com/office/drawing/2014/main" id="{EBBA5C89-226D-182F-4AEE-EC61580BF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51" y="2284238"/>
            <a:ext cx="3430298" cy="2289524"/>
          </a:xfrm>
          <a:prstGeom prst="rect">
            <a:avLst/>
          </a:prstGeom>
          <a:noFill/>
          <a:ln>
            <a:noFill/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24E41-5CCB-72E5-16C3-652F2CF88697}"/>
              </a:ext>
            </a:extLst>
          </p:cNvPr>
          <p:cNvSpPr txBox="1"/>
          <p:nvPr/>
        </p:nvSpPr>
        <p:spPr>
          <a:xfrm>
            <a:off x="235642" y="1837922"/>
            <a:ext cx="399112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Lack of options in traditional sports clubs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People do not know self-defense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Fights often break out in schools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302DE-385F-F197-879F-AAA227F0B1E2}"/>
              </a:ext>
            </a:extLst>
          </p:cNvPr>
          <p:cNvSpPr txBox="1"/>
          <p:nvPr/>
        </p:nvSpPr>
        <p:spPr>
          <a:xfrm>
            <a:off x="7965235" y="1837922"/>
            <a:ext cx="399112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Add martial arts as an additional sports option in schools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Offer various martial arts (karate, taekwondo, jiu-jitsu, etc.)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Club includes both combat and technical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91E2F-C82A-936F-ABA7-605F5488F410}"/>
              </a:ext>
            </a:extLst>
          </p:cNvPr>
          <p:cNvSpPr txBox="1"/>
          <p:nvPr/>
        </p:nvSpPr>
        <p:spPr>
          <a:xfrm>
            <a:off x="235641" y="4352419"/>
            <a:ext cx="3991123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Would teach teenagers how to defend themselves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Martial arts provide an additional option for students not interested in typical sports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Students would learn discipline, respect, and responsibility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90141-4717-BD1F-7D7A-8D369787F6A1}"/>
              </a:ext>
            </a:extLst>
          </p:cNvPr>
          <p:cNvSpPr txBox="1"/>
          <p:nvPr/>
        </p:nvSpPr>
        <p:spPr>
          <a:xfrm>
            <a:off x="7939228" y="4352457"/>
            <a:ext cx="399112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Martial arts would be offered the same as any other sport option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Students sign safety waivers for added risk of combat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Judges hired to referee matches, like with wrestling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69D37-072C-7E49-6062-1896E32497E9}"/>
              </a:ext>
            </a:extLst>
          </p:cNvPr>
          <p:cNvSpPr txBox="1"/>
          <p:nvPr/>
        </p:nvSpPr>
        <p:spPr>
          <a:xfrm>
            <a:off x="710542" y="1120963"/>
            <a:ext cx="30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Why There Is a Need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A3FEAE-9B02-B312-3E51-640014B3834D}"/>
              </a:ext>
            </a:extLst>
          </p:cNvPr>
          <p:cNvSpPr txBox="1"/>
          <p:nvPr/>
        </p:nvSpPr>
        <p:spPr>
          <a:xfrm>
            <a:off x="8176678" y="1131583"/>
            <a:ext cx="35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Martial Arts as a 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E85E85-4C84-DCA7-E799-267426E1E210}"/>
              </a:ext>
            </a:extLst>
          </p:cNvPr>
          <p:cNvSpPr txBox="1"/>
          <p:nvPr/>
        </p:nvSpPr>
        <p:spPr>
          <a:xfrm>
            <a:off x="653180" y="3890753"/>
            <a:ext cx="314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What It Accomplishes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5162A-AED1-E417-0CE8-E096307CAF3F}"/>
              </a:ext>
            </a:extLst>
          </p:cNvPr>
          <p:cNvSpPr txBox="1"/>
          <p:nvPr/>
        </p:nvSpPr>
        <p:spPr>
          <a:xfrm>
            <a:off x="8414127" y="3890753"/>
            <a:ext cx="30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How to Implement</a:t>
            </a:r>
          </a:p>
        </p:txBody>
      </p:sp>
    </p:spTree>
    <p:extLst>
      <p:ext uri="{BB962C8B-B14F-4D97-AF65-F5344CB8AC3E}">
        <p14:creationId xmlns:p14="http://schemas.microsoft.com/office/powerpoint/2010/main" val="11314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90000"/>
                <a:lumOff val="10000"/>
              </a:schemeClr>
            </a:gs>
            <a:gs pos="83000">
              <a:srgbClr val="2F70AE"/>
            </a:gs>
            <a:gs pos="24000">
              <a:schemeClr val="tx2">
                <a:lumMod val="50000"/>
                <a:lumOff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4E332-472F-6EBF-7448-3DA4DB235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71394-11E3-DA46-E9F6-42008403884A}"/>
              </a:ext>
            </a:extLst>
          </p:cNvPr>
          <p:cNvSpPr txBox="1"/>
          <p:nvPr/>
        </p:nvSpPr>
        <p:spPr>
          <a:xfrm>
            <a:off x="4433456" y="383845"/>
            <a:ext cx="30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A9150-C3A9-0FC4-42FB-B9035E56FB36}"/>
              </a:ext>
            </a:extLst>
          </p:cNvPr>
          <p:cNvSpPr txBox="1"/>
          <p:nvPr/>
        </p:nvSpPr>
        <p:spPr>
          <a:xfrm>
            <a:off x="364825" y="1120676"/>
            <a:ext cx="114623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Lakes, Kimberly, and William Hoyt. “Promoting Self-Regulation through School-Based Martial Arts Training.” </a:t>
            </a:r>
            <a:r>
              <a:rPr lang="en-US" i="1" dirty="0" err="1">
                <a:effectLst/>
              </a:rPr>
              <a:t>ScienceDirect.Com</a:t>
            </a:r>
            <a:r>
              <a:rPr lang="en-US" dirty="0">
                <a:effectLst/>
              </a:rPr>
              <a:t>, ScienceDirect, 4 June 2004, www.sciencedirect.com/science/article/abs/pii/S0193397304000309. </a:t>
            </a: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Moore, Brian, et al. “The Effects of a Martial Arts-Based Intervention on Secondary School Students’ Self-Efficacy: A </a:t>
            </a:r>
            <a:r>
              <a:rPr lang="en-US" dirty="0" err="1">
                <a:effectLst/>
              </a:rPr>
              <a:t>Randomised</a:t>
            </a:r>
            <a:r>
              <a:rPr lang="en-US" dirty="0">
                <a:effectLst/>
              </a:rPr>
              <a:t> Controlled Trial.” </a:t>
            </a:r>
            <a:r>
              <a:rPr lang="en-US" i="1" dirty="0">
                <a:effectLst/>
              </a:rPr>
              <a:t>MDPI</a:t>
            </a:r>
            <a:r>
              <a:rPr lang="en-US" dirty="0">
                <a:effectLst/>
              </a:rPr>
              <a:t>, Multidisciplinary Digital Publishing Institute, 10 May 2023, www.mdpi.com/2409-9287/8/3/43.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136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221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Schmitz, Josiah</dc:creator>
  <cp:lastModifiedBy>Schmitz, Josiah</cp:lastModifiedBy>
  <cp:revision>1</cp:revision>
  <dcterms:created xsi:type="dcterms:W3CDTF">2024-10-14T18:56:33Z</dcterms:created>
  <dcterms:modified xsi:type="dcterms:W3CDTF">2024-11-19T00:00:21Z</dcterms:modified>
</cp:coreProperties>
</file>