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3C828-71EF-475D-A98B-FC4C15AC8B86}" v="10" dt="2025-02-22T17:02:5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itz, Josiah" userId="a58b7fd0-ae82-4b64-b85a-da8db685d0ac" providerId="ADAL" clId="{30F3C828-71EF-475D-A98B-FC4C15AC8B86}"/>
    <pc:docChg chg="undo redo custSel modSld">
      <pc:chgData name="Schmitz, Josiah" userId="a58b7fd0-ae82-4b64-b85a-da8db685d0ac" providerId="ADAL" clId="{30F3C828-71EF-475D-A98B-FC4C15AC8B86}" dt="2025-02-24T18:20:03.699" v="205" actId="20577"/>
      <pc:docMkLst>
        <pc:docMk/>
      </pc:docMkLst>
      <pc:sldChg chg="addSp delSp modSp mod">
        <pc:chgData name="Schmitz, Josiah" userId="a58b7fd0-ae82-4b64-b85a-da8db685d0ac" providerId="ADAL" clId="{30F3C828-71EF-475D-A98B-FC4C15AC8B86}" dt="2025-02-24T18:20:03.699" v="205" actId="20577"/>
        <pc:sldMkLst>
          <pc:docMk/>
          <pc:sldMk cId="3419926690" sldId="256"/>
        </pc:sldMkLst>
        <pc:spChg chg="add mod">
          <ac:chgData name="Schmitz, Josiah" userId="a58b7fd0-ae82-4b64-b85a-da8db685d0ac" providerId="ADAL" clId="{30F3C828-71EF-475D-A98B-FC4C15AC8B86}" dt="2025-02-24T18:20:03.699" v="205" actId="20577"/>
          <ac:spMkLst>
            <pc:docMk/>
            <pc:sldMk cId="3419926690" sldId="256"/>
            <ac:spMk id="14" creationId="{4984323D-189C-344B-6A94-72B958F4FD8B}"/>
          </ac:spMkLst>
        </pc:spChg>
        <pc:picChg chg="add mod">
          <ac:chgData name="Schmitz, Josiah" userId="a58b7fd0-ae82-4b64-b85a-da8db685d0ac" providerId="ADAL" clId="{30F3C828-71EF-475D-A98B-FC4C15AC8B86}" dt="2025-02-22T17:00:51.986" v="45" actId="1076"/>
          <ac:picMkLst>
            <pc:docMk/>
            <pc:sldMk cId="3419926690" sldId="256"/>
            <ac:picMk id="7" creationId="{3E31FCAE-EBC4-43F5-DA0F-2ED2ECF1B22F}"/>
          </ac:picMkLst>
        </pc:picChg>
        <pc:picChg chg="add mod">
          <ac:chgData name="Schmitz, Josiah" userId="a58b7fd0-ae82-4b64-b85a-da8db685d0ac" providerId="ADAL" clId="{30F3C828-71EF-475D-A98B-FC4C15AC8B86}" dt="2025-02-22T17:00:56.688" v="46" actId="1076"/>
          <ac:picMkLst>
            <pc:docMk/>
            <pc:sldMk cId="3419926690" sldId="256"/>
            <ac:picMk id="11" creationId="{1E712B28-FC5C-D978-B3A0-0608A5D52C64}"/>
          </ac:picMkLst>
        </pc:picChg>
        <pc:picChg chg="add mod">
          <ac:chgData name="Schmitz, Josiah" userId="a58b7fd0-ae82-4b64-b85a-da8db685d0ac" providerId="ADAL" clId="{30F3C828-71EF-475D-A98B-FC4C15AC8B86}" dt="2025-02-22T17:00:59.350" v="47" actId="1076"/>
          <ac:picMkLst>
            <pc:docMk/>
            <pc:sldMk cId="3419926690" sldId="256"/>
            <ac:picMk id="13" creationId="{265E3B71-B84D-72E8-3805-35967F1DF5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14C-4499-7D01-8621-0D02FEC8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0B7E-379B-AD3B-6D3E-3D58435D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8DD0-46BB-9DF8-93D8-D369E67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B6DA-0E61-D6B4-2542-986C144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6EE7-4C41-5424-0824-DE669ED5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8443-2E89-0693-7758-55499DE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C0016-2C7D-C34B-5EF8-087D7070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A829-C787-DEBC-62E5-DBF75A96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0251-454C-4BC5-F390-DF54C9B3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E4AD-74E8-98AB-2592-8F7E9794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E4D66-D21B-24BE-348C-11830C8E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3FFE-5954-CF4F-6217-55CEDF6E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5FC9-624C-1B93-B6AA-72396A75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5692-642B-A47F-DFC5-8D99B06B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27E5-8625-9669-5056-BBCF7E8F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A87E-02EE-C426-E4F9-2FD64056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DD11-69A3-9C6B-FC52-F11C522D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46F1-1A6E-5109-730D-FD650170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685-B180-F6B9-531B-5F984882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97B9-C6C6-1F46-4AD1-B1B96F4A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188D-0E15-A610-8FCC-9548C176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2EA1-23BF-F169-9365-55C179D6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3B04-EF88-7574-2576-4DF45569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5D97-AC7F-E7C2-50E2-5597DDF4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5AAD-4FBA-7B3D-1394-55D7F22E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E25B-D0E6-1675-E0B0-88F4AA23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1932-F489-1E77-CF0E-F266AC20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A531-14E6-333F-C207-FDEF11B6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C329A-B42D-DA6F-CF2D-BEB7161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6EF7-A7CE-B753-13ED-BD7219D1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5C900-36C6-22EA-3142-E38439E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DB6C-3EE3-D767-4FD5-98169844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16BD-837E-CA20-2C1E-A58323ED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6E24-F03F-AF87-01C4-E1069A84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52849-0283-37CE-2E75-279D3B796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9EAD4-EF5E-5A60-425D-78F8B8CD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9423F-B07D-04B7-3794-15CB5382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05B93-8F95-DCEC-D10F-2D7AF151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DB364-1D38-074D-6A95-8F34204C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3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C19-86FC-CF33-1D21-C265A584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4BD4E-9670-7358-5D58-3B0D6192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8DB3C-76D9-1134-2724-018AA06A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98545-5DBA-4AA9-3BF7-F738918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CF1B2-894D-D8B4-0342-FDB3FD32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C8693-D53B-3565-C546-0421C1E8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6D213-F498-392E-ED59-F7A0660C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6738-5E8E-3226-007E-08AE71C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971A-685E-BDB1-6920-041374C3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27E1F-C818-CD11-34EC-B74C44BA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EA71-879F-871E-FD7C-29941525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62C3-CD84-89A9-9C6A-E746B7CB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0F97-5666-994A-22C7-2766D701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DFBB-D048-46E7-BB61-A00C2008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341D1-06B8-9E52-735E-9477A498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C448-C6A4-2BD1-1FCC-C0D90180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6B68-54B6-5C75-4C9B-C9BE0EA3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C5AC-6FC6-0433-0878-DFD91D58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2F466-8771-5391-2510-C584A04F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053FC-B683-BB85-E56A-836C055A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81A7-342E-FDB5-29B4-6773CA75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5959-9E5D-53D7-638B-10E485126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26E07-D15F-4E13-BBA5-F4DA78C68F7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4B96-DB76-F977-C99D-4C00FFCC9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F3AB-B503-34AD-5D3B-9CB51F451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20A0D-4500-47EC-84FC-DB390AF4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and person sitting on a couch&#10;&#10;AI-generated content may be incorrect.">
            <a:extLst>
              <a:ext uri="{FF2B5EF4-FFF2-40B4-BE49-F238E27FC236}">
                <a16:creationId xmlns:a16="http://schemas.microsoft.com/office/drawing/2014/main" id="{3E31FCAE-EBC4-43F5-DA0F-2ED2ECF1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0" y="300171"/>
            <a:ext cx="3333750" cy="4886325"/>
          </a:xfrm>
          <a:prstGeom prst="rect">
            <a:avLst/>
          </a:prstGeom>
        </p:spPr>
      </p:pic>
      <p:pic>
        <p:nvPicPr>
          <p:cNvPr id="11" name="Picture 10" descr="A group of people posing for a photo&#10;&#10;AI-generated content may be incorrect.">
            <a:extLst>
              <a:ext uri="{FF2B5EF4-FFF2-40B4-BE49-F238E27FC236}">
                <a16:creationId xmlns:a16="http://schemas.microsoft.com/office/drawing/2014/main" id="{1E712B28-FC5C-D978-B3A0-0608A5D52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72" y="586003"/>
            <a:ext cx="4903256" cy="4314660"/>
          </a:xfrm>
          <a:prstGeom prst="rect">
            <a:avLst/>
          </a:prstGeom>
        </p:spPr>
      </p:pic>
      <p:pic>
        <p:nvPicPr>
          <p:cNvPr id="13" name="Picture 12" descr="A person and person smiling for a picture&#10;&#10;AI-generated content may be incorrect.">
            <a:extLst>
              <a:ext uri="{FF2B5EF4-FFF2-40B4-BE49-F238E27FC236}">
                <a16:creationId xmlns:a16="http://schemas.microsoft.com/office/drawing/2014/main" id="{265E3B71-B84D-72E8-3805-35967F1DF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180" y="985832"/>
            <a:ext cx="3333750" cy="35150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84323D-189C-344B-6A94-72B958F4FD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695" y="5381733"/>
            <a:ext cx="11756610" cy="130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たいしょくしました</a:t>
            </a:r>
            <a:r>
              <a:rPr lang="en-US" altLang="ja-JP" dirty="0"/>
              <a:t> = retired</a:t>
            </a:r>
          </a:p>
          <a:p>
            <a:r>
              <a:rPr lang="ja-JP" altLang="en-US" dirty="0"/>
              <a:t>せんきょうしゅふ </a:t>
            </a:r>
            <a:r>
              <a:rPr lang="en-US" altLang="ja-JP" dirty="0"/>
              <a:t>= stay-at-home mom</a:t>
            </a:r>
          </a:p>
          <a:p>
            <a:r>
              <a:rPr lang="ja-JP" altLang="en-US" dirty="0"/>
              <a:t>おっと</a:t>
            </a:r>
            <a:r>
              <a:rPr lang="en-US" altLang="ja-JP" dirty="0"/>
              <a:t>= husband</a:t>
            </a:r>
          </a:p>
          <a:p>
            <a:r>
              <a:rPr lang="ja-JP" altLang="en-US" dirty="0"/>
              <a:t>つま</a:t>
            </a:r>
            <a:r>
              <a:rPr lang="en-US" altLang="ja-JP"/>
              <a:t>= wife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2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Schmitz, Josiah</dc:creator>
  <cp:lastModifiedBy>Schmitz, Josiah</cp:lastModifiedBy>
  <cp:revision>1</cp:revision>
  <dcterms:created xsi:type="dcterms:W3CDTF">2025-02-22T15:39:39Z</dcterms:created>
  <dcterms:modified xsi:type="dcterms:W3CDTF">2025-02-24T18:20:11Z</dcterms:modified>
</cp:coreProperties>
</file>