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6B80-A501-4079-A038-559DFD5CF715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E361-9141-4207-B238-2F9742491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3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6B80-A501-4079-A038-559DFD5CF715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E361-9141-4207-B238-2F9742491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744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6B80-A501-4079-A038-559DFD5CF715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E361-9141-4207-B238-2F9742491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83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6B80-A501-4079-A038-559DFD5CF715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E361-9141-4207-B238-2F9742491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44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6B80-A501-4079-A038-559DFD5CF715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E361-9141-4207-B238-2F9742491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21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6B80-A501-4079-A038-559DFD5CF715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E361-9141-4207-B238-2F9742491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19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6B80-A501-4079-A038-559DFD5CF715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E361-9141-4207-B238-2F9742491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16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6B80-A501-4079-A038-559DFD5CF715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E361-9141-4207-B238-2F9742491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85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6B80-A501-4079-A038-559DFD5CF715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E361-9141-4207-B238-2F9742491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43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6B80-A501-4079-A038-559DFD5CF715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E361-9141-4207-B238-2F9742491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22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6B80-A501-4079-A038-559DFD5CF715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E361-9141-4207-B238-2F9742491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79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16B80-A501-4079-A038-559DFD5CF715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BE361-9141-4207-B238-2F9742491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2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Алиса. Игра-</a:t>
            </a:r>
            <a:r>
              <a:rPr lang="ru-RU" dirty="0" err="1" smtClean="0"/>
              <a:t>квест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18400" y="5885545"/>
            <a:ext cx="4673600" cy="972455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Авторы:</a:t>
            </a:r>
          </a:p>
          <a:p>
            <a:r>
              <a:rPr lang="ru-RU" dirty="0" smtClean="0"/>
              <a:t>Леонов Алексей Александрович</a:t>
            </a:r>
          </a:p>
          <a:p>
            <a:r>
              <a:rPr lang="ru-RU" dirty="0" smtClean="0"/>
              <a:t>Абросимов Григорий Константинович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124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5456"/>
            <a:ext cx="105156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8328" y="576073"/>
            <a:ext cx="11294872" cy="2715768"/>
          </a:xfrm>
        </p:spPr>
        <p:txBody>
          <a:bodyPr/>
          <a:lstStyle/>
          <a:p>
            <a:r>
              <a:rPr lang="ru-RU" dirty="0" smtClean="0"/>
              <a:t>Данная программа запрашивает имя пользователя, пока не найдет в его ответе существующее имя.</a:t>
            </a:r>
          </a:p>
          <a:p>
            <a:r>
              <a:rPr lang="ru-RU" dirty="0" smtClean="0"/>
              <a:t>Затем она предлагает сыграть.</a:t>
            </a:r>
          </a:p>
          <a:p>
            <a:r>
              <a:rPr lang="ru-RU" dirty="0" smtClean="0"/>
              <a:t>Если пользователь согласился, то она выводит текущий день и ждет от пользователя ответа по заданию текущего дня. И так происходит пока не пройдет 30 дней или пользователь проиграет. 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1841"/>
            <a:ext cx="6184900" cy="352624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91840"/>
            <a:ext cx="6070600" cy="352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5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будущем в игру можно будет добавить:</a:t>
            </a:r>
          </a:p>
          <a:p>
            <a:r>
              <a:rPr lang="ru-RU" dirty="0" smtClean="0"/>
              <a:t>1) Больше интересных заданий.</a:t>
            </a:r>
          </a:p>
          <a:p>
            <a:r>
              <a:rPr lang="ru-RU" dirty="0" smtClean="0"/>
              <a:t>2) Добавить обработку больших вариантов ответа пользователя.</a:t>
            </a:r>
          </a:p>
          <a:p>
            <a:r>
              <a:rPr lang="ru-RU" dirty="0" smtClean="0"/>
              <a:t>3) Добавить еще несколько параметров.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72250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96</Words>
  <Application>Microsoft Office PowerPoint</Application>
  <PresentationFormat>Широкоэкранный</PresentationFormat>
  <Paragraphs>13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Алиса. Игра-квест.</vt:lpstr>
      <vt:lpstr>Описание реализации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Алиса. Игра-квест.</dc:title>
  <dc:creator>1</dc:creator>
  <cp:lastModifiedBy>1</cp:lastModifiedBy>
  <cp:revision>5</cp:revision>
  <dcterms:created xsi:type="dcterms:W3CDTF">2019-04-28T06:18:34Z</dcterms:created>
  <dcterms:modified xsi:type="dcterms:W3CDTF">2019-04-28T13:25:08Z</dcterms:modified>
</cp:coreProperties>
</file>