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7EBF-E6C2-DAB6-7A7E-E28A8DA4C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DC635-93CE-08F7-8FC4-8ADBFE68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2F1E-1273-6B79-FE30-85935715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D747-09FF-1E47-4AA9-C1EE19D7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4041-29D2-077A-B590-7F35998F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50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544E-E7B4-6D09-875D-1B715432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41E8E-7A7A-3E8B-5A4A-45364F71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F7D5-3A31-C0AE-6BC2-9A3A6F46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A99DE-2F9A-A161-B704-6CF2639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F709-9BDA-3A12-70AE-774F2148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4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88C91-EAA8-8FEC-E542-9E0DEAE31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8B97-B86F-EA2E-EB47-6576AE2B7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95C5-81E3-CB62-57ED-3CA6ACA0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0E86-825C-66CC-6AD0-811FC951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6F83-7C83-AD7C-9DD4-5A06667E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8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BDDF-CCC8-CDEE-2DD1-FB37FBBD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0852-E47E-76A2-838B-FFEEB858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B9384-67A9-3108-E0AE-A141B78C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70FA-D6FF-21D4-2430-09D1B2D6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01789-4698-2F24-E1F2-F142644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024D-3589-59D1-DE3F-F5704023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67B2-FA37-F31F-9F6D-4AD4B29F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CE787-96F8-571A-64DF-9E4BE68B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2648-5515-B1BA-C03C-CF07376A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94CF-0FDF-37C6-2C5F-9C67217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65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0834-51B6-9E08-8E46-621D70A5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5774-CEB6-64CA-9622-FD309B8BB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DBBC0-6D28-0286-A771-3307BFF1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67FAD-86E7-63BB-DFCB-F527B8B2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6952B-7A98-CEB4-E0A5-D64B5905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2487-D494-1D05-A3B4-68571A7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6B65-53D4-4E71-B124-D9714B3A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BAFE4-C347-35EB-64DC-9D8806ED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1DFA7-A7F7-3560-E987-61AFBAB2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64B2D-0E68-3773-87BF-3C8C9541E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4895C-57A0-0D55-45F7-90DA56AD8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6383B-87F7-7613-3BB3-4D2EA965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78E02-9B20-E1A4-EE0F-B144C05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D0661-AC50-3D5D-5202-5EF04018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6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CDBA-F0F5-E93C-A06E-E025BEBC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5F5FF-D085-86D1-DADC-02DD4C85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C992-4CA4-4DD8-4E5F-8643F144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64E3-6DA4-62AD-1BD5-C0CC7404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2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CD9EC-B473-BAE5-0467-8A8D5E66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807B0-E25B-6357-8B25-6F6F3944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B3A11-5EBF-2BA0-6252-C59FD4D6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8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0BC9-5B9F-84C6-5489-2F9292B4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F2A4-5E7B-4AE1-3B53-981AA0D2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97D1C-99FB-79B0-35CD-AAFDAA759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4BDF5-9C8A-7B1C-D7BB-5A480BF3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F393D-CEBF-4FEA-53AE-7F3FCB4D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C82B1-A79C-124D-BCFC-CFD42C35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9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DD11-2A59-38D7-FEFE-24ECEFD6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202CC-AF55-BB23-B4D4-9EA96ACE2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6C85-87A5-999C-EA76-9C84F2A68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1084-F9CA-BFD0-2C85-FD122B86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047D-0129-C476-84A0-E6180C3C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32926-9E40-5DAC-168E-1E16096E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3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BD0C2-1FF8-BAD4-7165-ADC92937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CC4D-A3EB-D6C8-B484-19366B79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38A6-00DB-CFF6-292C-DBF206915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DF25-1D5A-413B-A3A6-0C6C17DB8A5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04E0-8C1F-E29D-F9E5-D2EEABA5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BDA0-38F7-4241-2A56-70ECDFE89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31B5-7822-435A-AB28-613CCF44B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1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m.cis.fordham.edu/~gweiss/data-mining/weka-data/weather.arf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6EC8-47A4-E332-FF7E-7E3D27270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/>
              <a:t>Classification Exercise 1: </a:t>
            </a:r>
            <a:r>
              <a:rPr lang="en-US" sz="2400" i="1" dirty="0"/>
              <a:t>Use ID3 algorithm to classify weather data from the “</a:t>
            </a:r>
            <a:r>
              <a:rPr lang="en-US" sz="2400" i="1" dirty="0" err="1"/>
              <a:t>weather.arff</a:t>
            </a:r>
            <a:r>
              <a:rPr lang="en-US" sz="2400" i="1" dirty="0"/>
              <a:t>” file. Perform initial preprocessing and create a version of the initial dataset in which all numeric attributes should be converted to categorical data. 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35166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35B1-D3A0-3705-172A-09413E5C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097F-F68A-8272-685C-D1093B74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following statistics are shown in ‘Selected attribute’ box on the right panel of ‘Preprocess’ window: </a:t>
            </a:r>
          </a:p>
          <a:p>
            <a:pPr marL="0" indent="0" algn="just">
              <a:buNone/>
            </a:pPr>
            <a:r>
              <a:rPr lang="en-US" dirty="0"/>
              <a:t>--</a:t>
            </a:r>
            <a:r>
              <a:rPr lang="en-US" b="1" dirty="0"/>
              <a:t>Name</a:t>
            </a:r>
            <a:r>
              <a:rPr lang="en-US" dirty="0"/>
              <a:t> is the name of an attribute, </a:t>
            </a:r>
          </a:p>
          <a:p>
            <a:pPr marL="0" indent="0" algn="just">
              <a:buNone/>
            </a:pPr>
            <a:r>
              <a:rPr lang="en-US" dirty="0"/>
              <a:t>--</a:t>
            </a:r>
            <a:r>
              <a:rPr lang="en-US" b="1" dirty="0"/>
              <a:t>Type</a:t>
            </a:r>
            <a:r>
              <a:rPr lang="en-US" dirty="0"/>
              <a:t> is most commonly Nominal or Numeric, and Missing is the number (percentage) of instances in the data for which this attribute is unspecified, </a:t>
            </a:r>
          </a:p>
          <a:p>
            <a:pPr marL="0" indent="0" algn="just">
              <a:buNone/>
            </a:pPr>
            <a:r>
              <a:rPr lang="en-US" dirty="0"/>
              <a:t>--</a:t>
            </a:r>
            <a:r>
              <a:rPr lang="en-US" b="1" dirty="0"/>
              <a:t>Distinct</a:t>
            </a:r>
            <a:r>
              <a:rPr lang="en-US" dirty="0"/>
              <a:t> is the number of different values that the data contains for this attribute, and</a:t>
            </a:r>
          </a:p>
          <a:p>
            <a:pPr marL="0" indent="0" algn="just">
              <a:buNone/>
            </a:pPr>
            <a:r>
              <a:rPr lang="en-US" dirty="0"/>
              <a:t>--</a:t>
            </a:r>
            <a:r>
              <a:rPr lang="en-US" b="1" dirty="0"/>
              <a:t>Unique</a:t>
            </a:r>
            <a:r>
              <a:rPr lang="en-US" dirty="0"/>
              <a:t> is the number (percentage) of instances in the data having a value for this attribute that no other instances have.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05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0F82-190C-7B61-7640-9711C018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48B4B-9FA4-7C5B-C552-6566A2EE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8" y="2660058"/>
            <a:ext cx="4892464" cy="2682472"/>
          </a:xfrm>
        </p:spPr>
      </p:pic>
    </p:spTree>
    <p:extLst>
      <p:ext uri="{BB962C8B-B14F-4D97-AF65-F5344CB8AC3E}">
        <p14:creationId xmlns:p14="http://schemas.microsoft.com/office/powerpoint/2010/main" val="324598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6F1F-9687-94DD-12CE-B9DF7290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3BD5-A0B0-80F7-2C79-39D86634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Visualize the attributes based on selected class. One way is to visualize selected attribute based on class selected in the ‘Class’ pull-down window, or visualize all attributes by clicking on ‘Visualize All’ button.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1D179-12D8-BA89-7910-975021378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60" y="3315060"/>
            <a:ext cx="489246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5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B3B7-95FE-4FFE-4415-0F8DB0B6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IN" b="1" dirty="0"/>
              <a:t>Setting Filters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97E9-0131-CE95-AC58-00764495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1359018"/>
            <a:ext cx="10607180" cy="484044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Pre-processing tools in WEKA are called “filters”. WEKA contains filters for discretization, normalization, resampling, attribute selection, transformation and combination of attributes.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4BFCB-01AE-214B-70D4-BBF911CEB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55" y="3054903"/>
            <a:ext cx="4337108" cy="37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740-7FE4-21F4-9A3B-60F93BC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Classifiers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F6A1-FAA6-F875-C9E5-4C5FF86A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72325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Classifiers in WEKA are the models for predicting nominal or numeric quantities.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--The learning schemes available in WEKA include decision trees and lists, instance-based classifiers, support vector machines, multi-layer </a:t>
            </a:r>
            <a:r>
              <a:rPr lang="en-US" dirty="0" err="1"/>
              <a:t>perceptrons</a:t>
            </a:r>
            <a:r>
              <a:rPr lang="en-US" dirty="0"/>
              <a:t>, logistic regression, and </a:t>
            </a:r>
            <a:r>
              <a:rPr lang="en-US" dirty="0" err="1"/>
              <a:t>bayes’</a:t>
            </a:r>
            <a:r>
              <a:rPr lang="en-US" dirty="0"/>
              <a:t> nets.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--“Meta”- classifiers include bagging, boosting, stacking, error-correcting output codes, and locally weighted learning.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6D845-026F-78F5-4E32-5DEED0004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66" y="512136"/>
            <a:ext cx="4854361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9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E8DC-EA40-715C-2F1D-9C8F466F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Setting Test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C47E-31AA-9290-6DE4-9155C1B1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test options that available to you are </a:t>
            </a:r>
          </a:p>
          <a:p>
            <a:pPr marL="514350" indent="-514350">
              <a:buAutoNum type="arabicPeriod"/>
            </a:pPr>
            <a:r>
              <a:rPr lang="en-US" b="1" dirty="0"/>
              <a:t>Use training set. </a:t>
            </a:r>
            <a:r>
              <a:rPr lang="en-US" dirty="0"/>
              <a:t>Evaluates the classifier on haw well it predicts the class of the instances it was trained on. </a:t>
            </a:r>
          </a:p>
          <a:p>
            <a:pPr marL="514350" indent="-514350">
              <a:buAutoNum type="arabicPeriod"/>
            </a:pPr>
            <a:r>
              <a:rPr lang="en-US" b="1" dirty="0"/>
              <a:t>Supplied test set. </a:t>
            </a:r>
            <a:r>
              <a:rPr lang="en-US" dirty="0"/>
              <a:t>Evaluates the classifier on how well it predicts the class of a set of instances loaded from a file. Clicking on the ‘Set…’ button brings up a dialog allowing you to choose the file to test on. </a:t>
            </a:r>
          </a:p>
          <a:p>
            <a:pPr marL="514350" indent="-514350">
              <a:buAutoNum type="arabicPeriod"/>
            </a:pPr>
            <a:r>
              <a:rPr lang="en-US" b="1" dirty="0"/>
              <a:t>Cross-validation</a:t>
            </a:r>
            <a:r>
              <a:rPr lang="en-US" dirty="0"/>
              <a:t>. Evaluates the classifier by cross-validation, using the number of folds that are entered in the ‘Folds’ text field. </a:t>
            </a:r>
          </a:p>
          <a:p>
            <a:pPr marL="514350" indent="-514350">
              <a:buAutoNum type="arabicPeriod"/>
            </a:pPr>
            <a:r>
              <a:rPr lang="en-US" b="1" dirty="0"/>
              <a:t>Percentage split</a:t>
            </a:r>
            <a:r>
              <a:rPr lang="en-US" dirty="0"/>
              <a:t>. Evaluates the classifier on how well it predicts a certain percentage of the data, which is held out for testing. The amount of data held out depends on the value entered in the ‘%’ field.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Check ‘Percentage split’ radio-button and keep it as default 66%.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0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FB14-36D7-1CB7-2AD9-DFDFCF12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Classifier Evaluation Options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4925-AEBC-F116-AADB-1D740047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1. Output model. </a:t>
            </a:r>
            <a:r>
              <a:rPr lang="en-US" dirty="0"/>
              <a:t>The output is the classification model on the full training set, so that it can be viewed, visualized, etc.</a:t>
            </a:r>
          </a:p>
          <a:p>
            <a:pPr marL="0" indent="0" algn="just">
              <a:buNone/>
            </a:pPr>
            <a:r>
              <a:rPr lang="en-US" b="1" dirty="0"/>
              <a:t> 2. Output per-class stats. </a:t>
            </a:r>
            <a:r>
              <a:rPr lang="en-US" dirty="0"/>
              <a:t>The precision/recall and true/false statistics for each class output. </a:t>
            </a:r>
          </a:p>
          <a:p>
            <a:pPr marL="0" indent="0" algn="just">
              <a:buNone/>
            </a:pPr>
            <a:r>
              <a:rPr lang="en-US" b="1" dirty="0"/>
              <a:t>3. Output confusion matrix. </a:t>
            </a:r>
            <a:r>
              <a:rPr lang="en-US" dirty="0"/>
              <a:t>The confusion matrix of the classifier’s predictions is included in the output.</a:t>
            </a:r>
          </a:p>
          <a:p>
            <a:pPr marL="0" indent="0" algn="just">
              <a:buNone/>
            </a:pPr>
            <a:r>
              <a:rPr lang="en-US" b="1" dirty="0"/>
              <a:t> 4. Store predictions for visualization</a:t>
            </a:r>
            <a:r>
              <a:rPr lang="en-US" dirty="0"/>
              <a:t>. The classifier’s predictions are remembered so that they can be visualized. </a:t>
            </a:r>
          </a:p>
          <a:p>
            <a:pPr marL="0" indent="0" algn="just">
              <a:buNone/>
            </a:pPr>
            <a:r>
              <a:rPr lang="en-US" b="1" dirty="0"/>
              <a:t>5. Set ‘Random seed for </a:t>
            </a:r>
            <a:r>
              <a:rPr lang="en-US" b="1" dirty="0" err="1"/>
              <a:t>Xval</a:t>
            </a:r>
            <a:r>
              <a:rPr lang="en-US" b="1" dirty="0"/>
              <a:t> / % Split’ to 1</a:t>
            </a:r>
            <a:r>
              <a:rPr lang="en-US" dirty="0"/>
              <a:t>. This specifies the random seed used when randomizing the data before it is divided up for evaluation purposes.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9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0025-0699-6C93-E5E5-70D29BB7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Evaluation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C371A-8B01-3E72-65F0-A8F883C53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08" y="1825625"/>
            <a:ext cx="3899983" cy="4351338"/>
          </a:xfrm>
        </p:spPr>
      </p:pic>
    </p:spTree>
    <p:extLst>
      <p:ext uri="{BB962C8B-B14F-4D97-AF65-F5344CB8AC3E}">
        <p14:creationId xmlns:p14="http://schemas.microsoft.com/office/powerpoint/2010/main" val="59211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6669-8E0E-D70C-5DE1-E4551CEA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B7C84-3131-C6C3-750A-B9D7C65D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00" y="1825625"/>
            <a:ext cx="7366999" cy="4351338"/>
          </a:xfrm>
        </p:spPr>
      </p:pic>
    </p:spTree>
    <p:extLst>
      <p:ext uri="{BB962C8B-B14F-4D97-AF65-F5344CB8AC3E}">
        <p14:creationId xmlns:p14="http://schemas.microsoft.com/office/powerpoint/2010/main" val="392319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8DC2-5955-3B2A-6B37-30D55C65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Weka Classifier Visualize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48DAB-1AAA-E314-51C9-0D548CCA4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29" y="1472143"/>
            <a:ext cx="5144617" cy="4704820"/>
          </a:xfrm>
        </p:spPr>
      </p:pic>
    </p:spTree>
    <p:extLst>
      <p:ext uri="{BB962C8B-B14F-4D97-AF65-F5344CB8AC3E}">
        <p14:creationId xmlns:p14="http://schemas.microsoft.com/office/powerpoint/2010/main" val="148726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4B7-822A-1116-0F5A-414CE814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Conversion: Weather Data in XLS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3DBA7-693F-DD8A-1C88-BE4D35232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991519"/>
            <a:ext cx="3886200" cy="4019550"/>
          </a:xfrm>
        </p:spPr>
      </p:pic>
    </p:spTree>
    <p:extLst>
      <p:ext uri="{BB962C8B-B14F-4D97-AF65-F5344CB8AC3E}">
        <p14:creationId xmlns:p14="http://schemas.microsoft.com/office/powerpoint/2010/main" val="19464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40B8-4D77-0097-31BF-9643A644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Conversion : Weather Data in ARFF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75273-6A3E-E3D0-2D5E-A304EB990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2505869"/>
            <a:ext cx="4248150" cy="2990850"/>
          </a:xfrm>
        </p:spPr>
      </p:pic>
    </p:spTree>
    <p:extLst>
      <p:ext uri="{BB962C8B-B14F-4D97-AF65-F5344CB8AC3E}">
        <p14:creationId xmlns:p14="http://schemas.microsoft.com/office/powerpoint/2010/main" val="126081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70BE-CEA7-8BFE-F116-76EDD939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Opening file from a local file system :</a:t>
            </a:r>
            <a:br>
              <a:rPr lang="en-US" dirty="0"/>
            </a:br>
            <a:r>
              <a:rPr lang="en-US" b="1" dirty="0"/>
              <a:t>NOTE</a:t>
            </a:r>
            <a:r>
              <a:rPr lang="en-US" dirty="0"/>
              <a:t>:</a:t>
            </a:r>
            <a:r>
              <a:rPr lang="en-US" sz="3600" b="1" dirty="0"/>
              <a:t>WEKA automatically creates ARFF file from your CSV file.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BE090-B8BC-F05D-4C98-A9FC60E2A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94" y="1825625"/>
            <a:ext cx="5762212" cy="4351338"/>
          </a:xfrm>
        </p:spPr>
      </p:pic>
    </p:spTree>
    <p:extLst>
      <p:ext uri="{BB962C8B-B14F-4D97-AF65-F5344CB8AC3E}">
        <p14:creationId xmlns:p14="http://schemas.microsoft.com/office/powerpoint/2010/main" val="250302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CAB3-E72D-9EA2-C2DD-63FC50C3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Opening file from a URL/web site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F18A-D5D3-9658-CB7C-804982F1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https://storm.cis.fordham.edu/~gweiss/data-mining/weka-data/weather.arff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25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54B6-478D-98A9-3073-30566203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Opening file from URL/web site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DAEB8-A40B-F97F-50D0-5324799DC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06" y="1825625"/>
            <a:ext cx="5837387" cy="4351338"/>
          </a:xfrm>
        </p:spPr>
      </p:pic>
    </p:spTree>
    <p:extLst>
      <p:ext uri="{BB962C8B-B14F-4D97-AF65-F5344CB8AC3E}">
        <p14:creationId xmlns:p14="http://schemas.microsoft.com/office/powerpoint/2010/main" val="43672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0A6A-2EFE-05C7-731D-9F94580E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Pre-processing window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DC9A-6442-AF72-F4BC-5FCAA5FF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Right-click anywhere in ‘Status box’, it brings up a menu with two options:</a:t>
            </a:r>
          </a:p>
          <a:p>
            <a:pPr marL="0" indent="0" algn="just">
              <a:buNone/>
            </a:pPr>
            <a:r>
              <a:rPr lang="en-US" dirty="0"/>
              <a:t>1. Available Memory that displays in the log and in ‘Status’ box the amount of memory available to WEKA in bytes. </a:t>
            </a:r>
          </a:p>
          <a:p>
            <a:pPr marL="0" indent="0" algn="just">
              <a:buNone/>
            </a:pPr>
            <a:r>
              <a:rPr lang="en-US" dirty="0"/>
              <a:t>2. Run garbage collector that forces Java garbage collector to search for memory that is no longer used, free this memory up and to allow this memory for new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19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1446-FEFC-70C3-99DB-E36769AE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354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Log: </a:t>
            </a:r>
            <a:br>
              <a:rPr lang="en-US" sz="2800" dirty="0"/>
            </a:br>
            <a:r>
              <a:rPr lang="en-US" sz="2800" dirty="0"/>
              <a:t>The bird is WEKA status icon. The number next to ‘X’ symbol indicates a number of concurrently running processes. </a:t>
            </a:r>
            <a:br>
              <a:rPr lang="en-US" sz="2800" dirty="0"/>
            </a:br>
            <a:r>
              <a:rPr lang="en-US" sz="2800" dirty="0"/>
              <a:t>--When you loading a file, the bird sits down that means that there are no processes running.</a:t>
            </a:r>
            <a:br>
              <a:rPr lang="en-US" sz="2800" dirty="0"/>
            </a:br>
            <a:r>
              <a:rPr lang="en-US" sz="2800" dirty="0"/>
              <a:t>-- The number of processes besides symbol ‘X’ is zero that means that the system is idle.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A8D75-C35D-067A-E3CD-E399AEA4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60" y="3246848"/>
            <a:ext cx="2758679" cy="1508891"/>
          </a:xfrm>
        </p:spPr>
      </p:pic>
    </p:spTree>
    <p:extLst>
      <p:ext uri="{BB962C8B-B14F-4D97-AF65-F5344CB8AC3E}">
        <p14:creationId xmlns:p14="http://schemas.microsoft.com/office/powerpoint/2010/main" val="42101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9C4-A630-7E53-5B96-05577266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7E95-5F5A-085D-321C-4CC654E7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Left panel of ‘Preprocess’ window shows the list of recognized attributes: </a:t>
            </a:r>
          </a:p>
          <a:p>
            <a:pPr marL="0" indent="0" algn="just">
              <a:buNone/>
            </a:pPr>
            <a:r>
              <a:rPr lang="en-US" dirty="0"/>
              <a:t>--</a:t>
            </a:r>
            <a:r>
              <a:rPr lang="en-US" b="1" dirty="0"/>
              <a:t>No. </a:t>
            </a:r>
            <a:r>
              <a:rPr lang="en-US" dirty="0"/>
              <a:t>is a number that identifies the order of the attribute as they are in data file, </a:t>
            </a:r>
          </a:p>
          <a:p>
            <a:pPr marL="0" indent="0" algn="just">
              <a:buNone/>
            </a:pPr>
            <a:r>
              <a:rPr lang="en-US" dirty="0"/>
              <a:t>--</a:t>
            </a:r>
            <a:r>
              <a:rPr lang="en-US" b="1" dirty="0"/>
              <a:t>Selection tick boxes </a:t>
            </a:r>
            <a:r>
              <a:rPr lang="en-US" dirty="0"/>
              <a:t>allow you to select the attributes for working relation, </a:t>
            </a:r>
          </a:p>
          <a:p>
            <a:pPr marL="0" indent="0" algn="just">
              <a:buNone/>
            </a:pPr>
            <a:r>
              <a:rPr lang="en-US" dirty="0"/>
              <a:t>--</a:t>
            </a:r>
            <a:r>
              <a:rPr lang="en-US" b="1" dirty="0"/>
              <a:t>Name </a:t>
            </a:r>
            <a:r>
              <a:rPr lang="en-US" dirty="0"/>
              <a:t>is a name of an attribute as it was declared in the data file.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87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855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Classification Exercise 1: Use ID3 algorithm to classify weather data from the “weather.arff” file. Perform initial preprocessing and create a version of the initial dataset in which all numeric attributes should be converted to categorical data. </vt:lpstr>
      <vt:lpstr>File Conversion: Weather Data in XLS </vt:lpstr>
      <vt:lpstr>File Conversion : Weather Data in ARFF</vt:lpstr>
      <vt:lpstr>Opening file from a local file system : NOTE:WEKA automatically creates ARFF file from your CSV file.</vt:lpstr>
      <vt:lpstr>Opening file from a URL/web site</vt:lpstr>
      <vt:lpstr>Opening file from URL/web site</vt:lpstr>
      <vt:lpstr>Pre-processing window </vt:lpstr>
      <vt:lpstr>Log:  The bird is WEKA status icon. The number next to ‘X’ symbol indicates a number of concurrently running processes.  --When you loading a file, the bird sits down that means that there are no processes running. -- The number of processes besides symbol ‘X’ is zero that means that the system is idle. </vt:lpstr>
      <vt:lpstr>Loading Data</vt:lpstr>
      <vt:lpstr>Loading Data</vt:lpstr>
      <vt:lpstr>Loading Data</vt:lpstr>
      <vt:lpstr>Visualizing</vt:lpstr>
      <vt:lpstr>Setting Filters </vt:lpstr>
      <vt:lpstr>Building Classifiers</vt:lpstr>
      <vt:lpstr>Setting Test Options</vt:lpstr>
      <vt:lpstr>Classifier Evaluation Options</vt:lpstr>
      <vt:lpstr>Classifier Evaluation </vt:lpstr>
      <vt:lpstr>Visualization Tree</vt:lpstr>
      <vt:lpstr>Weka Classifier Visualize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Exercise 1: Use ID3 algorithm to classify weather data from the “weather.arff” file. Perform initial preprocessing and create a version of the initial dataset in which all numeric attributes should be converted to categorical data. </dc:title>
  <dc:creator>hp</dc:creator>
  <cp:lastModifiedBy>hp</cp:lastModifiedBy>
  <cp:revision>2</cp:revision>
  <dcterms:created xsi:type="dcterms:W3CDTF">2022-12-29T04:12:38Z</dcterms:created>
  <dcterms:modified xsi:type="dcterms:W3CDTF">2022-12-29T05:11:44Z</dcterms:modified>
</cp:coreProperties>
</file>