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59" r:id="rId4"/>
    <p:sldId id="260" r:id="rId5"/>
    <p:sldId id="261" r:id="rId6"/>
    <p:sldId id="262" r:id="rId7"/>
    <p:sldId id="282" r:id="rId8"/>
    <p:sldId id="264" r:id="rId9"/>
    <p:sldId id="265" r:id="rId10"/>
    <p:sldId id="267" r:id="rId11"/>
    <p:sldId id="287" r:id="rId12"/>
    <p:sldId id="283" r:id="rId13"/>
    <p:sldId id="284" r:id="rId14"/>
    <p:sldId id="288" r:id="rId15"/>
    <p:sldId id="269" r:id="rId16"/>
    <p:sldId id="270" r:id="rId17"/>
    <p:sldId id="273" r:id="rId18"/>
    <p:sldId id="274" r:id="rId19"/>
    <p:sldId id="272" r:id="rId20"/>
    <p:sldId id="276" r:id="rId21"/>
    <p:sldId id="281" r:id="rId22"/>
    <p:sldId id="278" r:id="rId23"/>
    <p:sldId id="279" r:id="rId24"/>
    <p:sldId id="289" r:id="rId25"/>
    <p:sldId id="286" r:id="rId26"/>
    <p:sldId id="27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" initials="M" lastIdx="1" clrIdx="0">
    <p:extLst>
      <p:ext uri="{19B8F6BF-5375-455C-9EA6-DF929625EA0E}">
        <p15:presenceInfo xmlns:p15="http://schemas.microsoft.com/office/powerpoint/2012/main" userId="Mar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AFF"/>
    <a:srgbClr val="11D4E9"/>
    <a:srgbClr val="1FD1FF"/>
    <a:srgbClr val="9C4008"/>
    <a:srgbClr val="0C96A4"/>
    <a:srgbClr val="269639"/>
    <a:srgbClr val="5ADC48"/>
    <a:srgbClr val="CBCBCB"/>
    <a:srgbClr val="F8F804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10:31:59.75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25DB4-E4F2-4917-A921-9E5A85227B5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55331A7-4AFA-4E76-A811-2665949B4A60}">
      <dgm:prSet phldrT="[Texto]"/>
      <dgm:spPr/>
      <dgm:t>
        <a:bodyPr/>
        <a:lstStyle/>
        <a:p>
          <a:r>
            <a: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07/08/2019</a:t>
          </a:r>
        </a:p>
      </dgm:t>
    </dgm:pt>
    <dgm:pt modelId="{F0C50E4D-48FD-4A8E-B3FF-C0536AE03216}" type="parTrans" cxnId="{1F741DB5-71B9-45E9-AA43-1FB35CFFC6D3}">
      <dgm:prSet/>
      <dgm:spPr/>
      <dgm:t>
        <a:bodyPr/>
        <a:lstStyle/>
        <a:p>
          <a:endParaRPr lang="pt-BR"/>
        </a:p>
      </dgm:t>
    </dgm:pt>
    <dgm:pt modelId="{44B64CA1-3E1D-4E2D-8FFF-C70C6DEF2CCD}" type="sibTrans" cxnId="{1F741DB5-71B9-45E9-AA43-1FB35CFFC6D3}">
      <dgm:prSet/>
      <dgm:spPr/>
      <dgm:t>
        <a:bodyPr/>
        <a:lstStyle/>
        <a:p>
          <a:endParaRPr lang="pt-BR"/>
        </a:p>
      </dgm:t>
    </dgm:pt>
    <dgm:pt modelId="{4462BE65-13FC-4AF7-9E4F-8E5C7207DA0D}">
      <dgm:prSet phldrT="[Texto]"/>
      <dgm:spPr/>
      <dgm:t>
        <a:bodyPr/>
        <a:lstStyle/>
        <a:p>
          <a:r>
            <a: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ETEC de Guaianazes</a:t>
          </a:r>
        </a:p>
      </dgm:t>
    </dgm:pt>
    <dgm:pt modelId="{0748A4E1-7974-4486-A6F2-A2AA66043D49}" type="parTrans" cxnId="{6CA2B904-3AA8-4D64-A92E-DEDEB922B11A}">
      <dgm:prSet/>
      <dgm:spPr/>
      <dgm:t>
        <a:bodyPr/>
        <a:lstStyle/>
        <a:p>
          <a:endParaRPr lang="pt-BR"/>
        </a:p>
      </dgm:t>
    </dgm:pt>
    <dgm:pt modelId="{59CCDFCC-DEB5-4E11-9FF1-906199A7BCE6}" type="sibTrans" cxnId="{6CA2B904-3AA8-4D64-A92E-DEDEB922B11A}">
      <dgm:prSet/>
      <dgm:spPr/>
      <dgm:t>
        <a:bodyPr/>
        <a:lstStyle/>
        <a:p>
          <a:endParaRPr lang="pt-BR"/>
        </a:p>
      </dgm:t>
    </dgm:pt>
    <dgm:pt modelId="{2E6D5C61-FC8E-4C95-86ED-F878BED00564}">
      <dgm:prSet phldrT="[Texto]"/>
      <dgm:spPr/>
      <dgm:t>
        <a:bodyPr/>
        <a:lstStyle/>
        <a:p>
          <a:r>
            <a: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Desenvolvimento do TCC</a:t>
          </a:r>
        </a:p>
      </dgm:t>
    </dgm:pt>
    <dgm:pt modelId="{2BC102A7-8067-4212-A937-408C4CC3D1DB}" type="parTrans" cxnId="{998DB781-6B6F-43A7-9B9D-0E77742B283E}">
      <dgm:prSet/>
      <dgm:spPr/>
      <dgm:t>
        <a:bodyPr/>
        <a:lstStyle/>
        <a:p>
          <a:endParaRPr lang="pt-BR"/>
        </a:p>
      </dgm:t>
    </dgm:pt>
    <dgm:pt modelId="{130E6B05-6C2B-43D3-9CD5-B31599CCE05C}" type="sibTrans" cxnId="{998DB781-6B6F-43A7-9B9D-0E77742B283E}">
      <dgm:prSet/>
      <dgm:spPr/>
      <dgm:t>
        <a:bodyPr/>
        <a:lstStyle/>
        <a:p>
          <a:endParaRPr lang="pt-BR"/>
        </a:p>
      </dgm:t>
    </dgm:pt>
    <dgm:pt modelId="{D96393D9-7FB3-463D-AC2B-93F7E9A161C8}" type="pres">
      <dgm:prSet presAssocID="{CF925DB4-E4F2-4917-A921-9E5A85227B50}" presName="Name0" presStyleCnt="0">
        <dgm:presLayoutVars>
          <dgm:dir/>
          <dgm:resizeHandles val="exact"/>
        </dgm:presLayoutVars>
      </dgm:prSet>
      <dgm:spPr/>
    </dgm:pt>
    <dgm:pt modelId="{F3BCAB94-0EF0-405B-9349-F6C95BEE2CC9}" type="pres">
      <dgm:prSet presAssocID="{CF925DB4-E4F2-4917-A921-9E5A85227B50}" presName="arrow" presStyleLbl="bgShp" presStyleIdx="0" presStyleCnt="1" custScaleY="30006"/>
      <dgm:spPr/>
    </dgm:pt>
    <dgm:pt modelId="{568DE40F-6B8C-45F2-8BF5-0C9A47375819}" type="pres">
      <dgm:prSet presAssocID="{CF925DB4-E4F2-4917-A921-9E5A85227B50}" presName="points" presStyleCnt="0"/>
      <dgm:spPr/>
    </dgm:pt>
    <dgm:pt modelId="{8F98D37B-DE74-4BC2-8113-AEDDBA6760F0}" type="pres">
      <dgm:prSet presAssocID="{C55331A7-4AFA-4E76-A811-2665949B4A60}" presName="compositeA" presStyleCnt="0"/>
      <dgm:spPr/>
    </dgm:pt>
    <dgm:pt modelId="{588B7292-9B40-4150-A8FA-184151D87FC0}" type="pres">
      <dgm:prSet presAssocID="{C55331A7-4AFA-4E76-A811-2665949B4A60}" presName="textA" presStyleLbl="revTx" presStyleIdx="0" presStyleCnt="3">
        <dgm:presLayoutVars>
          <dgm:bulletEnabled val="1"/>
        </dgm:presLayoutVars>
      </dgm:prSet>
      <dgm:spPr/>
    </dgm:pt>
    <dgm:pt modelId="{290E5E9C-D769-4F17-AE60-A150565AE256}" type="pres">
      <dgm:prSet presAssocID="{C55331A7-4AFA-4E76-A811-2665949B4A60}" presName="circleA" presStyleLbl="node1" presStyleIdx="0" presStyleCnt="3" custFlipVert="0" custScaleX="40032" custScaleY="40032"/>
      <dgm:spPr/>
    </dgm:pt>
    <dgm:pt modelId="{279A1293-BD73-4B36-A872-9CF4B265E02A}" type="pres">
      <dgm:prSet presAssocID="{C55331A7-4AFA-4E76-A811-2665949B4A60}" presName="spaceA" presStyleCnt="0"/>
      <dgm:spPr/>
    </dgm:pt>
    <dgm:pt modelId="{643D3625-9E67-4161-996A-646E86EC0049}" type="pres">
      <dgm:prSet presAssocID="{44B64CA1-3E1D-4E2D-8FFF-C70C6DEF2CCD}" presName="space" presStyleCnt="0"/>
      <dgm:spPr/>
    </dgm:pt>
    <dgm:pt modelId="{D95C506B-CC74-409C-A6C5-61651F11BCD9}" type="pres">
      <dgm:prSet presAssocID="{4462BE65-13FC-4AF7-9E4F-8E5C7207DA0D}" presName="compositeB" presStyleCnt="0"/>
      <dgm:spPr/>
    </dgm:pt>
    <dgm:pt modelId="{72CF9272-265D-4255-AC6A-F64D599EA71F}" type="pres">
      <dgm:prSet presAssocID="{4462BE65-13FC-4AF7-9E4F-8E5C7207DA0D}" presName="textB" presStyleLbl="revTx" presStyleIdx="1" presStyleCnt="3" custScaleY="61219" custLinFactNeighborX="625" custLinFactNeighborY="9066">
        <dgm:presLayoutVars>
          <dgm:bulletEnabled val="1"/>
        </dgm:presLayoutVars>
      </dgm:prSet>
      <dgm:spPr/>
    </dgm:pt>
    <dgm:pt modelId="{68C0A160-42A9-47E8-B6BF-C361376CCA99}" type="pres">
      <dgm:prSet presAssocID="{4462BE65-13FC-4AF7-9E4F-8E5C7207DA0D}" presName="circleB" presStyleLbl="node1" presStyleIdx="1" presStyleCnt="3" custFlipVert="0" custScaleX="43839" custScaleY="43839" custLinFactNeighborX="8055" custLinFactNeighborY="-38781"/>
      <dgm:spPr/>
    </dgm:pt>
    <dgm:pt modelId="{E98ADF7E-9D15-42F2-9B79-56CD2F656BBE}" type="pres">
      <dgm:prSet presAssocID="{4462BE65-13FC-4AF7-9E4F-8E5C7207DA0D}" presName="spaceB" presStyleCnt="0"/>
      <dgm:spPr/>
    </dgm:pt>
    <dgm:pt modelId="{4CFD6EBE-49F3-47F2-9006-29EF7F001A79}" type="pres">
      <dgm:prSet presAssocID="{59CCDFCC-DEB5-4E11-9FF1-906199A7BCE6}" presName="space" presStyleCnt="0"/>
      <dgm:spPr/>
    </dgm:pt>
    <dgm:pt modelId="{F1B07C33-482E-47BF-BCEE-4FC121A29685}" type="pres">
      <dgm:prSet presAssocID="{2E6D5C61-FC8E-4C95-86ED-F878BED00564}" presName="compositeA" presStyleCnt="0"/>
      <dgm:spPr/>
    </dgm:pt>
    <dgm:pt modelId="{19127811-0E95-49BB-90CD-334FEED24FBF}" type="pres">
      <dgm:prSet presAssocID="{2E6D5C61-FC8E-4C95-86ED-F878BED00564}" presName="textA" presStyleLbl="revTx" presStyleIdx="2" presStyleCnt="3" custScaleY="115174">
        <dgm:presLayoutVars>
          <dgm:bulletEnabled val="1"/>
        </dgm:presLayoutVars>
      </dgm:prSet>
      <dgm:spPr/>
    </dgm:pt>
    <dgm:pt modelId="{2B8979B3-8000-4407-9562-2BF5E9094162}" type="pres">
      <dgm:prSet presAssocID="{2E6D5C61-FC8E-4C95-86ED-F878BED00564}" presName="circleA" presStyleLbl="node1" presStyleIdx="2" presStyleCnt="3" custFlipVert="0" custScaleX="42891" custScaleY="42891" custLinFactNeighborX="2090" custLinFactNeighborY="-15174"/>
      <dgm:spPr/>
    </dgm:pt>
    <dgm:pt modelId="{AB060D27-BDF5-4A03-AC05-82D2ACD9F5BA}" type="pres">
      <dgm:prSet presAssocID="{2E6D5C61-FC8E-4C95-86ED-F878BED00564}" presName="spaceA" presStyleCnt="0"/>
      <dgm:spPr/>
    </dgm:pt>
  </dgm:ptLst>
  <dgm:cxnLst>
    <dgm:cxn modelId="{6CA2B904-3AA8-4D64-A92E-DEDEB922B11A}" srcId="{CF925DB4-E4F2-4917-A921-9E5A85227B50}" destId="{4462BE65-13FC-4AF7-9E4F-8E5C7207DA0D}" srcOrd="1" destOrd="0" parTransId="{0748A4E1-7974-4486-A6F2-A2AA66043D49}" sibTransId="{59CCDFCC-DEB5-4E11-9FF1-906199A7BCE6}"/>
    <dgm:cxn modelId="{7A844E2D-032B-40CB-9D17-EC91B017187D}" type="presOf" srcId="{2E6D5C61-FC8E-4C95-86ED-F878BED00564}" destId="{19127811-0E95-49BB-90CD-334FEED24FBF}" srcOrd="0" destOrd="0" presId="urn:microsoft.com/office/officeart/2005/8/layout/hProcess11"/>
    <dgm:cxn modelId="{998DB781-6B6F-43A7-9B9D-0E77742B283E}" srcId="{CF925DB4-E4F2-4917-A921-9E5A85227B50}" destId="{2E6D5C61-FC8E-4C95-86ED-F878BED00564}" srcOrd="2" destOrd="0" parTransId="{2BC102A7-8067-4212-A937-408C4CC3D1DB}" sibTransId="{130E6B05-6C2B-43D3-9CD5-B31599CCE05C}"/>
    <dgm:cxn modelId="{4FB45F8C-8951-4C5B-B933-70E525B9F3A7}" type="presOf" srcId="{C55331A7-4AFA-4E76-A811-2665949B4A60}" destId="{588B7292-9B40-4150-A8FA-184151D87FC0}" srcOrd="0" destOrd="0" presId="urn:microsoft.com/office/officeart/2005/8/layout/hProcess11"/>
    <dgm:cxn modelId="{084F638F-D368-461C-B02B-99364B8F294B}" type="presOf" srcId="{CF925DB4-E4F2-4917-A921-9E5A85227B50}" destId="{D96393D9-7FB3-463D-AC2B-93F7E9A161C8}" srcOrd="0" destOrd="0" presId="urn:microsoft.com/office/officeart/2005/8/layout/hProcess11"/>
    <dgm:cxn modelId="{4572559B-5A8F-415D-B835-F81749DCF7C0}" type="presOf" srcId="{4462BE65-13FC-4AF7-9E4F-8E5C7207DA0D}" destId="{72CF9272-265D-4255-AC6A-F64D599EA71F}" srcOrd="0" destOrd="0" presId="urn:microsoft.com/office/officeart/2005/8/layout/hProcess11"/>
    <dgm:cxn modelId="{1F741DB5-71B9-45E9-AA43-1FB35CFFC6D3}" srcId="{CF925DB4-E4F2-4917-A921-9E5A85227B50}" destId="{C55331A7-4AFA-4E76-A811-2665949B4A60}" srcOrd="0" destOrd="0" parTransId="{F0C50E4D-48FD-4A8E-B3FF-C0536AE03216}" sibTransId="{44B64CA1-3E1D-4E2D-8FFF-C70C6DEF2CCD}"/>
    <dgm:cxn modelId="{24C3697B-D93B-4B0C-BA04-407228F954CE}" type="presParOf" srcId="{D96393D9-7FB3-463D-AC2B-93F7E9A161C8}" destId="{F3BCAB94-0EF0-405B-9349-F6C95BEE2CC9}" srcOrd="0" destOrd="0" presId="urn:microsoft.com/office/officeart/2005/8/layout/hProcess11"/>
    <dgm:cxn modelId="{B5DF1112-71ED-496D-8CBA-5D286C6B51FA}" type="presParOf" srcId="{D96393D9-7FB3-463D-AC2B-93F7E9A161C8}" destId="{568DE40F-6B8C-45F2-8BF5-0C9A47375819}" srcOrd="1" destOrd="0" presId="urn:microsoft.com/office/officeart/2005/8/layout/hProcess11"/>
    <dgm:cxn modelId="{C1A9488E-C6BF-477B-B9C2-2A1AD0AD81E7}" type="presParOf" srcId="{568DE40F-6B8C-45F2-8BF5-0C9A47375819}" destId="{8F98D37B-DE74-4BC2-8113-AEDDBA6760F0}" srcOrd="0" destOrd="0" presId="urn:microsoft.com/office/officeart/2005/8/layout/hProcess11"/>
    <dgm:cxn modelId="{A702FD93-1F02-4D76-8A9D-3757508F3DBB}" type="presParOf" srcId="{8F98D37B-DE74-4BC2-8113-AEDDBA6760F0}" destId="{588B7292-9B40-4150-A8FA-184151D87FC0}" srcOrd="0" destOrd="0" presId="urn:microsoft.com/office/officeart/2005/8/layout/hProcess11"/>
    <dgm:cxn modelId="{4C3A3729-5081-495C-B8DC-1102CB136BE8}" type="presParOf" srcId="{8F98D37B-DE74-4BC2-8113-AEDDBA6760F0}" destId="{290E5E9C-D769-4F17-AE60-A150565AE256}" srcOrd="1" destOrd="0" presId="urn:microsoft.com/office/officeart/2005/8/layout/hProcess11"/>
    <dgm:cxn modelId="{2A853549-1E94-4845-A4D6-03A00783049F}" type="presParOf" srcId="{8F98D37B-DE74-4BC2-8113-AEDDBA6760F0}" destId="{279A1293-BD73-4B36-A872-9CF4B265E02A}" srcOrd="2" destOrd="0" presId="urn:microsoft.com/office/officeart/2005/8/layout/hProcess11"/>
    <dgm:cxn modelId="{6311987A-3D96-4030-B777-E40B22E566E3}" type="presParOf" srcId="{568DE40F-6B8C-45F2-8BF5-0C9A47375819}" destId="{643D3625-9E67-4161-996A-646E86EC0049}" srcOrd="1" destOrd="0" presId="urn:microsoft.com/office/officeart/2005/8/layout/hProcess11"/>
    <dgm:cxn modelId="{4F1C6866-75D9-4F18-91BB-3D09DFA95C88}" type="presParOf" srcId="{568DE40F-6B8C-45F2-8BF5-0C9A47375819}" destId="{D95C506B-CC74-409C-A6C5-61651F11BCD9}" srcOrd="2" destOrd="0" presId="urn:microsoft.com/office/officeart/2005/8/layout/hProcess11"/>
    <dgm:cxn modelId="{FE3891F4-347F-41A9-881C-0F8CEAF01F7E}" type="presParOf" srcId="{D95C506B-CC74-409C-A6C5-61651F11BCD9}" destId="{72CF9272-265D-4255-AC6A-F64D599EA71F}" srcOrd="0" destOrd="0" presId="urn:microsoft.com/office/officeart/2005/8/layout/hProcess11"/>
    <dgm:cxn modelId="{E6709BF0-7C16-45C1-B95F-7718006FE8F2}" type="presParOf" srcId="{D95C506B-CC74-409C-A6C5-61651F11BCD9}" destId="{68C0A160-42A9-47E8-B6BF-C361376CCA99}" srcOrd="1" destOrd="0" presId="urn:microsoft.com/office/officeart/2005/8/layout/hProcess11"/>
    <dgm:cxn modelId="{9CCE29C7-50F9-4E6B-BA46-8F9AFDE95908}" type="presParOf" srcId="{D95C506B-CC74-409C-A6C5-61651F11BCD9}" destId="{E98ADF7E-9D15-42F2-9B79-56CD2F656BBE}" srcOrd="2" destOrd="0" presId="urn:microsoft.com/office/officeart/2005/8/layout/hProcess11"/>
    <dgm:cxn modelId="{F2E8CF76-0569-46D0-9231-1F8078125071}" type="presParOf" srcId="{568DE40F-6B8C-45F2-8BF5-0C9A47375819}" destId="{4CFD6EBE-49F3-47F2-9006-29EF7F001A79}" srcOrd="3" destOrd="0" presId="urn:microsoft.com/office/officeart/2005/8/layout/hProcess11"/>
    <dgm:cxn modelId="{0528748D-AAB8-4420-98CE-B1F712F1B718}" type="presParOf" srcId="{568DE40F-6B8C-45F2-8BF5-0C9A47375819}" destId="{F1B07C33-482E-47BF-BCEE-4FC121A29685}" srcOrd="4" destOrd="0" presId="urn:microsoft.com/office/officeart/2005/8/layout/hProcess11"/>
    <dgm:cxn modelId="{439FAB6A-EB7F-41A2-944E-23BDC6933529}" type="presParOf" srcId="{F1B07C33-482E-47BF-BCEE-4FC121A29685}" destId="{19127811-0E95-49BB-90CD-334FEED24FBF}" srcOrd="0" destOrd="0" presId="urn:microsoft.com/office/officeart/2005/8/layout/hProcess11"/>
    <dgm:cxn modelId="{13F36DD3-A398-4875-9D62-6BC0ED9B476B}" type="presParOf" srcId="{F1B07C33-482E-47BF-BCEE-4FC121A29685}" destId="{2B8979B3-8000-4407-9562-2BF5E9094162}" srcOrd="1" destOrd="0" presId="urn:microsoft.com/office/officeart/2005/8/layout/hProcess11"/>
    <dgm:cxn modelId="{3DC42FBA-620D-4C61-BEFB-980CBF75071A}" type="presParOf" srcId="{F1B07C33-482E-47BF-BCEE-4FC121A29685}" destId="{AB060D27-BDF5-4A03-AC05-82D2ACD9F5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73DE4-0A29-4490-A3D6-0D67FC62461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0C1B1B-7BBC-4B3C-8684-B52C9D7CF7E2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Diretor</a:t>
          </a:r>
        </a:p>
      </dgm:t>
    </dgm:pt>
    <dgm:pt modelId="{BDD700F5-51C6-40CC-9542-71A53651EC4E}" type="parTrans" cxnId="{D5C306B4-3CE6-4FEB-B484-99C80A8571C9}">
      <dgm:prSet/>
      <dgm:spPr/>
      <dgm:t>
        <a:bodyPr/>
        <a:lstStyle/>
        <a:p>
          <a:endParaRPr lang="pt-BR"/>
        </a:p>
      </dgm:t>
    </dgm:pt>
    <dgm:pt modelId="{1E72D8FF-985D-47A4-A7FF-837C09DF64E1}" type="sibTrans" cxnId="{D5C306B4-3CE6-4FEB-B484-99C80A8571C9}">
      <dgm:prSet/>
      <dgm:spPr/>
      <dgm:t>
        <a:bodyPr/>
        <a:lstStyle/>
        <a:p>
          <a:endParaRPr lang="pt-BR"/>
        </a:p>
      </dgm:t>
    </dgm:pt>
    <dgm:pt modelId="{93EC0266-A982-4694-A507-F2AEDA437332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Gerente de Projetos</a:t>
          </a:r>
        </a:p>
      </dgm:t>
    </dgm:pt>
    <dgm:pt modelId="{7D21BCED-211A-4416-8585-64748D6CE7A7}" type="parTrans" cxnId="{D5B9CE35-045C-4C94-8AE5-F815929A3741}">
      <dgm:prSet/>
      <dgm:spPr/>
      <dgm:t>
        <a:bodyPr/>
        <a:lstStyle/>
        <a:p>
          <a:endParaRPr lang="pt-BR"/>
        </a:p>
      </dgm:t>
    </dgm:pt>
    <dgm:pt modelId="{274AEE2A-DADB-4E26-8E70-6B1E10388093}" type="sibTrans" cxnId="{D5B9CE35-045C-4C94-8AE5-F815929A3741}">
      <dgm:prSet/>
      <dgm:spPr/>
      <dgm:t>
        <a:bodyPr/>
        <a:lstStyle/>
        <a:p>
          <a:endParaRPr lang="pt-BR"/>
        </a:p>
      </dgm:t>
    </dgm:pt>
    <dgm:pt modelId="{51F89E47-40C0-4282-B03D-BAB168F3FEC7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Analista de Sistemas</a:t>
          </a:r>
        </a:p>
      </dgm:t>
    </dgm:pt>
    <dgm:pt modelId="{6B7832DD-F5EB-495E-85D9-C2BB390C72F9}" type="parTrans" cxnId="{B39D7F7B-92AF-4D39-8298-E8F1CD548993}">
      <dgm:prSet/>
      <dgm:spPr/>
      <dgm:t>
        <a:bodyPr/>
        <a:lstStyle/>
        <a:p>
          <a:endParaRPr lang="pt-BR"/>
        </a:p>
      </dgm:t>
    </dgm:pt>
    <dgm:pt modelId="{E6986F9C-E579-4511-B592-06D9D2584ED6}" type="sibTrans" cxnId="{B39D7F7B-92AF-4D39-8298-E8F1CD548993}">
      <dgm:prSet/>
      <dgm:spPr/>
      <dgm:t>
        <a:bodyPr/>
        <a:lstStyle/>
        <a:p>
          <a:endParaRPr lang="pt-BR"/>
        </a:p>
      </dgm:t>
    </dgm:pt>
    <dgm:pt modelId="{64F94A68-FC8B-4296-9E05-3D7D9363A930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Web Designer</a:t>
          </a:r>
        </a:p>
      </dgm:t>
    </dgm:pt>
    <dgm:pt modelId="{6315507A-C31D-4579-B793-F96E6BECD701}" type="parTrans" cxnId="{1AF21737-872D-4CCC-AA07-CFC36B5D25A1}">
      <dgm:prSet/>
      <dgm:spPr/>
      <dgm:t>
        <a:bodyPr/>
        <a:lstStyle/>
        <a:p>
          <a:endParaRPr lang="pt-BR"/>
        </a:p>
      </dgm:t>
    </dgm:pt>
    <dgm:pt modelId="{F330E0A0-8BB5-4475-B716-81A1710D1625}" type="sibTrans" cxnId="{1AF21737-872D-4CCC-AA07-CFC36B5D25A1}">
      <dgm:prSet/>
      <dgm:spPr/>
      <dgm:t>
        <a:bodyPr/>
        <a:lstStyle/>
        <a:p>
          <a:endParaRPr lang="pt-BR"/>
        </a:p>
      </dgm:t>
    </dgm:pt>
    <dgm:pt modelId="{BDE87044-614E-49C3-ADA6-251872B48295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Programador</a:t>
          </a:r>
        </a:p>
      </dgm:t>
    </dgm:pt>
    <dgm:pt modelId="{0AABDB99-943A-4BB9-AFA5-7870F89310D2}" type="parTrans" cxnId="{65499871-9F65-42E1-8A53-39B1A9FAA601}">
      <dgm:prSet/>
      <dgm:spPr/>
      <dgm:t>
        <a:bodyPr/>
        <a:lstStyle/>
        <a:p>
          <a:endParaRPr lang="pt-BR"/>
        </a:p>
      </dgm:t>
    </dgm:pt>
    <dgm:pt modelId="{29163BE5-BEB7-4FF9-A7CB-24B8270B536E}" type="sibTrans" cxnId="{65499871-9F65-42E1-8A53-39B1A9FAA601}">
      <dgm:prSet/>
      <dgm:spPr/>
      <dgm:t>
        <a:bodyPr/>
        <a:lstStyle/>
        <a:p>
          <a:endParaRPr lang="pt-BR"/>
        </a:p>
      </dgm:t>
    </dgm:pt>
    <dgm:pt modelId="{3A5E4E58-D13F-4429-B03B-250109084884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DBA</a:t>
          </a:r>
        </a:p>
      </dgm:t>
    </dgm:pt>
    <dgm:pt modelId="{30C3840A-5B10-42D3-8D1A-81AC245B11A1}" type="parTrans" cxnId="{7CCC0CA4-6951-4DA0-AAAA-25CA0296696C}">
      <dgm:prSet/>
      <dgm:spPr/>
      <dgm:t>
        <a:bodyPr/>
        <a:lstStyle/>
        <a:p>
          <a:endParaRPr lang="pt-BR"/>
        </a:p>
      </dgm:t>
    </dgm:pt>
    <dgm:pt modelId="{252A7D22-432C-4AC7-B02E-66BE1191E684}" type="sibTrans" cxnId="{7CCC0CA4-6951-4DA0-AAAA-25CA0296696C}">
      <dgm:prSet/>
      <dgm:spPr/>
      <dgm:t>
        <a:bodyPr/>
        <a:lstStyle/>
        <a:p>
          <a:endParaRPr lang="pt-BR"/>
        </a:p>
      </dgm:t>
    </dgm:pt>
    <dgm:pt modelId="{56A148EB-E5E1-4D8D-A824-342898B23519}" type="pres">
      <dgm:prSet presAssocID="{8D773DE4-0A29-4490-A3D6-0D67FC62461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1A42E7-79D1-4BA5-A807-1A623339AFBE}" type="pres">
      <dgm:prSet presAssocID="{E80C1B1B-7BBC-4B3C-8684-B52C9D7CF7E2}" presName="hierRoot1" presStyleCnt="0">
        <dgm:presLayoutVars>
          <dgm:hierBranch val="init"/>
        </dgm:presLayoutVars>
      </dgm:prSet>
      <dgm:spPr/>
    </dgm:pt>
    <dgm:pt modelId="{908AF91B-2CC2-4C74-9716-3E181C3E2C48}" type="pres">
      <dgm:prSet presAssocID="{E80C1B1B-7BBC-4B3C-8684-B52C9D7CF7E2}" presName="rootComposite1" presStyleCnt="0"/>
      <dgm:spPr/>
    </dgm:pt>
    <dgm:pt modelId="{E54F5BA0-23A1-4170-9509-CCA794A1C667}" type="pres">
      <dgm:prSet presAssocID="{E80C1B1B-7BBC-4B3C-8684-B52C9D7CF7E2}" presName="rootText1" presStyleLbl="alignAcc1" presStyleIdx="0" presStyleCnt="0" custLinFactX="21000" custLinFactY="-100000" custLinFactNeighborX="100000" custLinFactNeighborY="-122917">
        <dgm:presLayoutVars>
          <dgm:chPref val="3"/>
        </dgm:presLayoutVars>
      </dgm:prSet>
      <dgm:spPr/>
    </dgm:pt>
    <dgm:pt modelId="{DA1B6E9E-A14D-439A-9B82-DD9F81C21EA1}" type="pres">
      <dgm:prSet presAssocID="{E80C1B1B-7BBC-4B3C-8684-B52C9D7CF7E2}" presName="topArc1" presStyleLbl="parChTrans1D1" presStyleIdx="0" presStyleCnt="12"/>
      <dgm:spPr/>
    </dgm:pt>
    <dgm:pt modelId="{A27168D4-962E-4756-B729-E59B07502639}" type="pres">
      <dgm:prSet presAssocID="{E80C1B1B-7BBC-4B3C-8684-B52C9D7CF7E2}" presName="bottomArc1" presStyleLbl="parChTrans1D1" presStyleIdx="1" presStyleCnt="12"/>
      <dgm:spPr/>
    </dgm:pt>
    <dgm:pt modelId="{FC6AD5D7-A70B-423C-BD07-528644A356BC}" type="pres">
      <dgm:prSet presAssocID="{E80C1B1B-7BBC-4B3C-8684-B52C9D7CF7E2}" presName="topConnNode1" presStyleLbl="node1" presStyleIdx="0" presStyleCnt="0"/>
      <dgm:spPr/>
    </dgm:pt>
    <dgm:pt modelId="{3944991F-5F19-46E0-A3BC-C23C18A720A2}" type="pres">
      <dgm:prSet presAssocID="{E80C1B1B-7BBC-4B3C-8684-B52C9D7CF7E2}" presName="hierChild2" presStyleCnt="0"/>
      <dgm:spPr/>
    </dgm:pt>
    <dgm:pt modelId="{666988E5-03FD-4A57-BED3-11A67C813B2B}" type="pres">
      <dgm:prSet presAssocID="{E80C1B1B-7BBC-4B3C-8684-B52C9D7CF7E2}" presName="hierChild3" presStyleCnt="0"/>
      <dgm:spPr/>
    </dgm:pt>
    <dgm:pt modelId="{9AF0C0C9-19AE-4447-9727-DA93211C58A8}" type="pres">
      <dgm:prSet presAssocID="{93EC0266-A982-4694-A507-F2AEDA437332}" presName="hierRoot1" presStyleCnt="0">
        <dgm:presLayoutVars>
          <dgm:hierBranch val="init"/>
        </dgm:presLayoutVars>
      </dgm:prSet>
      <dgm:spPr/>
    </dgm:pt>
    <dgm:pt modelId="{E9C3ED75-3578-4B67-BB18-483F90989E30}" type="pres">
      <dgm:prSet presAssocID="{93EC0266-A982-4694-A507-F2AEDA437332}" presName="rootComposite1" presStyleCnt="0"/>
      <dgm:spPr/>
    </dgm:pt>
    <dgm:pt modelId="{73C9EAB2-D157-4D1F-8AB6-7E14653FBCFA}" type="pres">
      <dgm:prSet presAssocID="{93EC0266-A982-4694-A507-F2AEDA437332}" presName="rootText1" presStyleLbl="alignAcc1" presStyleIdx="0" presStyleCnt="0">
        <dgm:presLayoutVars>
          <dgm:chPref val="3"/>
        </dgm:presLayoutVars>
      </dgm:prSet>
      <dgm:spPr/>
    </dgm:pt>
    <dgm:pt modelId="{8ECF84D1-7E7C-41D1-8909-F8DE20594707}" type="pres">
      <dgm:prSet presAssocID="{93EC0266-A982-4694-A507-F2AEDA437332}" presName="topArc1" presStyleLbl="parChTrans1D1" presStyleIdx="2" presStyleCnt="12"/>
      <dgm:spPr/>
    </dgm:pt>
    <dgm:pt modelId="{D41A95BE-3EC5-4572-B85F-7BC3EF2431D1}" type="pres">
      <dgm:prSet presAssocID="{93EC0266-A982-4694-A507-F2AEDA437332}" presName="bottomArc1" presStyleLbl="parChTrans1D1" presStyleIdx="3" presStyleCnt="12"/>
      <dgm:spPr/>
    </dgm:pt>
    <dgm:pt modelId="{8B19F564-B790-490C-A637-97CE746161D0}" type="pres">
      <dgm:prSet presAssocID="{93EC0266-A982-4694-A507-F2AEDA437332}" presName="topConnNode1" presStyleLbl="asst0" presStyleIdx="0" presStyleCnt="0"/>
      <dgm:spPr/>
    </dgm:pt>
    <dgm:pt modelId="{614F0057-D0F1-4515-B9FE-9D0CE48504F3}" type="pres">
      <dgm:prSet presAssocID="{93EC0266-A982-4694-A507-F2AEDA437332}" presName="hierChild2" presStyleCnt="0"/>
      <dgm:spPr/>
    </dgm:pt>
    <dgm:pt modelId="{9A339A1C-45AB-4DE9-B31B-1F30EFFF7EDA}" type="pres">
      <dgm:prSet presAssocID="{6B7832DD-F5EB-495E-85D9-C2BB390C72F9}" presName="Name28" presStyleLbl="parChTrans1D2" presStyleIdx="0" presStyleCnt="4"/>
      <dgm:spPr/>
    </dgm:pt>
    <dgm:pt modelId="{DEAE8421-03B7-4C8B-B528-AD4B695A7071}" type="pres">
      <dgm:prSet presAssocID="{51F89E47-40C0-4282-B03D-BAB168F3FEC7}" presName="hierRoot2" presStyleCnt="0">
        <dgm:presLayoutVars>
          <dgm:hierBranch val="init"/>
        </dgm:presLayoutVars>
      </dgm:prSet>
      <dgm:spPr/>
    </dgm:pt>
    <dgm:pt modelId="{F3FCAE98-CF87-4693-9FE5-E47CA05A02A3}" type="pres">
      <dgm:prSet presAssocID="{51F89E47-40C0-4282-B03D-BAB168F3FEC7}" presName="rootComposite2" presStyleCnt="0"/>
      <dgm:spPr/>
    </dgm:pt>
    <dgm:pt modelId="{FF277CE9-2DE9-4545-AB98-80BBC329F35A}" type="pres">
      <dgm:prSet presAssocID="{51F89E47-40C0-4282-B03D-BAB168F3FEC7}" presName="rootText2" presStyleLbl="alignAcc1" presStyleIdx="0" presStyleCnt="0">
        <dgm:presLayoutVars>
          <dgm:chPref val="3"/>
        </dgm:presLayoutVars>
      </dgm:prSet>
      <dgm:spPr/>
    </dgm:pt>
    <dgm:pt modelId="{A8581C50-F11A-45CE-9F3B-44D535CEB0B6}" type="pres">
      <dgm:prSet presAssocID="{51F89E47-40C0-4282-B03D-BAB168F3FEC7}" presName="topArc2" presStyleLbl="parChTrans1D1" presStyleIdx="4" presStyleCnt="12"/>
      <dgm:spPr/>
    </dgm:pt>
    <dgm:pt modelId="{9D89E3AC-C625-4B8D-82A2-209EA799B065}" type="pres">
      <dgm:prSet presAssocID="{51F89E47-40C0-4282-B03D-BAB168F3FEC7}" presName="bottomArc2" presStyleLbl="parChTrans1D1" presStyleIdx="5" presStyleCnt="12"/>
      <dgm:spPr/>
    </dgm:pt>
    <dgm:pt modelId="{532B01F6-AB60-4067-A271-C94284B02C88}" type="pres">
      <dgm:prSet presAssocID="{51F89E47-40C0-4282-B03D-BAB168F3FEC7}" presName="topConnNode2" presStyleLbl="node2" presStyleIdx="0" presStyleCnt="0"/>
      <dgm:spPr/>
    </dgm:pt>
    <dgm:pt modelId="{72F43A30-A896-41B2-B0C5-B55F998F443E}" type="pres">
      <dgm:prSet presAssocID="{51F89E47-40C0-4282-B03D-BAB168F3FEC7}" presName="hierChild4" presStyleCnt="0"/>
      <dgm:spPr/>
    </dgm:pt>
    <dgm:pt modelId="{91204800-5DA4-4280-86E8-C651CEAFD583}" type="pres">
      <dgm:prSet presAssocID="{51F89E47-40C0-4282-B03D-BAB168F3FEC7}" presName="hierChild5" presStyleCnt="0"/>
      <dgm:spPr/>
    </dgm:pt>
    <dgm:pt modelId="{60915D1A-AE81-4AA1-947D-195D00DB93B6}" type="pres">
      <dgm:prSet presAssocID="{30C3840A-5B10-42D3-8D1A-81AC245B11A1}" presName="Name28" presStyleLbl="parChTrans1D2" presStyleIdx="1" presStyleCnt="4"/>
      <dgm:spPr/>
    </dgm:pt>
    <dgm:pt modelId="{1ABBA6EB-E6D4-434A-91F2-7F7711C2979B}" type="pres">
      <dgm:prSet presAssocID="{3A5E4E58-D13F-4429-B03B-250109084884}" presName="hierRoot2" presStyleCnt="0">
        <dgm:presLayoutVars>
          <dgm:hierBranch val="init"/>
        </dgm:presLayoutVars>
      </dgm:prSet>
      <dgm:spPr/>
    </dgm:pt>
    <dgm:pt modelId="{9219ED78-B5C8-4771-93AC-A74294827029}" type="pres">
      <dgm:prSet presAssocID="{3A5E4E58-D13F-4429-B03B-250109084884}" presName="rootComposite2" presStyleCnt="0"/>
      <dgm:spPr/>
    </dgm:pt>
    <dgm:pt modelId="{F444C6C0-A735-49D0-B5A7-CBDF9E53757C}" type="pres">
      <dgm:prSet presAssocID="{3A5E4E58-D13F-4429-B03B-250109084884}" presName="rootText2" presStyleLbl="alignAcc1" presStyleIdx="0" presStyleCnt="0">
        <dgm:presLayoutVars>
          <dgm:chPref val="3"/>
        </dgm:presLayoutVars>
      </dgm:prSet>
      <dgm:spPr/>
    </dgm:pt>
    <dgm:pt modelId="{A4F592F2-0705-447D-8B13-CB46F7EA382C}" type="pres">
      <dgm:prSet presAssocID="{3A5E4E58-D13F-4429-B03B-250109084884}" presName="topArc2" presStyleLbl="parChTrans1D1" presStyleIdx="6" presStyleCnt="12"/>
      <dgm:spPr/>
    </dgm:pt>
    <dgm:pt modelId="{71B2F1CA-6D1D-4182-B10D-12889BBB455C}" type="pres">
      <dgm:prSet presAssocID="{3A5E4E58-D13F-4429-B03B-250109084884}" presName="bottomArc2" presStyleLbl="parChTrans1D1" presStyleIdx="7" presStyleCnt="12"/>
      <dgm:spPr/>
    </dgm:pt>
    <dgm:pt modelId="{E9E88F69-D582-4A4E-A5B4-36AEDC88A858}" type="pres">
      <dgm:prSet presAssocID="{3A5E4E58-D13F-4429-B03B-250109084884}" presName="topConnNode2" presStyleLbl="node2" presStyleIdx="0" presStyleCnt="0"/>
      <dgm:spPr/>
    </dgm:pt>
    <dgm:pt modelId="{6357A989-E5A6-405A-B4DB-DB3644D607DE}" type="pres">
      <dgm:prSet presAssocID="{3A5E4E58-D13F-4429-B03B-250109084884}" presName="hierChild4" presStyleCnt="0"/>
      <dgm:spPr/>
    </dgm:pt>
    <dgm:pt modelId="{715BCA30-1264-44F7-8EC6-8307EF82890F}" type="pres">
      <dgm:prSet presAssocID="{3A5E4E58-D13F-4429-B03B-250109084884}" presName="hierChild5" presStyleCnt="0"/>
      <dgm:spPr/>
    </dgm:pt>
    <dgm:pt modelId="{5A70CCB6-2BEB-4954-86B0-DF020DDCC000}" type="pres">
      <dgm:prSet presAssocID="{6315507A-C31D-4579-B793-F96E6BECD701}" presName="Name28" presStyleLbl="parChTrans1D2" presStyleIdx="2" presStyleCnt="4"/>
      <dgm:spPr/>
    </dgm:pt>
    <dgm:pt modelId="{0986611B-4EFD-41C6-842E-173B2CF91949}" type="pres">
      <dgm:prSet presAssocID="{64F94A68-FC8B-4296-9E05-3D7D9363A930}" presName="hierRoot2" presStyleCnt="0">
        <dgm:presLayoutVars>
          <dgm:hierBranch val="init"/>
        </dgm:presLayoutVars>
      </dgm:prSet>
      <dgm:spPr/>
    </dgm:pt>
    <dgm:pt modelId="{8C48CDE6-71F8-4666-8185-AEB81F537796}" type="pres">
      <dgm:prSet presAssocID="{64F94A68-FC8B-4296-9E05-3D7D9363A930}" presName="rootComposite2" presStyleCnt="0"/>
      <dgm:spPr/>
    </dgm:pt>
    <dgm:pt modelId="{A8565634-2AB0-40DD-B452-3CF58170D5F8}" type="pres">
      <dgm:prSet presAssocID="{64F94A68-FC8B-4296-9E05-3D7D9363A930}" presName="rootText2" presStyleLbl="alignAcc1" presStyleIdx="0" presStyleCnt="0">
        <dgm:presLayoutVars>
          <dgm:chPref val="3"/>
        </dgm:presLayoutVars>
      </dgm:prSet>
      <dgm:spPr/>
    </dgm:pt>
    <dgm:pt modelId="{0D606036-E125-4B0D-95DC-77792A64347F}" type="pres">
      <dgm:prSet presAssocID="{64F94A68-FC8B-4296-9E05-3D7D9363A930}" presName="topArc2" presStyleLbl="parChTrans1D1" presStyleIdx="8" presStyleCnt="12"/>
      <dgm:spPr/>
    </dgm:pt>
    <dgm:pt modelId="{FE5E3210-D197-44A4-BE2E-ABD175C6A6E5}" type="pres">
      <dgm:prSet presAssocID="{64F94A68-FC8B-4296-9E05-3D7D9363A930}" presName="bottomArc2" presStyleLbl="parChTrans1D1" presStyleIdx="9" presStyleCnt="12"/>
      <dgm:spPr/>
    </dgm:pt>
    <dgm:pt modelId="{E01503C0-175E-4684-ACD6-71A3884E6DC2}" type="pres">
      <dgm:prSet presAssocID="{64F94A68-FC8B-4296-9E05-3D7D9363A930}" presName="topConnNode2" presStyleLbl="node2" presStyleIdx="0" presStyleCnt="0"/>
      <dgm:spPr/>
    </dgm:pt>
    <dgm:pt modelId="{3933CF7E-D59C-4F11-A291-73B439EFB269}" type="pres">
      <dgm:prSet presAssocID="{64F94A68-FC8B-4296-9E05-3D7D9363A930}" presName="hierChild4" presStyleCnt="0"/>
      <dgm:spPr/>
    </dgm:pt>
    <dgm:pt modelId="{58880A8B-8C44-42DD-83DD-E2B61375FA8F}" type="pres">
      <dgm:prSet presAssocID="{64F94A68-FC8B-4296-9E05-3D7D9363A930}" presName="hierChild5" presStyleCnt="0"/>
      <dgm:spPr/>
    </dgm:pt>
    <dgm:pt modelId="{A96A3557-A2CC-4A66-A9B6-6793B0519F32}" type="pres">
      <dgm:prSet presAssocID="{0AABDB99-943A-4BB9-AFA5-7870F89310D2}" presName="Name28" presStyleLbl="parChTrans1D2" presStyleIdx="3" presStyleCnt="4"/>
      <dgm:spPr/>
    </dgm:pt>
    <dgm:pt modelId="{A0C70944-9499-463A-82DA-7880C837E2EE}" type="pres">
      <dgm:prSet presAssocID="{BDE87044-614E-49C3-ADA6-251872B48295}" presName="hierRoot2" presStyleCnt="0">
        <dgm:presLayoutVars>
          <dgm:hierBranch val="init"/>
        </dgm:presLayoutVars>
      </dgm:prSet>
      <dgm:spPr/>
    </dgm:pt>
    <dgm:pt modelId="{2D04B55B-E71F-4748-B9BB-F5BED02311A5}" type="pres">
      <dgm:prSet presAssocID="{BDE87044-614E-49C3-ADA6-251872B48295}" presName="rootComposite2" presStyleCnt="0"/>
      <dgm:spPr/>
    </dgm:pt>
    <dgm:pt modelId="{09B86730-8161-44CE-9D94-7E0D0104ECC9}" type="pres">
      <dgm:prSet presAssocID="{BDE87044-614E-49C3-ADA6-251872B48295}" presName="rootText2" presStyleLbl="alignAcc1" presStyleIdx="0" presStyleCnt="0">
        <dgm:presLayoutVars>
          <dgm:chPref val="3"/>
        </dgm:presLayoutVars>
      </dgm:prSet>
      <dgm:spPr/>
    </dgm:pt>
    <dgm:pt modelId="{3B44B647-5E5F-4B7E-BB21-0FFA5A9CB6F3}" type="pres">
      <dgm:prSet presAssocID="{BDE87044-614E-49C3-ADA6-251872B48295}" presName="topArc2" presStyleLbl="parChTrans1D1" presStyleIdx="10" presStyleCnt="12"/>
      <dgm:spPr/>
    </dgm:pt>
    <dgm:pt modelId="{3D3C0BEC-0BD9-4980-A8DA-DA55F15C3D8B}" type="pres">
      <dgm:prSet presAssocID="{BDE87044-614E-49C3-ADA6-251872B48295}" presName="bottomArc2" presStyleLbl="parChTrans1D1" presStyleIdx="11" presStyleCnt="12"/>
      <dgm:spPr/>
    </dgm:pt>
    <dgm:pt modelId="{6710DC0F-534B-439C-ACF4-6FE39FEF6177}" type="pres">
      <dgm:prSet presAssocID="{BDE87044-614E-49C3-ADA6-251872B48295}" presName="topConnNode2" presStyleLbl="node2" presStyleIdx="0" presStyleCnt="0"/>
      <dgm:spPr/>
    </dgm:pt>
    <dgm:pt modelId="{740B4962-031C-42B4-99B1-D50EF2D87B5F}" type="pres">
      <dgm:prSet presAssocID="{BDE87044-614E-49C3-ADA6-251872B48295}" presName="hierChild4" presStyleCnt="0"/>
      <dgm:spPr/>
    </dgm:pt>
    <dgm:pt modelId="{EB093C52-4968-4A9F-8D94-C8E61C15AD09}" type="pres">
      <dgm:prSet presAssocID="{BDE87044-614E-49C3-ADA6-251872B48295}" presName="hierChild5" presStyleCnt="0"/>
      <dgm:spPr/>
    </dgm:pt>
    <dgm:pt modelId="{C005A318-DEFB-4BD0-A556-62B1D93A9278}" type="pres">
      <dgm:prSet presAssocID="{93EC0266-A982-4694-A507-F2AEDA437332}" presName="hierChild3" presStyleCnt="0"/>
      <dgm:spPr/>
    </dgm:pt>
  </dgm:ptLst>
  <dgm:cxnLst>
    <dgm:cxn modelId="{E9FC3903-86AC-4555-9FE8-4106107CAE45}" type="presOf" srcId="{51F89E47-40C0-4282-B03D-BAB168F3FEC7}" destId="{532B01F6-AB60-4067-A271-C94284B02C88}" srcOrd="1" destOrd="0" presId="urn:microsoft.com/office/officeart/2008/layout/HalfCircleOrganizationChart"/>
    <dgm:cxn modelId="{260AC805-C77A-4443-BFF6-2C6520FE78F8}" type="presOf" srcId="{6B7832DD-F5EB-495E-85D9-C2BB390C72F9}" destId="{9A339A1C-45AB-4DE9-B31B-1F30EFFF7EDA}" srcOrd="0" destOrd="0" presId="urn:microsoft.com/office/officeart/2008/layout/HalfCircleOrganizationChart"/>
    <dgm:cxn modelId="{6674DE0A-D8AE-407D-8FF8-18BABB85234A}" type="presOf" srcId="{64F94A68-FC8B-4296-9E05-3D7D9363A930}" destId="{E01503C0-175E-4684-ACD6-71A3884E6DC2}" srcOrd="1" destOrd="0" presId="urn:microsoft.com/office/officeart/2008/layout/HalfCircleOrganizationChart"/>
    <dgm:cxn modelId="{164EE80E-2900-4A3C-8032-D0613763A0E7}" type="presOf" srcId="{6315507A-C31D-4579-B793-F96E6BECD701}" destId="{5A70CCB6-2BEB-4954-86B0-DF020DDCC000}" srcOrd="0" destOrd="0" presId="urn:microsoft.com/office/officeart/2008/layout/HalfCircleOrganizationChart"/>
    <dgm:cxn modelId="{4E8B4D11-F34B-4DA6-BA95-514DD5AC69F7}" type="presOf" srcId="{3A5E4E58-D13F-4429-B03B-250109084884}" destId="{E9E88F69-D582-4A4E-A5B4-36AEDC88A858}" srcOrd="1" destOrd="0" presId="urn:microsoft.com/office/officeart/2008/layout/HalfCircleOrganizationChart"/>
    <dgm:cxn modelId="{2A5AE31C-B8AF-43A4-BB45-F3C1E76F63F8}" type="presOf" srcId="{51F89E47-40C0-4282-B03D-BAB168F3FEC7}" destId="{FF277CE9-2DE9-4545-AB98-80BBC329F35A}" srcOrd="0" destOrd="0" presId="urn:microsoft.com/office/officeart/2008/layout/HalfCircleOrganizationChart"/>
    <dgm:cxn modelId="{D5B9CE35-045C-4C94-8AE5-F815929A3741}" srcId="{8D773DE4-0A29-4490-A3D6-0D67FC62461A}" destId="{93EC0266-A982-4694-A507-F2AEDA437332}" srcOrd="1" destOrd="0" parTransId="{7D21BCED-211A-4416-8585-64748D6CE7A7}" sibTransId="{274AEE2A-DADB-4E26-8E70-6B1E10388093}"/>
    <dgm:cxn modelId="{1AF21737-872D-4CCC-AA07-CFC36B5D25A1}" srcId="{93EC0266-A982-4694-A507-F2AEDA437332}" destId="{64F94A68-FC8B-4296-9E05-3D7D9363A930}" srcOrd="2" destOrd="0" parTransId="{6315507A-C31D-4579-B793-F96E6BECD701}" sibTransId="{F330E0A0-8BB5-4475-B716-81A1710D1625}"/>
    <dgm:cxn modelId="{A64BF237-B431-48C3-85A0-3C40E26677B1}" type="presOf" srcId="{93EC0266-A982-4694-A507-F2AEDA437332}" destId="{73C9EAB2-D157-4D1F-8AB6-7E14653FBCFA}" srcOrd="0" destOrd="0" presId="urn:microsoft.com/office/officeart/2008/layout/HalfCircleOrganizationChart"/>
    <dgm:cxn modelId="{2E1CAE39-DBD7-4080-BBAD-39B557C91A26}" type="presOf" srcId="{E80C1B1B-7BBC-4B3C-8684-B52C9D7CF7E2}" destId="{E54F5BA0-23A1-4170-9509-CCA794A1C667}" srcOrd="0" destOrd="0" presId="urn:microsoft.com/office/officeart/2008/layout/HalfCircleOrganizationChart"/>
    <dgm:cxn modelId="{88A73E3C-1C61-4CCC-8183-99A0F8C29729}" type="presOf" srcId="{BDE87044-614E-49C3-ADA6-251872B48295}" destId="{6710DC0F-534B-439C-ACF4-6FE39FEF6177}" srcOrd="1" destOrd="0" presId="urn:microsoft.com/office/officeart/2008/layout/HalfCircleOrganizationChart"/>
    <dgm:cxn modelId="{EB7F324C-45DA-494D-9EEF-2957CF4D79E6}" type="presOf" srcId="{93EC0266-A982-4694-A507-F2AEDA437332}" destId="{8B19F564-B790-490C-A637-97CE746161D0}" srcOrd="1" destOrd="0" presId="urn:microsoft.com/office/officeart/2008/layout/HalfCircleOrganizationChart"/>
    <dgm:cxn modelId="{4454976E-F35C-4E7C-B241-040762037390}" type="presOf" srcId="{3A5E4E58-D13F-4429-B03B-250109084884}" destId="{F444C6C0-A735-49D0-B5A7-CBDF9E53757C}" srcOrd="0" destOrd="0" presId="urn:microsoft.com/office/officeart/2008/layout/HalfCircleOrganizationChart"/>
    <dgm:cxn modelId="{65499871-9F65-42E1-8A53-39B1A9FAA601}" srcId="{93EC0266-A982-4694-A507-F2AEDA437332}" destId="{BDE87044-614E-49C3-ADA6-251872B48295}" srcOrd="3" destOrd="0" parTransId="{0AABDB99-943A-4BB9-AFA5-7870F89310D2}" sibTransId="{29163BE5-BEB7-4FF9-A7CB-24B8270B536E}"/>
    <dgm:cxn modelId="{B39D7F7B-92AF-4D39-8298-E8F1CD548993}" srcId="{93EC0266-A982-4694-A507-F2AEDA437332}" destId="{51F89E47-40C0-4282-B03D-BAB168F3FEC7}" srcOrd="0" destOrd="0" parTransId="{6B7832DD-F5EB-495E-85D9-C2BB390C72F9}" sibTransId="{E6986F9C-E579-4511-B592-06D9D2584ED6}"/>
    <dgm:cxn modelId="{93928492-0495-4DD9-9C04-9B2D8F88B406}" type="presOf" srcId="{64F94A68-FC8B-4296-9E05-3D7D9363A930}" destId="{A8565634-2AB0-40DD-B452-3CF58170D5F8}" srcOrd="0" destOrd="0" presId="urn:microsoft.com/office/officeart/2008/layout/HalfCircleOrganizationChart"/>
    <dgm:cxn modelId="{7CCC0CA4-6951-4DA0-AAAA-25CA0296696C}" srcId="{93EC0266-A982-4694-A507-F2AEDA437332}" destId="{3A5E4E58-D13F-4429-B03B-250109084884}" srcOrd="1" destOrd="0" parTransId="{30C3840A-5B10-42D3-8D1A-81AC245B11A1}" sibTransId="{252A7D22-432C-4AC7-B02E-66BE1191E684}"/>
    <dgm:cxn modelId="{55EEABA5-C45E-466D-8BF5-AE51F83E3118}" type="presOf" srcId="{8D773DE4-0A29-4490-A3D6-0D67FC62461A}" destId="{56A148EB-E5E1-4D8D-A824-342898B23519}" srcOrd="0" destOrd="0" presId="urn:microsoft.com/office/officeart/2008/layout/HalfCircleOrganizationChart"/>
    <dgm:cxn modelId="{53E3F0A6-EA6C-4D34-AFA7-79BC6964ADDC}" type="presOf" srcId="{0AABDB99-943A-4BB9-AFA5-7870F89310D2}" destId="{A96A3557-A2CC-4A66-A9B6-6793B0519F32}" srcOrd="0" destOrd="0" presId="urn:microsoft.com/office/officeart/2008/layout/HalfCircleOrganizationChart"/>
    <dgm:cxn modelId="{D5C306B4-3CE6-4FEB-B484-99C80A8571C9}" srcId="{8D773DE4-0A29-4490-A3D6-0D67FC62461A}" destId="{E80C1B1B-7BBC-4B3C-8684-B52C9D7CF7E2}" srcOrd="0" destOrd="0" parTransId="{BDD700F5-51C6-40CC-9542-71A53651EC4E}" sibTransId="{1E72D8FF-985D-47A4-A7FF-837C09DF64E1}"/>
    <dgm:cxn modelId="{1ED96DD3-00C2-469F-B14D-AEA05A90A6AD}" type="presOf" srcId="{E80C1B1B-7BBC-4B3C-8684-B52C9D7CF7E2}" destId="{FC6AD5D7-A70B-423C-BD07-528644A356BC}" srcOrd="1" destOrd="0" presId="urn:microsoft.com/office/officeart/2008/layout/HalfCircleOrganizationChart"/>
    <dgm:cxn modelId="{9DC6FBE4-6571-46F8-8017-8200D14D134A}" type="presOf" srcId="{BDE87044-614E-49C3-ADA6-251872B48295}" destId="{09B86730-8161-44CE-9D94-7E0D0104ECC9}" srcOrd="0" destOrd="0" presId="urn:microsoft.com/office/officeart/2008/layout/HalfCircleOrganizationChart"/>
    <dgm:cxn modelId="{5784EEF1-59F3-42EC-9274-95A831CF23F7}" type="presOf" srcId="{30C3840A-5B10-42D3-8D1A-81AC245B11A1}" destId="{60915D1A-AE81-4AA1-947D-195D00DB93B6}" srcOrd="0" destOrd="0" presId="urn:microsoft.com/office/officeart/2008/layout/HalfCircleOrganizationChart"/>
    <dgm:cxn modelId="{753F3190-5A5B-4E3E-86F8-ABDA83631811}" type="presParOf" srcId="{56A148EB-E5E1-4D8D-A824-342898B23519}" destId="{3F1A42E7-79D1-4BA5-A807-1A623339AFBE}" srcOrd="0" destOrd="0" presId="urn:microsoft.com/office/officeart/2008/layout/HalfCircleOrganizationChart"/>
    <dgm:cxn modelId="{11E43999-8066-4CBD-82EA-52D809BEA460}" type="presParOf" srcId="{3F1A42E7-79D1-4BA5-A807-1A623339AFBE}" destId="{908AF91B-2CC2-4C74-9716-3E181C3E2C48}" srcOrd="0" destOrd="0" presId="urn:microsoft.com/office/officeart/2008/layout/HalfCircleOrganizationChart"/>
    <dgm:cxn modelId="{9A26CEE2-FA66-45E5-BE78-A4308D286306}" type="presParOf" srcId="{908AF91B-2CC2-4C74-9716-3E181C3E2C48}" destId="{E54F5BA0-23A1-4170-9509-CCA794A1C667}" srcOrd="0" destOrd="0" presId="urn:microsoft.com/office/officeart/2008/layout/HalfCircleOrganizationChart"/>
    <dgm:cxn modelId="{D302F6BA-EFA8-4161-BC31-4DA1638C7C52}" type="presParOf" srcId="{908AF91B-2CC2-4C74-9716-3E181C3E2C48}" destId="{DA1B6E9E-A14D-439A-9B82-DD9F81C21EA1}" srcOrd="1" destOrd="0" presId="urn:microsoft.com/office/officeart/2008/layout/HalfCircleOrganizationChart"/>
    <dgm:cxn modelId="{EBD3E2B5-BD9F-4207-87B1-91B7E9CCAEAC}" type="presParOf" srcId="{908AF91B-2CC2-4C74-9716-3E181C3E2C48}" destId="{A27168D4-962E-4756-B729-E59B07502639}" srcOrd="2" destOrd="0" presId="urn:microsoft.com/office/officeart/2008/layout/HalfCircleOrganizationChart"/>
    <dgm:cxn modelId="{F58DC375-68F1-4323-B3AD-2523469ECD75}" type="presParOf" srcId="{908AF91B-2CC2-4C74-9716-3E181C3E2C48}" destId="{FC6AD5D7-A70B-423C-BD07-528644A356BC}" srcOrd="3" destOrd="0" presId="urn:microsoft.com/office/officeart/2008/layout/HalfCircleOrganizationChart"/>
    <dgm:cxn modelId="{738D9099-0803-488E-B262-6F5003B61428}" type="presParOf" srcId="{3F1A42E7-79D1-4BA5-A807-1A623339AFBE}" destId="{3944991F-5F19-46E0-A3BC-C23C18A720A2}" srcOrd="1" destOrd="0" presId="urn:microsoft.com/office/officeart/2008/layout/HalfCircleOrganizationChart"/>
    <dgm:cxn modelId="{DF356452-399F-439A-9A7D-16E6B81B92D9}" type="presParOf" srcId="{3F1A42E7-79D1-4BA5-A807-1A623339AFBE}" destId="{666988E5-03FD-4A57-BED3-11A67C813B2B}" srcOrd="2" destOrd="0" presId="urn:microsoft.com/office/officeart/2008/layout/HalfCircleOrganizationChart"/>
    <dgm:cxn modelId="{D4241B6F-DDCB-48E8-B375-1CD8D06CB6EE}" type="presParOf" srcId="{56A148EB-E5E1-4D8D-A824-342898B23519}" destId="{9AF0C0C9-19AE-4447-9727-DA93211C58A8}" srcOrd="1" destOrd="0" presId="urn:microsoft.com/office/officeart/2008/layout/HalfCircleOrganizationChart"/>
    <dgm:cxn modelId="{FEB80961-5AA8-46BE-AB60-F1A2B3132D12}" type="presParOf" srcId="{9AF0C0C9-19AE-4447-9727-DA93211C58A8}" destId="{E9C3ED75-3578-4B67-BB18-483F90989E30}" srcOrd="0" destOrd="0" presId="urn:microsoft.com/office/officeart/2008/layout/HalfCircleOrganizationChart"/>
    <dgm:cxn modelId="{786831A5-AFF3-463B-BC24-9DADBCCD8B23}" type="presParOf" srcId="{E9C3ED75-3578-4B67-BB18-483F90989E30}" destId="{73C9EAB2-D157-4D1F-8AB6-7E14653FBCFA}" srcOrd="0" destOrd="0" presId="urn:microsoft.com/office/officeart/2008/layout/HalfCircleOrganizationChart"/>
    <dgm:cxn modelId="{CB51123B-A22F-4B54-AC63-9961604A0C6E}" type="presParOf" srcId="{E9C3ED75-3578-4B67-BB18-483F90989E30}" destId="{8ECF84D1-7E7C-41D1-8909-F8DE20594707}" srcOrd="1" destOrd="0" presId="urn:microsoft.com/office/officeart/2008/layout/HalfCircleOrganizationChart"/>
    <dgm:cxn modelId="{6E4B2221-61D3-4222-8D6D-3E4BBFFF67AB}" type="presParOf" srcId="{E9C3ED75-3578-4B67-BB18-483F90989E30}" destId="{D41A95BE-3EC5-4572-B85F-7BC3EF2431D1}" srcOrd="2" destOrd="0" presId="urn:microsoft.com/office/officeart/2008/layout/HalfCircleOrganizationChart"/>
    <dgm:cxn modelId="{435BFCCA-EA08-444A-8127-77D878A97FED}" type="presParOf" srcId="{E9C3ED75-3578-4B67-BB18-483F90989E30}" destId="{8B19F564-B790-490C-A637-97CE746161D0}" srcOrd="3" destOrd="0" presId="urn:microsoft.com/office/officeart/2008/layout/HalfCircleOrganizationChart"/>
    <dgm:cxn modelId="{63FD9358-0957-4BC0-AD32-FE28CB8D079A}" type="presParOf" srcId="{9AF0C0C9-19AE-4447-9727-DA93211C58A8}" destId="{614F0057-D0F1-4515-B9FE-9D0CE48504F3}" srcOrd="1" destOrd="0" presId="urn:microsoft.com/office/officeart/2008/layout/HalfCircleOrganizationChart"/>
    <dgm:cxn modelId="{699C3056-D79E-4AFC-8023-54166DA04EED}" type="presParOf" srcId="{614F0057-D0F1-4515-B9FE-9D0CE48504F3}" destId="{9A339A1C-45AB-4DE9-B31B-1F30EFFF7EDA}" srcOrd="0" destOrd="0" presId="urn:microsoft.com/office/officeart/2008/layout/HalfCircleOrganizationChart"/>
    <dgm:cxn modelId="{E4BD415B-1F11-4664-B151-5641E7330DD2}" type="presParOf" srcId="{614F0057-D0F1-4515-B9FE-9D0CE48504F3}" destId="{DEAE8421-03B7-4C8B-B528-AD4B695A7071}" srcOrd="1" destOrd="0" presId="urn:microsoft.com/office/officeart/2008/layout/HalfCircleOrganizationChart"/>
    <dgm:cxn modelId="{ECE11680-3173-4C0F-8870-7A0281E18175}" type="presParOf" srcId="{DEAE8421-03B7-4C8B-B528-AD4B695A7071}" destId="{F3FCAE98-CF87-4693-9FE5-E47CA05A02A3}" srcOrd="0" destOrd="0" presId="urn:microsoft.com/office/officeart/2008/layout/HalfCircleOrganizationChart"/>
    <dgm:cxn modelId="{3D9DE467-BFD0-4987-9A49-70E4C67BFAEE}" type="presParOf" srcId="{F3FCAE98-CF87-4693-9FE5-E47CA05A02A3}" destId="{FF277CE9-2DE9-4545-AB98-80BBC329F35A}" srcOrd="0" destOrd="0" presId="urn:microsoft.com/office/officeart/2008/layout/HalfCircleOrganizationChart"/>
    <dgm:cxn modelId="{BF6C1CB3-3B12-4707-875E-DFA686C02D4B}" type="presParOf" srcId="{F3FCAE98-CF87-4693-9FE5-E47CA05A02A3}" destId="{A8581C50-F11A-45CE-9F3B-44D535CEB0B6}" srcOrd="1" destOrd="0" presId="urn:microsoft.com/office/officeart/2008/layout/HalfCircleOrganizationChart"/>
    <dgm:cxn modelId="{4F37C762-1B10-403F-B05A-1BA77EA75AB6}" type="presParOf" srcId="{F3FCAE98-CF87-4693-9FE5-E47CA05A02A3}" destId="{9D89E3AC-C625-4B8D-82A2-209EA799B065}" srcOrd="2" destOrd="0" presId="urn:microsoft.com/office/officeart/2008/layout/HalfCircleOrganizationChart"/>
    <dgm:cxn modelId="{977AC532-CF27-4254-8228-DA930ECA076D}" type="presParOf" srcId="{F3FCAE98-CF87-4693-9FE5-E47CA05A02A3}" destId="{532B01F6-AB60-4067-A271-C94284B02C88}" srcOrd="3" destOrd="0" presId="urn:microsoft.com/office/officeart/2008/layout/HalfCircleOrganizationChart"/>
    <dgm:cxn modelId="{4FD1B1DF-2AC3-4279-BC37-2008CD26D2DD}" type="presParOf" srcId="{DEAE8421-03B7-4C8B-B528-AD4B695A7071}" destId="{72F43A30-A896-41B2-B0C5-B55F998F443E}" srcOrd="1" destOrd="0" presId="urn:microsoft.com/office/officeart/2008/layout/HalfCircleOrganizationChart"/>
    <dgm:cxn modelId="{312A57C8-4D08-4704-8CFD-5E5B7B4B309A}" type="presParOf" srcId="{DEAE8421-03B7-4C8B-B528-AD4B695A7071}" destId="{91204800-5DA4-4280-86E8-C651CEAFD583}" srcOrd="2" destOrd="0" presId="urn:microsoft.com/office/officeart/2008/layout/HalfCircleOrganizationChart"/>
    <dgm:cxn modelId="{6A1ED6C9-81C6-495C-B754-54F9F9048879}" type="presParOf" srcId="{614F0057-D0F1-4515-B9FE-9D0CE48504F3}" destId="{60915D1A-AE81-4AA1-947D-195D00DB93B6}" srcOrd="2" destOrd="0" presId="urn:microsoft.com/office/officeart/2008/layout/HalfCircleOrganizationChart"/>
    <dgm:cxn modelId="{B7B3A6EF-7766-48AB-80B5-E0288AA8E6FE}" type="presParOf" srcId="{614F0057-D0F1-4515-B9FE-9D0CE48504F3}" destId="{1ABBA6EB-E6D4-434A-91F2-7F7711C2979B}" srcOrd="3" destOrd="0" presId="urn:microsoft.com/office/officeart/2008/layout/HalfCircleOrganizationChart"/>
    <dgm:cxn modelId="{610CA459-DD7E-4D53-AA60-B135A035DF87}" type="presParOf" srcId="{1ABBA6EB-E6D4-434A-91F2-7F7711C2979B}" destId="{9219ED78-B5C8-4771-93AC-A74294827029}" srcOrd="0" destOrd="0" presId="urn:microsoft.com/office/officeart/2008/layout/HalfCircleOrganizationChart"/>
    <dgm:cxn modelId="{0ACF201D-0BC4-4D9B-AFDB-88B317E46482}" type="presParOf" srcId="{9219ED78-B5C8-4771-93AC-A74294827029}" destId="{F444C6C0-A735-49D0-B5A7-CBDF9E53757C}" srcOrd="0" destOrd="0" presId="urn:microsoft.com/office/officeart/2008/layout/HalfCircleOrganizationChart"/>
    <dgm:cxn modelId="{D639923C-5EEC-4CB8-AD6D-9F61C2EBEDAB}" type="presParOf" srcId="{9219ED78-B5C8-4771-93AC-A74294827029}" destId="{A4F592F2-0705-447D-8B13-CB46F7EA382C}" srcOrd="1" destOrd="0" presId="urn:microsoft.com/office/officeart/2008/layout/HalfCircleOrganizationChart"/>
    <dgm:cxn modelId="{BF824158-7755-4348-A380-03595E618641}" type="presParOf" srcId="{9219ED78-B5C8-4771-93AC-A74294827029}" destId="{71B2F1CA-6D1D-4182-B10D-12889BBB455C}" srcOrd="2" destOrd="0" presId="urn:microsoft.com/office/officeart/2008/layout/HalfCircleOrganizationChart"/>
    <dgm:cxn modelId="{8B443EEB-1487-4F36-8EDC-195128147825}" type="presParOf" srcId="{9219ED78-B5C8-4771-93AC-A74294827029}" destId="{E9E88F69-D582-4A4E-A5B4-36AEDC88A858}" srcOrd="3" destOrd="0" presId="urn:microsoft.com/office/officeart/2008/layout/HalfCircleOrganizationChart"/>
    <dgm:cxn modelId="{B3B3A198-CE87-453B-947F-1FEA3FB36564}" type="presParOf" srcId="{1ABBA6EB-E6D4-434A-91F2-7F7711C2979B}" destId="{6357A989-E5A6-405A-B4DB-DB3644D607DE}" srcOrd="1" destOrd="0" presId="urn:microsoft.com/office/officeart/2008/layout/HalfCircleOrganizationChart"/>
    <dgm:cxn modelId="{B0B6701B-D16A-4A9E-8D81-FDADB81AB232}" type="presParOf" srcId="{1ABBA6EB-E6D4-434A-91F2-7F7711C2979B}" destId="{715BCA30-1264-44F7-8EC6-8307EF82890F}" srcOrd="2" destOrd="0" presId="urn:microsoft.com/office/officeart/2008/layout/HalfCircleOrganizationChart"/>
    <dgm:cxn modelId="{D1139CEA-9705-4F9F-BEBA-FC1A25BA06BA}" type="presParOf" srcId="{614F0057-D0F1-4515-B9FE-9D0CE48504F3}" destId="{5A70CCB6-2BEB-4954-86B0-DF020DDCC000}" srcOrd="4" destOrd="0" presId="urn:microsoft.com/office/officeart/2008/layout/HalfCircleOrganizationChart"/>
    <dgm:cxn modelId="{E7284B3E-9617-430A-B3CE-AF17DA7463E0}" type="presParOf" srcId="{614F0057-D0F1-4515-B9FE-9D0CE48504F3}" destId="{0986611B-4EFD-41C6-842E-173B2CF91949}" srcOrd="5" destOrd="0" presId="urn:microsoft.com/office/officeart/2008/layout/HalfCircleOrganizationChart"/>
    <dgm:cxn modelId="{FBE4AC49-46FA-4ADA-9056-6E14F8354065}" type="presParOf" srcId="{0986611B-4EFD-41C6-842E-173B2CF91949}" destId="{8C48CDE6-71F8-4666-8185-AEB81F537796}" srcOrd="0" destOrd="0" presId="urn:microsoft.com/office/officeart/2008/layout/HalfCircleOrganizationChart"/>
    <dgm:cxn modelId="{C1A14F50-4C42-42B3-A65F-BAB59F7D1123}" type="presParOf" srcId="{8C48CDE6-71F8-4666-8185-AEB81F537796}" destId="{A8565634-2AB0-40DD-B452-3CF58170D5F8}" srcOrd="0" destOrd="0" presId="urn:microsoft.com/office/officeart/2008/layout/HalfCircleOrganizationChart"/>
    <dgm:cxn modelId="{0A6AC8E1-05CD-444B-8169-9580A447CC09}" type="presParOf" srcId="{8C48CDE6-71F8-4666-8185-AEB81F537796}" destId="{0D606036-E125-4B0D-95DC-77792A64347F}" srcOrd="1" destOrd="0" presId="urn:microsoft.com/office/officeart/2008/layout/HalfCircleOrganizationChart"/>
    <dgm:cxn modelId="{4022F41E-136C-493B-81E7-94E825048397}" type="presParOf" srcId="{8C48CDE6-71F8-4666-8185-AEB81F537796}" destId="{FE5E3210-D197-44A4-BE2E-ABD175C6A6E5}" srcOrd="2" destOrd="0" presId="urn:microsoft.com/office/officeart/2008/layout/HalfCircleOrganizationChart"/>
    <dgm:cxn modelId="{2885DEF3-1CFE-4F24-AC4B-75D04A775929}" type="presParOf" srcId="{8C48CDE6-71F8-4666-8185-AEB81F537796}" destId="{E01503C0-175E-4684-ACD6-71A3884E6DC2}" srcOrd="3" destOrd="0" presId="urn:microsoft.com/office/officeart/2008/layout/HalfCircleOrganizationChart"/>
    <dgm:cxn modelId="{0CA5559B-3DF6-4DBB-9DD3-C382C5A8C15F}" type="presParOf" srcId="{0986611B-4EFD-41C6-842E-173B2CF91949}" destId="{3933CF7E-D59C-4F11-A291-73B439EFB269}" srcOrd="1" destOrd="0" presId="urn:microsoft.com/office/officeart/2008/layout/HalfCircleOrganizationChart"/>
    <dgm:cxn modelId="{6E2729C9-7561-4206-BBCE-BBDA2A505828}" type="presParOf" srcId="{0986611B-4EFD-41C6-842E-173B2CF91949}" destId="{58880A8B-8C44-42DD-83DD-E2B61375FA8F}" srcOrd="2" destOrd="0" presId="urn:microsoft.com/office/officeart/2008/layout/HalfCircleOrganizationChart"/>
    <dgm:cxn modelId="{DC6DA558-6370-4292-B605-F69A25A30C5D}" type="presParOf" srcId="{614F0057-D0F1-4515-B9FE-9D0CE48504F3}" destId="{A96A3557-A2CC-4A66-A9B6-6793B0519F32}" srcOrd="6" destOrd="0" presId="urn:microsoft.com/office/officeart/2008/layout/HalfCircleOrganizationChart"/>
    <dgm:cxn modelId="{042F8BD2-5FD0-43E0-8BCD-4AE5C9140F09}" type="presParOf" srcId="{614F0057-D0F1-4515-B9FE-9D0CE48504F3}" destId="{A0C70944-9499-463A-82DA-7880C837E2EE}" srcOrd="7" destOrd="0" presId="urn:microsoft.com/office/officeart/2008/layout/HalfCircleOrganizationChart"/>
    <dgm:cxn modelId="{E5B53543-D580-4BCD-9945-AF9B08AB1328}" type="presParOf" srcId="{A0C70944-9499-463A-82DA-7880C837E2EE}" destId="{2D04B55B-E71F-4748-B9BB-F5BED02311A5}" srcOrd="0" destOrd="0" presId="urn:microsoft.com/office/officeart/2008/layout/HalfCircleOrganizationChart"/>
    <dgm:cxn modelId="{2A2818BB-4A3E-4C74-8A37-8ED32D027E17}" type="presParOf" srcId="{2D04B55B-E71F-4748-B9BB-F5BED02311A5}" destId="{09B86730-8161-44CE-9D94-7E0D0104ECC9}" srcOrd="0" destOrd="0" presId="urn:microsoft.com/office/officeart/2008/layout/HalfCircleOrganizationChart"/>
    <dgm:cxn modelId="{6F79AA14-60F8-4326-BBE0-DE5A426BA05F}" type="presParOf" srcId="{2D04B55B-E71F-4748-B9BB-F5BED02311A5}" destId="{3B44B647-5E5F-4B7E-BB21-0FFA5A9CB6F3}" srcOrd="1" destOrd="0" presId="urn:microsoft.com/office/officeart/2008/layout/HalfCircleOrganizationChart"/>
    <dgm:cxn modelId="{E7DE30F9-ABA6-45B7-B8A9-7B24F752D16A}" type="presParOf" srcId="{2D04B55B-E71F-4748-B9BB-F5BED02311A5}" destId="{3D3C0BEC-0BD9-4980-A8DA-DA55F15C3D8B}" srcOrd="2" destOrd="0" presId="urn:microsoft.com/office/officeart/2008/layout/HalfCircleOrganizationChart"/>
    <dgm:cxn modelId="{2A2468A1-78BD-476D-A606-10326E14A3F7}" type="presParOf" srcId="{2D04B55B-E71F-4748-B9BB-F5BED02311A5}" destId="{6710DC0F-534B-439C-ACF4-6FE39FEF6177}" srcOrd="3" destOrd="0" presId="urn:microsoft.com/office/officeart/2008/layout/HalfCircleOrganizationChart"/>
    <dgm:cxn modelId="{B83F2F47-18FC-4F64-9DAE-F7EC10632C6F}" type="presParOf" srcId="{A0C70944-9499-463A-82DA-7880C837E2EE}" destId="{740B4962-031C-42B4-99B1-D50EF2D87B5F}" srcOrd="1" destOrd="0" presId="urn:microsoft.com/office/officeart/2008/layout/HalfCircleOrganizationChart"/>
    <dgm:cxn modelId="{579B0DD1-42C0-4B43-AF92-1C23A3741B23}" type="presParOf" srcId="{A0C70944-9499-463A-82DA-7880C837E2EE}" destId="{EB093C52-4968-4A9F-8D94-C8E61C15AD09}" srcOrd="2" destOrd="0" presId="urn:microsoft.com/office/officeart/2008/layout/HalfCircleOrganizationChart"/>
    <dgm:cxn modelId="{08BE1FCE-DF8B-43B8-9B05-151D9173EC1F}" type="presParOf" srcId="{9AF0C0C9-19AE-4447-9727-DA93211C58A8}" destId="{C005A318-DEFB-4BD0-A556-62B1D93A927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68ABA-E431-42AA-8FA3-58015924271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7966943-BF4C-407E-ADA0-528E3FF8E0E1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Problemas</a:t>
          </a:r>
        </a:p>
      </dgm:t>
    </dgm:pt>
    <dgm:pt modelId="{D90F7420-75F9-418D-B0E6-900053CA0508}" type="sibTrans" cxnId="{623D513D-6834-4B1F-B09A-9CFAA67A4763}">
      <dgm:prSet/>
      <dgm:spPr/>
      <dgm:t>
        <a:bodyPr/>
        <a:lstStyle/>
        <a:p>
          <a:endParaRPr lang="pt-BR"/>
        </a:p>
      </dgm:t>
    </dgm:pt>
    <dgm:pt modelId="{0D027D58-B227-4752-8633-B5144A8DF946}" type="parTrans" cxnId="{623D513D-6834-4B1F-B09A-9CFAA67A4763}">
      <dgm:prSet/>
      <dgm:spPr/>
      <dgm:t>
        <a:bodyPr/>
        <a:lstStyle/>
        <a:p>
          <a:endParaRPr lang="pt-BR"/>
        </a:p>
      </dgm:t>
    </dgm:pt>
    <dgm:pt modelId="{5E77339C-07F6-4CD6-AAEE-9E189F8A4F57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Brainstorm</a:t>
          </a:r>
        </a:p>
      </dgm:t>
    </dgm:pt>
    <dgm:pt modelId="{AEA0A7C3-81A5-4F7C-82B3-79525421ED79}" type="sibTrans" cxnId="{56F53AC5-4F6D-4730-AABC-866FA4F41CF1}">
      <dgm:prSet/>
      <dgm:spPr/>
      <dgm:t>
        <a:bodyPr/>
        <a:lstStyle/>
        <a:p>
          <a:endParaRPr lang="pt-BR"/>
        </a:p>
      </dgm:t>
    </dgm:pt>
    <dgm:pt modelId="{2C01078A-F0D8-45FB-9987-2CFD0C62F874}" type="parTrans" cxnId="{56F53AC5-4F6D-4730-AABC-866FA4F41CF1}">
      <dgm:prSet/>
      <dgm:spPr/>
      <dgm:t>
        <a:bodyPr/>
        <a:lstStyle/>
        <a:p>
          <a:endParaRPr lang="pt-BR"/>
        </a:p>
      </dgm:t>
    </dgm:pt>
    <dgm:pt modelId="{7F19562A-687B-4FDC-B45A-D58BCC33A490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Pesquisa Bibliográfica</a:t>
          </a:r>
        </a:p>
      </dgm:t>
    </dgm:pt>
    <dgm:pt modelId="{0E8380EB-5100-419D-B491-48301FC0EADE}" type="sibTrans" cxnId="{75AAFA4C-2BC9-48AA-8C20-A6C50D781D15}">
      <dgm:prSet/>
      <dgm:spPr/>
      <dgm:t>
        <a:bodyPr/>
        <a:lstStyle/>
        <a:p>
          <a:endParaRPr lang="pt-BR"/>
        </a:p>
      </dgm:t>
    </dgm:pt>
    <dgm:pt modelId="{2044AABB-80A3-4DA9-91A3-EC74983713B5}" type="parTrans" cxnId="{75AAFA4C-2BC9-48AA-8C20-A6C50D781D15}">
      <dgm:prSet/>
      <dgm:spPr/>
      <dgm:t>
        <a:bodyPr/>
        <a:lstStyle/>
        <a:p>
          <a:endParaRPr lang="pt-BR"/>
        </a:p>
      </dgm:t>
    </dgm:pt>
    <dgm:pt modelId="{628CD6C3-5B03-480B-A57E-701E186E69FC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Desenvolvimento</a:t>
          </a:r>
        </a:p>
      </dgm:t>
    </dgm:pt>
    <dgm:pt modelId="{F18272D8-D6D7-439D-8B24-FEE9B14DE8FB}" type="sibTrans" cxnId="{C424229C-9428-47C1-ABA4-3ADD53EDEBBB}">
      <dgm:prSet/>
      <dgm:spPr/>
      <dgm:t>
        <a:bodyPr/>
        <a:lstStyle/>
        <a:p>
          <a:endParaRPr lang="pt-BR"/>
        </a:p>
      </dgm:t>
    </dgm:pt>
    <dgm:pt modelId="{95F691CA-9B89-4479-A481-6067E9287A60}" type="parTrans" cxnId="{C424229C-9428-47C1-ABA4-3ADD53EDEBBB}">
      <dgm:prSet/>
      <dgm:spPr/>
      <dgm:t>
        <a:bodyPr/>
        <a:lstStyle/>
        <a:p>
          <a:endParaRPr lang="pt-BR"/>
        </a:p>
      </dgm:t>
    </dgm:pt>
    <dgm:pt modelId="{3F47B2E8-D890-4300-B725-1C7BED8C9388}" type="pres">
      <dgm:prSet presAssocID="{F3268ABA-E431-42AA-8FA3-58015924271C}" presName="Name0" presStyleCnt="0">
        <dgm:presLayoutVars>
          <dgm:dir/>
          <dgm:resizeHandles val="exact"/>
        </dgm:presLayoutVars>
      </dgm:prSet>
      <dgm:spPr/>
    </dgm:pt>
    <dgm:pt modelId="{0A319D1C-60A7-428B-BD29-0FE40E5EB4C3}" type="pres">
      <dgm:prSet presAssocID="{F3268ABA-E431-42AA-8FA3-58015924271C}" presName="arrow" presStyleLbl="bgShp" presStyleIdx="0" presStyleCnt="1" custScaleY="49020" custLinFactNeighborX="0" custLinFactNeighborY="-749"/>
      <dgm:spPr/>
    </dgm:pt>
    <dgm:pt modelId="{63CC1678-AE5C-4396-B1FA-7402913A0E79}" type="pres">
      <dgm:prSet presAssocID="{F3268ABA-E431-42AA-8FA3-58015924271C}" presName="points" presStyleCnt="0"/>
      <dgm:spPr/>
    </dgm:pt>
    <dgm:pt modelId="{9C7EF0EB-7341-42C1-9404-D9B5D50266B3}" type="pres">
      <dgm:prSet presAssocID="{57966943-BF4C-407E-ADA0-528E3FF8E0E1}" presName="compositeA" presStyleCnt="0"/>
      <dgm:spPr/>
    </dgm:pt>
    <dgm:pt modelId="{C1F2F916-DA5E-4664-85D2-077270FB26D5}" type="pres">
      <dgm:prSet presAssocID="{57966943-BF4C-407E-ADA0-528E3FF8E0E1}" presName="textA" presStyleLbl="revTx" presStyleIdx="0" presStyleCnt="4">
        <dgm:presLayoutVars>
          <dgm:bulletEnabled val="1"/>
        </dgm:presLayoutVars>
      </dgm:prSet>
      <dgm:spPr/>
    </dgm:pt>
    <dgm:pt modelId="{CFE16307-867A-4D03-8C99-BE945D150FCC}" type="pres">
      <dgm:prSet presAssocID="{57966943-BF4C-407E-ADA0-528E3FF8E0E1}" presName="circleA" presStyleLbl="node1" presStyleIdx="0" presStyleCnt="4" custFlipVert="1" custScaleX="69272" custScaleY="69272"/>
      <dgm:spPr/>
    </dgm:pt>
    <dgm:pt modelId="{B190324C-E928-4B59-BDF4-6C107744F71F}" type="pres">
      <dgm:prSet presAssocID="{57966943-BF4C-407E-ADA0-528E3FF8E0E1}" presName="spaceA" presStyleCnt="0"/>
      <dgm:spPr/>
    </dgm:pt>
    <dgm:pt modelId="{705DEA14-317D-4A5F-A8A9-839E9037E0A9}" type="pres">
      <dgm:prSet presAssocID="{D90F7420-75F9-418D-B0E6-900053CA0508}" presName="space" presStyleCnt="0"/>
      <dgm:spPr/>
    </dgm:pt>
    <dgm:pt modelId="{F9EF4AFE-28CE-425A-9AA5-622EBC8CF5DE}" type="pres">
      <dgm:prSet presAssocID="{5E77339C-07F6-4CD6-AAEE-9E189F8A4F57}" presName="compositeB" presStyleCnt="0"/>
      <dgm:spPr/>
    </dgm:pt>
    <dgm:pt modelId="{725FB129-328C-4E37-A167-2B62253C93DE}" type="pres">
      <dgm:prSet presAssocID="{5E77339C-07F6-4CD6-AAEE-9E189F8A4F57}" presName="textB" presStyleLbl="revTx" presStyleIdx="1" presStyleCnt="4">
        <dgm:presLayoutVars>
          <dgm:bulletEnabled val="1"/>
        </dgm:presLayoutVars>
      </dgm:prSet>
      <dgm:spPr/>
    </dgm:pt>
    <dgm:pt modelId="{1D036E7B-CFDE-4B16-8FDA-73BF3B80A945}" type="pres">
      <dgm:prSet presAssocID="{5E77339C-07F6-4CD6-AAEE-9E189F8A4F57}" presName="circleB" presStyleLbl="node1" presStyleIdx="1" presStyleCnt="4" custFlipVert="1" custScaleX="71330" custScaleY="71330"/>
      <dgm:spPr/>
    </dgm:pt>
    <dgm:pt modelId="{C93A5FC6-6B9F-4B04-B822-D0028280C780}" type="pres">
      <dgm:prSet presAssocID="{5E77339C-07F6-4CD6-AAEE-9E189F8A4F57}" presName="spaceB" presStyleCnt="0"/>
      <dgm:spPr/>
    </dgm:pt>
    <dgm:pt modelId="{FEC043F8-6C62-4358-BEAD-AA005DEF17CC}" type="pres">
      <dgm:prSet presAssocID="{AEA0A7C3-81A5-4F7C-82B3-79525421ED79}" presName="space" presStyleCnt="0"/>
      <dgm:spPr/>
    </dgm:pt>
    <dgm:pt modelId="{FAD7CE93-C2F4-4704-BDB2-899B183196B0}" type="pres">
      <dgm:prSet presAssocID="{7F19562A-687B-4FDC-B45A-D58BCC33A490}" presName="compositeA" presStyleCnt="0"/>
      <dgm:spPr/>
    </dgm:pt>
    <dgm:pt modelId="{36F25768-36F3-4D5B-A502-706FF080A31E}" type="pres">
      <dgm:prSet presAssocID="{7F19562A-687B-4FDC-B45A-D58BCC33A490}" presName="textA" presStyleLbl="revTx" presStyleIdx="2" presStyleCnt="4">
        <dgm:presLayoutVars>
          <dgm:bulletEnabled val="1"/>
        </dgm:presLayoutVars>
      </dgm:prSet>
      <dgm:spPr/>
    </dgm:pt>
    <dgm:pt modelId="{5114FEB1-C8EA-48DF-BF40-8BCA9D8C7E55}" type="pres">
      <dgm:prSet presAssocID="{7F19562A-687B-4FDC-B45A-D58BCC33A490}" presName="circleA" presStyleLbl="node1" presStyleIdx="2" presStyleCnt="4" custFlipVert="1" custScaleX="68635" custScaleY="68635"/>
      <dgm:spPr/>
    </dgm:pt>
    <dgm:pt modelId="{E3022918-5720-457A-AED0-2113590315D7}" type="pres">
      <dgm:prSet presAssocID="{7F19562A-687B-4FDC-B45A-D58BCC33A490}" presName="spaceA" presStyleCnt="0"/>
      <dgm:spPr/>
    </dgm:pt>
    <dgm:pt modelId="{5D734026-D66E-4DBF-9E21-08A154003723}" type="pres">
      <dgm:prSet presAssocID="{0E8380EB-5100-419D-B491-48301FC0EADE}" presName="space" presStyleCnt="0"/>
      <dgm:spPr/>
    </dgm:pt>
    <dgm:pt modelId="{2774187A-BD6F-4E67-8D81-BC9E6D2363B9}" type="pres">
      <dgm:prSet presAssocID="{628CD6C3-5B03-480B-A57E-701E186E69FC}" presName="compositeB" presStyleCnt="0"/>
      <dgm:spPr/>
    </dgm:pt>
    <dgm:pt modelId="{E5A15677-A3E5-412C-8512-FBF8139E6700}" type="pres">
      <dgm:prSet presAssocID="{628CD6C3-5B03-480B-A57E-701E186E69FC}" presName="textB" presStyleLbl="revTx" presStyleIdx="3" presStyleCnt="4">
        <dgm:presLayoutVars>
          <dgm:bulletEnabled val="1"/>
        </dgm:presLayoutVars>
      </dgm:prSet>
      <dgm:spPr/>
    </dgm:pt>
    <dgm:pt modelId="{3B687F95-CF52-4AA7-951B-EB57A2A4ACBF}" type="pres">
      <dgm:prSet presAssocID="{628CD6C3-5B03-480B-A57E-701E186E69FC}" presName="circleB" presStyleLbl="node1" presStyleIdx="3" presStyleCnt="4" custFlipVert="1" custScaleX="70693" custScaleY="70693"/>
      <dgm:spPr/>
    </dgm:pt>
    <dgm:pt modelId="{53FF54DC-4E14-4BDF-8613-DAF0E7A843FA}" type="pres">
      <dgm:prSet presAssocID="{628CD6C3-5B03-480B-A57E-701E186E69FC}" presName="spaceB" presStyleCnt="0"/>
      <dgm:spPr/>
    </dgm:pt>
  </dgm:ptLst>
  <dgm:cxnLst>
    <dgm:cxn modelId="{623D513D-6834-4B1F-B09A-9CFAA67A4763}" srcId="{F3268ABA-E431-42AA-8FA3-58015924271C}" destId="{57966943-BF4C-407E-ADA0-528E3FF8E0E1}" srcOrd="0" destOrd="0" parTransId="{0D027D58-B227-4752-8633-B5144A8DF946}" sibTransId="{D90F7420-75F9-418D-B0E6-900053CA0508}"/>
    <dgm:cxn modelId="{CF234D63-A403-4E0D-B63B-2586FC4F2D28}" type="presOf" srcId="{57966943-BF4C-407E-ADA0-528E3FF8E0E1}" destId="{C1F2F916-DA5E-4664-85D2-077270FB26D5}" srcOrd="0" destOrd="0" presId="urn:microsoft.com/office/officeart/2005/8/layout/hProcess11"/>
    <dgm:cxn modelId="{09F11E49-AD7F-4F95-8003-57E14642D6B8}" type="presOf" srcId="{628CD6C3-5B03-480B-A57E-701E186E69FC}" destId="{E5A15677-A3E5-412C-8512-FBF8139E6700}" srcOrd="0" destOrd="0" presId="urn:microsoft.com/office/officeart/2005/8/layout/hProcess11"/>
    <dgm:cxn modelId="{75AAFA4C-2BC9-48AA-8C20-A6C50D781D15}" srcId="{F3268ABA-E431-42AA-8FA3-58015924271C}" destId="{7F19562A-687B-4FDC-B45A-D58BCC33A490}" srcOrd="2" destOrd="0" parTransId="{2044AABB-80A3-4DA9-91A3-EC74983713B5}" sibTransId="{0E8380EB-5100-419D-B491-48301FC0EADE}"/>
    <dgm:cxn modelId="{2E3C1E75-A147-4A4E-B1CC-57D555FE76F1}" type="presOf" srcId="{F3268ABA-E431-42AA-8FA3-58015924271C}" destId="{3F47B2E8-D890-4300-B725-1C7BED8C9388}" srcOrd="0" destOrd="0" presId="urn:microsoft.com/office/officeart/2005/8/layout/hProcess11"/>
    <dgm:cxn modelId="{54BE0690-FD95-421F-BFBB-AB7E6664D841}" type="presOf" srcId="{5E77339C-07F6-4CD6-AAEE-9E189F8A4F57}" destId="{725FB129-328C-4E37-A167-2B62253C93DE}" srcOrd="0" destOrd="0" presId="urn:microsoft.com/office/officeart/2005/8/layout/hProcess11"/>
    <dgm:cxn modelId="{C424229C-9428-47C1-ABA4-3ADD53EDEBBB}" srcId="{F3268ABA-E431-42AA-8FA3-58015924271C}" destId="{628CD6C3-5B03-480B-A57E-701E186E69FC}" srcOrd="3" destOrd="0" parTransId="{95F691CA-9B89-4479-A481-6067E9287A60}" sibTransId="{F18272D8-D6D7-439D-8B24-FEE9B14DE8FB}"/>
    <dgm:cxn modelId="{56F53AC5-4F6D-4730-AABC-866FA4F41CF1}" srcId="{F3268ABA-E431-42AA-8FA3-58015924271C}" destId="{5E77339C-07F6-4CD6-AAEE-9E189F8A4F57}" srcOrd="1" destOrd="0" parTransId="{2C01078A-F0D8-45FB-9987-2CFD0C62F874}" sibTransId="{AEA0A7C3-81A5-4F7C-82B3-79525421ED79}"/>
    <dgm:cxn modelId="{4B50C9F3-06C2-4F07-8750-44559237C2F3}" type="presOf" srcId="{7F19562A-687B-4FDC-B45A-D58BCC33A490}" destId="{36F25768-36F3-4D5B-A502-706FF080A31E}" srcOrd="0" destOrd="0" presId="urn:microsoft.com/office/officeart/2005/8/layout/hProcess11"/>
    <dgm:cxn modelId="{C9E0FBDA-B4B4-4A83-8DD0-1F0CB39BB59F}" type="presParOf" srcId="{3F47B2E8-D890-4300-B725-1C7BED8C9388}" destId="{0A319D1C-60A7-428B-BD29-0FE40E5EB4C3}" srcOrd="0" destOrd="0" presId="urn:microsoft.com/office/officeart/2005/8/layout/hProcess11"/>
    <dgm:cxn modelId="{3AEA0E9C-59AF-4D87-BD62-71866C437A23}" type="presParOf" srcId="{3F47B2E8-D890-4300-B725-1C7BED8C9388}" destId="{63CC1678-AE5C-4396-B1FA-7402913A0E79}" srcOrd="1" destOrd="0" presId="urn:microsoft.com/office/officeart/2005/8/layout/hProcess11"/>
    <dgm:cxn modelId="{A8218917-A127-48F1-8EAB-02A057460F2C}" type="presParOf" srcId="{63CC1678-AE5C-4396-B1FA-7402913A0E79}" destId="{9C7EF0EB-7341-42C1-9404-D9B5D50266B3}" srcOrd="0" destOrd="0" presId="urn:microsoft.com/office/officeart/2005/8/layout/hProcess11"/>
    <dgm:cxn modelId="{7D795509-E648-4162-8F97-654CC066FDDB}" type="presParOf" srcId="{9C7EF0EB-7341-42C1-9404-D9B5D50266B3}" destId="{C1F2F916-DA5E-4664-85D2-077270FB26D5}" srcOrd="0" destOrd="0" presId="urn:microsoft.com/office/officeart/2005/8/layout/hProcess11"/>
    <dgm:cxn modelId="{C39C521F-59A8-449D-8B36-18EE56CCD0CF}" type="presParOf" srcId="{9C7EF0EB-7341-42C1-9404-D9B5D50266B3}" destId="{CFE16307-867A-4D03-8C99-BE945D150FCC}" srcOrd="1" destOrd="0" presId="urn:microsoft.com/office/officeart/2005/8/layout/hProcess11"/>
    <dgm:cxn modelId="{7EDB1A70-4423-497A-B878-7AE66E7BEE14}" type="presParOf" srcId="{9C7EF0EB-7341-42C1-9404-D9B5D50266B3}" destId="{B190324C-E928-4B59-BDF4-6C107744F71F}" srcOrd="2" destOrd="0" presId="urn:microsoft.com/office/officeart/2005/8/layout/hProcess11"/>
    <dgm:cxn modelId="{49FEC95B-4B60-4CE7-BB99-C3200A344A03}" type="presParOf" srcId="{63CC1678-AE5C-4396-B1FA-7402913A0E79}" destId="{705DEA14-317D-4A5F-A8A9-839E9037E0A9}" srcOrd="1" destOrd="0" presId="urn:microsoft.com/office/officeart/2005/8/layout/hProcess11"/>
    <dgm:cxn modelId="{F5ECB40F-019F-4809-9E24-5CB74F20EDD0}" type="presParOf" srcId="{63CC1678-AE5C-4396-B1FA-7402913A0E79}" destId="{F9EF4AFE-28CE-425A-9AA5-622EBC8CF5DE}" srcOrd="2" destOrd="0" presId="urn:microsoft.com/office/officeart/2005/8/layout/hProcess11"/>
    <dgm:cxn modelId="{FE35101B-6FDB-4917-8ED4-883F0FB8043F}" type="presParOf" srcId="{F9EF4AFE-28CE-425A-9AA5-622EBC8CF5DE}" destId="{725FB129-328C-4E37-A167-2B62253C93DE}" srcOrd="0" destOrd="0" presId="urn:microsoft.com/office/officeart/2005/8/layout/hProcess11"/>
    <dgm:cxn modelId="{27F40082-8F13-4937-BEAA-30FA09950709}" type="presParOf" srcId="{F9EF4AFE-28CE-425A-9AA5-622EBC8CF5DE}" destId="{1D036E7B-CFDE-4B16-8FDA-73BF3B80A945}" srcOrd="1" destOrd="0" presId="urn:microsoft.com/office/officeart/2005/8/layout/hProcess11"/>
    <dgm:cxn modelId="{883DF8EC-DEE8-45E6-81A5-BEC71A542F74}" type="presParOf" srcId="{F9EF4AFE-28CE-425A-9AA5-622EBC8CF5DE}" destId="{C93A5FC6-6B9F-4B04-B822-D0028280C780}" srcOrd="2" destOrd="0" presId="urn:microsoft.com/office/officeart/2005/8/layout/hProcess11"/>
    <dgm:cxn modelId="{D2CC0D1B-F3B6-4EA7-9CBA-EEBBBBA8830A}" type="presParOf" srcId="{63CC1678-AE5C-4396-B1FA-7402913A0E79}" destId="{FEC043F8-6C62-4358-BEAD-AA005DEF17CC}" srcOrd="3" destOrd="0" presId="urn:microsoft.com/office/officeart/2005/8/layout/hProcess11"/>
    <dgm:cxn modelId="{404E87FD-0BDE-489A-B8CD-64443C231F5D}" type="presParOf" srcId="{63CC1678-AE5C-4396-B1FA-7402913A0E79}" destId="{FAD7CE93-C2F4-4704-BDB2-899B183196B0}" srcOrd="4" destOrd="0" presId="urn:microsoft.com/office/officeart/2005/8/layout/hProcess11"/>
    <dgm:cxn modelId="{4D2EB0AB-A45E-4CFC-AB76-C2D324444EBD}" type="presParOf" srcId="{FAD7CE93-C2F4-4704-BDB2-899B183196B0}" destId="{36F25768-36F3-4D5B-A502-706FF080A31E}" srcOrd="0" destOrd="0" presId="urn:microsoft.com/office/officeart/2005/8/layout/hProcess11"/>
    <dgm:cxn modelId="{629D991D-3B2F-4E7C-8676-FFEF01BC0E47}" type="presParOf" srcId="{FAD7CE93-C2F4-4704-BDB2-899B183196B0}" destId="{5114FEB1-C8EA-48DF-BF40-8BCA9D8C7E55}" srcOrd="1" destOrd="0" presId="urn:microsoft.com/office/officeart/2005/8/layout/hProcess11"/>
    <dgm:cxn modelId="{23EF16CE-9F08-4217-B280-45ABB0F5F3CD}" type="presParOf" srcId="{FAD7CE93-C2F4-4704-BDB2-899B183196B0}" destId="{E3022918-5720-457A-AED0-2113590315D7}" srcOrd="2" destOrd="0" presId="urn:microsoft.com/office/officeart/2005/8/layout/hProcess11"/>
    <dgm:cxn modelId="{53F24D16-4124-4BE3-8B7D-8750D7239944}" type="presParOf" srcId="{63CC1678-AE5C-4396-B1FA-7402913A0E79}" destId="{5D734026-D66E-4DBF-9E21-08A154003723}" srcOrd="5" destOrd="0" presId="urn:microsoft.com/office/officeart/2005/8/layout/hProcess11"/>
    <dgm:cxn modelId="{196005E6-FDB0-4766-89A5-1A42AE920BE3}" type="presParOf" srcId="{63CC1678-AE5C-4396-B1FA-7402913A0E79}" destId="{2774187A-BD6F-4E67-8D81-BC9E6D2363B9}" srcOrd="6" destOrd="0" presId="urn:microsoft.com/office/officeart/2005/8/layout/hProcess11"/>
    <dgm:cxn modelId="{6ABC08A2-7EB3-417B-B932-E0DFE0E432A3}" type="presParOf" srcId="{2774187A-BD6F-4E67-8D81-BC9E6D2363B9}" destId="{E5A15677-A3E5-412C-8512-FBF8139E6700}" srcOrd="0" destOrd="0" presId="urn:microsoft.com/office/officeart/2005/8/layout/hProcess11"/>
    <dgm:cxn modelId="{09980710-0904-4A8D-87B5-4ADC857FE94D}" type="presParOf" srcId="{2774187A-BD6F-4E67-8D81-BC9E6D2363B9}" destId="{3B687F95-CF52-4AA7-951B-EB57A2A4ACBF}" srcOrd="1" destOrd="0" presId="urn:microsoft.com/office/officeart/2005/8/layout/hProcess11"/>
    <dgm:cxn modelId="{DB05F5A2-0348-4C83-8E86-60BC72A3A556}" type="presParOf" srcId="{2774187A-BD6F-4E67-8D81-BC9E6D2363B9}" destId="{53FF54DC-4E14-4BDF-8613-DAF0E7A843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CAB94-0EF0-405B-9349-F6C95BEE2CC9}">
      <dsp:nvSpPr>
        <dsp:cNvPr id="0" name=""/>
        <dsp:cNvSpPr/>
      </dsp:nvSpPr>
      <dsp:spPr>
        <a:xfrm>
          <a:off x="0" y="2384148"/>
          <a:ext cx="8128000" cy="6503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7292-9B40-4150-A8FA-184151D87FC0}">
      <dsp:nvSpPr>
        <dsp:cNvPr id="0" name=""/>
        <dsp:cNvSpPr/>
      </dsp:nvSpPr>
      <dsp:spPr>
        <a:xfrm>
          <a:off x="3571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07/08/2019</a:t>
          </a:r>
        </a:p>
      </dsp:txBody>
      <dsp:txXfrm>
        <a:off x="3571" y="0"/>
        <a:ext cx="2357437" cy="2167466"/>
      </dsp:txXfrm>
    </dsp:sp>
    <dsp:sp modelId="{290E5E9C-D769-4F17-AE60-A150565AE256}">
      <dsp:nvSpPr>
        <dsp:cNvPr id="0" name=""/>
        <dsp:cNvSpPr/>
      </dsp:nvSpPr>
      <dsp:spPr>
        <a:xfrm>
          <a:off x="1073830" y="2600873"/>
          <a:ext cx="216920" cy="216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F9272-265D-4255-AC6A-F64D599EA71F}">
      <dsp:nvSpPr>
        <dsp:cNvPr id="0" name=""/>
        <dsp:cNvSpPr/>
      </dsp:nvSpPr>
      <dsp:spPr>
        <a:xfrm>
          <a:off x="2493615" y="4078126"/>
          <a:ext cx="2357437" cy="1326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ETEC de Guaianazes</a:t>
          </a:r>
        </a:p>
      </dsp:txBody>
      <dsp:txXfrm>
        <a:off x="2493615" y="4078126"/>
        <a:ext cx="2357437" cy="1326901"/>
      </dsp:txXfrm>
    </dsp:sp>
    <dsp:sp modelId="{68C0A160-42A9-47E8-B6BF-C361376CCA99}">
      <dsp:nvSpPr>
        <dsp:cNvPr id="0" name=""/>
        <dsp:cNvSpPr/>
      </dsp:nvSpPr>
      <dsp:spPr>
        <a:xfrm>
          <a:off x="3582472" y="2590559"/>
          <a:ext cx="237548" cy="237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7811-0E95-49BB-90CD-334FEED24FBF}">
      <dsp:nvSpPr>
        <dsp:cNvPr id="0" name=""/>
        <dsp:cNvSpPr/>
      </dsp:nvSpPr>
      <dsp:spPr>
        <a:xfrm>
          <a:off x="4954190" y="-82222"/>
          <a:ext cx="2357437" cy="2496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Desenvolvimento do TCC</a:t>
          </a:r>
        </a:p>
      </dsp:txBody>
      <dsp:txXfrm>
        <a:off x="4954190" y="-82222"/>
        <a:ext cx="2357437" cy="2496358"/>
      </dsp:txXfrm>
    </dsp:sp>
    <dsp:sp modelId="{2B8979B3-8000-4407-9562-2BF5E9094162}">
      <dsp:nvSpPr>
        <dsp:cNvPr id="0" name=""/>
        <dsp:cNvSpPr/>
      </dsp:nvSpPr>
      <dsp:spPr>
        <a:xfrm>
          <a:off x="6028028" y="2593127"/>
          <a:ext cx="232412" cy="232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A3557-A2CC-4A66-A9B6-6793B0519F32}">
      <dsp:nvSpPr>
        <dsp:cNvPr id="0" name=""/>
        <dsp:cNvSpPr/>
      </dsp:nvSpPr>
      <dsp:spPr>
        <a:xfrm>
          <a:off x="4094142" y="2543925"/>
          <a:ext cx="3206557" cy="37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503"/>
              </a:lnTo>
              <a:lnTo>
                <a:pt x="3206557" y="185503"/>
              </a:lnTo>
              <a:lnTo>
                <a:pt x="3206557" y="3710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0CCB6-2BEB-4954-86B0-DF020DDCC000}">
      <dsp:nvSpPr>
        <dsp:cNvPr id="0" name=""/>
        <dsp:cNvSpPr/>
      </dsp:nvSpPr>
      <dsp:spPr>
        <a:xfrm>
          <a:off x="4094142" y="2543925"/>
          <a:ext cx="1068852" cy="37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503"/>
              </a:lnTo>
              <a:lnTo>
                <a:pt x="1068852" y="185503"/>
              </a:lnTo>
              <a:lnTo>
                <a:pt x="1068852" y="3710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15D1A-AE81-4AA1-947D-195D00DB93B6}">
      <dsp:nvSpPr>
        <dsp:cNvPr id="0" name=""/>
        <dsp:cNvSpPr/>
      </dsp:nvSpPr>
      <dsp:spPr>
        <a:xfrm>
          <a:off x="3025289" y="2543925"/>
          <a:ext cx="1068852" cy="371006"/>
        </a:xfrm>
        <a:custGeom>
          <a:avLst/>
          <a:gdLst/>
          <a:ahLst/>
          <a:cxnLst/>
          <a:rect l="0" t="0" r="0" b="0"/>
          <a:pathLst>
            <a:path>
              <a:moveTo>
                <a:pt x="1068852" y="0"/>
              </a:moveTo>
              <a:lnTo>
                <a:pt x="1068852" y="185503"/>
              </a:lnTo>
              <a:lnTo>
                <a:pt x="0" y="185503"/>
              </a:lnTo>
              <a:lnTo>
                <a:pt x="0" y="3710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9A1C-45AB-4DE9-B31B-1F30EFFF7EDA}">
      <dsp:nvSpPr>
        <dsp:cNvPr id="0" name=""/>
        <dsp:cNvSpPr/>
      </dsp:nvSpPr>
      <dsp:spPr>
        <a:xfrm>
          <a:off x="887584" y="2543925"/>
          <a:ext cx="3206557" cy="371006"/>
        </a:xfrm>
        <a:custGeom>
          <a:avLst/>
          <a:gdLst/>
          <a:ahLst/>
          <a:cxnLst/>
          <a:rect l="0" t="0" r="0" b="0"/>
          <a:pathLst>
            <a:path>
              <a:moveTo>
                <a:pt x="3206557" y="0"/>
              </a:moveTo>
              <a:lnTo>
                <a:pt x="3206557" y="185503"/>
              </a:lnTo>
              <a:lnTo>
                <a:pt x="0" y="185503"/>
              </a:lnTo>
              <a:lnTo>
                <a:pt x="0" y="3710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B6E9E-A14D-439A-9B82-DD9F81C21EA1}">
      <dsp:nvSpPr>
        <dsp:cNvPr id="0" name=""/>
        <dsp:cNvSpPr/>
      </dsp:nvSpPr>
      <dsp:spPr>
        <a:xfrm>
          <a:off x="3652467" y="400329"/>
          <a:ext cx="883349" cy="8833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168D4-962E-4756-B729-E59B07502639}">
      <dsp:nvSpPr>
        <dsp:cNvPr id="0" name=""/>
        <dsp:cNvSpPr/>
      </dsp:nvSpPr>
      <dsp:spPr>
        <a:xfrm>
          <a:off x="3652467" y="400329"/>
          <a:ext cx="883349" cy="8833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F5BA0-23A1-4170-9509-CCA794A1C667}">
      <dsp:nvSpPr>
        <dsp:cNvPr id="0" name=""/>
        <dsp:cNvSpPr/>
      </dsp:nvSpPr>
      <dsp:spPr>
        <a:xfrm>
          <a:off x="3210792" y="559332"/>
          <a:ext cx="1766698" cy="565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Diretor</a:t>
          </a:r>
        </a:p>
      </dsp:txBody>
      <dsp:txXfrm>
        <a:off x="3210792" y="559332"/>
        <a:ext cx="1766698" cy="565343"/>
      </dsp:txXfrm>
    </dsp:sp>
    <dsp:sp modelId="{8ECF84D1-7E7C-41D1-8909-F8DE20594707}">
      <dsp:nvSpPr>
        <dsp:cNvPr id="0" name=""/>
        <dsp:cNvSpPr/>
      </dsp:nvSpPr>
      <dsp:spPr>
        <a:xfrm>
          <a:off x="3652467" y="1660576"/>
          <a:ext cx="883349" cy="8833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A95BE-3EC5-4572-B85F-7BC3EF2431D1}">
      <dsp:nvSpPr>
        <dsp:cNvPr id="0" name=""/>
        <dsp:cNvSpPr/>
      </dsp:nvSpPr>
      <dsp:spPr>
        <a:xfrm>
          <a:off x="3652467" y="1660576"/>
          <a:ext cx="883349" cy="8833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9EAB2-D157-4D1F-8AB6-7E14653FBCFA}">
      <dsp:nvSpPr>
        <dsp:cNvPr id="0" name=""/>
        <dsp:cNvSpPr/>
      </dsp:nvSpPr>
      <dsp:spPr>
        <a:xfrm>
          <a:off x="3210792" y="1819578"/>
          <a:ext cx="1766698" cy="565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Gerente de Projetos</a:t>
          </a:r>
        </a:p>
      </dsp:txBody>
      <dsp:txXfrm>
        <a:off x="3210792" y="1819578"/>
        <a:ext cx="1766698" cy="565343"/>
      </dsp:txXfrm>
    </dsp:sp>
    <dsp:sp modelId="{A8581C50-F11A-45CE-9F3B-44D535CEB0B6}">
      <dsp:nvSpPr>
        <dsp:cNvPr id="0" name=""/>
        <dsp:cNvSpPr/>
      </dsp:nvSpPr>
      <dsp:spPr>
        <a:xfrm>
          <a:off x="445910" y="2914931"/>
          <a:ext cx="883349" cy="8833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9E3AC-C625-4B8D-82A2-209EA799B065}">
      <dsp:nvSpPr>
        <dsp:cNvPr id="0" name=""/>
        <dsp:cNvSpPr/>
      </dsp:nvSpPr>
      <dsp:spPr>
        <a:xfrm>
          <a:off x="445910" y="2914931"/>
          <a:ext cx="883349" cy="8833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77CE9-2DE9-4545-AB98-80BBC329F35A}">
      <dsp:nvSpPr>
        <dsp:cNvPr id="0" name=""/>
        <dsp:cNvSpPr/>
      </dsp:nvSpPr>
      <dsp:spPr>
        <a:xfrm>
          <a:off x="4235" y="3073934"/>
          <a:ext cx="1766698" cy="565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Analista de Sistemas</a:t>
          </a:r>
        </a:p>
      </dsp:txBody>
      <dsp:txXfrm>
        <a:off x="4235" y="3073934"/>
        <a:ext cx="1766698" cy="565343"/>
      </dsp:txXfrm>
    </dsp:sp>
    <dsp:sp modelId="{A4F592F2-0705-447D-8B13-CB46F7EA382C}">
      <dsp:nvSpPr>
        <dsp:cNvPr id="0" name=""/>
        <dsp:cNvSpPr/>
      </dsp:nvSpPr>
      <dsp:spPr>
        <a:xfrm>
          <a:off x="2583615" y="2914931"/>
          <a:ext cx="883349" cy="8833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2F1CA-6D1D-4182-B10D-12889BBB455C}">
      <dsp:nvSpPr>
        <dsp:cNvPr id="0" name=""/>
        <dsp:cNvSpPr/>
      </dsp:nvSpPr>
      <dsp:spPr>
        <a:xfrm>
          <a:off x="2583615" y="2914931"/>
          <a:ext cx="883349" cy="8833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4C6C0-A735-49D0-B5A7-CBDF9E53757C}">
      <dsp:nvSpPr>
        <dsp:cNvPr id="0" name=""/>
        <dsp:cNvSpPr/>
      </dsp:nvSpPr>
      <dsp:spPr>
        <a:xfrm>
          <a:off x="2141940" y="3073934"/>
          <a:ext cx="1766698" cy="565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DBA</a:t>
          </a:r>
        </a:p>
      </dsp:txBody>
      <dsp:txXfrm>
        <a:off x="2141940" y="3073934"/>
        <a:ext cx="1766698" cy="565343"/>
      </dsp:txXfrm>
    </dsp:sp>
    <dsp:sp modelId="{0D606036-E125-4B0D-95DC-77792A64347F}">
      <dsp:nvSpPr>
        <dsp:cNvPr id="0" name=""/>
        <dsp:cNvSpPr/>
      </dsp:nvSpPr>
      <dsp:spPr>
        <a:xfrm>
          <a:off x="4721319" y="2914931"/>
          <a:ext cx="883349" cy="8833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E3210-D197-44A4-BE2E-ABD175C6A6E5}">
      <dsp:nvSpPr>
        <dsp:cNvPr id="0" name=""/>
        <dsp:cNvSpPr/>
      </dsp:nvSpPr>
      <dsp:spPr>
        <a:xfrm>
          <a:off x="4721319" y="2914931"/>
          <a:ext cx="883349" cy="8833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65634-2AB0-40DD-B452-3CF58170D5F8}">
      <dsp:nvSpPr>
        <dsp:cNvPr id="0" name=""/>
        <dsp:cNvSpPr/>
      </dsp:nvSpPr>
      <dsp:spPr>
        <a:xfrm>
          <a:off x="4279645" y="3073934"/>
          <a:ext cx="1766698" cy="565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Web Designer</a:t>
          </a:r>
        </a:p>
      </dsp:txBody>
      <dsp:txXfrm>
        <a:off x="4279645" y="3073934"/>
        <a:ext cx="1766698" cy="565343"/>
      </dsp:txXfrm>
    </dsp:sp>
    <dsp:sp modelId="{3B44B647-5E5F-4B7E-BB21-0FFA5A9CB6F3}">
      <dsp:nvSpPr>
        <dsp:cNvPr id="0" name=""/>
        <dsp:cNvSpPr/>
      </dsp:nvSpPr>
      <dsp:spPr>
        <a:xfrm>
          <a:off x="6859024" y="2914931"/>
          <a:ext cx="883349" cy="88334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C0BEC-0BD9-4980-A8DA-DA55F15C3D8B}">
      <dsp:nvSpPr>
        <dsp:cNvPr id="0" name=""/>
        <dsp:cNvSpPr/>
      </dsp:nvSpPr>
      <dsp:spPr>
        <a:xfrm>
          <a:off x="6859024" y="2914931"/>
          <a:ext cx="883349" cy="88334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86730-8161-44CE-9D94-7E0D0104ECC9}">
      <dsp:nvSpPr>
        <dsp:cNvPr id="0" name=""/>
        <dsp:cNvSpPr/>
      </dsp:nvSpPr>
      <dsp:spPr>
        <a:xfrm>
          <a:off x="6417350" y="3073934"/>
          <a:ext cx="1766698" cy="5653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Programador</a:t>
          </a:r>
        </a:p>
      </dsp:txBody>
      <dsp:txXfrm>
        <a:off x="6417350" y="3073934"/>
        <a:ext cx="1766698" cy="565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19D1C-60A7-428B-BD29-0FE40E5EB4C3}">
      <dsp:nvSpPr>
        <dsp:cNvPr id="0" name=""/>
        <dsp:cNvSpPr/>
      </dsp:nvSpPr>
      <dsp:spPr>
        <a:xfrm>
          <a:off x="0" y="2161853"/>
          <a:ext cx="8128000" cy="106249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2F916-DA5E-4664-85D2-077270FB26D5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Arial" panose="020B0604020202020204" pitchFamily="34" charset="0"/>
              <a:cs typeface="Arial" panose="020B0604020202020204" pitchFamily="34" charset="0"/>
            </a:rPr>
            <a:t>Problemas</a:t>
          </a:r>
        </a:p>
      </dsp:txBody>
      <dsp:txXfrm>
        <a:off x="3661" y="0"/>
        <a:ext cx="1760934" cy="2167466"/>
      </dsp:txXfrm>
    </dsp:sp>
    <dsp:sp modelId="{CFE16307-867A-4D03-8C99-BE945D150FCC}">
      <dsp:nvSpPr>
        <dsp:cNvPr id="0" name=""/>
        <dsp:cNvSpPr/>
      </dsp:nvSpPr>
      <dsp:spPr>
        <a:xfrm flipV="1">
          <a:off x="696447" y="2521652"/>
          <a:ext cx="375361" cy="375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FB129-328C-4E37-A167-2B62253C93DE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Arial" panose="020B0604020202020204" pitchFamily="34" charset="0"/>
              <a:cs typeface="Arial" panose="020B0604020202020204" pitchFamily="34" charset="0"/>
            </a:rPr>
            <a:t>Brainstorm</a:t>
          </a:r>
        </a:p>
      </dsp:txBody>
      <dsp:txXfrm>
        <a:off x="1852642" y="3251200"/>
        <a:ext cx="1760934" cy="2167466"/>
      </dsp:txXfrm>
    </dsp:sp>
    <dsp:sp modelId="{1D036E7B-CFDE-4B16-8FDA-73BF3B80A945}">
      <dsp:nvSpPr>
        <dsp:cNvPr id="0" name=""/>
        <dsp:cNvSpPr/>
      </dsp:nvSpPr>
      <dsp:spPr>
        <a:xfrm flipV="1">
          <a:off x="2539852" y="2516076"/>
          <a:ext cx="386513" cy="386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25768-36F3-4D5B-A502-706FF080A31E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Arial" panose="020B0604020202020204" pitchFamily="34" charset="0"/>
              <a:cs typeface="Arial" panose="020B0604020202020204" pitchFamily="34" charset="0"/>
            </a:rPr>
            <a:t>Pesquisa Bibliográfica</a:t>
          </a:r>
        </a:p>
      </dsp:txBody>
      <dsp:txXfrm>
        <a:off x="3701623" y="0"/>
        <a:ext cx="1760934" cy="2167466"/>
      </dsp:txXfrm>
    </dsp:sp>
    <dsp:sp modelId="{5114FEB1-C8EA-48DF-BF40-8BCA9D8C7E55}">
      <dsp:nvSpPr>
        <dsp:cNvPr id="0" name=""/>
        <dsp:cNvSpPr/>
      </dsp:nvSpPr>
      <dsp:spPr>
        <a:xfrm flipV="1">
          <a:off x="4396135" y="2523378"/>
          <a:ext cx="371910" cy="371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15677-A3E5-412C-8512-FBF8139E6700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Arial" panose="020B0604020202020204" pitchFamily="34" charset="0"/>
              <a:cs typeface="Arial" panose="020B0604020202020204" pitchFamily="34" charset="0"/>
            </a:rPr>
            <a:t>Desenvolvimento</a:t>
          </a:r>
        </a:p>
      </dsp:txBody>
      <dsp:txXfrm>
        <a:off x="5550604" y="3251200"/>
        <a:ext cx="1760934" cy="2167466"/>
      </dsp:txXfrm>
    </dsp:sp>
    <dsp:sp modelId="{3B687F95-CF52-4AA7-951B-EB57A2A4ACBF}">
      <dsp:nvSpPr>
        <dsp:cNvPr id="0" name=""/>
        <dsp:cNvSpPr/>
      </dsp:nvSpPr>
      <dsp:spPr>
        <a:xfrm flipV="1">
          <a:off x="6239540" y="2517802"/>
          <a:ext cx="383061" cy="383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2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8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13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4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1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1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7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5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4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9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7A9B-53D5-456D-93ED-4B3A3CE54FF0}" type="datetimeFigureOut">
              <a:rPr lang="pt-BR" smtClean="0"/>
              <a:t>13/05/2020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9B3D-8668-4FD3-9DA7-46AA6BFDA9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0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26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5.png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5" y="193183"/>
            <a:ext cx="11110740" cy="66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24401" y="0"/>
            <a:ext cx="62327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Questão problematizadora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439BC0-ECF0-4704-ACE4-AB092A0AA5F5}"/>
              </a:ext>
            </a:extLst>
          </p:cNvPr>
          <p:cNvSpPr txBox="1"/>
          <p:nvPr/>
        </p:nvSpPr>
        <p:spPr>
          <a:xfrm>
            <a:off x="3073010" y="2736502"/>
            <a:ext cx="6535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Será que os meios que existem para adquirir bens atende as necessidades de todos os usuários?</a:t>
            </a:r>
          </a:p>
        </p:txBody>
      </p:sp>
    </p:spTree>
    <p:extLst>
      <p:ext uri="{BB962C8B-B14F-4D97-AF65-F5344CB8AC3E}">
        <p14:creationId xmlns:p14="http://schemas.microsoft.com/office/powerpoint/2010/main" val="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24401" y="0"/>
            <a:ext cx="56605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Problemas Encontrados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70" y="940642"/>
            <a:ext cx="9531586" cy="55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6229" y="0"/>
            <a:ext cx="2842745" cy="770021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itchFamily="34" charset="0"/>
                <a:cs typeface="Arial" pitchFamily="34" charset="0"/>
              </a:rPr>
              <a:t>Justificativa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46" y="6364287"/>
            <a:ext cx="2444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CB7C3-6B29-429D-B21C-C3D8889D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96" y="1253331"/>
            <a:ext cx="10515600" cy="4351338"/>
          </a:xfrm>
        </p:spPr>
        <p:txBody>
          <a:bodyPr/>
          <a:lstStyle/>
          <a:p>
            <a:r>
              <a:rPr lang="pt-BR" dirty="0"/>
              <a:t>American way of life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AB6A8B-2B11-4D54-A41C-2B9E4DF5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147094"/>
            <a:ext cx="6000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38501" y="-3353"/>
            <a:ext cx="2842745" cy="77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itchFamily="34" charset="0"/>
                <a:cs typeface="Arial" pitchFamily="34" charset="0"/>
              </a:rPr>
              <a:t>Justificativa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B632C4F-84AF-411A-A418-D3F70BCD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028" y="1253331"/>
            <a:ext cx="10515600" cy="4351338"/>
          </a:xfrm>
        </p:spPr>
        <p:txBody>
          <a:bodyPr/>
          <a:lstStyle/>
          <a:p>
            <a:r>
              <a:rPr lang="pt-BR" dirty="0"/>
              <a:t>Impacto no meio ambiente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131548-CAC4-4113-BB1C-F36AA9A0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49" y="1833605"/>
            <a:ext cx="4398479" cy="425772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DBC5E3-D196-4CAB-BE9E-E5271666D6AB}"/>
              </a:ext>
            </a:extLst>
          </p:cNvPr>
          <p:cNvSpPr txBox="1"/>
          <p:nvPr/>
        </p:nvSpPr>
        <p:spPr>
          <a:xfrm>
            <a:off x="5609471" y="6271496"/>
            <a:ext cx="218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Fonte: wwf</a:t>
            </a:r>
          </a:p>
        </p:txBody>
      </p:sp>
    </p:spTree>
    <p:extLst>
      <p:ext uri="{BB962C8B-B14F-4D97-AF65-F5344CB8AC3E}">
        <p14:creationId xmlns:p14="http://schemas.microsoft.com/office/powerpoint/2010/main" val="28490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64287"/>
            <a:ext cx="307447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638501" y="-3353"/>
            <a:ext cx="2842745" cy="77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itchFamily="34" charset="0"/>
                <a:cs typeface="Arial" pitchFamily="34" charset="0"/>
              </a:rPr>
              <a:t>Justificativa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B632C4F-84AF-411A-A418-D3F70BCD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210" y="1253331"/>
            <a:ext cx="10515600" cy="4351338"/>
          </a:xfrm>
        </p:spPr>
        <p:txBody>
          <a:bodyPr/>
          <a:lstStyle/>
          <a:p>
            <a:r>
              <a:rPr lang="pt-BR" dirty="0"/>
              <a:t>Oniomania a compulsão pela compra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79B17-CFD1-48FD-A110-C131E0327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60" y="2081212"/>
            <a:ext cx="4980151" cy="35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40056" y="0"/>
            <a:ext cx="4233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40056" y="1924522"/>
            <a:ext cx="6769290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mobile app que funcionara como um intermediador de trocas permitindo que os usuários pesquisem façam proposta e anuncie itens para troca.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53" y="1924522"/>
            <a:ext cx="1443463" cy="14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7" y="3614621"/>
            <a:ext cx="51514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098042" y="464024"/>
            <a:ext cx="6168788" cy="805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77117" y="2700670"/>
            <a:ext cx="635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Vídeo Pitch</a:t>
            </a:r>
          </a:p>
        </p:txBody>
      </p:sp>
    </p:spTree>
    <p:extLst>
      <p:ext uri="{BB962C8B-B14F-4D97-AF65-F5344CB8AC3E}">
        <p14:creationId xmlns:p14="http://schemas.microsoft.com/office/powerpoint/2010/main" val="21627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95346" y="2496646"/>
            <a:ext cx="6801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Contribuir para o meio ambiente com a utilização de objetos até o fim de sua vida util.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25401" y="-13648"/>
            <a:ext cx="3459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</p:spTree>
    <p:extLst>
      <p:ext uri="{BB962C8B-B14F-4D97-AF65-F5344CB8AC3E}">
        <p14:creationId xmlns:p14="http://schemas.microsoft.com/office/powerpoint/2010/main" val="11673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73729" y="1420"/>
            <a:ext cx="474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Objetivo Específico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441D81-FAE6-463A-A40B-6ED59323B6C1}"/>
              </a:ext>
            </a:extLst>
          </p:cNvPr>
          <p:cNvSpPr txBox="1"/>
          <p:nvPr/>
        </p:nvSpPr>
        <p:spPr>
          <a:xfrm>
            <a:off x="2784087" y="1659285"/>
            <a:ext cx="6623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Despertar nos usuários o Consumo sustentável.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Oferecer uma nova opção para adquirir bens.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Intermediar uma troca indo da proposta até a confirmação da troca. </a:t>
            </a:r>
          </a:p>
        </p:txBody>
      </p:sp>
    </p:spTree>
    <p:extLst>
      <p:ext uri="{BB962C8B-B14F-4D97-AF65-F5344CB8AC3E}">
        <p14:creationId xmlns:p14="http://schemas.microsoft.com/office/powerpoint/2010/main" val="18881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586038" y="0"/>
            <a:ext cx="2980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áfico 3" descr="Engrenagens">
            <a:extLst>
              <a:ext uri="{FF2B5EF4-FFF2-40B4-BE49-F238E27FC236}">
                <a16:creationId xmlns:a16="http://schemas.microsoft.com/office/drawing/2014/main" id="{AD5D1B21-E18D-4A10-8E1E-D2818551B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9331" y="4405870"/>
            <a:ext cx="914400" cy="914400"/>
          </a:xfrm>
          <a:prstGeom prst="rect">
            <a:avLst/>
          </a:prstGeom>
        </p:spPr>
      </p:pic>
      <p:pic>
        <p:nvPicPr>
          <p:cNvPr id="5" name="Gráfico 4" descr="Livros">
            <a:extLst>
              <a:ext uri="{FF2B5EF4-FFF2-40B4-BE49-F238E27FC236}">
                <a16:creationId xmlns:a16="http://schemas.microsoft.com/office/drawing/2014/main" id="{E9316E7B-618F-4F99-A144-8AD8AD5EC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9950" y="1319312"/>
            <a:ext cx="914400" cy="914400"/>
          </a:xfrm>
          <a:prstGeom prst="rect">
            <a:avLst/>
          </a:prstGeom>
        </p:spPr>
      </p:pic>
      <p:pic>
        <p:nvPicPr>
          <p:cNvPr id="6" name="Gráfico 5" descr="Cabeça com Engrenagens">
            <a:extLst>
              <a:ext uri="{FF2B5EF4-FFF2-40B4-BE49-F238E27FC236}">
                <a16:creationId xmlns:a16="http://schemas.microsoft.com/office/drawing/2014/main" id="{FE99558F-54FB-464C-9BBF-A49589AF2D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1870" y="4387847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51D8956-702A-45D3-95FB-B03DC0272DBD}"/>
              </a:ext>
            </a:extLst>
          </p:cNvPr>
          <p:cNvSpPr txBox="1"/>
          <p:nvPr/>
        </p:nvSpPr>
        <p:spPr>
          <a:xfrm>
            <a:off x="3088823" y="1176347"/>
            <a:ext cx="61266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0956496-A10A-410F-847A-19E15B8E6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428619"/>
              </p:ext>
            </p:extLst>
          </p:nvPr>
        </p:nvGraphicFramePr>
        <p:xfrm>
          <a:off x="256547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75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6C12D4-8DFA-4298-860E-D6EDBECF4191}"/>
              </a:ext>
            </a:extLst>
          </p:cNvPr>
          <p:cNvSpPr txBox="1"/>
          <p:nvPr/>
        </p:nvSpPr>
        <p:spPr>
          <a:xfrm>
            <a:off x="4531057" y="13647"/>
            <a:ext cx="306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FE47D1-E5D2-4561-BFB8-39394E2B2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7" y="4251519"/>
            <a:ext cx="1308113" cy="174415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3EEDDD-A50A-4D06-A149-B9EF06E77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72" y="1711632"/>
            <a:ext cx="1308111" cy="178052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64FB07-D5A1-42D7-8493-07504A91B2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3" y="1844164"/>
            <a:ext cx="1332218" cy="178739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73AE93-36B5-4765-ABB7-BB172EACD2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48" y="4269113"/>
            <a:ext cx="1332218" cy="178739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0FF4376-2BD8-40A9-8A46-B77E524CFA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06" y="1856989"/>
            <a:ext cx="1308111" cy="174414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6C12D4-8DFA-4298-860E-D6EDBECF4191}"/>
              </a:ext>
            </a:extLst>
          </p:cNvPr>
          <p:cNvSpPr txBox="1"/>
          <p:nvPr/>
        </p:nvSpPr>
        <p:spPr>
          <a:xfrm>
            <a:off x="2617313" y="3642682"/>
            <a:ext cx="208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Leonardo Ferreira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6C12D4-8DFA-4298-860E-D6EDBECF4191}"/>
              </a:ext>
            </a:extLst>
          </p:cNvPr>
          <p:cNvSpPr txBox="1"/>
          <p:nvPr/>
        </p:nvSpPr>
        <p:spPr>
          <a:xfrm>
            <a:off x="5009057" y="3642682"/>
            <a:ext cx="208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Kennedy Martins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6C12D4-8DFA-4298-860E-D6EDBECF4191}"/>
              </a:ext>
            </a:extLst>
          </p:cNvPr>
          <p:cNvSpPr txBox="1"/>
          <p:nvPr/>
        </p:nvSpPr>
        <p:spPr>
          <a:xfrm>
            <a:off x="7443572" y="3688362"/>
            <a:ext cx="208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Rafael Oliveira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6C12D4-8DFA-4298-860E-D6EDBECF4191}"/>
              </a:ext>
            </a:extLst>
          </p:cNvPr>
          <p:cNvSpPr txBox="1"/>
          <p:nvPr/>
        </p:nvSpPr>
        <p:spPr>
          <a:xfrm>
            <a:off x="3965168" y="6156145"/>
            <a:ext cx="208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Marcos Fleury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6C12D4-8DFA-4298-860E-D6EDBECF4191}"/>
              </a:ext>
            </a:extLst>
          </p:cNvPr>
          <p:cNvSpPr txBox="1"/>
          <p:nvPr/>
        </p:nvSpPr>
        <p:spPr>
          <a:xfrm>
            <a:off x="6251734" y="6156145"/>
            <a:ext cx="208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Nicolas Santos</a:t>
            </a:r>
          </a:p>
        </p:txBody>
      </p:sp>
    </p:spTree>
    <p:extLst>
      <p:ext uri="{BB962C8B-B14F-4D97-AF65-F5344CB8AC3E}">
        <p14:creationId xmlns:p14="http://schemas.microsoft.com/office/powerpoint/2010/main" val="36010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7B913-1A20-4797-B9ED-B8A3FDAC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720" y="0"/>
            <a:ext cx="5400675" cy="746975"/>
          </a:xfrm>
        </p:spPr>
        <p:txBody>
          <a:bodyPr/>
          <a:lstStyle/>
          <a:p>
            <a:r>
              <a:rPr lang="pt-BR" sz="4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Tecnologias Utilizadas</a:t>
            </a:r>
            <a:endParaRPr lang="pt-BR" dirty="0"/>
          </a:p>
        </p:txBody>
      </p:sp>
      <p:pic>
        <p:nvPicPr>
          <p:cNvPr id="7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2FC936D3-7C48-4A04-A4CC-972EAFBC2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77" y="1396010"/>
            <a:ext cx="2060448" cy="695401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E8CD5C77-2E50-4DC0-AB4F-9775BCB2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72" y="2618386"/>
            <a:ext cx="1533525" cy="826901"/>
          </a:xfrm>
          <a:prstGeom prst="rect">
            <a:avLst/>
          </a:prstGeom>
        </p:spPr>
      </p:pic>
      <p:pic>
        <p:nvPicPr>
          <p:cNvPr id="12" name="Imagem 11" descr="Uma imagem contendo monitor, tela, mesa, computador&#10;&#10;Descrição gerada automaticamente">
            <a:extLst>
              <a:ext uri="{FF2B5EF4-FFF2-40B4-BE49-F238E27FC236}">
                <a16:creationId xmlns:a16="http://schemas.microsoft.com/office/drawing/2014/main" id="{0722FE1C-96AA-420C-81F8-8D572A6293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45" y="4378472"/>
            <a:ext cx="1022621" cy="1442747"/>
          </a:xfrm>
          <a:prstGeom prst="rect">
            <a:avLst/>
          </a:prstGeom>
        </p:spPr>
      </p:pic>
      <p:pic>
        <p:nvPicPr>
          <p:cNvPr id="15" name="Imagem 14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1A62B281-8516-4D30-B934-7950327CD8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77" y="3805294"/>
            <a:ext cx="1281617" cy="1350548"/>
          </a:xfrm>
          <a:prstGeom prst="rect">
            <a:avLst/>
          </a:prstGeom>
        </p:spPr>
      </p:pic>
      <p:pic>
        <p:nvPicPr>
          <p:cNvPr id="19" name="Imagem 18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D51317F3-005C-4906-AEC0-127C0AD77F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35" y="4438933"/>
            <a:ext cx="1321827" cy="132182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15" y="4682355"/>
            <a:ext cx="1593022" cy="15930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66" y="1180025"/>
            <a:ext cx="2157312" cy="1127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25" y="2369419"/>
            <a:ext cx="1324837" cy="13248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168DE3-EBE6-4B59-9ADA-D9F0D8AE94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89" y="3373003"/>
            <a:ext cx="1534971" cy="17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06710" y="114300"/>
            <a:ext cx="2778579" cy="74697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6B6AB026-3937-4D91-A8E0-C04161FDE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19264"/>
              </p:ext>
            </p:extLst>
          </p:nvPr>
        </p:nvGraphicFramePr>
        <p:xfrm>
          <a:off x="2285999" y="1825625"/>
          <a:ext cx="9470572" cy="277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286">
                  <a:extLst>
                    <a:ext uri="{9D8B030D-6E8A-4147-A177-3AD203B41FA5}">
                      <a16:colId xmlns:a16="http://schemas.microsoft.com/office/drawing/2014/main" val="782009586"/>
                    </a:ext>
                  </a:extLst>
                </a:gridCol>
                <a:gridCol w="4735286">
                  <a:extLst>
                    <a:ext uri="{9D8B030D-6E8A-4147-A177-3AD203B41FA5}">
                      <a16:colId xmlns:a16="http://schemas.microsoft.com/office/drawing/2014/main" val="4134448723"/>
                    </a:ext>
                  </a:extLst>
                </a:gridCol>
              </a:tblGrid>
              <a:tr h="428444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61719"/>
                  </a:ext>
                </a:extLst>
              </a:tr>
              <a:tr h="4284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Android 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Android 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22087"/>
                  </a:ext>
                </a:extLst>
              </a:tr>
              <a:tr h="4284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Processador Quad-Core 1.2GHz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Processador Octa-Core 2.4GHz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60063"/>
                  </a:ext>
                </a:extLst>
              </a:tr>
              <a:tr h="4284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GB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 GB RAM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5715"/>
                  </a:ext>
                </a:extLst>
              </a:tr>
              <a:tr h="4284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 MB de espaço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60 MB de espaço livre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2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043348" y="0"/>
            <a:ext cx="6033655" cy="736978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38" y="1041846"/>
            <a:ext cx="4655524" cy="53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7F568-5B84-48C0-A442-36AE855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94" y="0"/>
            <a:ext cx="5008418" cy="764275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5" name="Imagem 4" descr="Mapa cinza com texto preto sobre fundo branco&#10;&#10;Descrição gerada automaticamente">
            <a:extLst>
              <a:ext uri="{FF2B5EF4-FFF2-40B4-BE49-F238E27FC236}">
                <a16:creationId xmlns:a16="http://schemas.microsoft.com/office/drawing/2014/main" id="{EEC987AB-9FFA-4B3F-B8A8-F6C487A7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97" y="1312423"/>
            <a:ext cx="4217205" cy="53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7F568-5B84-48C0-A442-36AE855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94" y="0"/>
            <a:ext cx="5008418" cy="76427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7863B1-97E2-4E1B-B873-57F2F46F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5" y="883545"/>
            <a:ext cx="8456369" cy="56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D589375-2872-46BF-AA02-87069F77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94" y="0"/>
            <a:ext cx="5008418" cy="764275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Aplicativo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96554F-AF4D-4DD8-A128-D79B31526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05" y="1216312"/>
            <a:ext cx="6311590" cy="44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3082" y="2635624"/>
            <a:ext cx="11958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3370729" y="286871"/>
            <a:ext cx="5683624" cy="1093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31057" y="13647"/>
            <a:ext cx="3068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Dedicatória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88108" y="2607310"/>
            <a:ext cx="8483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Dedicamos este trabalho a os nossos professores que nos auxiliaram quando necessitávamos, e aos nossos pais e amigos que nos incentivaram a seguir em frente.</a:t>
            </a:r>
          </a:p>
        </p:txBody>
      </p:sp>
    </p:spTree>
    <p:extLst>
      <p:ext uri="{BB962C8B-B14F-4D97-AF65-F5344CB8AC3E}">
        <p14:creationId xmlns:p14="http://schemas.microsoft.com/office/powerpoint/2010/main" val="158036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993341" y="0"/>
            <a:ext cx="2141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Epígrafe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124767" y="2834957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“A melhor maneira de predizer o futuro é inventá-lo”.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				Alan Kay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496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8749E3-4505-4FAC-B419-5A6906A8CC9E}"/>
              </a:ext>
            </a:extLst>
          </p:cNvPr>
          <p:cNvSpPr txBox="1"/>
          <p:nvPr/>
        </p:nvSpPr>
        <p:spPr>
          <a:xfrm>
            <a:off x="4975790" y="-16716"/>
            <a:ext cx="2180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F138412-7372-4700-A6CE-B0988E260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004753"/>
              </p:ext>
            </p:extLst>
          </p:nvPr>
        </p:nvGraphicFramePr>
        <p:xfrm>
          <a:off x="2236715" y="11844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áfico 6" descr="Folhinha">
            <a:extLst>
              <a:ext uri="{FF2B5EF4-FFF2-40B4-BE49-F238E27FC236}">
                <a16:creationId xmlns:a16="http://schemas.microsoft.com/office/drawing/2014/main" id="{888C367B-B71C-478C-9770-524D083F2F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2122" y="1708150"/>
            <a:ext cx="914400" cy="914400"/>
          </a:xfrm>
          <a:prstGeom prst="rect">
            <a:avLst/>
          </a:prstGeom>
        </p:spPr>
      </p:pic>
      <p:pic>
        <p:nvPicPr>
          <p:cNvPr id="8" name="Gráfico 7" descr="Marcador">
            <a:extLst>
              <a:ext uri="{FF2B5EF4-FFF2-40B4-BE49-F238E27FC236}">
                <a16:creationId xmlns:a16="http://schemas.microsoft.com/office/drawing/2014/main" id="{40C7E580-4B4E-4DC1-97D3-D1593E94C0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51846" y="4474027"/>
            <a:ext cx="914400" cy="914400"/>
          </a:xfrm>
          <a:prstGeom prst="rect">
            <a:avLst/>
          </a:prstGeom>
        </p:spPr>
      </p:pic>
      <p:pic>
        <p:nvPicPr>
          <p:cNvPr id="9" name="Gráfico 8" descr="Engrenagens">
            <a:extLst>
              <a:ext uri="{FF2B5EF4-FFF2-40B4-BE49-F238E27FC236}">
                <a16:creationId xmlns:a16="http://schemas.microsoft.com/office/drawing/2014/main" id="{BE94A369-773A-4179-B88D-A3558698453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8633" y="1747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83668" y="-35636"/>
            <a:ext cx="258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83642" y="2279904"/>
            <a:ext cx="8577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Astro-Tec é uma empresa de desenvolvimento de sistemas que desenvolve soluções de médio e baixo porte, atendendo as necessidades de cada cliente individualmente. </a:t>
            </a:r>
          </a:p>
        </p:txBody>
      </p:sp>
    </p:spTree>
    <p:extLst>
      <p:ext uri="{BB962C8B-B14F-4D97-AF65-F5344CB8AC3E}">
        <p14:creationId xmlns:p14="http://schemas.microsoft.com/office/powerpoint/2010/main" val="5747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68070" y="5041600"/>
            <a:ext cx="2427987" cy="17249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86" y="994387"/>
            <a:ext cx="7166222" cy="42990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59FB235-ED44-4E06-87AE-4523B0D81A82}"/>
              </a:ext>
            </a:extLst>
          </p:cNvPr>
          <p:cNvSpPr/>
          <p:nvPr/>
        </p:nvSpPr>
        <p:spPr>
          <a:xfrm>
            <a:off x="3299791" y="728870"/>
            <a:ext cx="5752769" cy="19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F5304BBF-8B34-40BB-A191-59DB3A5E51E7}"/>
              </a:ext>
            </a:extLst>
          </p:cNvPr>
          <p:cNvCxnSpPr>
            <a:cxnSpLocks/>
          </p:cNvCxnSpPr>
          <p:nvPr/>
        </p:nvCxnSpPr>
        <p:spPr>
          <a:xfrm rot="5400000">
            <a:off x="2608435" y="3377890"/>
            <a:ext cx="1800000" cy="1332000"/>
          </a:xfrm>
          <a:prstGeom prst="curvedConnector3">
            <a:avLst/>
          </a:prstGeom>
          <a:ln>
            <a:solidFill>
              <a:srgbClr val="00EA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0633E5FD-F2F3-4513-9F4A-5A1B200CF305}"/>
              </a:ext>
            </a:extLst>
          </p:cNvPr>
          <p:cNvSpPr/>
          <p:nvPr/>
        </p:nvSpPr>
        <p:spPr>
          <a:xfrm>
            <a:off x="2623930" y="5041601"/>
            <a:ext cx="515511" cy="503582"/>
          </a:xfrm>
          <a:prstGeom prst="ellipse">
            <a:avLst/>
          </a:prstGeom>
          <a:solidFill>
            <a:srgbClr val="00EAFF"/>
          </a:solidFill>
          <a:ln>
            <a:solidFill>
              <a:srgbClr val="00EA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E1FE3D-FA0A-48CE-8E41-0080B00F8A2C}"/>
              </a:ext>
            </a:extLst>
          </p:cNvPr>
          <p:cNvSpPr txBox="1"/>
          <p:nvPr/>
        </p:nvSpPr>
        <p:spPr>
          <a:xfrm>
            <a:off x="2199860" y="5545183"/>
            <a:ext cx="16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EAFF"/>
                </a:solidFill>
              </a:rPr>
              <a:t>tranquilidade</a:t>
            </a:r>
          </a:p>
          <a:p>
            <a:endParaRPr lang="pt-BR" dirty="0"/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BAB3AE74-6B75-4567-ACBA-8E9461DAED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5427" y="2964143"/>
            <a:ext cx="1152937" cy="10821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E68DA2-EACF-491A-81CB-AE9B2F0963C0}"/>
              </a:ext>
            </a:extLst>
          </p:cNvPr>
          <p:cNvSpPr txBox="1"/>
          <p:nvPr/>
        </p:nvSpPr>
        <p:spPr>
          <a:xfrm>
            <a:off x="10147000" y="4704522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sofisticação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2501EF-C58E-4D4D-A26B-896BEC49497F}"/>
              </a:ext>
            </a:extLst>
          </p:cNvPr>
          <p:cNvSpPr/>
          <p:nvPr/>
        </p:nvSpPr>
        <p:spPr>
          <a:xfrm>
            <a:off x="10486916" y="4205508"/>
            <a:ext cx="515511" cy="503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6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93128" y="0"/>
            <a:ext cx="33522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Organograma</a:t>
            </a:r>
            <a:endParaRPr lang="pt-BR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5E55891-609B-41A0-9AF5-742F121D0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311715"/>
              </p:ext>
            </p:extLst>
          </p:nvPr>
        </p:nvGraphicFramePr>
        <p:xfrm>
          <a:off x="2123090" y="1136384"/>
          <a:ext cx="8188284" cy="5458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77117" y="2700670"/>
            <a:ext cx="6358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Site da empresa</a:t>
            </a:r>
          </a:p>
        </p:txBody>
      </p:sp>
      <p:sp>
        <p:nvSpPr>
          <p:cNvPr id="3" name="Retângulo 2"/>
          <p:cNvSpPr/>
          <p:nvPr/>
        </p:nvSpPr>
        <p:spPr>
          <a:xfrm>
            <a:off x="2707341" y="215153"/>
            <a:ext cx="6628046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06085" y="3624000"/>
            <a:ext cx="5138670" cy="183725"/>
          </a:xfrm>
          <a:prstGeom prst="rect">
            <a:avLst/>
          </a:prstGeom>
          <a:solidFill>
            <a:srgbClr val="2717F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6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277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Justificativa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Tecnologias Utilizadas</vt:lpstr>
      <vt:lpstr>Requisitos</vt:lpstr>
      <vt:lpstr>Diagrama de caso de uso</vt:lpstr>
      <vt:lpstr>Diagrama de classes</vt:lpstr>
      <vt:lpstr>MER</vt:lpstr>
      <vt:lpstr>Aplicativo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Aline&amp;Leo</dc:creator>
  <cp:lastModifiedBy>Marcos</cp:lastModifiedBy>
  <cp:revision>156</cp:revision>
  <dcterms:created xsi:type="dcterms:W3CDTF">2017-05-16T19:25:23Z</dcterms:created>
  <dcterms:modified xsi:type="dcterms:W3CDTF">2020-05-13T17:54:16Z</dcterms:modified>
</cp:coreProperties>
</file>