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ni Mothar" userId="7297f2b08032bde9" providerId="LiveId" clId="{BDA4BD3C-581C-4086-B1CD-ECE73CCF9353}"/>
    <pc:docChg chg="addSld modSld">
      <pc:chgData name="Fatini Mothar" userId="7297f2b08032bde9" providerId="LiveId" clId="{BDA4BD3C-581C-4086-B1CD-ECE73CCF9353}" dt="2025-03-23T00:38:40.630" v="150" actId="255"/>
      <pc:docMkLst>
        <pc:docMk/>
      </pc:docMkLst>
      <pc:sldChg chg="modSp new mod">
        <pc:chgData name="Fatini Mothar" userId="7297f2b08032bde9" providerId="LiveId" clId="{BDA4BD3C-581C-4086-B1CD-ECE73CCF9353}" dt="2025-03-23T00:38:40.630" v="150" actId="255"/>
        <pc:sldMkLst>
          <pc:docMk/>
          <pc:sldMk cId="3552018362" sldId="266"/>
        </pc:sldMkLst>
        <pc:spChg chg="mod">
          <ac:chgData name="Fatini Mothar" userId="7297f2b08032bde9" providerId="LiveId" clId="{BDA4BD3C-581C-4086-B1CD-ECE73CCF9353}" dt="2025-03-23T00:34:12.357" v="10" actId="20577"/>
          <ac:spMkLst>
            <pc:docMk/>
            <pc:sldMk cId="3552018362" sldId="266"/>
            <ac:spMk id="2" creationId="{4D34D591-8095-AE0F-0678-C8A109AA524C}"/>
          </ac:spMkLst>
        </pc:spChg>
        <pc:spChg chg="mod">
          <ac:chgData name="Fatini Mothar" userId="7297f2b08032bde9" providerId="LiveId" clId="{BDA4BD3C-581C-4086-B1CD-ECE73CCF9353}" dt="2025-03-23T00:38:40.630" v="150" actId="255"/>
          <ac:spMkLst>
            <pc:docMk/>
            <pc:sldMk cId="3552018362" sldId="266"/>
            <ac:spMk id="3" creationId="{34E9855E-33B0-614B-B1E4-7A37D51CF7B3}"/>
          </ac:spMkLst>
        </pc:spChg>
      </pc:sldChg>
    </pc:docChg>
  </pc:docChgLst>
  <pc:docChgLst>
    <pc:chgData name="Fatini Mothar" userId="7297f2b08032bde9" providerId="LiveId" clId="{205B68E7-C5D2-44EF-B792-D92236EA5B92}"/>
    <pc:docChg chg="custSel modSld">
      <pc:chgData name="Fatini Mothar" userId="7297f2b08032bde9" providerId="LiveId" clId="{205B68E7-C5D2-44EF-B792-D92236EA5B92}" dt="2025-04-22T07:59:42.353" v="80" actId="20577"/>
      <pc:docMkLst>
        <pc:docMk/>
      </pc:docMkLst>
      <pc:sldChg chg="modSp mod">
        <pc:chgData name="Fatini Mothar" userId="7297f2b08032bde9" providerId="LiveId" clId="{205B68E7-C5D2-44EF-B792-D92236EA5B92}" dt="2025-04-22T07:59:42.353" v="80" actId="20577"/>
        <pc:sldMkLst>
          <pc:docMk/>
          <pc:sldMk cId="1672469041" sldId="263"/>
        </pc:sldMkLst>
        <pc:spChg chg="mod">
          <ac:chgData name="Fatini Mothar" userId="7297f2b08032bde9" providerId="LiveId" clId="{205B68E7-C5D2-44EF-B792-D92236EA5B92}" dt="2025-04-22T07:59:42.353" v="80" actId="20577"/>
          <ac:spMkLst>
            <pc:docMk/>
            <pc:sldMk cId="1672469041" sldId="263"/>
            <ac:spMk id="3" creationId="{CFC14802-ABF5-1A88-D1FA-0FBED0D843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7638-A2D5-E031-243D-357A2DC7B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9418" y="1788454"/>
            <a:ext cx="8696940" cy="1835896"/>
          </a:xfrm>
        </p:spPr>
        <p:txBody>
          <a:bodyPr/>
          <a:lstStyle/>
          <a:p>
            <a:r>
              <a:rPr lang="en-US" sz="4400" dirty="0"/>
              <a:t>HOW TO SPEAK CLEARLY, CONFIDENTLY AND WITH CONVICTION</a:t>
            </a:r>
            <a:r>
              <a:rPr lang="en-US" sz="4000" dirty="0"/>
              <a:t>: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C5676F-090B-8519-8834-86EE79772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Say it and mean it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1004767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4D591-8095-AE0F-0678-C8A109AA5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855E-33B0-614B-B1E4-7A37D51CF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YouTube:</a:t>
            </a:r>
          </a:p>
          <a:p>
            <a:pPr marL="0" indent="0">
              <a:buNone/>
            </a:pPr>
            <a:r>
              <a:rPr lang="en-US" sz="2400" dirty="0"/>
              <a:t>Speak Clearly and Confidently : 5-part series  by Communication Coach Alexander Lyon         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355201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4F18D-4148-F967-23EF-BDB4304C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3371"/>
          </a:xfrm>
        </p:spPr>
        <p:txBody>
          <a:bodyPr/>
          <a:lstStyle/>
          <a:p>
            <a:r>
              <a:rPr lang="en-US" dirty="0"/>
              <a:t>1. INCREASE YOUR VOLUME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2484-BA24-3976-387B-E2543DDAA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9171"/>
            <a:ext cx="9601200" cy="4188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Do NOT speak softly as you will not sound confident; you will give a below average impression!</a:t>
            </a:r>
          </a:p>
          <a:p>
            <a:r>
              <a:rPr lang="en-US" sz="2800" dirty="0"/>
              <a:t>Increase your volume by 10 – 20%</a:t>
            </a:r>
          </a:p>
          <a:p>
            <a:pPr marL="0" indent="0">
              <a:buNone/>
            </a:pPr>
            <a:r>
              <a:rPr lang="en-US" sz="2800" dirty="0"/>
              <a:t>	- you will sound more confident and enthusiastic </a:t>
            </a:r>
          </a:p>
          <a:p>
            <a:pPr marL="0" indent="0">
              <a:buNone/>
            </a:pPr>
            <a:r>
              <a:rPr lang="en-US" sz="2800" dirty="0"/>
              <a:t>	- your voice fill the room</a:t>
            </a:r>
          </a:p>
          <a:p>
            <a:pPr marL="0" indent="0">
              <a:buNone/>
            </a:pPr>
            <a:r>
              <a:rPr lang="en-US" sz="2800" dirty="0"/>
              <a:t>	- improve vocal variety </a:t>
            </a:r>
            <a:r>
              <a:rPr lang="en-US" sz="2800" dirty="0">
                <a:sym typeface="Wingdings" panose="05000000000000000000" pitchFamily="2" charset="2"/>
              </a:rPr>
              <a:t> become more animated, not      	  monotonous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75338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5887-DBA2-8538-7F1D-0FB1066C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Emphasize key words/important words</a:t>
            </a:r>
            <a:br>
              <a:rPr lang="en-US" dirty="0"/>
            </a:br>
            <a:r>
              <a:rPr lang="en-US" dirty="0"/>
              <a:t>(stress on the words)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6E357-1368-2CAA-4AAA-51F0245F2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Do NOT rush on the words as you will seem anxious, nervous and want to finish quickly.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Pause and nod after key ideas </a:t>
            </a:r>
            <a:r>
              <a:rPr lang="en-US" sz="2800" dirty="0">
                <a:sym typeface="Wingdings" panose="05000000000000000000" pitchFamily="2" charset="2"/>
              </a:rPr>
              <a:t> nods can be contagious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Emphasize key words/on last 3 words of a sentence</a:t>
            </a:r>
          </a:p>
          <a:p>
            <a:pPr marL="0" indent="0">
              <a:buNone/>
            </a:pPr>
            <a:r>
              <a:rPr lang="en-US" sz="2800" dirty="0"/>
              <a:t>	- “Pickleball is now one of the most </a:t>
            </a:r>
            <a:r>
              <a:rPr lang="en-US" sz="2800" u="sng" dirty="0"/>
              <a:t>popular sports</a:t>
            </a:r>
            <a:r>
              <a:rPr lang="en-US" sz="2800" dirty="0"/>
              <a:t>        		    </a:t>
            </a:r>
            <a:r>
              <a:rPr lang="en-US" sz="2800" u="sng" dirty="0"/>
              <a:t>around</a:t>
            </a:r>
            <a:r>
              <a:rPr lang="en-US" sz="2800" dirty="0"/>
              <a:t>”. (stress on these words)</a:t>
            </a:r>
          </a:p>
          <a:p>
            <a:pPr marL="0" indent="0">
              <a:buNone/>
            </a:pPr>
            <a:r>
              <a:rPr lang="en-US" sz="2800" dirty="0"/>
              <a:t>	   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478706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4C667-0A71-00DF-8E1F-36EB828D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Eye contact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4E6F-7BDB-DC87-E5A8-D7B7665BE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Do NOT look down after you speak </a:t>
            </a:r>
            <a:r>
              <a:rPr lang="en-US" sz="3200" dirty="0">
                <a:sym typeface="Wingdings" panose="05000000000000000000" pitchFamily="2" charset="2"/>
              </a:rPr>
              <a:t> it will seem like you do not believe in what you have just said</a:t>
            </a:r>
          </a:p>
          <a:p>
            <a:r>
              <a:rPr lang="en-US" sz="3200" dirty="0">
                <a:sym typeface="Wingdings" panose="05000000000000000000" pitchFamily="2" charset="2"/>
              </a:rPr>
              <a:t>Making direct eye contact will make you really believe in what you have said.</a:t>
            </a:r>
          </a:p>
          <a:p>
            <a:r>
              <a:rPr lang="en-US" sz="3200" dirty="0">
                <a:sym typeface="Wingdings" panose="05000000000000000000" pitchFamily="2" charset="2"/>
              </a:rPr>
              <a:t>Eyes and chin up</a:t>
            </a: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673465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8E0A-BB0B-0E0D-73F0-F21CB1F7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692640" cy="1209502"/>
          </a:xfrm>
        </p:spPr>
        <p:txBody>
          <a:bodyPr/>
          <a:lstStyle/>
          <a:p>
            <a:r>
              <a:rPr lang="en-US" dirty="0"/>
              <a:t>4. Plain Language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65352-9238-875C-28DE-8C4215701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2019993"/>
            <a:ext cx="9692640" cy="38474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 NOT use bombastic words</a:t>
            </a:r>
          </a:p>
          <a:p>
            <a:pPr marL="0" indent="0">
              <a:buNone/>
            </a:pPr>
            <a:r>
              <a:rPr lang="en-US" dirty="0"/>
              <a:t>Do NOT use industry jargon, abbreviations or acronyms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plain English version of words</a:t>
            </a:r>
          </a:p>
          <a:p>
            <a:pPr marL="0" indent="0">
              <a:buNone/>
            </a:pPr>
            <a:r>
              <a:rPr lang="en-US" dirty="0"/>
              <a:t>	- contemplate </a:t>
            </a:r>
            <a:r>
              <a:rPr lang="en-US" dirty="0">
                <a:sym typeface="Wingdings" panose="05000000000000000000" pitchFamily="2" charset="2"/>
              </a:rPr>
              <a:t> think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 	- exert oneself  work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- problematical  problem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9902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3B84-516D-6B9A-7E01-F10194F4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4811"/>
          </a:xfrm>
        </p:spPr>
        <p:txBody>
          <a:bodyPr/>
          <a:lstStyle/>
          <a:p>
            <a:r>
              <a:rPr lang="en-US" dirty="0"/>
              <a:t>5. Concise Sentences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6EB7F-D4FD-41A5-65EB-6FFCFE0A8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73" y="2044931"/>
            <a:ext cx="9684327" cy="3822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Do NOT use long-winded and demanding sentences as it makes listening difficult!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Break sentences into shorter sentences</a:t>
            </a:r>
          </a:p>
          <a:p>
            <a:pPr marL="0" indent="0">
              <a:buNone/>
            </a:pPr>
            <a:r>
              <a:rPr lang="en-US" sz="2400" dirty="0"/>
              <a:t>	- e.g. </a:t>
            </a:r>
          </a:p>
          <a:p>
            <a:pPr marL="0" indent="0">
              <a:buNone/>
            </a:pPr>
            <a:r>
              <a:rPr lang="en-US" sz="2400" dirty="0"/>
              <a:t>	look for “and” and “so” in the sentences , then see if the part 	after the “and/so” can be said as an individual sentence.</a:t>
            </a:r>
            <a:endParaRPr lang="en-MY" sz="2400" dirty="0"/>
          </a:p>
        </p:txBody>
      </p:sp>
    </p:spTree>
    <p:extLst>
      <p:ext uri="{BB962C8B-B14F-4D97-AF65-F5344CB8AC3E}">
        <p14:creationId xmlns:p14="http://schemas.microsoft.com/office/powerpoint/2010/main" val="180377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E88B-381F-7FED-9A22-61D1FFA9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685799"/>
            <a:ext cx="9753600" cy="1999211"/>
          </a:xfrm>
        </p:spPr>
        <p:txBody>
          <a:bodyPr>
            <a:normAutofit/>
          </a:bodyPr>
          <a:lstStyle/>
          <a:p>
            <a:r>
              <a:rPr lang="en-US" sz="4000" dirty="0"/>
              <a:t>Do NOT use industry jargon, abbreviations or acronyms (they create understanding gap)</a:t>
            </a:r>
            <a:endParaRPr lang="en-MY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D788F-82DB-3832-5599-A7BFB07E1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685010"/>
            <a:ext cx="9753600" cy="318239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Examples: </a:t>
            </a:r>
          </a:p>
          <a:p>
            <a:r>
              <a:rPr lang="en-US" sz="2800" dirty="0"/>
              <a:t>SME </a:t>
            </a:r>
            <a:r>
              <a:rPr lang="en-US" sz="2800" dirty="0">
                <a:sym typeface="Wingdings" panose="05000000000000000000" pitchFamily="2" charset="2"/>
              </a:rPr>
              <a:t> Subject Matter Expert</a:t>
            </a:r>
          </a:p>
          <a:p>
            <a:r>
              <a:rPr lang="en-US" sz="2800" dirty="0">
                <a:sym typeface="Wingdings" panose="05000000000000000000" pitchFamily="2" charset="2"/>
              </a:rPr>
              <a:t>ROI  Return of Investment</a:t>
            </a:r>
          </a:p>
          <a:p>
            <a:r>
              <a:rPr lang="en-US" sz="2800" dirty="0">
                <a:sym typeface="Wingdings" panose="05000000000000000000" pitchFamily="2" charset="2"/>
              </a:rPr>
              <a:t>POV  Point of View / Proof of Value ??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34344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FBB93-3EB0-9730-AFEE-084AA264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788" y="685800"/>
            <a:ext cx="9543011" cy="885305"/>
          </a:xfrm>
        </p:spPr>
        <p:txBody>
          <a:bodyPr/>
          <a:lstStyle/>
          <a:p>
            <a:r>
              <a:rPr lang="en-US" dirty="0"/>
              <a:t>6. Logical Main Points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14802-ABF5-1A88-D1FA-0FBED0D8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596" y="1936865"/>
            <a:ext cx="9734204" cy="3930535"/>
          </a:xfrm>
        </p:spPr>
        <p:txBody>
          <a:bodyPr/>
          <a:lstStyle/>
          <a:p>
            <a:r>
              <a:rPr lang="en-US" dirty="0"/>
              <a:t>Organize your points logically</a:t>
            </a:r>
          </a:p>
          <a:p>
            <a:r>
              <a:rPr lang="en-US" dirty="0"/>
              <a:t>Provide a thesis statement and a preview</a:t>
            </a:r>
          </a:p>
          <a:p>
            <a:r>
              <a:rPr lang="en-US" dirty="0"/>
              <a:t>Number your main points or use linkers/sentence connectors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of organization for persuasive speeches:</a:t>
            </a:r>
          </a:p>
          <a:p>
            <a:pPr marL="0" indent="0">
              <a:buNone/>
            </a:pPr>
            <a:r>
              <a:rPr lang="en-US" dirty="0"/>
              <a:t>Problem – Solution – Benefit</a:t>
            </a:r>
          </a:p>
          <a:p>
            <a:pPr marL="0" indent="0">
              <a:buNone/>
            </a:pPr>
            <a:r>
              <a:rPr lang="en-US" dirty="0"/>
              <a:t>Issue – Recommend – Benefit</a:t>
            </a:r>
          </a:p>
          <a:p>
            <a:pPr marL="0" indent="0">
              <a:buNone/>
            </a:pPr>
            <a:r>
              <a:rPr lang="en-US" dirty="0"/>
              <a:t>Problem – Cause – Solution</a:t>
            </a:r>
          </a:p>
          <a:p>
            <a:pPr marL="0" indent="0">
              <a:buNone/>
            </a:pPr>
            <a:r>
              <a:rPr lang="en-US" b="1" dirty="0"/>
              <a:t>Organization for Idea Pitching : Situation – Complication </a:t>
            </a:r>
            <a:r>
              <a:rPr lang="en-US" b="1"/>
              <a:t>-  Resolution</a:t>
            </a:r>
            <a:endParaRPr lang="en-MY" b="1" dirty="0"/>
          </a:p>
        </p:txBody>
      </p:sp>
    </p:spTree>
    <p:extLst>
      <p:ext uri="{BB962C8B-B14F-4D97-AF65-F5344CB8AC3E}">
        <p14:creationId xmlns:p14="http://schemas.microsoft.com/office/powerpoint/2010/main" val="167246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600C9-9B23-08FA-344F-115F7C8E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6414" y="685800"/>
            <a:ext cx="9526385" cy="993371"/>
          </a:xfrm>
        </p:spPr>
        <p:txBody>
          <a:bodyPr/>
          <a:lstStyle/>
          <a:p>
            <a:r>
              <a:rPr lang="en-US" dirty="0"/>
              <a:t>7. Back Up What You Say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02A2-CB1E-3AFC-9B48-E6AA8E99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414" y="1895302"/>
            <a:ext cx="9526386" cy="3972098"/>
          </a:xfrm>
        </p:spPr>
        <p:txBody>
          <a:bodyPr>
            <a:normAutofit/>
          </a:bodyPr>
          <a:lstStyle/>
          <a:p>
            <a:r>
              <a:rPr lang="en-US" sz="2800" dirty="0"/>
              <a:t>Give evidence to what you say.</a:t>
            </a:r>
          </a:p>
          <a:p>
            <a:pPr marL="0" indent="0">
              <a:buNone/>
            </a:pPr>
            <a:r>
              <a:rPr lang="en-US" sz="2800" dirty="0"/>
              <a:t>Example:</a:t>
            </a:r>
          </a:p>
          <a:p>
            <a:pPr marL="0" indent="0">
              <a:buNone/>
            </a:pPr>
            <a:r>
              <a:rPr lang="en-US" sz="2800" b="1" dirty="0"/>
              <a:t>P</a:t>
            </a:r>
            <a:r>
              <a:rPr lang="en-US" sz="2800" dirty="0"/>
              <a:t>  -  state </a:t>
            </a:r>
            <a:r>
              <a:rPr lang="en-US" sz="2800" b="1" dirty="0"/>
              <a:t>p</a:t>
            </a:r>
            <a:r>
              <a:rPr lang="en-US" sz="2800" dirty="0"/>
              <a:t>oint of view (topic sentence)</a:t>
            </a:r>
          </a:p>
          <a:p>
            <a:pPr marL="0" indent="0">
              <a:buNone/>
            </a:pPr>
            <a:r>
              <a:rPr lang="en-US" sz="2800" b="1" dirty="0"/>
              <a:t>R</a:t>
            </a:r>
            <a:r>
              <a:rPr lang="en-US" sz="2800" dirty="0"/>
              <a:t> - give </a:t>
            </a:r>
            <a:r>
              <a:rPr lang="en-US" sz="2800" b="1" dirty="0"/>
              <a:t>r</a:t>
            </a:r>
            <a:r>
              <a:rPr lang="en-US" sz="2800" dirty="0"/>
              <a:t>eason for the point of view</a:t>
            </a:r>
          </a:p>
          <a:p>
            <a:pPr marL="0" indent="0">
              <a:buNone/>
            </a:pPr>
            <a:r>
              <a:rPr lang="en-US" sz="2800" b="1" dirty="0"/>
              <a:t>E</a:t>
            </a:r>
            <a:r>
              <a:rPr lang="en-US" sz="2800" dirty="0"/>
              <a:t> - provide </a:t>
            </a:r>
            <a:r>
              <a:rPr lang="en-US" sz="2800" b="1" dirty="0"/>
              <a:t>e</a:t>
            </a:r>
            <a:r>
              <a:rPr lang="en-US" sz="2800" dirty="0"/>
              <a:t>xample or evidence</a:t>
            </a:r>
          </a:p>
          <a:p>
            <a:pPr marL="0" indent="0">
              <a:buNone/>
            </a:pPr>
            <a:r>
              <a:rPr lang="en-US" sz="2800" b="1" dirty="0"/>
              <a:t>P</a:t>
            </a:r>
            <a:r>
              <a:rPr lang="en-US" sz="2800" dirty="0"/>
              <a:t> – restate </a:t>
            </a:r>
            <a:r>
              <a:rPr lang="en-US" sz="2800" b="1" dirty="0"/>
              <a:t>p</a:t>
            </a:r>
            <a:r>
              <a:rPr lang="en-US" sz="2800" dirty="0"/>
              <a:t>oint of view</a:t>
            </a:r>
          </a:p>
          <a:p>
            <a:pPr marL="0" indent="0">
              <a:buNone/>
            </a:pPr>
            <a:r>
              <a:rPr lang="en-US" sz="2800" dirty="0"/>
              <a:t>       (optional) </a:t>
            </a:r>
            <a:endParaRPr lang="en-MY" sz="2800" dirty="0"/>
          </a:p>
        </p:txBody>
      </p:sp>
    </p:spTree>
    <p:extLst>
      <p:ext uri="{BB962C8B-B14F-4D97-AF65-F5344CB8AC3E}">
        <p14:creationId xmlns:p14="http://schemas.microsoft.com/office/powerpoint/2010/main" val="247717075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{994B4B3C-0C1B-47A7-9DE0-5A6AEA83CE32}tf10001105</Template>
  <TotalTime>92</TotalTime>
  <Words>469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Franklin Gothic Book</vt:lpstr>
      <vt:lpstr>Wingdings</vt:lpstr>
      <vt:lpstr>Crop</vt:lpstr>
      <vt:lpstr>HOW TO SPEAK CLEARLY, CONFIDENTLY AND WITH CONVICTION:</vt:lpstr>
      <vt:lpstr>1. INCREASE YOUR VOLUME</vt:lpstr>
      <vt:lpstr>2. Emphasize key words/important words (stress on the words)</vt:lpstr>
      <vt:lpstr>3. Eye contact</vt:lpstr>
      <vt:lpstr>4. Plain Language</vt:lpstr>
      <vt:lpstr>5. Concise Sentences</vt:lpstr>
      <vt:lpstr>Do NOT use industry jargon, abbreviations or acronyms (they create understanding gap)</vt:lpstr>
      <vt:lpstr>6. Logical Main Points </vt:lpstr>
      <vt:lpstr>7. Back Up What You Say</vt:lpstr>
      <vt:lpstr>Reference: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SPEAK CLEARLY, CONFIDENTLY AND WITH CONVICTION:</dc:title>
  <dc:creator>Nabihah Mothar</dc:creator>
  <cp:lastModifiedBy>Fatini Mothar</cp:lastModifiedBy>
  <cp:revision>2</cp:revision>
  <dcterms:created xsi:type="dcterms:W3CDTF">2024-05-26T23:58:17Z</dcterms:created>
  <dcterms:modified xsi:type="dcterms:W3CDTF">2025-04-22T07:59:45Z</dcterms:modified>
</cp:coreProperties>
</file>