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71" r:id="rId3"/>
    <p:sldId id="319" r:id="rId4"/>
    <p:sldId id="269" r:id="rId5"/>
    <p:sldId id="327" r:id="rId6"/>
    <p:sldId id="328" r:id="rId7"/>
    <p:sldId id="329" r:id="rId8"/>
  </p:sldIdLst>
  <p:sldSz cx="9144000" cy="5143500" type="screen16x9"/>
  <p:notesSz cx="6858000" cy="9144000"/>
  <p:embeddedFontLst>
    <p:embeddedFont>
      <p:font typeface="Asap" panose="020B060402020202020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Red Hat Display" panose="020B0604020202020204" charset="0"/>
      <p:regular r:id="rId20"/>
      <p:bold r:id="rId21"/>
      <p:italic r:id="rId22"/>
      <p:boldItalic r:id="rId23"/>
    </p:embeddedFont>
    <p:embeddedFont>
      <p:font typeface="Red Hat Display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53ACEA-E7E1-4640-A406-B4BE961B6E43}">
  <a:tblStyle styleId="{CF53ACEA-E7E1-4640-A406-B4BE961B6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818C84-F882-4047-A309-73F387AECB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05181656-86F5-25C9-7D4E-1D4ED4FC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072739ea5_12_0:notes">
            <a:extLst>
              <a:ext uri="{FF2B5EF4-FFF2-40B4-BE49-F238E27FC236}">
                <a16:creationId xmlns:a16="http://schemas.microsoft.com/office/drawing/2014/main" id="{DDEE46EE-FB08-C54B-BCBA-6696FDC36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072739ea5_12_0:notes">
            <a:extLst>
              <a:ext uri="{FF2B5EF4-FFF2-40B4-BE49-F238E27FC236}">
                <a16:creationId xmlns:a16="http://schemas.microsoft.com/office/drawing/2014/main" id="{6BB163BA-04AE-4776-6898-5F9772A3B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31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979BC-0BF6-4837-7E6C-9F08E062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E4D5AB-542B-16EB-AC6A-B65536729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ED9AAC-D29E-976E-ED4A-E5C73B0C8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571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9E06C478-76BB-13F3-2A07-DDED1EB5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072739ea5_12_0:notes">
            <a:extLst>
              <a:ext uri="{FF2B5EF4-FFF2-40B4-BE49-F238E27FC236}">
                <a16:creationId xmlns:a16="http://schemas.microsoft.com/office/drawing/2014/main" id="{3E889E0C-737D-80A1-2308-B06E2054C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072739ea5_12_0:notes">
            <a:extLst>
              <a:ext uri="{FF2B5EF4-FFF2-40B4-BE49-F238E27FC236}">
                <a16:creationId xmlns:a16="http://schemas.microsoft.com/office/drawing/2014/main" id="{534A0E7C-5271-9E02-4E6F-2959A3790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49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06442-0B66-383C-7AFE-E2774787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5CC374-D5E7-74A1-B1E7-E889026B5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8DF979-5F36-2F02-282F-FE8AE660F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1821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03600" y="880688"/>
            <a:ext cx="3993000" cy="28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03655" y="3787013"/>
            <a:ext cx="399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21425" y="-279325"/>
            <a:ext cx="7355425" cy="5630350"/>
            <a:chOff x="2221425" y="-279325"/>
            <a:chExt cx="7355425" cy="5630350"/>
          </a:xfrm>
        </p:grpSpPr>
        <p:sp>
          <p:nvSpPr>
            <p:cNvPr id="13" name="Google Shape;13;p2"/>
            <p:cNvSpPr/>
            <p:nvPr/>
          </p:nvSpPr>
          <p:spPr>
            <a:xfrm>
              <a:off x="2221425" y="-279325"/>
              <a:ext cx="7355425" cy="5630350"/>
            </a:xfrm>
            <a:custGeom>
              <a:avLst/>
              <a:gdLst/>
              <a:ahLst/>
              <a:cxnLst/>
              <a:rect l="l" t="t" r="r" b="b"/>
              <a:pathLst>
                <a:path w="294217" h="225214" extrusionOk="0">
                  <a:moveTo>
                    <a:pt x="104987" y="0"/>
                  </a:moveTo>
                  <a:lnTo>
                    <a:pt x="202354" y="25400"/>
                  </a:lnTo>
                  <a:lnTo>
                    <a:pt x="281940" y="12700"/>
                  </a:lnTo>
                  <a:lnTo>
                    <a:pt x="294217" y="118534"/>
                  </a:lnTo>
                  <a:lnTo>
                    <a:pt x="259080" y="181187"/>
                  </a:lnTo>
                  <a:lnTo>
                    <a:pt x="269240" y="209127"/>
                  </a:lnTo>
                  <a:lnTo>
                    <a:pt x="157436" y="205594"/>
                  </a:lnTo>
                  <a:lnTo>
                    <a:pt x="98743" y="224180"/>
                  </a:lnTo>
                  <a:lnTo>
                    <a:pt x="0" y="22521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7230475" y="3130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61475" y="42107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07425" y="4899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13350" y="48144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39725" y="-47650"/>
            <a:ext cx="6158000" cy="5282050"/>
            <a:chOff x="39725" y="-47650"/>
            <a:chExt cx="6158000" cy="5282050"/>
          </a:xfrm>
        </p:grpSpPr>
        <p:sp>
          <p:nvSpPr>
            <p:cNvPr id="219" name="Google Shape;219;p21"/>
            <p:cNvSpPr/>
            <p:nvPr/>
          </p:nvSpPr>
          <p:spPr>
            <a:xfrm>
              <a:off x="85500" y="-47650"/>
              <a:ext cx="6112225" cy="5282050"/>
            </a:xfrm>
            <a:custGeom>
              <a:avLst/>
              <a:gdLst/>
              <a:ahLst/>
              <a:cxnLst/>
              <a:rect l="l" t="t" r="r" b="b"/>
              <a:pathLst>
                <a:path w="244489" h="211282" extrusionOk="0">
                  <a:moveTo>
                    <a:pt x="124258" y="0"/>
                  </a:moveTo>
                  <a:lnTo>
                    <a:pt x="79644" y="13843"/>
                  </a:lnTo>
                  <a:lnTo>
                    <a:pt x="24245" y="8226"/>
                  </a:lnTo>
                  <a:lnTo>
                    <a:pt x="1299" y="48924"/>
                  </a:lnTo>
                  <a:lnTo>
                    <a:pt x="16452" y="61046"/>
                  </a:lnTo>
                  <a:lnTo>
                    <a:pt x="0" y="120361"/>
                  </a:lnTo>
                  <a:lnTo>
                    <a:pt x="16019" y="198293"/>
                  </a:lnTo>
                  <a:lnTo>
                    <a:pt x="71089" y="193500"/>
                  </a:lnTo>
                  <a:lnTo>
                    <a:pt x="244489" y="2112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0" name="Google Shape;220;p21"/>
            <p:cNvSpPr/>
            <p:nvPr/>
          </p:nvSpPr>
          <p:spPr>
            <a:xfrm rot="-5400000">
              <a:off x="85488" y="1130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 rot="-5400000">
              <a:off x="2036625" y="252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 rot="-5400000">
              <a:off x="670775" y="1212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 rot="-5400000">
              <a:off x="442425" y="48682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rot="-5400000">
              <a:off x="442425" y="14351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 rot="-5400000">
              <a:off x="39725" y="29084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 rot="-5400000">
              <a:off x="1826375" y="47579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1"/>
          </p:nvPr>
        </p:nvSpPr>
        <p:spPr>
          <a:xfrm>
            <a:off x="4832039" y="1809975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2"/>
          </p:nvPr>
        </p:nvSpPr>
        <p:spPr>
          <a:xfrm>
            <a:off x="1057861" y="1809975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3"/>
          <p:cNvGrpSpPr/>
          <p:nvPr/>
        </p:nvGrpSpPr>
        <p:grpSpPr>
          <a:xfrm flipH="1">
            <a:off x="3667525" y="-245625"/>
            <a:ext cx="5404900" cy="6082225"/>
            <a:chOff x="113725" y="-245625"/>
            <a:chExt cx="5404900" cy="6082225"/>
          </a:xfrm>
        </p:grpSpPr>
        <p:sp>
          <p:nvSpPr>
            <p:cNvPr id="250" name="Google Shape;250;p23"/>
            <p:cNvSpPr/>
            <p:nvPr/>
          </p:nvSpPr>
          <p:spPr>
            <a:xfrm>
              <a:off x="170875" y="-245625"/>
              <a:ext cx="5347750" cy="6082225"/>
            </a:xfrm>
            <a:custGeom>
              <a:avLst/>
              <a:gdLst/>
              <a:ahLst/>
              <a:cxnLst/>
              <a:rect l="l" t="t" r="r" b="b"/>
              <a:pathLst>
                <a:path w="213910" h="243289" extrusionOk="0">
                  <a:moveTo>
                    <a:pt x="114759" y="0"/>
                  </a:moveTo>
                  <a:lnTo>
                    <a:pt x="37011" y="20140"/>
                  </a:lnTo>
                  <a:lnTo>
                    <a:pt x="1836" y="16526"/>
                  </a:lnTo>
                  <a:lnTo>
                    <a:pt x="13718" y="76209"/>
                  </a:lnTo>
                  <a:lnTo>
                    <a:pt x="0" y="160204"/>
                  </a:lnTo>
                  <a:lnTo>
                    <a:pt x="20656" y="211616"/>
                  </a:lnTo>
                  <a:lnTo>
                    <a:pt x="66101" y="200140"/>
                  </a:lnTo>
                  <a:lnTo>
                    <a:pt x="129760" y="222352"/>
                  </a:lnTo>
                  <a:lnTo>
                    <a:pt x="213910" y="24328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1" name="Google Shape;251;p23"/>
            <p:cNvSpPr/>
            <p:nvPr/>
          </p:nvSpPr>
          <p:spPr>
            <a:xfrm flipH="1">
              <a:off x="1053225" y="2132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 flipH="1">
              <a:off x="113725" y="37187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 flipH="1">
              <a:off x="1772875" y="47216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 flipH="1">
              <a:off x="170875" y="128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 flipH="1">
              <a:off x="465250" y="1609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 flipH="1">
              <a:off x="654150" y="4997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9"/>
          <p:cNvGrpSpPr/>
          <p:nvPr/>
        </p:nvGrpSpPr>
        <p:grpSpPr>
          <a:xfrm>
            <a:off x="-152750" y="2565250"/>
            <a:ext cx="7676400" cy="2679975"/>
            <a:chOff x="-152750" y="2565250"/>
            <a:chExt cx="7676400" cy="2679975"/>
          </a:xfrm>
        </p:grpSpPr>
        <p:sp>
          <p:nvSpPr>
            <p:cNvPr id="352" name="Google Shape;352;p29"/>
            <p:cNvSpPr/>
            <p:nvPr/>
          </p:nvSpPr>
          <p:spPr>
            <a:xfrm>
              <a:off x="-152750" y="2565250"/>
              <a:ext cx="7676400" cy="2679975"/>
            </a:xfrm>
            <a:custGeom>
              <a:avLst/>
              <a:gdLst/>
              <a:ahLst/>
              <a:cxnLst/>
              <a:rect l="l" t="t" r="r" b="b"/>
              <a:pathLst>
                <a:path w="307056" h="107199" extrusionOk="0">
                  <a:moveTo>
                    <a:pt x="0" y="0"/>
                  </a:moveTo>
                  <a:lnTo>
                    <a:pt x="21729" y="16605"/>
                  </a:lnTo>
                  <a:lnTo>
                    <a:pt x="27656" y="37349"/>
                  </a:lnTo>
                  <a:lnTo>
                    <a:pt x="9876" y="54282"/>
                  </a:lnTo>
                  <a:lnTo>
                    <a:pt x="23846" y="100425"/>
                  </a:lnTo>
                  <a:lnTo>
                    <a:pt x="152539" y="83915"/>
                  </a:lnTo>
                  <a:lnTo>
                    <a:pt x="245249" y="99155"/>
                  </a:lnTo>
                  <a:lnTo>
                    <a:pt x="292663" y="88995"/>
                  </a:lnTo>
                  <a:lnTo>
                    <a:pt x="307056" y="1071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3" name="Google Shape;353;p29"/>
            <p:cNvSpPr/>
            <p:nvPr/>
          </p:nvSpPr>
          <p:spPr>
            <a:xfrm rot="10800000" flipH="1">
              <a:off x="336375" y="2934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 rot="10800000" flipH="1">
              <a:off x="502525" y="3447697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 rot="10800000" flipH="1">
              <a:off x="46750" y="38825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 flipH="1">
              <a:off x="3620850" y="46296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 flipH="1">
              <a:off x="7129350" y="47478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 rot="10800000" flipH="1">
              <a:off x="5939575" y="49954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 rot="10800000" flipH="1">
              <a:off x="401225" y="5015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0" name="Google Shape;360;p29"/>
          <p:cNvGrpSpPr/>
          <p:nvPr/>
        </p:nvGrpSpPr>
        <p:grpSpPr>
          <a:xfrm rot="5400000" flipH="1">
            <a:off x="6018531" y="-2310819"/>
            <a:ext cx="1212813" cy="4953700"/>
            <a:chOff x="113725" y="128375"/>
            <a:chExt cx="1212813" cy="4953700"/>
          </a:xfrm>
        </p:grpSpPr>
        <p:sp>
          <p:nvSpPr>
            <p:cNvPr id="361" name="Google Shape;361;p29"/>
            <p:cNvSpPr/>
            <p:nvPr/>
          </p:nvSpPr>
          <p:spPr>
            <a:xfrm>
              <a:off x="170863" y="167513"/>
              <a:ext cx="1155675" cy="4877250"/>
            </a:xfrm>
            <a:custGeom>
              <a:avLst/>
              <a:gdLst/>
              <a:ahLst/>
              <a:cxnLst/>
              <a:rect l="l" t="t" r="r" b="b"/>
              <a:pathLst>
                <a:path w="46227" h="195090" extrusionOk="0">
                  <a:moveTo>
                    <a:pt x="46227" y="1146"/>
                  </a:moveTo>
                  <a:lnTo>
                    <a:pt x="36263" y="10557"/>
                  </a:lnTo>
                  <a:lnTo>
                    <a:pt x="1836" y="0"/>
                  </a:lnTo>
                  <a:lnTo>
                    <a:pt x="17902" y="59674"/>
                  </a:lnTo>
                  <a:lnTo>
                    <a:pt x="0" y="143678"/>
                  </a:lnTo>
                  <a:lnTo>
                    <a:pt x="20656" y="195090"/>
                  </a:lnTo>
                  <a:lnTo>
                    <a:pt x="33692" y="179891"/>
                  </a:lnTo>
                  <a:lnTo>
                    <a:pt x="37021" y="185069"/>
                  </a:lnTo>
                  <a:lnTo>
                    <a:pt x="41008" y="1824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2" name="Google Shape;362;p29"/>
            <p:cNvSpPr/>
            <p:nvPr/>
          </p:nvSpPr>
          <p:spPr>
            <a:xfrm flipH="1">
              <a:off x="1044900" y="3855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 flipH="1">
              <a:off x="113725" y="37187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 flipH="1">
              <a:off x="170875" y="128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 flipH="1">
              <a:off x="569250" y="1609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 flipH="1">
              <a:off x="654150" y="4997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30"/>
          <p:cNvGrpSpPr/>
          <p:nvPr/>
        </p:nvGrpSpPr>
        <p:grpSpPr>
          <a:xfrm>
            <a:off x="312375" y="-99675"/>
            <a:ext cx="7330650" cy="582263"/>
            <a:chOff x="312375" y="-99675"/>
            <a:chExt cx="7330650" cy="582263"/>
          </a:xfrm>
        </p:grpSpPr>
        <p:sp>
          <p:nvSpPr>
            <p:cNvPr id="370" name="Google Shape;370;p30"/>
            <p:cNvSpPr/>
            <p:nvPr/>
          </p:nvSpPr>
          <p:spPr>
            <a:xfrm>
              <a:off x="312375" y="-99675"/>
              <a:ext cx="7330650" cy="549375"/>
            </a:xfrm>
            <a:custGeom>
              <a:avLst/>
              <a:gdLst/>
              <a:ahLst/>
              <a:cxnLst/>
              <a:rect l="l" t="t" r="r" b="b"/>
              <a:pathLst>
                <a:path w="293226" h="21975" extrusionOk="0">
                  <a:moveTo>
                    <a:pt x="293226" y="0"/>
                  </a:moveTo>
                  <a:lnTo>
                    <a:pt x="287314" y="17463"/>
                  </a:lnTo>
                  <a:lnTo>
                    <a:pt x="226763" y="9737"/>
                  </a:lnTo>
                  <a:lnTo>
                    <a:pt x="145027" y="21975"/>
                  </a:lnTo>
                  <a:lnTo>
                    <a:pt x="73516" y="9313"/>
                  </a:lnTo>
                  <a:lnTo>
                    <a:pt x="57793" y="20818"/>
                  </a:lnTo>
                  <a:lnTo>
                    <a:pt x="49285" y="10830"/>
                  </a:lnTo>
                  <a:lnTo>
                    <a:pt x="28941" y="18228"/>
                  </a:lnTo>
                  <a:lnTo>
                    <a:pt x="0" y="8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1" name="Google Shape;371;p30"/>
            <p:cNvSpPr/>
            <p:nvPr/>
          </p:nvSpPr>
          <p:spPr>
            <a:xfrm rot="-5400000">
              <a:off x="1701325" y="3755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2114063" y="866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1495913" y="1335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992713" y="3127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3891163" y="3976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5915838" y="1071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463988" y="2906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31"/>
          <p:cNvGrpSpPr/>
          <p:nvPr/>
        </p:nvGrpSpPr>
        <p:grpSpPr>
          <a:xfrm>
            <a:off x="8429425" y="2039100"/>
            <a:ext cx="975525" cy="2989673"/>
            <a:chOff x="8429425" y="2039100"/>
            <a:chExt cx="975525" cy="2989673"/>
          </a:xfrm>
        </p:grpSpPr>
        <p:sp>
          <p:nvSpPr>
            <p:cNvPr id="381" name="Google Shape;381;p31"/>
            <p:cNvSpPr/>
            <p:nvPr/>
          </p:nvSpPr>
          <p:spPr>
            <a:xfrm>
              <a:off x="8489000" y="2039100"/>
              <a:ext cx="915950" cy="2940925"/>
            </a:xfrm>
            <a:custGeom>
              <a:avLst/>
              <a:gdLst/>
              <a:ahLst/>
              <a:cxnLst/>
              <a:rect l="l" t="t" r="r" b="b"/>
              <a:pathLst>
                <a:path w="36638" h="117637" extrusionOk="0">
                  <a:moveTo>
                    <a:pt x="32898" y="117547"/>
                  </a:moveTo>
                  <a:lnTo>
                    <a:pt x="17930" y="105499"/>
                  </a:lnTo>
                  <a:lnTo>
                    <a:pt x="5866" y="117637"/>
                  </a:lnTo>
                  <a:lnTo>
                    <a:pt x="0" y="57812"/>
                  </a:lnTo>
                  <a:lnTo>
                    <a:pt x="15025" y="59842"/>
                  </a:lnTo>
                  <a:lnTo>
                    <a:pt x="9261" y="31856"/>
                  </a:lnTo>
                  <a:lnTo>
                    <a:pt x="31089" y="4808"/>
                  </a:lnTo>
                  <a:lnTo>
                    <a:pt x="32939" y="0"/>
                  </a:lnTo>
                  <a:lnTo>
                    <a:pt x="36638" y="147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2" name="Google Shape;382;p31"/>
            <p:cNvSpPr/>
            <p:nvPr/>
          </p:nvSpPr>
          <p:spPr>
            <a:xfrm rot="1723542">
              <a:off x="8444603" y="3450816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 rot="1723542">
              <a:off x="8892718" y="4633880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1723542">
              <a:off x="8676436" y="2800616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 rot="1724388">
              <a:off x="8600666" y="4928747"/>
              <a:ext cx="84853" cy="8485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 rot="1723542">
              <a:off x="8819005" y="3492378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3479263" y="1645200"/>
            <a:ext cx="47913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1863500" y="-224500"/>
            <a:ext cx="7433850" cy="5162200"/>
            <a:chOff x="1863500" y="-224500"/>
            <a:chExt cx="7433850" cy="5162200"/>
          </a:xfrm>
        </p:grpSpPr>
        <p:sp>
          <p:nvSpPr>
            <p:cNvPr id="77" name="Google Shape;77;p8"/>
            <p:cNvSpPr/>
            <p:nvPr/>
          </p:nvSpPr>
          <p:spPr>
            <a:xfrm>
              <a:off x="1863500" y="-224500"/>
              <a:ext cx="7433850" cy="5162200"/>
            </a:xfrm>
            <a:custGeom>
              <a:avLst/>
              <a:gdLst/>
              <a:ahLst/>
              <a:cxnLst/>
              <a:rect l="l" t="t" r="r" b="b"/>
              <a:pathLst>
                <a:path w="297354" h="206488" extrusionOk="0">
                  <a:moveTo>
                    <a:pt x="297354" y="206488"/>
                  </a:moveTo>
                  <a:lnTo>
                    <a:pt x="270102" y="166007"/>
                  </a:lnTo>
                  <a:lnTo>
                    <a:pt x="279287" y="148317"/>
                  </a:lnTo>
                  <a:lnTo>
                    <a:pt x="269989" y="91948"/>
                  </a:lnTo>
                  <a:lnTo>
                    <a:pt x="286431" y="50006"/>
                  </a:lnTo>
                  <a:lnTo>
                    <a:pt x="260199" y="16668"/>
                  </a:lnTo>
                  <a:lnTo>
                    <a:pt x="227932" y="23373"/>
                  </a:lnTo>
                  <a:lnTo>
                    <a:pt x="173454" y="1496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8"/>
            <p:cNvSpPr/>
            <p:nvPr/>
          </p:nvSpPr>
          <p:spPr>
            <a:xfrm flipH="1">
              <a:off x="8796325" y="344072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514000" y="3138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315400" y="1446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575000" y="2026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974750" y="9837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575000" y="38862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127050" y="1088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6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872400" y="3450601"/>
            <a:ext cx="4698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872400" y="1031100"/>
            <a:ext cx="4698300" cy="23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>
            <a:off x="-498475" y="-79400"/>
            <a:ext cx="5154075" cy="5088225"/>
            <a:chOff x="-498475" y="-79400"/>
            <a:chExt cx="5154075" cy="5088225"/>
          </a:xfrm>
        </p:grpSpPr>
        <p:sp>
          <p:nvSpPr>
            <p:cNvPr id="131" name="Google Shape;131;p14"/>
            <p:cNvSpPr/>
            <p:nvPr/>
          </p:nvSpPr>
          <p:spPr>
            <a:xfrm>
              <a:off x="-498475" y="-79400"/>
              <a:ext cx="5154075" cy="5088225"/>
            </a:xfrm>
            <a:custGeom>
              <a:avLst/>
              <a:gdLst/>
              <a:ahLst/>
              <a:cxnLst/>
              <a:rect l="l" t="t" r="r" b="b"/>
              <a:pathLst>
                <a:path w="206163" h="203529" extrusionOk="0">
                  <a:moveTo>
                    <a:pt x="0" y="198825"/>
                  </a:moveTo>
                  <a:lnTo>
                    <a:pt x="3386" y="203529"/>
                  </a:lnTo>
                  <a:lnTo>
                    <a:pt x="35274" y="121428"/>
                  </a:lnTo>
                  <a:lnTo>
                    <a:pt x="24130" y="88852"/>
                  </a:lnTo>
                  <a:lnTo>
                    <a:pt x="40216" y="37488"/>
                  </a:lnTo>
                  <a:lnTo>
                    <a:pt x="30480" y="22389"/>
                  </a:lnTo>
                  <a:lnTo>
                    <a:pt x="117263" y="7996"/>
                  </a:lnTo>
                  <a:lnTo>
                    <a:pt x="140970" y="17309"/>
                  </a:lnTo>
                  <a:lnTo>
                    <a:pt x="20616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" name="Google Shape;132;p14"/>
            <p:cNvSpPr/>
            <p:nvPr/>
          </p:nvSpPr>
          <p:spPr>
            <a:xfrm rot="-5400000" flipH="1">
              <a:off x="460425" y="8177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-5400000" flipH="1">
              <a:off x="335088" y="29166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-5400000" flipH="1">
              <a:off x="75988" y="20914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-5400000" flipH="1">
              <a:off x="2982588" y="3033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-5400000" flipH="1">
              <a:off x="219488" y="4450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-5400000" flipH="1">
              <a:off x="2386513" y="715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93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69" r:id="rId4"/>
    <p:sldLayoutId id="2147483675" r:id="rId5"/>
    <p:sldLayoutId id="2147483676" r:id="rId6"/>
    <p:sldLayoutId id="2147483677" r:id="rId7"/>
    <p:sldLayoutId id="2147483681" r:id="rId8"/>
    <p:sldLayoutId id="214748368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>
            <a:spLocks noGrp="1"/>
          </p:cNvSpPr>
          <p:nvPr>
            <p:ph type="ctrTitle"/>
          </p:nvPr>
        </p:nvSpPr>
        <p:spPr>
          <a:xfrm>
            <a:off x="4103600" y="880688"/>
            <a:ext cx="3993000" cy="28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Red Hat Display"/>
                <a:ea typeface="Red Hat Display"/>
                <a:cs typeface="Red Hat Display"/>
                <a:sym typeface="Red Hat Display"/>
              </a:rPr>
              <a:t>Ayudantía Semana 4</a:t>
            </a:r>
            <a:br>
              <a:rPr lang="en" sz="4600" dirty="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2300" b="0" dirty="0">
                <a:solidFill>
                  <a:schemeClr val="accent3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Claudio Espinoza</a:t>
            </a:r>
            <a:endParaRPr sz="2300" b="0" dirty="0">
              <a:solidFill>
                <a:schemeClr val="accent3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4103655" y="3787013"/>
            <a:ext cx="399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Iteraci</a:t>
            </a:r>
            <a:r>
              <a:rPr lang="es-419" dirty="0" err="1"/>
              <a:t>ón</a:t>
            </a:r>
            <a:r>
              <a:rPr lang="es-419" dirty="0"/>
              <a:t> de punto fijo (IPF) y método de Newton</a:t>
            </a:r>
            <a:endParaRPr dirty="0"/>
          </a:p>
        </p:txBody>
      </p:sp>
      <p:pic>
        <p:nvPicPr>
          <p:cNvPr id="399" name="Google Shape;3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03591">
            <a:off x="465263" y="3482940"/>
            <a:ext cx="2996401" cy="278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2775" y="-568712"/>
            <a:ext cx="3456430" cy="335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200" y="1018037"/>
            <a:ext cx="2813725" cy="31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5;p48">
            <a:extLst>
              <a:ext uri="{FF2B5EF4-FFF2-40B4-BE49-F238E27FC236}">
                <a16:creationId xmlns:a16="http://schemas.microsoft.com/office/drawing/2014/main" id="{638A535E-ACB6-1362-2314-E34BDE81C05E}"/>
              </a:ext>
            </a:extLst>
          </p:cNvPr>
          <p:cNvSpPr txBox="1">
            <a:spLocks/>
          </p:cNvSpPr>
          <p:nvPr/>
        </p:nvSpPr>
        <p:spPr>
          <a:xfrm>
            <a:off x="779400" y="1692899"/>
            <a:ext cx="47913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s-CL" sz="4000" dirty="0"/>
              <a:t>Iteración de punto fijo</a:t>
            </a:r>
          </a:p>
          <a:p>
            <a:pPr algn="ctr"/>
            <a:r>
              <a:rPr lang="es-CL" sz="4000" b="0" dirty="0">
                <a:solidFill>
                  <a:schemeClr val="accent3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(IPF)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7C67784-8748-AD75-45FA-A01608E9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1F5AF114-8ED5-20AA-C072-1BF5058D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>
            <a:extLst>
              <a:ext uri="{FF2B5EF4-FFF2-40B4-BE49-F238E27FC236}">
                <a16:creationId xmlns:a16="http://schemas.microsoft.com/office/drawing/2014/main" id="{07149FA5-2D2D-3194-E472-1F33F76F3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Iteraci</a:t>
            </a:r>
            <a:r>
              <a:rPr lang="es-CL" dirty="0" err="1"/>
              <a:t>ón</a:t>
            </a:r>
            <a:r>
              <a:rPr lang="es-CL" dirty="0"/>
              <a:t>  de punto fijo (IPF)</a:t>
            </a: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48A8B86F-8DD5-C1F4-8569-A8AE6F5C42C6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Esto jamás lo olvide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7892B1F-21C3-178A-68BE-94D630A7D1F5}"/>
              </a:ext>
            </a:extLst>
          </p:cNvPr>
          <p:cNvSpPr txBox="1">
            <a:spLocks/>
          </p:cNvSpPr>
          <p:nvPr/>
        </p:nvSpPr>
        <p:spPr>
          <a:xfrm>
            <a:off x="720000" y="1215750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endParaRPr lang="es-CL" dirty="0"/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r>
              <a:rPr lang="es-CL" dirty="0"/>
              <a:t>Definición: un número real  r   es un punto fijo de la función   g   si  g(r)</a:t>
            </a:r>
            <a:r>
              <a:rPr lang="en-US" dirty="0"/>
              <a:t>=r</a:t>
            </a:r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r>
              <a:rPr lang="es-CL" dirty="0"/>
              <a:t>El desafío será encontrar la función   g   adecuada a partir de una función   f   tal que converja. </a:t>
            </a:r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r>
              <a:rPr lang="es-CL" dirty="0"/>
              <a:t>Pero ¿como podemos saber si converge?</a:t>
            </a:r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 algn="ctr">
              <a:buClr>
                <a:schemeClr val="accent3"/>
              </a:buClr>
              <a:buSzPct val="100000"/>
            </a:pPr>
            <a:r>
              <a:rPr lang="es-CL" dirty="0"/>
              <a:t>Tasa de convergencia lineal</a:t>
            </a:r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C14C497-7309-63F5-8CB4-A1CE6525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550670"/>
            <a:ext cx="251486" cy="25148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CBD4E4F-D8F0-2A39-EDBA-5BDBED94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926" y="1517229"/>
            <a:ext cx="241960" cy="31836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678FBF-19BD-A862-B652-85BFBF683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049" y="1515342"/>
            <a:ext cx="847811" cy="29347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10DC04-B947-CE18-DF35-AC1648300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401" y="3048216"/>
            <a:ext cx="3391198" cy="71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"/>
          <p:cNvSpPr txBox="1">
            <a:spLocks noGrp="1"/>
          </p:cNvSpPr>
          <p:nvPr>
            <p:ph type="title"/>
          </p:nvPr>
        </p:nvSpPr>
        <p:spPr>
          <a:xfrm>
            <a:off x="3479263" y="1645200"/>
            <a:ext cx="47913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Método de Newton</a:t>
            </a:r>
            <a:endParaRPr sz="4000" b="0" dirty="0">
              <a:solidFill>
                <a:schemeClr val="accent3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pic>
        <p:nvPicPr>
          <p:cNvPr id="606" name="Google Shape;6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68950"/>
            <a:ext cx="2271025" cy="34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24A7-ABF9-45DF-DD19-40635817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6D43F-CAFC-3F7A-A7A9-024DCDC6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s-CL" dirty="0"/>
              <a:t>Newton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D2CC8-FA5B-1A06-5F80-6DF1AF62C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r>
              <a:rPr lang="es-CL" dirty="0"/>
              <a:t>Basado en una serie de Taylor de primer orden, requiere de conocer la primera derivada de la función a iterar:</a:t>
            </a:r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r>
              <a:rPr lang="es-CL" dirty="0"/>
              <a:t>La cual </a:t>
            </a:r>
            <a:r>
              <a:rPr lang="es-CL" b="1" dirty="0"/>
              <a:t>en el mejor de los casos </a:t>
            </a:r>
            <a:r>
              <a:rPr lang="es-CL" dirty="0"/>
              <a:t>tiene tasa de convergencia cuadrática:</a:t>
            </a:r>
          </a:p>
          <a:p>
            <a:pPr marL="139700" indent="0">
              <a:buNone/>
            </a:pPr>
            <a:endParaRPr lang="es-CL" dirty="0"/>
          </a:p>
        </p:txBody>
      </p:sp>
      <p:sp>
        <p:nvSpPr>
          <p:cNvPr id="4" name="Google Shape;408;p36">
            <a:extLst>
              <a:ext uri="{FF2B5EF4-FFF2-40B4-BE49-F238E27FC236}">
                <a16:creationId xmlns:a16="http://schemas.microsoft.com/office/drawing/2014/main" id="{D60BCEA4-2922-AE38-BA19-94FFFBDBECD1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Cuadrático… ojalá…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A1D385-7EAA-D376-5321-99AEA4979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7" y="1322231"/>
            <a:ext cx="6532855" cy="8063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F7A48F8-125C-2A0E-EC61-14827FCB3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0138" y="2471908"/>
            <a:ext cx="2583724" cy="97567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EFFB723-426C-0685-1304-85E2BC50B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466" y="3821269"/>
            <a:ext cx="3043068" cy="96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044D5D80-50AC-7685-6973-3CB9C84A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>
            <a:extLst>
              <a:ext uri="{FF2B5EF4-FFF2-40B4-BE49-F238E27FC236}">
                <a16:creationId xmlns:a16="http://schemas.microsoft.com/office/drawing/2014/main" id="{8BB0BFC4-82BE-CF9B-CD64-F776AB30C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Método de Newton</a:t>
            </a: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AF4EB396-0B72-704F-83C3-DF113CF7D727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CE4D3940-1BFC-930A-2563-720BF302CCCE}"/>
              </a:ext>
            </a:extLst>
          </p:cNvPr>
          <p:cNvSpPr txBox="1">
            <a:spLocks/>
          </p:cNvSpPr>
          <p:nvPr/>
        </p:nvSpPr>
        <p:spPr>
          <a:xfrm>
            <a:off x="720000" y="1215750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r>
              <a:rPr lang="es-CL" dirty="0"/>
              <a:t>Notar que la tasa de convergencia cuadrática </a:t>
            </a:r>
            <a:r>
              <a:rPr lang="es-CL" b="1" dirty="0"/>
              <a:t>solo debe converger a un número fijo</a:t>
            </a:r>
            <a:r>
              <a:rPr lang="es-CL" dirty="0"/>
              <a:t>, es decir, </a:t>
            </a:r>
            <a:r>
              <a:rPr lang="es-CL" b="1" dirty="0"/>
              <a:t>no necesariamente menor que 1</a:t>
            </a:r>
            <a:r>
              <a:rPr lang="es-CL" dirty="0"/>
              <a:t>: en este caso la convergencia está garantizada y </a:t>
            </a:r>
            <a:r>
              <a:rPr lang="es-CL" b="1" dirty="0"/>
              <a:t>una tasa cuadrática será siempre mejor que una lineal.</a:t>
            </a:r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r>
              <a:rPr lang="es-CL" dirty="0"/>
              <a:t>Si la tasa crece con el pasar de las iteraciones, está convergiendo a infinito y por tanto es peor que cuadrática: de ser así se procede a revisar si la tasa es lineal. De ser lineal, es razonable compararla con una IPF clásica y con bisección.</a:t>
            </a:r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r>
              <a:rPr lang="es-CL" dirty="0"/>
              <a:t>Este análisis se puede hacer de forma inversa: si la tasa lineal converge a 0, es porque esta convergiendo más rápido, probablemente de forma cuadrática.</a:t>
            </a:r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endParaRPr lang="es-CL" dirty="0"/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r>
              <a:rPr lang="es-CL" dirty="0"/>
              <a:t>Existen tasas entre lineal y cuadrática, que hacen que ninguna de estas converja de forma correcta, pero no es un análisis revisado durante el curso.</a:t>
            </a:r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6EB9C-16CE-5F8A-265C-88444BEC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10B2E-B984-1901-E636-24CDA80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Tasas de convergencia aproximadas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E14D7-EB98-B494-AAAD-2969AF8E2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s-CL" dirty="0"/>
              <a:t>Las tasas de convergencia pueden ser calculadas de forma teórica y exacta cuando la raíz es conocida. Sin embargo se puede obtener la tasa puntual (y una aproximación de la tasa real) utilizando las tasas de error encontradas durante las iteraciones, a través de las ecuaciones:</a:t>
            </a:r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r>
              <a:rPr lang="es-CL" dirty="0"/>
              <a:t>O, si se tiene una aproximación muy buena de la raíz real, se pueden utilizar las ecuaciones:</a:t>
            </a:r>
          </a:p>
        </p:txBody>
      </p:sp>
      <p:sp>
        <p:nvSpPr>
          <p:cNvPr id="4" name="Google Shape;408;p36">
            <a:extLst>
              <a:ext uri="{FF2B5EF4-FFF2-40B4-BE49-F238E27FC236}">
                <a16:creationId xmlns:a16="http://schemas.microsoft.com/office/drawing/2014/main" id="{D62DC53A-30E8-4F3C-F2A7-207787E14E29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F11BF4F-BF88-ECEB-EEA5-C17ED7D6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6653"/>
            <a:ext cx="1916761" cy="7101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6F5094-E550-B682-57B9-8388257E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591" y="2281531"/>
            <a:ext cx="1584252" cy="58043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497A9EA-A1DF-D5F7-C7B4-C866696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890" y="3898075"/>
            <a:ext cx="1269653" cy="47429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87B200C-BD79-A2E1-F71B-59A5A67CD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297" y="3827962"/>
            <a:ext cx="1411752" cy="7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0027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opics in Geometry - Doctor of Philosophy (Ph.D.) in Mathematics by Slidesgo">
  <a:themeElements>
    <a:clrScheme name="Simple Light">
      <a:dk1>
        <a:srgbClr val="131313"/>
      </a:dk1>
      <a:lt1>
        <a:srgbClr val="F3F3F3"/>
      </a:lt1>
      <a:dk2>
        <a:srgbClr val="E7E7E7"/>
      </a:dk2>
      <a:lt2>
        <a:srgbClr val="D4D4D4"/>
      </a:lt2>
      <a:accent1>
        <a:srgbClr val="C8C8C8"/>
      </a:accent1>
      <a:accent2>
        <a:srgbClr val="535252"/>
      </a:accent2>
      <a:accent3>
        <a:srgbClr val="A00202"/>
      </a:accent3>
      <a:accent4>
        <a:srgbClr val="FFFFFF"/>
      </a:accent4>
      <a:accent5>
        <a:srgbClr val="FFFFFF"/>
      </a:accent5>
      <a:accent6>
        <a:srgbClr val="FFFFFF"/>
      </a:accent6>
      <a:hlink>
        <a:srgbClr val="1313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362</Words>
  <Application>Microsoft Office PowerPoint</Application>
  <PresentationFormat>Presentación en pantalla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Lato</vt:lpstr>
      <vt:lpstr>Red Hat Display SemiBold</vt:lpstr>
      <vt:lpstr>Red Hat Display</vt:lpstr>
      <vt:lpstr>Nunito Light</vt:lpstr>
      <vt:lpstr>Arial</vt:lpstr>
      <vt:lpstr>Asap</vt:lpstr>
      <vt:lpstr>Advanced Topics in Geometry - Doctor of Philosophy (Ph.D.) in Mathematics by Slidesgo</vt:lpstr>
      <vt:lpstr>Ayudantía Semana 4 Claudio Espinoza</vt:lpstr>
      <vt:lpstr>Presentación de PowerPoint</vt:lpstr>
      <vt:lpstr>Iteración  de punto fijo (IPF)</vt:lpstr>
      <vt:lpstr>Método de Newton</vt:lpstr>
      <vt:lpstr>Método de Newton</vt:lpstr>
      <vt:lpstr>Método de Newton</vt:lpstr>
      <vt:lpstr>Tasas de convergencia aproximadas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Claudio Espinoza Marinao (Alumno)</cp:lastModifiedBy>
  <cp:revision>8</cp:revision>
  <dcterms:modified xsi:type="dcterms:W3CDTF">2025-04-03T20:22:31Z</dcterms:modified>
</cp:coreProperties>
</file>