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{ABB36AF4-D49B-42BA-B14D-55D6B51E1621}tf67328976_win32</Template>
  <TotalTime>0</TotalTime>
  <Words>442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PHÙNG QUỐC TUẤN</dc:creator>
  <cp:lastModifiedBy>PHÙNG QUỐC TUẤN</cp:lastModifiedBy>
  <cp:revision>1</cp:revision>
  <dcterms:created xsi:type="dcterms:W3CDTF">2025-04-07T11:35:49Z</dcterms:created>
  <dcterms:modified xsi:type="dcterms:W3CDTF">2025-04-07T11:36:36Z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