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65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-1770" y="-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285364C2-4FD9-4AAE-A0C5-3858968E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0" y="183584"/>
            <a:ext cx="6590193" cy="21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63F84E2-335C-4A01-94FD-480BBA04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0" y="183584"/>
            <a:ext cx="6590193" cy="2196731"/>
          </a:xfrm>
          <a:prstGeom prst="rect">
            <a:avLst/>
          </a:prstGeom>
        </p:spPr>
      </p:pic>
      <p:pic>
        <p:nvPicPr>
          <p:cNvPr id="1028" name="Picture 4" descr="C:\Users\Street_Labs\Desktop\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45" y="3952806"/>
            <a:ext cx="104108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2979" y="2738123"/>
            <a:ext cx="4344759" cy="1252328"/>
          </a:xfrm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FFC000"/>
                </a:solidFill>
                <a:latin typeface="+mj-lt"/>
              </a:rPr>
              <a:t>STLESS</a:t>
            </a:r>
            <a:endParaRPr lang="pt-BR" sz="44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44210" y="796724"/>
            <a:ext cx="5323956" cy="97045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PRIMEIRA IDEIA</a:t>
            </a:r>
            <a:endParaRPr lang="pt-BR" sz="4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285364C2-4FD9-4AAE-A0C5-3858968E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2" y="183584"/>
            <a:ext cx="6590193" cy="2196731"/>
          </a:xfrm>
          <a:prstGeom prst="rect">
            <a:avLst/>
          </a:prstGeom>
        </p:spPr>
      </p:pic>
      <p:pic>
        <p:nvPicPr>
          <p:cNvPr id="1026" name="Picture 2" descr="C:\Users\Street_Labs\Downloads\roje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786" y="2380314"/>
            <a:ext cx="3682555" cy="36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396568" y="4645669"/>
            <a:ext cx="50264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Sem </a:t>
            </a:r>
            <a:r>
              <a:rPr lang="pt-BR" sz="2800" dirty="0"/>
              <a:t>Fila, </a:t>
            </a:r>
          </a:p>
          <a:p>
            <a:r>
              <a:rPr lang="pt-BR" sz="2800" dirty="0" smtClean="0"/>
              <a:t>   Sem </a:t>
            </a:r>
            <a:r>
              <a:rPr lang="pt-BR" sz="2800" dirty="0"/>
              <a:t>Stress, </a:t>
            </a:r>
          </a:p>
          <a:p>
            <a:r>
              <a:rPr lang="pt-BR" sz="2800" dirty="0" smtClean="0"/>
              <a:t>      Sem Fome! 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57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703" y="609600"/>
            <a:ext cx="4687853" cy="970450"/>
          </a:xfrm>
        </p:spPr>
        <p:txBody>
          <a:bodyPr/>
          <a:lstStyle/>
          <a:p>
            <a:r>
              <a:rPr lang="pt-BR" dirty="0" smtClean="0"/>
              <a:t>VIABILIDADE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4647" y="2799249"/>
            <a:ext cx="5626153" cy="3363012"/>
          </a:xfrm>
        </p:spPr>
        <p:txBody>
          <a:bodyPr>
            <a:normAutofit fontScale="92500" lnSpcReduction="20000"/>
          </a:bodyPr>
          <a:lstStyle/>
          <a:p>
            <a:r>
              <a:rPr lang="pt-BR" sz="4800" dirty="0" smtClean="0"/>
              <a:t>Pesquisa de </a:t>
            </a:r>
            <a:r>
              <a:rPr lang="pt-BR" sz="4800" dirty="0" smtClean="0"/>
              <a:t>campo;</a:t>
            </a:r>
          </a:p>
          <a:p>
            <a:r>
              <a:rPr lang="pt-BR" sz="4800" dirty="0" smtClean="0"/>
              <a:t>Conversa com Rodrigo (SPOLETO);</a:t>
            </a:r>
          </a:p>
          <a:p>
            <a:r>
              <a:rPr lang="pt-BR" sz="4800" dirty="0" smtClean="0"/>
              <a:t>Problemas.</a:t>
            </a:r>
          </a:p>
          <a:p>
            <a:endParaRPr lang="pt-BR" sz="4800" dirty="0" smtClean="0"/>
          </a:p>
          <a:p>
            <a:endParaRPr lang="pt-BR" sz="4800" dirty="0" smtClean="0"/>
          </a:p>
          <a:p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285364C2-4FD9-4AAE-A0C5-3858968E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2" y="183584"/>
            <a:ext cx="6590193" cy="21967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89AECA29-1706-401F-8E44-228F095A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875" y="2936579"/>
            <a:ext cx="5284019" cy="289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1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E71FBF-E0BD-400D-BD95-3170F99F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761" y="796724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 </a:t>
            </a:r>
            <a:r>
              <a:rPr lang="pt-BR" sz="4800" dirty="0" smtClean="0"/>
              <a:t>NOVA IDEIA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B9D5BBD-2936-4DD7-AF2C-4951DE684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32" y="3626753"/>
            <a:ext cx="5641749" cy="4058751"/>
          </a:xfrm>
        </p:spPr>
        <p:txBody>
          <a:bodyPr>
            <a:normAutofit/>
          </a:bodyPr>
          <a:lstStyle/>
          <a:p>
            <a:r>
              <a:rPr lang="pt-BR" sz="6600" dirty="0" smtClean="0"/>
              <a:t>Pager</a:t>
            </a:r>
            <a:endParaRPr lang="pt-BR" sz="6600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6E2CF609-7CCF-4138-AF68-DF26D3E4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0" y="183584"/>
            <a:ext cx="6590193" cy="2196731"/>
          </a:xfrm>
          <a:prstGeom prst="rect">
            <a:avLst/>
          </a:prstGeom>
        </p:spPr>
      </p:pic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33" y="2380315"/>
            <a:ext cx="5064467" cy="320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33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043E5B9-9CF0-4CC1-9F24-61306927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317" y="1010806"/>
            <a:ext cx="5048424" cy="97045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APLICATIVO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6270DFD-4CB0-4B64-B5A7-DE87747AE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26" y="2799249"/>
            <a:ext cx="10353762" cy="4058751"/>
          </a:xfrm>
        </p:spPr>
        <p:txBody>
          <a:bodyPr>
            <a:normAutofit/>
          </a:bodyPr>
          <a:lstStyle/>
          <a:p>
            <a:r>
              <a:rPr lang="pt-BR" sz="4400" dirty="0" smtClean="0"/>
              <a:t>Notificar o cliente;</a:t>
            </a:r>
          </a:p>
          <a:p>
            <a:r>
              <a:rPr lang="pt-BR" sz="4400" dirty="0" smtClean="0"/>
              <a:t>Leitura por </a:t>
            </a:r>
            <a:r>
              <a:rPr lang="pt-BR" sz="4400" i="1" dirty="0" smtClean="0"/>
              <a:t>QRCODE</a:t>
            </a:r>
            <a:r>
              <a:rPr lang="pt-BR" sz="4400" dirty="0" smtClean="0"/>
              <a:t>;</a:t>
            </a:r>
            <a:endParaRPr lang="pt-BR" sz="4400" dirty="0" smtClean="0"/>
          </a:p>
          <a:p>
            <a:r>
              <a:rPr lang="pt-BR" sz="4400" dirty="0" smtClean="0"/>
              <a:t>Sistema de senhas;</a:t>
            </a:r>
          </a:p>
          <a:p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1FC1CE7-DDB1-4F75-9548-B6437927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0" y="183584"/>
            <a:ext cx="6590193" cy="21967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4BBEC7A3-A42D-40C2-8894-57F820D3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997" y="289692"/>
            <a:ext cx="1984513" cy="1984513"/>
          </a:xfrm>
          <a:prstGeom prst="rect">
            <a:avLst/>
          </a:prstGeom>
        </p:spPr>
      </p:pic>
      <p:pic>
        <p:nvPicPr>
          <p:cNvPr id="3074" name="Picture 2" descr="C:\Users\Street_Labs\Downloads\readyq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71" y="2274205"/>
            <a:ext cx="3872948" cy="38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4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2BD52B6-DD47-4AAB-B7D4-7D0A1CDB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373" y="943029"/>
            <a:ext cx="5341032" cy="970450"/>
          </a:xfrm>
        </p:spPr>
        <p:txBody>
          <a:bodyPr>
            <a:noAutofit/>
          </a:bodyPr>
          <a:lstStyle/>
          <a:p>
            <a:r>
              <a:rPr lang="pt-BR" sz="4800" dirty="0"/>
              <a:t>DIFICULDADES</a:t>
            </a:r>
            <a:br>
              <a:rPr lang="pt-BR" sz="4800" dirty="0"/>
            </a:br>
            <a:r>
              <a:rPr lang="pt-BR" sz="4800" dirty="0"/>
              <a:t>ENCONTRADAS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5FE6894-938D-4159-B9C1-32DCDF83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86" y="3231995"/>
            <a:ext cx="10353762" cy="4058751"/>
          </a:xfrm>
        </p:spPr>
        <p:txBody>
          <a:bodyPr/>
          <a:lstStyle/>
          <a:p>
            <a:r>
              <a:rPr lang="pt-BR" sz="3200" dirty="0"/>
              <a:t>Cliente sem acesso a rede móvel (3G, 4G e entre outros);</a:t>
            </a:r>
          </a:p>
          <a:p>
            <a:r>
              <a:rPr lang="pt-BR" sz="3200" dirty="0"/>
              <a:t>Espaço utilizado pelo aplicativo em um smartphone (Perigo de desinstalação).</a:t>
            </a:r>
          </a:p>
          <a:p>
            <a:pPr marL="3690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45A9687F-5D37-434F-A151-FD3A941D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0" y="183584"/>
            <a:ext cx="6590193" cy="21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1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D7E288-A804-4ECF-8FCA-66E6FB91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797" y="796724"/>
            <a:ext cx="5048424" cy="970450"/>
          </a:xfrm>
        </p:spPr>
        <p:txBody>
          <a:bodyPr>
            <a:normAutofit/>
          </a:bodyPr>
          <a:lstStyle/>
          <a:p>
            <a:r>
              <a:rPr lang="pt-BR" sz="4800" dirty="0"/>
              <a:t>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661A073-1FCE-4D66-A1E8-BDE551E6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252" y="3433861"/>
            <a:ext cx="10353762" cy="4058751"/>
          </a:xfrm>
        </p:spPr>
        <p:txBody>
          <a:bodyPr>
            <a:normAutofit/>
          </a:bodyPr>
          <a:lstStyle/>
          <a:p>
            <a:r>
              <a:rPr lang="pt-BR" sz="4000" dirty="0" smtClean="0"/>
              <a:t>SMS</a:t>
            </a:r>
            <a:endParaRPr lang="pt-BR" sz="4000" dirty="0"/>
          </a:p>
          <a:p>
            <a:r>
              <a:rPr lang="pt-BR" sz="4000" dirty="0" smtClean="0"/>
              <a:t>Aplicativo Site</a:t>
            </a:r>
            <a:endParaRPr lang="pt-BR" sz="4000" i="1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B9E2286B-0438-444A-80C5-26851C79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0" y="183584"/>
            <a:ext cx="6590193" cy="2196731"/>
          </a:xfrm>
          <a:prstGeom prst="rect">
            <a:avLst/>
          </a:prstGeom>
        </p:spPr>
      </p:pic>
      <p:pic>
        <p:nvPicPr>
          <p:cNvPr id="4098" name="Picture 2" descr="Resultado de imagem para mensagem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33" y="177675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treet_Labs\Desktop\thin-0180_www_website_address_url_browser-3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951" y="4215158"/>
            <a:ext cx="1997215" cy="199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4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05AF20-6BC9-4BEC-A24A-5529CE0F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568" y="796724"/>
            <a:ext cx="5048424" cy="970450"/>
          </a:xfrm>
        </p:spPr>
        <p:txBody>
          <a:bodyPr>
            <a:normAutofit/>
          </a:bodyPr>
          <a:lstStyle/>
          <a:p>
            <a:r>
              <a:rPr lang="pt-BR" sz="4800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B64EA58-2BFA-4900-93C7-76813341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252" y="3036297"/>
            <a:ext cx="10353762" cy="4058751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Restrição de localização;</a:t>
            </a:r>
            <a:endParaRPr lang="pt-BR" sz="3600" dirty="0"/>
          </a:p>
          <a:p>
            <a:r>
              <a:rPr lang="pt-BR" sz="3600" dirty="0" smtClean="0"/>
              <a:t>Conforto;</a:t>
            </a:r>
            <a:endParaRPr lang="pt-BR" sz="3600" dirty="0"/>
          </a:p>
          <a:p>
            <a:r>
              <a:rPr lang="pt-BR" sz="3600" dirty="0" smtClean="0"/>
              <a:t>Custo Benefício.</a:t>
            </a:r>
            <a:endParaRPr lang="pt-BR" sz="36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D57541DC-9993-4C97-B443-B0301437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0" y="183584"/>
            <a:ext cx="6590193" cy="21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53B581E-D7E0-42C8-9E1C-935E22E8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868" y="796725"/>
            <a:ext cx="5048424" cy="970450"/>
          </a:xfrm>
        </p:spPr>
        <p:txBody>
          <a:bodyPr>
            <a:normAutofit/>
          </a:bodyPr>
          <a:lstStyle/>
          <a:p>
            <a:r>
              <a:rPr lang="pt-BR" sz="4800" dirty="0"/>
              <a:t>EXTRAS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B849A5D-30E5-4113-8071-1242C7C6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03" y="3331386"/>
            <a:ext cx="10353762" cy="4058751"/>
          </a:xfrm>
        </p:spPr>
        <p:txBody>
          <a:bodyPr>
            <a:normAutofit/>
          </a:bodyPr>
          <a:lstStyle/>
          <a:p>
            <a:r>
              <a:rPr lang="pt-BR" sz="5400" dirty="0" smtClean="0"/>
              <a:t>Promoções.</a:t>
            </a:r>
            <a:endParaRPr lang="pt-BR" sz="5400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A99878B-74F9-4369-81FE-FAE677BA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060" y="183584"/>
            <a:ext cx="6590193" cy="21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173</TotalTime>
  <Words>88</Words>
  <Application>Microsoft Office PowerPoint</Application>
  <PresentationFormat>Personalizar</PresentationFormat>
  <Paragraphs>28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Ardósia</vt:lpstr>
      <vt:lpstr>Apresentação do PowerPoint</vt:lpstr>
      <vt:lpstr>PRIMEIRA IDEIA</vt:lpstr>
      <vt:lpstr>VIABILIDADE</vt:lpstr>
      <vt:lpstr> NOVA IDEIA</vt:lpstr>
      <vt:lpstr>APLICATIVO</vt:lpstr>
      <vt:lpstr>DIFICULDADES ENCONTRADAS</vt:lpstr>
      <vt:lpstr>SOLUÇÕES</vt:lpstr>
      <vt:lpstr>BENEFÍCIOS</vt:lpstr>
      <vt:lpstr>EXTRAS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Petter Gabriel Mene</dc:creator>
  <cp:lastModifiedBy>Street_Labs</cp:lastModifiedBy>
  <cp:revision>21</cp:revision>
  <dcterms:created xsi:type="dcterms:W3CDTF">2017-11-26T22:09:02Z</dcterms:created>
  <dcterms:modified xsi:type="dcterms:W3CDTF">2017-12-04T20:40:07Z</dcterms:modified>
</cp:coreProperties>
</file>