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  <a:srgbClr val="FBBC05"/>
    <a:srgbClr val="4299F4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6" y="1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F6FDD-EB7D-4D08-A6C8-167E40109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0591BF-0445-417D-92E4-A98A25BD8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8771F-B1A2-4058-B550-BEB68B6B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8003A-2765-4B20-A7EA-BB4EB545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0561-33A4-43D0-AC88-006C7E37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DAAC4-D2CE-415F-A797-390D76C4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3FEAA-DAB0-4BAE-A5D2-8C54479CE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291FD-C737-49CB-ABCE-8FC07EE0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124BA-BB54-4FD7-A09C-FB14F03D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1BC1C-8CB6-4414-8067-DB1D5055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7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3BB13-B650-4CBB-9E1F-B7D27216E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23221-5EC1-4BE2-8ECD-4129776C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20F40-21E6-49FD-86CB-A8442D76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5586E-DD7B-479D-8A25-17090226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51D12-AE52-4E30-AD30-F8D05C7B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4D01-8C13-465E-ABA5-255E79BB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A5DA3-B29E-4BC0-A280-1F8EF500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E3DB0-2682-4C74-BA0C-55F0D60D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E7C0E-8CA4-4D6F-89EA-5DBA4527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1E372-A7DC-463B-BDBD-D41CA9FF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4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6598-5C43-4708-999F-46EC4A5B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D7499-EEBA-4024-A4EB-49BC765BD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B849F-AD73-4593-B036-1ACB845D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32B3F-207B-4610-9A31-2F475337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DA883-9C79-4FA3-BBA3-F58702B2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7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73D3C-CB85-4DA0-972F-040A320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04839-BF8C-441F-9613-2F8F4FE2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A4C00-A3A6-4FEF-B10E-E6CE201EB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F3F74-38A5-45C3-958F-8F663C4C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E2FFA-2ACC-48FB-8C07-FB415853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DB460-8D29-4FDC-9F64-94936391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0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B3654-CB17-453D-9892-D3186B3D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8B90A-1EEF-41F8-ADFF-5B5AB622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FD534-F058-48DA-9C37-3F0302CFB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C8B9C-A21A-4FDE-8A71-428D7AE7C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B0241-2683-4B00-A004-0FEFCA0F5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F76A86-D0CE-484A-B22B-B8214917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88BD3-476E-4D05-A68F-492FABF7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BB98CC-D50F-46BD-8F13-66F68E06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31610-46C2-4FD9-9521-333E3864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4D9667-7192-4C37-B534-4698D01F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58CEC-DEEC-4598-BF21-EE9B3E1F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84026E-2675-4499-B639-9C991765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5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DF2E58-5928-43F1-86AD-218F9D2F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52B4B8-853B-4622-AF1E-3EDAB3BD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72C37-D1B3-4F24-ADE0-FB33D5D3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5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742E1-65B8-426A-9924-B28FEA39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D6F2A-7023-4185-8EC2-5D2A9932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91891-9B1E-41F6-B4D3-BD1AEC35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D6C8C-B8FC-4463-9AEA-DAFD9251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B340C-61FE-4A5D-AA60-4AC48CB7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C0201-35D2-435F-93E7-03D0D29D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4A73A-5276-456B-BA2B-93E17E4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9592CD-BAFB-4360-94B5-456E55EAA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B826E-96FC-4DA1-BDF1-41E566F8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19CB5-8FAF-448B-B8B0-355BAC03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C9049-BC66-4EC8-861F-A5CE469A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43973-E25D-4F22-B5B9-C52A63A2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9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61D535-BFBF-4F59-AA8E-0F66F51C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94D5E-40B9-4387-8297-86A2F152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C384F-39B9-48B7-ACF4-24EC11301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8D23-CC56-4E8A-BBD3-7C8F7605F348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83212-5F6E-4DBD-B132-ADFA7DD0A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292A2-9742-4AE0-BBA5-3DC6B2749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68B5-38C6-4AD0-B67E-4E91343460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D7D06E0-E623-4872-8F95-FC98AE49E6D0}"/>
              </a:ext>
            </a:extLst>
          </p:cNvPr>
          <p:cNvSpPr>
            <a:spLocks noChangeAspect="1"/>
          </p:cNvSpPr>
          <p:nvPr/>
        </p:nvSpPr>
        <p:spPr>
          <a:xfrm>
            <a:off x="5549508" y="2884843"/>
            <a:ext cx="1080000" cy="1080000"/>
          </a:xfrm>
          <a:prstGeom prst="flowChartConnector">
            <a:avLst/>
          </a:prstGeom>
          <a:solidFill>
            <a:srgbClr val="EA43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9A48E9-A930-4CFB-BD04-A9A08A3A71B3}"/>
              </a:ext>
            </a:extLst>
          </p:cNvPr>
          <p:cNvCxnSpPr>
            <a:cxnSpLocks/>
          </p:cNvCxnSpPr>
          <p:nvPr/>
        </p:nvCxnSpPr>
        <p:spPr>
          <a:xfrm rot="9000000">
            <a:off x="3932195" y="3427481"/>
            <a:ext cx="4320000" cy="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A1C0CB-5EE9-4C46-83FB-87B2B1233033}"/>
              </a:ext>
            </a:extLst>
          </p:cNvPr>
          <p:cNvCxnSpPr>
            <a:cxnSpLocks/>
          </p:cNvCxnSpPr>
          <p:nvPr/>
        </p:nvCxnSpPr>
        <p:spPr>
          <a:xfrm rot="12600000">
            <a:off x="3932195" y="3422203"/>
            <a:ext cx="4320000" cy="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09B5B-E152-41E7-B219-E605FFD8FCD0}"/>
              </a:ext>
            </a:extLst>
          </p:cNvPr>
          <p:cNvCxnSpPr>
            <a:cxnSpLocks/>
          </p:cNvCxnSpPr>
          <p:nvPr/>
        </p:nvCxnSpPr>
        <p:spPr>
          <a:xfrm rot="5400000">
            <a:off x="3932195" y="3422203"/>
            <a:ext cx="4320000" cy="0"/>
          </a:xfrm>
          <a:prstGeom prst="line">
            <a:avLst/>
          </a:prstGeom>
          <a:ln w="254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657A4B0-1135-4BBA-B022-D2AFC3D11A28}"/>
              </a:ext>
            </a:extLst>
          </p:cNvPr>
          <p:cNvSpPr>
            <a:spLocks noChangeAspect="1"/>
          </p:cNvSpPr>
          <p:nvPr/>
        </p:nvSpPr>
        <p:spPr>
          <a:xfrm rot="5400000">
            <a:off x="5466000" y="2132800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4299F4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D8351C6-A07C-44D0-B1AA-D6CF807760C4}"/>
              </a:ext>
            </a:extLst>
          </p:cNvPr>
          <p:cNvSpPr>
            <a:spLocks noChangeAspect="1"/>
          </p:cNvSpPr>
          <p:nvPr/>
        </p:nvSpPr>
        <p:spPr>
          <a:xfrm rot="1800000">
            <a:off x="4442752" y="2708655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FBBC05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90F7049-AB50-4AF1-B0BB-87591C0FFE30}"/>
              </a:ext>
            </a:extLst>
          </p:cNvPr>
          <p:cNvSpPr>
            <a:spLocks noChangeAspect="1"/>
          </p:cNvSpPr>
          <p:nvPr/>
        </p:nvSpPr>
        <p:spPr>
          <a:xfrm rot="12600000">
            <a:off x="6466450" y="3872655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FBBC05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FEBC755-F0A0-4261-92F1-E65EB1C67600}"/>
              </a:ext>
            </a:extLst>
          </p:cNvPr>
          <p:cNvSpPr>
            <a:spLocks noChangeAspect="1"/>
          </p:cNvSpPr>
          <p:nvPr/>
        </p:nvSpPr>
        <p:spPr>
          <a:xfrm rot="9000000">
            <a:off x="6468393" y="2702074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34A853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4029843-5351-4FBE-872B-1960B4CD7874}"/>
              </a:ext>
            </a:extLst>
          </p:cNvPr>
          <p:cNvSpPr>
            <a:spLocks noChangeAspect="1"/>
          </p:cNvSpPr>
          <p:nvPr/>
        </p:nvSpPr>
        <p:spPr>
          <a:xfrm rot="19800000">
            <a:off x="4452751" y="3872656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34A853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76F41E-9768-4986-95C6-1D757ED10748}"/>
              </a:ext>
            </a:extLst>
          </p:cNvPr>
          <p:cNvSpPr>
            <a:spLocks noChangeAspect="1"/>
          </p:cNvSpPr>
          <p:nvPr/>
        </p:nvSpPr>
        <p:spPr>
          <a:xfrm rot="5400000">
            <a:off x="5457005" y="4468843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4299F4"/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601C9D-3BA6-4F4C-8853-8191A4D29DD9}"/>
              </a:ext>
            </a:extLst>
          </p:cNvPr>
          <p:cNvGrpSpPr>
            <a:grpSpLocks noChangeAspect="1"/>
          </p:cNvGrpSpPr>
          <p:nvPr/>
        </p:nvGrpSpPr>
        <p:grpSpPr>
          <a:xfrm>
            <a:off x="3160639" y="216328"/>
            <a:ext cx="5870722" cy="6425343"/>
            <a:chOff x="4273256" y="1400887"/>
            <a:chExt cx="3285641" cy="3596043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16BBE88E-D12E-4883-966B-0881E1A32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0012" y="2656930"/>
              <a:ext cx="1080000" cy="1080000"/>
            </a:xfrm>
            <a:prstGeom prst="flowChartConnector">
              <a:avLst/>
            </a:prstGeom>
            <a:solidFill>
              <a:srgbClr val="EA43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48D1B54-9FD3-40A2-8856-64835F9C655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96504" y="1904887"/>
              <a:ext cx="1260000" cy="252000"/>
            </a:xfrm>
            <a:prstGeom prst="roundRect">
              <a:avLst>
                <a:gd name="adj" fmla="val 50000"/>
              </a:avLst>
            </a:prstGeom>
            <a:solidFill>
              <a:srgbClr val="4299F4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AF4E380-7807-48A4-8577-C29A9256BBAF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273256" y="2480742"/>
              <a:ext cx="1260000" cy="252000"/>
            </a:xfrm>
            <a:prstGeom prst="roundRect">
              <a:avLst>
                <a:gd name="adj" fmla="val 50000"/>
              </a:avLst>
            </a:prstGeom>
            <a:solidFill>
              <a:srgbClr val="FBBC05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592BFC6-2568-478B-BC64-B8A16BA8315F}"/>
                </a:ext>
              </a:extLst>
            </p:cNvPr>
            <p:cNvSpPr>
              <a:spLocks noChangeAspect="1"/>
            </p:cNvSpPr>
            <p:nvPr/>
          </p:nvSpPr>
          <p:spPr>
            <a:xfrm rot="12600000">
              <a:off x="6296954" y="3644742"/>
              <a:ext cx="1260000" cy="252000"/>
            </a:xfrm>
            <a:prstGeom prst="roundRect">
              <a:avLst>
                <a:gd name="adj" fmla="val 50000"/>
              </a:avLst>
            </a:prstGeom>
            <a:solidFill>
              <a:srgbClr val="FBBC05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43293BA-C500-4C1B-B926-C76E58A0BAEB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6298897" y="2474161"/>
              <a:ext cx="1260000" cy="252000"/>
            </a:xfrm>
            <a:prstGeom prst="roundRect">
              <a:avLst>
                <a:gd name="adj" fmla="val 50000"/>
              </a:avLst>
            </a:prstGeom>
            <a:solidFill>
              <a:srgbClr val="34A853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4B59256-BD16-4FD8-960F-00B34A5D6BD9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4283255" y="3644743"/>
              <a:ext cx="1260000" cy="252000"/>
            </a:xfrm>
            <a:prstGeom prst="roundRect">
              <a:avLst>
                <a:gd name="adj" fmla="val 50000"/>
              </a:avLst>
            </a:prstGeom>
            <a:solidFill>
              <a:srgbClr val="34A853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817FD9C-93CE-40BE-BA33-A5DB2FE9BDB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87509" y="4240930"/>
              <a:ext cx="1260000" cy="252000"/>
            </a:xfrm>
            <a:prstGeom prst="roundRect">
              <a:avLst>
                <a:gd name="adj" fmla="val 50000"/>
              </a:avLst>
            </a:prstGeom>
            <a:solidFill>
              <a:srgbClr val="4299F4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641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DFDBFA-29F2-4821-B90C-1572690901DE}"/>
              </a:ext>
            </a:extLst>
          </p:cNvPr>
          <p:cNvGrpSpPr>
            <a:grpSpLocks noChangeAspect="1"/>
          </p:cNvGrpSpPr>
          <p:nvPr/>
        </p:nvGrpSpPr>
        <p:grpSpPr>
          <a:xfrm>
            <a:off x="2882610" y="216326"/>
            <a:ext cx="6428493" cy="6425343"/>
            <a:chOff x="4117652" y="1400886"/>
            <a:chExt cx="3597806" cy="359604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67E23B5-E6C1-45C7-9E98-F691B2128BB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28482" y="3072908"/>
              <a:ext cx="3596043" cy="252000"/>
            </a:xfrm>
            <a:prstGeom prst="roundRect">
              <a:avLst>
                <a:gd name="adj" fmla="val 50000"/>
              </a:avLst>
            </a:prstGeom>
            <a:solidFill>
              <a:srgbClr val="4299F4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88FE16A-26D9-4347-A94D-F7C6E0112FDE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117652" y="3061460"/>
              <a:ext cx="3582870" cy="252000"/>
            </a:xfrm>
            <a:prstGeom prst="roundRect">
              <a:avLst>
                <a:gd name="adj" fmla="val 50000"/>
              </a:avLst>
            </a:prstGeom>
            <a:solidFill>
              <a:srgbClr val="FBBC05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98D0790-1E1F-4471-8C21-FAB14FEB076A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4118281" y="3058455"/>
              <a:ext cx="3597177" cy="252000"/>
            </a:xfrm>
            <a:prstGeom prst="roundRect">
              <a:avLst>
                <a:gd name="adj" fmla="val 50000"/>
              </a:avLst>
            </a:prstGeom>
            <a:solidFill>
              <a:srgbClr val="34A853"/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A8FAFE99-8460-4492-98D5-10267185D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0012" y="2656930"/>
              <a:ext cx="1080000" cy="1080000"/>
            </a:xfrm>
            <a:prstGeom prst="flowChartConnector">
              <a:avLst/>
            </a:prstGeom>
            <a:solidFill>
              <a:srgbClr val="EA433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07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>luck1736</dc:creator>
  <cp:lastModifiedBy>luck1736</cp:lastModifiedBy>
  <cp:revision>19</cp:revision>
  <dcterms:created xsi:type="dcterms:W3CDTF">2019-12-03T08:19:27Z</dcterms:created>
  <dcterms:modified xsi:type="dcterms:W3CDTF">2019-12-03T11:04:43Z</dcterms:modified>
</cp:coreProperties>
</file>