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9CA1A-5CDC-48C0-9CB7-97750847F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B3FA40-878F-4E50-B24C-43DBD71B7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59B3A2-A69D-4614-9F90-CAE7B4B8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0CD-8F1C-44A9-8AD1-F504E8A371F4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77A97-EA20-4D01-A23A-CED66A21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7920DE-F6BD-4E36-9020-C42B40FC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C979-53B7-45CA-AE83-5FE08849F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02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4A143-81A0-4A31-BF9D-F95A35F7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F39045-BC85-401E-A7FC-97E258498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86ED7D-17CE-4928-BCFB-1D17BBEB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0CD-8F1C-44A9-8AD1-F504E8A371F4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03C5C7-BBED-4047-9477-75B7D64B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D592E-E0E3-4088-86AE-F1846E45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C979-53B7-45CA-AE83-5FE08849F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00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7EB6E2-1C0D-4E67-961B-A543040A3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301DC-1B1A-4152-8F7F-203347854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776AD-C222-4637-93D1-1EF70F0A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0CD-8F1C-44A9-8AD1-F504E8A371F4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979A41-A641-436E-9B64-84FA26B9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3F14B3-0645-432D-AA19-87ECCE5C4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C979-53B7-45CA-AE83-5FE08849F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42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BFD53-1C0B-4D02-95FA-023ACB8D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9A6A0-92E9-464E-8254-DDC3539E9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1BBED-BD2A-4B63-B262-D1D3DF8A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0CD-8F1C-44A9-8AD1-F504E8A371F4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A87187-64A4-401B-80B6-906A8AB02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E1DDB8-7B7E-4B5B-A64A-4F5B8584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C979-53B7-45CA-AE83-5FE08849F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82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EF38-4050-4924-9D81-B34B5BA73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B5E34E-C657-4E09-92C3-B5C2E78A7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3859F9-164C-4682-804B-753D2354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0CD-8F1C-44A9-8AD1-F504E8A371F4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49E682-36C2-4A5E-A996-6781B9E3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8BC63-0851-4582-9EA9-2C4FAFBD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C979-53B7-45CA-AE83-5FE08849F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07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A6C78-E897-462E-AF8D-EB79AF4B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EE8DE-4F5B-486C-81D5-D30FD672D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4EA41C-1347-432A-AE26-3992F9D27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05F127-434E-4CE5-B608-0CFD7B36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0CD-8F1C-44A9-8AD1-F504E8A371F4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5269CC-95A9-4614-B250-B05B58D76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4D18EA-213A-4A53-A4FB-63ADD554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C979-53B7-45CA-AE83-5FE08849F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16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BE01D-2A04-4F44-A663-C34926CE5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7188E7-99A7-4EE4-BECA-5674D5CB9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242CE7-F87F-4D83-B5DC-8D251FE53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A6DC44-C8CC-454D-849A-F65C09DA2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FEC28F-83CF-4814-A2B3-4688AF0B5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730CD8-D0E6-4442-AF99-42C75DFC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0CD-8F1C-44A9-8AD1-F504E8A371F4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A95D04-8CB7-40B4-91C1-864CE62E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C3F5CE-5B0F-4EB6-B56B-A604827B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C979-53B7-45CA-AE83-5FE08849F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DBE04-729B-45BF-A490-D40C64DD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6ED157-805E-4D8E-A812-0C653A66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0CD-8F1C-44A9-8AD1-F504E8A371F4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74D05C-B97A-4C7C-8BD1-7FD65382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BE8D05-A15E-4A92-895A-2BCB8627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C979-53B7-45CA-AE83-5FE08849F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71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3C8838-9981-417B-9C10-EF5E018F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0CD-8F1C-44A9-8AD1-F504E8A371F4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3259A1-ECD7-44AC-8AEE-4036B086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2ED54C-657F-4F39-A426-6F83B46C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C979-53B7-45CA-AE83-5FE08849F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8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289FF-A717-4255-A7DF-BD8CA918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F4388-E55D-430B-8F56-FC08C662D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7C1351-C2D1-4C51-A6FF-6C8C76D88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C728D5-5928-4861-882A-8637B7DE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0CD-8F1C-44A9-8AD1-F504E8A371F4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54DBC5-A590-47BF-8DDB-39EAAF6B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9CF843-1B7E-4DCB-845B-5F689DE5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C979-53B7-45CA-AE83-5FE08849F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7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9D022-D343-46B0-99A1-B9679CB24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EE5394-2DA4-4691-96C2-4E94A0E57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42844B-EB4B-4DA1-B841-9F2814487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F0D92C-8069-4730-94F4-ABA8E6D4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0CD-8F1C-44A9-8AD1-F504E8A371F4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D83690-8454-441F-B20C-5770234B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9C145A-92AA-4ED8-9BD7-53BA39B2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C979-53B7-45CA-AE83-5FE08849F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00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769069-CDEE-4EDF-91E8-8EF32471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10894D-F3DD-4AD8-8D98-31714E038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180E2C-4DD4-4DBE-9858-9503DCE16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E0CD-8F1C-44A9-8AD1-F504E8A371F4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86B4EE-9C1B-4258-BAD8-CC318DC54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DF6E5-FE47-466D-AEB1-69E7D8194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FC979-53B7-45CA-AE83-5FE08849F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11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F579FFE2-4D21-4671-9273-57A75738AECE}"/>
              </a:ext>
            </a:extLst>
          </p:cNvPr>
          <p:cNvSpPr/>
          <p:nvPr/>
        </p:nvSpPr>
        <p:spPr>
          <a:xfrm>
            <a:off x="149902" y="4954249"/>
            <a:ext cx="11272604" cy="19037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16E3479-79CC-4B31-ADB0-85A2D4C03976}"/>
              </a:ext>
            </a:extLst>
          </p:cNvPr>
          <p:cNvSpPr/>
          <p:nvPr/>
        </p:nvSpPr>
        <p:spPr>
          <a:xfrm>
            <a:off x="149902" y="1900004"/>
            <a:ext cx="11077731" cy="27619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F958EB1-A1BA-44A1-9892-0AC6855989BD}"/>
              </a:ext>
            </a:extLst>
          </p:cNvPr>
          <p:cNvGrpSpPr/>
          <p:nvPr/>
        </p:nvGrpSpPr>
        <p:grpSpPr>
          <a:xfrm>
            <a:off x="663316" y="434714"/>
            <a:ext cx="11378782" cy="6177210"/>
            <a:chOff x="663316" y="434714"/>
            <a:chExt cx="11378782" cy="617721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57DABC5-7E28-48FD-926C-2AB355FEC718}"/>
                </a:ext>
              </a:extLst>
            </p:cNvPr>
            <p:cNvSpPr/>
            <p:nvPr/>
          </p:nvSpPr>
          <p:spPr>
            <a:xfrm>
              <a:off x="663316" y="5493896"/>
              <a:ext cx="5871147" cy="9293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Adb_base.py</a:t>
              </a:r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48A6606-F113-4AEB-8271-B2BDF17F40B4}"/>
                </a:ext>
              </a:extLst>
            </p:cNvPr>
            <p:cNvSpPr/>
            <p:nvPr/>
          </p:nvSpPr>
          <p:spPr>
            <a:xfrm>
              <a:off x="7197779" y="5456420"/>
              <a:ext cx="2345960" cy="9293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Adb_common.py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F226E84-3242-4C74-A02A-F46D9BF9B2E2}"/>
                </a:ext>
              </a:extLst>
            </p:cNvPr>
            <p:cNvSpPr/>
            <p:nvPr/>
          </p:nvSpPr>
          <p:spPr>
            <a:xfrm>
              <a:off x="663316" y="2480872"/>
              <a:ext cx="1913744" cy="9293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Adb_article.py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295304F-1714-4C5C-B580-248B9CCE68BD}"/>
                </a:ext>
              </a:extLst>
            </p:cNvPr>
            <p:cNvSpPr/>
            <p:nvPr/>
          </p:nvSpPr>
          <p:spPr>
            <a:xfrm>
              <a:off x="3224135" y="2480872"/>
              <a:ext cx="1913744" cy="9293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Adb_video.py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17CECD-1DA1-4822-8A58-3656A8988463}"/>
                </a:ext>
              </a:extLst>
            </p:cNvPr>
            <p:cNvSpPr/>
            <p:nvPr/>
          </p:nvSpPr>
          <p:spPr>
            <a:xfrm>
              <a:off x="5577591" y="2229787"/>
              <a:ext cx="1913744" cy="9293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Adb_question_day.py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AFAE7D9-267E-4572-8889-20765B96968D}"/>
                </a:ext>
              </a:extLst>
            </p:cNvPr>
            <p:cNvSpPr/>
            <p:nvPr/>
          </p:nvSpPr>
          <p:spPr>
            <a:xfrm>
              <a:off x="8370759" y="2241030"/>
              <a:ext cx="1913744" cy="9293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Adb_question_week.py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1EB3EF7-B590-4D20-A2D0-98A39A1005EC}"/>
                </a:ext>
              </a:extLst>
            </p:cNvPr>
            <p:cNvSpPr/>
            <p:nvPr/>
          </p:nvSpPr>
          <p:spPr>
            <a:xfrm>
              <a:off x="5577591" y="3530184"/>
              <a:ext cx="1913744" cy="9293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Adb_question_special.py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540231F-890D-4BAC-9C47-65D87ED375C5}"/>
                </a:ext>
              </a:extLst>
            </p:cNvPr>
            <p:cNvSpPr/>
            <p:nvPr/>
          </p:nvSpPr>
          <p:spPr>
            <a:xfrm>
              <a:off x="8370759" y="3590145"/>
              <a:ext cx="1913744" cy="9293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Adb_question_challenge.py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FB47397-68EB-477B-A961-B88A0BBA5B71}"/>
                </a:ext>
              </a:extLst>
            </p:cNvPr>
            <p:cNvSpPr/>
            <p:nvPr/>
          </p:nvSpPr>
          <p:spPr>
            <a:xfrm>
              <a:off x="663316" y="3627618"/>
              <a:ext cx="4474564" cy="6745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others.py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E80D082-1BBF-4BB4-AE2C-F60A0136B163}"/>
                </a:ext>
              </a:extLst>
            </p:cNvPr>
            <p:cNvSpPr/>
            <p:nvPr/>
          </p:nvSpPr>
          <p:spPr>
            <a:xfrm>
              <a:off x="3641750" y="434714"/>
              <a:ext cx="4034175" cy="846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Adb_qudong.py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3D60D64-CA69-4FAD-A9DC-F9EBC00FF44A}"/>
                </a:ext>
              </a:extLst>
            </p:cNvPr>
            <p:cNvSpPr txBox="1"/>
            <p:nvPr/>
          </p:nvSpPr>
          <p:spPr>
            <a:xfrm>
              <a:off x="5658838" y="1384183"/>
              <a:ext cx="6698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驱动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C035728-ED8A-40BD-ACBD-FF581027E611}"/>
                </a:ext>
              </a:extLst>
            </p:cNvPr>
            <p:cNvSpPr/>
            <p:nvPr/>
          </p:nvSpPr>
          <p:spPr>
            <a:xfrm>
              <a:off x="11627141" y="2541864"/>
              <a:ext cx="414957" cy="153518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功能区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EAF37E4-903B-4C17-BFDE-610F5BE44EAE}"/>
                </a:ext>
              </a:extLst>
            </p:cNvPr>
            <p:cNvSpPr/>
            <p:nvPr/>
          </p:nvSpPr>
          <p:spPr>
            <a:xfrm>
              <a:off x="11627141" y="5076738"/>
              <a:ext cx="414957" cy="153518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基类区</a:t>
              </a:r>
            </a:p>
          </p:txBody>
        </p:sp>
        <p:sp>
          <p:nvSpPr>
            <p:cNvPr id="21" name="箭头: 下 20">
              <a:extLst>
                <a:ext uri="{FF2B5EF4-FFF2-40B4-BE49-F238E27FC236}">
                  <a16:creationId xmlns:a16="http://schemas.microsoft.com/office/drawing/2014/main" id="{F877BC46-2E2C-41EE-9B7B-D00AABEC4843}"/>
                </a:ext>
              </a:extLst>
            </p:cNvPr>
            <p:cNvSpPr/>
            <p:nvPr/>
          </p:nvSpPr>
          <p:spPr>
            <a:xfrm>
              <a:off x="5452300" y="1281238"/>
              <a:ext cx="250582" cy="6187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8511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62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伦佳</dc:creator>
  <cp:lastModifiedBy>李 伦佳</cp:lastModifiedBy>
  <cp:revision>5</cp:revision>
  <dcterms:created xsi:type="dcterms:W3CDTF">2019-11-01T13:31:37Z</dcterms:created>
  <dcterms:modified xsi:type="dcterms:W3CDTF">2019-11-01T13:37:06Z</dcterms:modified>
</cp:coreProperties>
</file>