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6"/>
    <p:restoredTop sz="94663"/>
  </p:normalViewPr>
  <p:slideViewPr>
    <p:cSldViewPr snapToGrid="0" snapToObjects="1">
      <p:cViewPr varScale="1">
        <p:scale>
          <a:sx n="87" d="100"/>
          <a:sy n="87" d="100"/>
        </p:scale>
        <p:origin x="208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3DE3C-A9E0-1648-971A-7AC6D9877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05543"/>
            <a:ext cx="8825658" cy="861420"/>
          </a:xfrm>
        </p:spPr>
        <p:txBody>
          <a:bodyPr/>
          <a:lstStyle/>
          <a:p>
            <a:r>
              <a:rPr lang="en-US" sz="6000" dirty="0"/>
              <a:t>My Closet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E5476-B865-7E4B-870F-DCC80D01A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666963"/>
            <a:ext cx="8825658" cy="3971837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Designed by: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Lilu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odedra</a:t>
            </a:r>
            <a:r>
              <a:rPr lang="en-US" dirty="0">
                <a:solidFill>
                  <a:schemeClr val="bg1"/>
                </a:solidFill>
              </a:rPr>
              <a:t>  (1896615)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Shivdeep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kaur</a:t>
            </a:r>
            <a:r>
              <a:rPr lang="en-US" dirty="0">
                <a:solidFill>
                  <a:schemeClr val="bg1"/>
                </a:solidFill>
              </a:rPr>
              <a:t>  (1896567)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Krishna naik  (189….)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Urvi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arora</a:t>
            </a:r>
            <a:r>
              <a:rPr lang="en-US" dirty="0">
                <a:solidFill>
                  <a:schemeClr val="bg1"/>
                </a:solidFill>
              </a:rPr>
              <a:t>  (189….)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Anuj </a:t>
            </a:r>
            <a:r>
              <a:rPr lang="en-US" dirty="0" err="1">
                <a:solidFill>
                  <a:schemeClr val="bg1"/>
                </a:solidFill>
              </a:rPr>
              <a:t>monga</a:t>
            </a:r>
            <a:r>
              <a:rPr lang="en-US" dirty="0">
                <a:solidFill>
                  <a:schemeClr val="bg1"/>
                </a:solidFill>
              </a:rPr>
              <a:t>  (189….)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821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47C6-ED79-454F-BB42-D93E8EFDB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Feedback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3D8D9B-05D6-8C4A-9042-CE0C94DE785C}"/>
              </a:ext>
            </a:extLst>
          </p:cNvPr>
          <p:cNvSpPr txBox="1"/>
          <p:nvPr/>
        </p:nvSpPr>
        <p:spPr>
          <a:xfrm>
            <a:off x="4468761" y="2831690"/>
            <a:ext cx="514275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Navigation</a:t>
            </a:r>
            <a:r>
              <a:rPr lang="en-US" dirty="0"/>
              <a:t>:</a:t>
            </a:r>
          </a:p>
          <a:p>
            <a:r>
              <a:rPr lang="en-US" dirty="0"/>
              <a:t>Category</a:t>
            </a:r>
            <a:r>
              <a:rPr lang="en-US" dirty="0">
                <a:sym typeface="Wingdings" pitchFamily="2" charset="2"/>
              </a:rPr>
              <a:t> Feedback</a:t>
            </a:r>
          </a:p>
          <a:p>
            <a:r>
              <a:rPr lang="en-US" dirty="0">
                <a:sym typeface="Wingdings" pitchFamily="2" charset="2"/>
              </a:rPr>
              <a:t>Description:</a:t>
            </a:r>
          </a:p>
          <a:p>
            <a:r>
              <a:rPr lang="en-US" dirty="0"/>
              <a:t>You can give your feedback about services.</a:t>
            </a:r>
          </a:p>
          <a:p>
            <a:r>
              <a:rPr lang="en-US" b="1" dirty="0"/>
              <a:t>Components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Ios</a:t>
            </a:r>
            <a:r>
              <a:rPr lang="en-US" dirty="0"/>
              <a:t> icons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Radio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EC5C446-142D-4647-B306-70EC70BC7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714" y="2220042"/>
            <a:ext cx="2673938" cy="4637958"/>
          </a:xfrm>
        </p:spPr>
      </p:pic>
    </p:spTree>
    <p:extLst>
      <p:ext uri="{BB962C8B-B14F-4D97-AF65-F5344CB8AC3E}">
        <p14:creationId xmlns:p14="http://schemas.microsoft.com/office/powerpoint/2010/main" val="3872809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47C6-ED79-454F-BB42-D93E8EFDB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About us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3D8D9B-05D6-8C4A-9042-CE0C94DE785C}"/>
              </a:ext>
            </a:extLst>
          </p:cNvPr>
          <p:cNvSpPr txBox="1"/>
          <p:nvPr/>
        </p:nvSpPr>
        <p:spPr>
          <a:xfrm>
            <a:off x="4468761" y="2831690"/>
            <a:ext cx="750558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Navigation</a:t>
            </a:r>
            <a:r>
              <a:rPr lang="en-US" dirty="0" err="1"/>
              <a:t>:Category</a:t>
            </a:r>
            <a:r>
              <a:rPr lang="en-US" dirty="0">
                <a:sym typeface="Wingdings" pitchFamily="2" charset="2"/>
              </a:rPr>
              <a:t> About us page</a:t>
            </a:r>
          </a:p>
          <a:p>
            <a:r>
              <a:rPr lang="en-US" b="1" dirty="0">
                <a:sym typeface="Wingdings" pitchFamily="2" charset="2"/>
              </a:rPr>
              <a:t>Description</a:t>
            </a:r>
            <a:r>
              <a:rPr lang="en-US" dirty="0">
                <a:sym typeface="Wingdings" pitchFamily="2" charset="2"/>
              </a:rPr>
              <a:t>:</a:t>
            </a:r>
          </a:p>
          <a:p>
            <a:r>
              <a:rPr lang="en-US" dirty="0"/>
              <a:t>You can find information about the people who have developed</a:t>
            </a:r>
          </a:p>
          <a:p>
            <a:r>
              <a:rPr lang="en-US" dirty="0"/>
              <a:t> this app</a:t>
            </a:r>
          </a:p>
          <a:p>
            <a:r>
              <a:rPr lang="en-US" b="1" dirty="0"/>
              <a:t>Components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Ios</a:t>
            </a:r>
            <a:r>
              <a:rPr lang="en-US" dirty="0"/>
              <a:t> icons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Dynamic panel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Vertical scrolling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Radio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B7EA7B4-8EF2-0D4A-8A8B-016B5D018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179" y="2205292"/>
            <a:ext cx="2555950" cy="4524315"/>
          </a:xfrm>
        </p:spPr>
      </p:pic>
    </p:spTree>
    <p:extLst>
      <p:ext uri="{BB962C8B-B14F-4D97-AF65-F5344CB8AC3E}">
        <p14:creationId xmlns:p14="http://schemas.microsoft.com/office/powerpoint/2010/main" val="722276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47C6-ED79-454F-BB42-D93E8EFDB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Contact us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3D8D9B-05D6-8C4A-9042-CE0C94DE785C}"/>
              </a:ext>
            </a:extLst>
          </p:cNvPr>
          <p:cNvSpPr txBox="1"/>
          <p:nvPr/>
        </p:nvSpPr>
        <p:spPr>
          <a:xfrm>
            <a:off x="4468761" y="2831690"/>
            <a:ext cx="741420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Navigation</a:t>
            </a:r>
            <a:r>
              <a:rPr lang="en-US" dirty="0" err="1"/>
              <a:t>:Category</a:t>
            </a:r>
            <a:r>
              <a:rPr lang="en-US" dirty="0">
                <a:sym typeface="Wingdings" pitchFamily="2" charset="2"/>
              </a:rPr>
              <a:t> Contact us page</a:t>
            </a:r>
          </a:p>
          <a:p>
            <a:r>
              <a:rPr lang="en-US" b="1" dirty="0">
                <a:sym typeface="Wingdings" pitchFamily="2" charset="2"/>
              </a:rPr>
              <a:t>Description</a:t>
            </a:r>
            <a:r>
              <a:rPr lang="en-US" dirty="0">
                <a:sym typeface="Wingdings" pitchFamily="2" charset="2"/>
              </a:rPr>
              <a:t>:</a:t>
            </a:r>
          </a:p>
          <a:p>
            <a:r>
              <a:rPr lang="en-US" dirty="0"/>
              <a:t>Here you can find some links to communicate with the owner as </a:t>
            </a:r>
          </a:p>
          <a:p>
            <a:r>
              <a:rPr lang="en-US" dirty="0"/>
              <a:t>well as you can fill out the details and sent it to them.</a:t>
            </a:r>
          </a:p>
          <a:p>
            <a:r>
              <a:rPr lang="en-US" b="1" dirty="0"/>
              <a:t>Components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Ios</a:t>
            </a:r>
            <a:r>
              <a:rPr lang="en-US" dirty="0"/>
              <a:t> icons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Dynamin panel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Radio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7CFE06-00E8-B34A-9C41-7C77B260F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204" y="2205292"/>
            <a:ext cx="2216738" cy="4597215"/>
          </a:xfrm>
        </p:spPr>
      </p:pic>
    </p:spTree>
    <p:extLst>
      <p:ext uri="{BB962C8B-B14F-4D97-AF65-F5344CB8AC3E}">
        <p14:creationId xmlns:p14="http://schemas.microsoft.com/office/powerpoint/2010/main" val="3363927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D1207D-CB17-3042-92F2-748007838D3F}"/>
              </a:ext>
            </a:extLst>
          </p:cNvPr>
          <p:cNvSpPr/>
          <p:nvPr/>
        </p:nvSpPr>
        <p:spPr>
          <a:xfrm>
            <a:off x="1622323" y="2967334"/>
            <a:ext cx="892277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000" b="1" dirty="0">
                <a:ln/>
                <a:solidFill>
                  <a:schemeClr val="accent4"/>
                </a:solidFill>
              </a:rPr>
              <a:t>THANK YOU…!!!</a:t>
            </a:r>
            <a:endParaRPr lang="en-US" sz="80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76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47C6-ED79-454F-BB42-D93E8EFDB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F94016-A6D1-B04E-A9FE-A0D24BC7C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651" y="2450054"/>
            <a:ext cx="2330246" cy="440794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3D8D9B-05D6-8C4A-9042-CE0C94DE785C}"/>
              </a:ext>
            </a:extLst>
          </p:cNvPr>
          <p:cNvSpPr txBox="1"/>
          <p:nvPr/>
        </p:nvSpPr>
        <p:spPr>
          <a:xfrm>
            <a:off x="4468761" y="2831690"/>
            <a:ext cx="364394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first page is the main page</a:t>
            </a:r>
          </a:p>
          <a:p>
            <a:r>
              <a:rPr lang="en-US" b="1" dirty="0"/>
              <a:t>Categories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Sales</a:t>
            </a:r>
          </a:p>
          <a:p>
            <a:r>
              <a:rPr lang="en-US" b="1" dirty="0"/>
              <a:t>Components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Ios</a:t>
            </a:r>
            <a:r>
              <a:rPr lang="en-US" dirty="0"/>
              <a:t> icons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91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47C6-ED79-454F-BB42-D93E8EFDB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3D8D9B-05D6-8C4A-9042-CE0C94DE785C}"/>
              </a:ext>
            </a:extLst>
          </p:cNvPr>
          <p:cNvSpPr txBox="1"/>
          <p:nvPr/>
        </p:nvSpPr>
        <p:spPr>
          <a:xfrm>
            <a:off x="4468761" y="2831690"/>
            <a:ext cx="710162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Navigation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 page --&gt;Category</a:t>
            </a:r>
          </a:p>
          <a:p>
            <a:r>
              <a:rPr lang="en-US" dirty="0"/>
              <a:t> You can find different types of categories as per your choice.</a:t>
            </a:r>
          </a:p>
          <a:p>
            <a:r>
              <a:rPr lang="en-US" b="1" dirty="0"/>
              <a:t>Components</a:t>
            </a:r>
            <a:r>
              <a:rPr lang="en-US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Ios</a:t>
            </a:r>
            <a:r>
              <a:rPr lang="en-US" dirty="0"/>
              <a:t> icons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7E7B27B-55AE-CD40-8C43-F53EE3856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615" y="2468031"/>
            <a:ext cx="2298565" cy="4286729"/>
          </a:xfrm>
        </p:spPr>
      </p:pic>
    </p:spTree>
    <p:extLst>
      <p:ext uri="{BB962C8B-B14F-4D97-AF65-F5344CB8AC3E}">
        <p14:creationId xmlns:p14="http://schemas.microsoft.com/office/powerpoint/2010/main" val="346955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47C6-ED79-454F-BB42-D93E8EFDB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in and Sign up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3D8D9B-05D6-8C4A-9042-CE0C94DE785C}"/>
              </a:ext>
            </a:extLst>
          </p:cNvPr>
          <p:cNvSpPr txBox="1"/>
          <p:nvPr/>
        </p:nvSpPr>
        <p:spPr>
          <a:xfrm>
            <a:off x="3288890" y="2831690"/>
            <a:ext cx="59074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Navigation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 page </a:t>
            </a:r>
            <a:r>
              <a:rPr lang="en-US" dirty="0">
                <a:sym typeface="Wingdings" pitchFamily="2" charset="2"/>
              </a:rPr>
              <a:t>sign in Sign up</a:t>
            </a:r>
            <a:endParaRPr lang="en-US" dirty="0"/>
          </a:p>
          <a:p>
            <a:r>
              <a:rPr lang="en-US" dirty="0"/>
              <a:t> Registered users can sign in through this </a:t>
            </a:r>
          </a:p>
          <a:p>
            <a:r>
              <a:rPr lang="en-US" dirty="0"/>
              <a:t>page and if not registered then they must go to the sign up page.</a:t>
            </a:r>
          </a:p>
          <a:p>
            <a:r>
              <a:rPr lang="en-US" b="1" dirty="0"/>
              <a:t>Components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Images  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Ios</a:t>
            </a:r>
            <a:r>
              <a:rPr lang="en-US" dirty="0"/>
              <a:t> icons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Checkboxes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236AE82-5248-AA4E-B093-D30F51643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710" y="2484189"/>
            <a:ext cx="2483490" cy="4123087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369B09-944F-9C41-AC6D-67EF69548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1812" y="2484190"/>
            <a:ext cx="2483489" cy="412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62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47C6-ED79-454F-BB42-D93E8EFDB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Women main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3D8D9B-05D6-8C4A-9042-CE0C94DE785C}"/>
              </a:ext>
            </a:extLst>
          </p:cNvPr>
          <p:cNvSpPr txBox="1"/>
          <p:nvPr/>
        </p:nvSpPr>
        <p:spPr>
          <a:xfrm>
            <a:off x="4468761" y="2831690"/>
            <a:ext cx="712727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Navigation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 page </a:t>
            </a:r>
            <a:r>
              <a:rPr lang="en-US" dirty="0">
                <a:sym typeface="Wingdings" pitchFamily="2" charset="2"/>
              </a:rPr>
              <a:t>women main page</a:t>
            </a:r>
            <a:endParaRPr lang="en-US" dirty="0"/>
          </a:p>
          <a:p>
            <a:r>
              <a:rPr lang="en-US" dirty="0"/>
              <a:t>You can find different categories of women clothes and sales,</a:t>
            </a:r>
          </a:p>
          <a:p>
            <a:r>
              <a:rPr lang="en-US" dirty="0"/>
              <a:t>Discounts on different brands.</a:t>
            </a:r>
          </a:p>
          <a:p>
            <a:r>
              <a:rPr lang="en-US" b="1" dirty="0"/>
              <a:t>Components</a:t>
            </a:r>
            <a:r>
              <a:rPr lang="en-US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Ios</a:t>
            </a:r>
            <a:r>
              <a:rPr lang="en-US" dirty="0"/>
              <a:t> icons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Dynamic panel</a:t>
            </a:r>
          </a:p>
          <a:p>
            <a:r>
              <a:rPr lang="en-US" b="1" dirty="0"/>
              <a:t>YOU CAN FIND THE SAME NAVIGATION FOR MEN AND KIDS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237E51A-F747-F044-8031-B07A6A3BD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446" y="2374489"/>
            <a:ext cx="2462980" cy="4291781"/>
          </a:xfrm>
        </p:spPr>
      </p:pic>
    </p:spTree>
    <p:extLst>
      <p:ext uri="{BB962C8B-B14F-4D97-AF65-F5344CB8AC3E}">
        <p14:creationId xmlns:p14="http://schemas.microsoft.com/office/powerpoint/2010/main" val="1757521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47C6-ED79-454F-BB42-D93E8EFDB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Casual outfit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3D8D9B-05D6-8C4A-9042-CE0C94DE785C}"/>
              </a:ext>
            </a:extLst>
          </p:cNvPr>
          <p:cNvSpPr txBox="1"/>
          <p:nvPr/>
        </p:nvSpPr>
        <p:spPr>
          <a:xfrm>
            <a:off x="4468761" y="2831690"/>
            <a:ext cx="577433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Navigation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 page </a:t>
            </a:r>
            <a:r>
              <a:rPr lang="en-US" dirty="0">
                <a:sym typeface="Wingdings" pitchFamily="2" charset="2"/>
              </a:rPr>
              <a:t>women main </a:t>
            </a:r>
            <a:r>
              <a:rPr lang="en-US" dirty="0" err="1">
                <a:sym typeface="Wingdings" pitchFamily="2" charset="2"/>
              </a:rPr>
              <a:t>pagecasual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oufits</a:t>
            </a:r>
            <a:endParaRPr lang="en-US" dirty="0"/>
          </a:p>
          <a:p>
            <a:r>
              <a:rPr lang="en-US" dirty="0"/>
              <a:t>You can find different types of casual outfits.</a:t>
            </a:r>
          </a:p>
          <a:p>
            <a:r>
              <a:rPr lang="en-US" b="1" dirty="0"/>
              <a:t>Components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Ios</a:t>
            </a:r>
            <a:r>
              <a:rPr lang="en-US" dirty="0"/>
              <a:t> icons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Dynamic panel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197E5A-64EC-C344-A808-AA4399BFC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166" y="2468031"/>
            <a:ext cx="2467460" cy="4257233"/>
          </a:xfrm>
        </p:spPr>
      </p:pic>
    </p:spTree>
    <p:extLst>
      <p:ext uri="{BB962C8B-B14F-4D97-AF65-F5344CB8AC3E}">
        <p14:creationId xmlns:p14="http://schemas.microsoft.com/office/powerpoint/2010/main" val="270346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47C6-ED79-454F-BB42-D93E8EFDB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Outfit description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3D8D9B-05D6-8C4A-9042-CE0C94DE785C}"/>
              </a:ext>
            </a:extLst>
          </p:cNvPr>
          <p:cNvSpPr txBox="1"/>
          <p:nvPr/>
        </p:nvSpPr>
        <p:spPr>
          <a:xfrm>
            <a:off x="4468761" y="2831690"/>
            <a:ext cx="656782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Navigation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 page </a:t>
            </a:r>
            <a:r>
              <a:rPr lang="en-US" dirty="0">
                <a:sym typeface="Wingdings" pitchFamily="2" charset="2"/>
              </a:rPr>
              <a:t>women main </a:t>
            </a:r>
            <a:r>
              <a:rPr lang="en-US" dirty="0" err="1">
                <a:sym typeface="Wingdings" pitchFamily="2" charset="2"/>
              </a:rPr>
              <a:t>pagecasual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oufitsoutfit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     description page.</a:t>
            </a:r>
            <a:endParaRPr lang="en-US" dirty="0"/>
          </a:p>
          <a:p>
            <a:r>
              <a:rPr lang="en-US" dirty="0"/>
              <a:t>You can find different types of </a:t>
            </a:r>
            <a:r>
              <a:rPr lang="en-US" dirty="0" err="1"/>
              <a:t>casua</a:t>
            </a:r>
            <a:r>
              <a:rPr lang="en-US" dirty="0"/>
              <a:t> </a:t>
            </a:r>
            <a:r>
              <a:rPr lang="en-US" dirty="0" err="1"/>
              <a:t>outfitsl</a:t>
            </a:r>
            <a:r>
              <a:rPr lang="en-US" dirty="0"/>
              <a:t>.</a:t>
            </a:r>
          </a:p>
          <a:p>
            <a:r>
              <a:rPr lang="en-US" b="1" dirty="0"/>
              <a:t>Components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Ios</a:t>
            </a:r>
            <a:r>
              <a:rPr lang="en-US" dirty="0"/>
              <a:t> icons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Dynamic panel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Vertical and horizontal scrolling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9EF7D75-710F-2E47-9BEF-E2D5B3CB1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690" y="2241754"/>
            <a:ext cx="2802194" cy="4365523"/>
          </a:xfrm>
        </p:spPr>
      </p:pic>
    </p:spTree>
    <p:extLst>
      <p:ext uri="{BB962C8B-B14F-4D97-AF65-F5344CB8AC3E}">
        <p14:creationId xmlns:p14="http://schemas.microsoft.com/office/powerpoint/2010/main" val="1985100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47C6-ED79-454F-BB42-D93E8EFDB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Place order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3D8D9B-05D6-8C4A-9042-CE0C94DE785C}"/>
              </a:ext>
            </a:extLst>
          </p:cNvPr>
          <p:cNvSpPr txBox="1"/>
          <p:nvPr/>
        </p:nvSpPr>
        <p:spPr>
          <a:xfrm>
            <a:off x="4468761" y="2831690"/>
            <a:ext cx="759855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Navigation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  Outfit description </a:t>
            </a:r>
            <a:r>
              <a:rPr lang="en-US" dirty="0" err="1">
                <a:sym typeface="Wingdings" pitchFamily="2" charset="2"/>
              </a:rPr>
              <a:t>pageorder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pageplace</a:t>
            </a:r>
            <a:r>
              <a:rPr lang="en-US" dirty="0">
                <a:sym typeface="Wingdings" pitchFamily="2" charset="2"/>
              </a:rPr>
              <a:t> order.</a:t>
            </a:r>
            <a:endParaRPr lang="en-US" dirty="0"/>
          </a:p>
          <a:p>
            <a:r>
              <a:rPr lang="en-US" b="1" dirty="0"/>
              <a:t>Description</a:t>
            </a:r>
            <a:r>
              <a:rPr lang="en-US" dirty="0"/>
              <a:t>:</a:t>
            </a:r>
          </a:p>
          <a:p>
            <a:r>
              <a:rPr lang="en-US" dirty="0"/>
              <a:t>You can place order for a particular item and can adjust quantity.</a:t>
            </a:r>
          </a:p>
          <a:p>
            <a:r>
              <a:rPr lang="en-US" dirty="0"/>
              <a:t>Components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Ios</a:t>
            </a:r>
            <a:r>
              <a:rPr lang="en-US" dirty="0"/>
              <a:t> icons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Dropdown menu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50FE0B-82D1-D046-A7BB-27B5861E5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175" y="2227006"/>
            <a:ext cx="2595716" cy="4483510"/>
          </a:xfrm>
        </p:spPr>
      </p:pic>
    </p:spTree>
    <p:extLst>
      <p:ext uri="{BB962C8B-B14F-4D97-AF65-F5344CB8AC3E}">
        <p14:creationId xmlns:p14="http://schemas.microsoft.com/office/powerpoint/2010/main" val="190204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47C6-ED79-454F-BB42-D93E8EFDB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Payment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3D8D9B-05D6-8C4A-9042-CE0C94DE785C}"/>
              </a:ext>
            </a:extLst>
          </p:cNvPr>
          <p:cNvSpPr txBox="1"/>
          <p:nvPr/>
        </p:nvSpPr>
        <p:spPr>
          <a:xfrm>
            <a:off x="4468761" y="2831690"/>
            <a:ext cx="695895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Navigation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  Outfit description </a:t>
            </a:r>
            <a:r>
              <a:rPr lang="en-US" dirty="0" err="1">
                <a:sym typeface="Wingdings" pitchFamily="2" charset="2"/>
              </a:rPr>
              <a:t>pageorder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pageplace</a:t>
            </a:r>
            <a:r>
              <a:rPr lang="en-US" dirty="0">
                <a:sym typeface="Wingdings" pitchFamily="2" charset="2"/>
              </a:rPr>
              <a:t> order.</a:t>
            </a:r>
            <a:endParaRPr lang="en-US" dirty="0"/>
          </a:p>
          <a:p>
            <a:r>
              <a:rPr lang="en-US" dirty="0" err="1"/>
              <a:t>Description</a:t>
            </a:r>
            <a:r>
              <a:rPr lang="en-US" dirty="0" err="1">
                <a:sym typeface="Wingdings" pitchFamily="2" charset="2"/>
              </a:rPr>
              <a:t>Payment</a:t>
            </a:r>
            <a:r>
              <a:rPr lang="en-US" dirty="0">
                <a:sym typeface="Wingdings" pitchFamily="2" charset="2"/>
              </a:rPr>
              <a:t> page</a:t>
            </a:r>
            <a:endParaRPr lang="en-US" dirty="0"/>
          </a:p>
          <a:p>
            <a:r>
              <a:rPr lang="en-US" dirty="0"/>
              <a:t>Here you can select the payment option as per your choice.</a:t>
            </a:r>
          </a:p>
          <a:p>
            <a:r>
              <a:rPr lang="en-US" b="1" dirty="0"/>
              <a:t>Components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Ios</a:t>
            </a:r>
            <a:r>
              <a:rPr lang="en-US" dirty="0"/>
              <a:t> icons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9547B67-2A91-2F45-A918-92FD59904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714" y="2220041"/>
            <a:ext cx="2629692" cy="4446229"/>
          </a:xfrm>
        </p:spPr>
      </p:pic>
    </p:spTree>
    <p:extLst>
      <p:ext uri="{BB962C8B-B14F-4D97-AF65-F5344CB8AC3E}">
        <p14:creationId xmlns:p14="http://schemas.microsoft.com/office/powerpoint/2010/main" val="348156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63</TotalTime>
  <Words>451</Words>
  <Application>Microsoft Macintosh PowerPoint</Application>
  <PresentationFormat>Widescreen</PresentationFormat>
  <Paragraphs>141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My Closet</vt:lpstr>
      <vt:lpstr>Main page</vt:lpstr>
      <vt:lpstr>Category Page</vt:lpstr>
      <vt:lpstr>Sign in and Sign up page</vt:lpstr>
      <vt:lpstr>Women main page</vt:lpstr>
      <vt:lpstr>Casual outfit page</vt:lpstr>
      <vt:lpstr>Outfit description page</vt:lpstr>
      <vt:lpstr> Place order page</vt:lpstr>
      <vt:lpstr> Payment page</vt:lpstr>
      <vt:lpstr> Feedback page</vt:lpstr>
      <vt:lpstr> About us page</vt:lpstr>
      <vt:lpstr> Contact us page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Closet</dc:title>
  <dc:creator>Microsoft Office User</dc:creator>
  <cp:lastModifiedBy>Microsoft Office User</cp:lastModifiedBy>
  <cp:revision>7</cp:revision>
  <dcterms:created xsi:type="dcterms:W3CDTF">2019-05-04T08:10:31Z</dcterms:created>
  <dcterms:modified xsi:type="dcterms:W3CDTF">2019-05-04T09:14:21Z</dcterms:modified>
</cp:coreProperties>
</file>