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44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4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6F1CED-4617-4ECE-B7B1-535CD1C521A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4F40662B-EE78-43F1-8381-6AD2D1D5D3E2}">
      <dgm:prSet/>
      <dgm:spPr/>
      <dgm:t>
        <a:bodyPr/>
        <a:lstStyle/>
        <a:p>
          <a:r>
            <a:rPr lang="zh-CN" dirty="0">
              <a:hlinkClick xmlns:r="http://schemas.openxmlformats.org/officeDocument/2006/relationships" r:id="rId1" action="ppaction://hlinksldjump"/>
            </a:rPr>
            <a:t>一、网络的概念</a:t>
          </a:r>
          <a:endParaRPr lang="zh-CN" dirty="0"/>
        </a:p>
      </dgm:t>
    </dgm:pt>
    <dgm:pt modelId="{A5DC69F2-77FA-4E18-B68F-89739D08DFD5}" type="parTrans" cxnId="{6B3255DE-15FC-4BF2-8B57-4F593CA7150E}">
      <dgm:prSet/>
      <dgm:spPr/>
      <dgm:t>
        <a:bodyPr/>
        <a:lstStyle/>
        <a:p>
          <a:endParaRPr lang="zh-CN" altLang="en-US"/>
        </a:p>
      </dgm:t>
    </dgm:pt>
    <dgm:pt modelId="{2D255AAD-3C07-4E59-9F66-DD7E707A4913}" type="sibTrans" cxnId="{6B3255DE-15FC-4BF2-8B57-4F593CA7150E}">
      <dgm:prSet/>
      <dgm:spPr/>
      <dgm:t>
        <a:bodyPr/>
        <a:lstStyle/>
        <a:p>
          <a:endParaRPr lang="zh-CN" altLang="en-US"/>
        </a:p>
      </dgm:t>
    </dgm:pt>
    <dgm:pt modelId="{73554E0D-343E-4188-8069-178BB2CF1C75}">
      <dgm:prSet/>
      <dgm:spPr/>
      <dgm:t>
        <a:bodyPr/>
        <a:lstStyle/>
        <a:p>
          <a:r>
            <a:rPr lang="zh-CN" dirty="0">
              <a:hlinkClick xmlns:r="http://schemas.openxmlformats.org/officeDocument/2006/relationships" r:id="rId2" action="ppaction://hlinksldjump"/>
            </a:rPr>
            <a:t>二、网络的功能</a:t>
          </a:r>
          <a:endParaRPr lang="zh-CN" dirty="0"/>
        </a:p>
      </dgm:t>
    </dgm:pt>
    <dgm:pt modelId="{B2B3F65A-0A9F-431B-AB7D-73FB6C95021E}" type="parTrans" cxnId="{E96B4508-70E6-4788-B1A7-E204C76C3517}">
      <dgm:prSet/>
      <dgm:spPr/>
      <dgm:t>
        <a:bodyPr/>
        <a:lstStyle/>
        <a:p>
          <a:endParaRPr lang="zh-CN" altLang="en-US"/>
        </a:p>
      </dgm:t>
    </dgm:pt>
    <dgm:pt modelId="{28BEC644-D322-41FB-928D-E195D0DF9ECE}" type="sibTrans" cxnId="{E96B4508-70E6-4788-B1A7-E204C76C3517}">
      <dgm:prSet/>
      <dgm:spPr/>
      <dgm:t>
        <a:bodyPr/>
        <a:lstStyle/>
        <a:p>
          <a:endParaRPr lang="zh-CN" altLang="en-US"/>
        </a:p>
      </dgm:t>
    </dgm:pt>
    <dgm:pt modelId="{192C3941-65B0-426C-B331-68CB108C5659}">
      <dgm:prSet/>
      <dgm:spPr/>
      <dgm:t>
        <a:bodyPr/>
        <a:lstStyle/>
        <a:p>
          <a:r>
            <a:rPr lang="zh-CN" dirty="0">
              <a:hlinkClick xmlns:r="http://schemas.openxmlformats.org/officeDocument/2006/relationships" r:id="rId3" action="ppaction://hlinksldjump"/>
            </a:rPr>
            <a:t>三、网络的发展史</a:t>
          </a:r>
          <a:endParaRPr lang="zh-CN" dirty="0"/>
        </a:p>
      </dgm:t>
    </dgm:pt>
    <dgm:pt modelId="{E311294E-80D9-405F-A9D5-4159D11BD242}" type="parTrans" cxnId="{01DC5A69-B1C8-428E-88F6-73B7A87A527A}">
      <dgm:prSet/>
      <dgm:spPr/>
      <dgm:t>
        <a:bodyPr/>
        <a:lstStyle/>
        <a:p>
          <a:endParaRPr lang="zh-CN" altLang="en-US"/>
        </a:p>
      </dgm:t>
    </dgm:pt>
    <dgm:pt modelId="{6E6FB358-9EC1-4BE8-AAAE-8B3D04407C96}" type="sibTrans" cxnId="{01DC5A69-B1C8-428E-88F6-73B7A87A527A}">
      <dgm:prSet/>
      <dgm:spPr/>
      <dgm:t>
        <a:bodyPr/>
        <a:lstStyle/>
        <a:p>
          <a:endParaRPr lang="zh-CN" altLang="en-US"/>
        </a:p>
      </dgm:t>
    </dgm:pt>
    <dgm:pt modelId="{E61F11F9-BEF6-47F6-AD6C-7530D969A04A}" type="pres">
      <dgm:prSet presAssocID="{BA6F1CED-4617-4ECE-B7B1-535CD1C521A1}" presName="linear" presStyleCnt="0">
        <dgm:presLayoutVars>
          <dgm:dir/>
          <dgm:animLvl val="lvl"/>
          <dgm:resizeHandles val="exact"/>
        </dgm:presLayoutVars>
      </dgm:prSet>
      <dgm:spPr/>
    </dgm:pt>
    <dgm:pt modelId="{8DEC06C1-E44B-4CEE-A361-9DA511F2E2D7}" type="pres">
      <dgm:prSet presAssocID="{4F40662B-EE78-43F1-8381-6AD2D1D5D3E2}" presName="parentLin" presStyleCnt="0"/>
      <dgm:spPr/>
    </dgm:pt>
    <dgm:pt modelId="{89CEC2F7-B078-4A9D-8BE1-7F76BB600536}" type="pres">
      <dgm:prSet presAssocID="{4F40662B-EE78-43F1-8381-6AD2D1D5D3E2}" presName="parentLeftMargin" presStyleLbl="node1" presStyleIdx="0" presStyleCnt="3"/>
      <dgm:spPr/>
    </dgm:pt>
    <dgm:pt modelId="{4A2AE61B-59E1-4D61-8E33-526455555A04}" type="pres">
      <dgm:prSet presAssocID="{4F40662B-EE78-43F1-8381-6AD2D1D5D3E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E07642F-95E1-4175-9C78-06CA758E5AAC}" type="pres">
      <dgm:prSet presAssocID="{4F40662B-EE78-43F1-8381-6AD2D1D5D3E2}" presName="negativeSpace" presStyleCnt="0"/>
      <dgm:spPr/>
    </dgm:pt>
    <dgm:pt modelId="{771816E4-DAA8-4AE5-8524-6EBE009E5D15}" type="pres">
      <dgm:prSet presAssocID="{4F40662B-EE78-43F1-8381-6AD2D1D5D3E2}" presName="childText" presStyleLbl="conFgAcc1" presStyleIdx="0" presStyleCnt="3">
        <dgm:presLayoutVars>
          <dgm:bulletEnabled val="1"/>
        </dgm:presLayoutVars>
      </dgm:prSet>
      <dgm:spPr/>
    </dgm:pt>
    <dgm:pt modelId="{E573F6B6-5F16-410F-9841-8AC87698A795}" type="pres">
      <dgm:prSet presAssocID="{2D255AAD-3C07-4E59-9F66-DD7E707A4913}" presName="spaceBetweenRectangles" presStyleCnt="0"/>
      <dgm:spPr/>
    </dgm:pt>
    <dgm:pt modelId="{3BF7D633-BDB9-425C-ACCA-5B5A0C494733}" type="pres">
      <dgm:prSet presAssocID="{73554E0D-343E-4188-8069-178BB2CF1C75}" presName="parentLin" presStyleCnt="0"/>
      <dgm:spPr/>
    </dgm:pt>
    <dgm:pt modelId="{ABEC45CF-3E16-4BC9-BEB4-CA82B0776565}" type="pres">
      <dgm:prSet presAssocID="{73554E0D-343E-4188-8069-178BB2CF1C75}" presName="parentLeftMargin" presStyleLbl="node1" presStyleIdx="0" presStyleCnt="3"/>
      <dgm:spPr/>
    </dgm:pt>
    <dgm:pt modelId="{85BBCD76-1E42-4403-96FD-88243E395F49}" type="pres">
      <dgm:prSet presAssocID="{73554E0D-343E-4188-8069-178BB2CF1C7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AE6F67F-79C2-4FFF-9D88-E46CEC7C92A8}" type="pres">
      <dgm:prSet presAssocID="{73554E0D-343E-4188-8069-178BB2CF1C75}" presName="negativeSpace" presStyleCnt="0"/>
      <dgm:spPr/>
    </dgm:pt>
    <dgm:pt modelId="{99E466BE-468C-44F1-889E-00597C3B6723}" type="pres">
      <dgm:prSet presAssocID="{73554E0D-343E-4188-8069-178BB2CF1C75}" presName="childText" presStyleLbl="conFgAcc1" presStyleIdx="1" presStyleCnt="3">
        <dgm:presLayoutVars>
          <dgm:bulletEnabled val="1"/>
        </dgm:presLayoutVars>
      </dgm:prSet>
      <dgm:spPr/>
    </dgm:pt>
    <dgm:pt modelId="{CF3A8ED4-65B8-4B73-8E91-9E3C47695FE5}" type="pres">
      <dgm:prSet presAssocID="{28BEC644-D322-41FB-928D-E195D0DF9ECE}" presName="spaceBetweenRectangles" presStyleCnt="0"/>
      <dgm:spPr/>
    </dgm:pt>
    <dgm:pt modelId="{82C23D16-6718-4C35-B793-C489451C85C0}" type="pres">
      <dgm:prSet presAssocID="{192C3941-65B0-426C-B331-68CB108C5659}" presName="parentLin" presStyleCnt="0"/>
      <dgm:spPr/>
    </dgm:pt>
    <dgm:pt modelId="{E72C54EF-2CD0-480F-BDD9-8CAD99CF4A33}" type="pres">
      <dgm:prSet presAssocID="{192C3941-65B0-426C-B331-68CB108C5659}" presName="parentLeftMargin" presStyleLbl="node1" presStyleIdx="1" presStyleCnt="3"/>
      <dgm:spPr/>
    </dgm:pt>
    <dgm:pt modelId="{6EAC2C6D-8DBA-4F91-9335-40EB67E70D33}" type="pres">
      <dgm:prSet presAssocID="{192C3941-65B0-426C-B331-68CB108C565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E09C147-2D54-471F-B9A4-1727382EDA09}" type="pres">
      <dgm:prSet presAssocID="{192C3941-65B0-426C-B331-68CB108C5659}" presName="negativeSpace" presStyleCnt="0"/>
      <dgm:spPr/>
    </dgm:pt>
    <dgm:pt modelId="{C885262A-3DEB-468A-8979-C11C304D56F2}" type="pres">
      <dgm:prSet presAssocID="{192C3941-65B0-426C-B331-68CB108C565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96B4508-70E6-4788-B1A7-E204C76C3517}" srcId="{BA6F1CED-4617-4ECE-B7B1-535CD1C521A1}" destId="{73554E0D-343E-4188-8069-178BB2CF1C75}" srcOrd="1" destOrd="0" parTransId="{B2B3F65A-0A9F-431B-AB7D-73FB6C95021E}" sibTransId="{28BEC644-D322-41FB-928D-E195D0DF9ECE}"/>
    <dgm:cxn modelId="{FFD9CF0E-3081-4845-A4F6-300EE0C90BA0}" type="presOf" srcId="{73554E0D-343E-4188-8069-178BB2CF1C75}" destId="{ABEC45CF-3E16-4BC9-BEB4-CA82B0776565}" srcOrd="0" destOrd="0" presId="urn:microsoft.com/office/officeart/2005/8/layout/list1"/>
    <dgm:cxn modelId="{B1622460-A174-4C3A-A419-EC03F16E1954}" type="presOf" srcId="{192C3941-65B0-426C-B331-68CB108C5659}" destId="{E72C54EF-2CD0-480F-BDD9-8CAD99CF4A33}" srcOrd="0" destOrd="0" presId="urn:microsoft.com/office/officeart/2005/8/layout/list1"/>
    <dgm:cxn modelId="{A5130662-52D0-407F-9440-286FFC5E881C}" type="presOf" srcId="{BA6F1CED-4617-4ECE-B7B1-535CD1C521A1}" destId="{E61F11F9-BEF6-47F6-AD6C-7530D969A04A}" srcOrd="0" destOrd="0" presId="urn:microsoft.com/office/officeart/2005/8/layout/list1"/>
    <dgm:cxn modelId="{01DC5A69-B1C8-428E-88F6-73B7A87A527A}" srcId="{BA6F1CED-4617-4ECE-B7B1-535CD1C521A1}" destId="{192C3941-65B0-426C-B331-68CB108C5659}" srcOrd="2" destOrd="0" parTransId="{E311294E-80D9-405F-A9D5-4159D11BD242}" sibTransId="{6E6FB358-9EC1-4BE8-AAAE-8B3D04407C96}"/>
    <dgm:cxn modelId="{0792AF4A-B148-4B28-A042-44C2F856C7C4}" type="presOf" srcId="{73554E0D-343E-4188-8069-178BB2CF1C75}" destId="{85BBCD76-1E42-4403-96FD-88243E395F49}" srcOrd="1" destOrd="0" presId="urn:microsoft.com/office/officeart/2005/8/layout/list1"/>
    <dgm:cxn modelId="{CD4F7A5A-289C-48EE-8985-A8776E7D62EF}" type="presOf" srcId="{4F40662B-EE78-43F1-8381-6AD2D1D5D3E2}" destId="{89CEC2F7-B078-4A9D-8BE1-7F76BB600536}" srcOrd="0" destOrd="0" presId="urn:microsoft.com/office/officeart/2005/8/layout/list1"/>
    <dgm:cxn modelId="{6B3255DE-15FC-4BF2-8B57-4F593CA7150E}" srcId="{BA6F1CED-4617-4ECE-B7B1-535CD1C521A1}" destId="{4F40662B-EE78-43F1-8381-6AD2D1D5D3E2}" srcOrd="0" destOrd="0" parTransId="{A5DC69F2-77FA-4E18-B68F-89739D08DFD5}" sibTransId="{2D255AAD-3C07-4E59-9F66-DD7E707A4913}"/>
    <dgm:cxn modelId="{DBDCEBE1-6A0A-455E-8FFE-33B79A47AF2C}" type="presOf" srcId="{192C3941-65B0-426C-B331-68CB108C5659}" destId="{6EAC2C6D-8DBA-4F91-9335-40EB67E70D33}" srcOrd="1" destOrd="0" presId="urn:microsoft.com/office/officeart/2005/8/layout/list1"/>
    <dgm:cxn modelId="{99D5D6E7-2F90-4CC5-989B-970B1C516B31}" type="presOf" srcId="{4F40662B-EE78-43F1-8381-6AD2D1D5D3E2}" destId="{4A2AE61B-59E1-4D61-8E33-526455555A04}" srcOrd="1" destOrd="0" presId="urn:microsoft.com/office/officeart/2005/8/layout/list1"/>
    <dgm:cxn modelId="{5AA2E7E6-C057-473D-81B6-027E560877B6}" type="presParOf" srcId="{E61F11F9-BEF6-47F6-AD6C-7530D969A04A}" destId="{8DEC06C1-E44B-4CEE-A361-9DA511F2E2D7}" srcOrd="0" destOrd="0" presId="urn:microsoft.com/office/officeart/2005/8/layout/list1"/>
    <dgm:cxn modelId="{C8456E82-29E7-45B2-8B78-A3C5E34292B9}" type="presParOf" srcId="{8DEC06C1-E44B-4CEE-A361-9DA511F2E2D7}" destId="{89CEC2F7-B078-4A9D-8BE1-7F76BB600536}" srcOrd="0" destOrd="0" presId="urn:microsoft.com/office/officeart/2005/8/layout/list1"/>
    <dgm:cxn modelId="{0869A385-2ADB-475B-B35F-8D1F84C3152F}" type="presParOf" srcId="{8DEC06C1-E44B-4CEE-A361-9DA511F2E2D7}" destId="{4A2AE61B-59E1-4D61-8E33-526455555A04}" srcOrd="1" destOrd="0" presId="urn:microsoft.com/office/officeart/2005/8/layout/list1"/>
    <dgm:cxn modelId="{D92DCA56-EBDB-43D4-A5F0-A7ECCA578BAA}" type="presParOf" srcId="{E61F11F9-BEF6-47F6-AD6C-7530D969A04A}" destId="{6E07642F-95E1-4175-9C78-06CA758E5AAC}" srcOrd="1" destOrd="0" presId="urn:microsoft.com/office/officeart/2005/8/layout/list1"/>
    <dgm:cxn modelId="{9A74D7D5-7F86-4D73-92E4-5A0BA34C2715}" type="presParOf" srcId="{E61F11F9-BEF6-47F6-AD6C-7530D969A04A}" destId="{771816E4-DAA8-4AE5-8524-6EBE009E5D15}" srcOrd="2" destOrd="0" presId="urn:microsoft.com/office/officeart/2005/8/layout/list1"/>
    <dgm:cxn modelId="{18A4F5F6-908A-4718-840E-F25074C75256}" type="presParOf" srcId="{E61F11F9-BEF6-47F6-AD6C-7530D969A04A}" destId="{E573F6B6-5F16-410F-9841-8AC87698A795}" srcOrd="3" destOrd="0" presId="urn:microsoft.com/office/officeart/2005/8/layout/list1"/>
    <dgm:cxn modelId="{DEB6F270-C215-4D89-BCB0-0030D4BED896}" type="presParOf" srcId="{E61F11F9-BEF6-47F6-AD6C-7530D969A04A}" destId="{3BF7D633-BDB9-425C-ACCA-5B5A0C494733}" srcOrd="4" destOrd="0" presId="urn:microsoft.com/office/officeart/2005/8/layout/list1"/>
    <dgm:cxn modelId="{5AAEA25E-1CE0-447B-9A75-6F8B15491FB6}" type="presParOf" srcId="{3BF7D633-BDB9-425C-ACCA-5B5A0C494733}" destId="{ABEC45CF-3E16-4BC9-BEB4-CA82B0776565}" srcOrd="0" destOrd="0" presId="urn:microsoft.com/office/officeart/2005/8/layout/list1"/>
    <dgm:cxn modelId="{3208A14A-F925-4EA5-AFCD-A6E2598CFCEE}" type="presParOf" srcId="{3BF7D633-BDB9-425C-ACCA-5B5A0C494733}" destId="{85BBCD76-1E42-4403-96FD-88243E395F49}" srcOrd="1" destOrd="0" presId="urn:microsoft.com/office/officeart/2005/8/layout/list1"/>
    <dgm:cxn modelId="{DDA0E63B-8229-43B0-9175-92F959D2E0C8}" type="presParOf" srcId="{E61F11F9-BEF6-47F6-AD6C-7530D969A04A}" destId="{5AE6F67F-79C2-4FFF-9D88-E46CEC7C92A8}" srcOrd="5" destOrd="0" presId="urn:microsoft.com/office/officeart/2005/8/layout/list1"/>
    <dgm:cxn modelId="{1E2C5424-02F6-4D69-85C4-55AB37DADC43}" type="presParOf" srcId="{E61F11F9-BEF6-47F6-AD6C-7530D969A04A}" destId="{99E466BE-468C-44F1-889E-00597C3B6723}" srcOrd="6" destOrd="0" presId="urn:microsoft.com/office/officeart/2005/8/layout/list1"/>
    <dgm:cxn modelId="{6A2A0A71-9FBE-42FC-97BB-26DFA30F4478}" type="presParOf" srcId="{E61F11F9-BEF6-47F6-AD6C-7530D969A04A}" destId="{CF3A8ED4-65B8-4B73-8E91-9E3C47695FE5}" srcOrd="7" destOrd="0" presId="urn:microsoft.com/office/officeart/2005/8/layout/list1"/>
    <dgm:cxn modelId="{584AF026-CFB8-4364-8B70-52FF21911AD8}" type="presParOf" srcId="{E61F11F9-BEF6-47F6-AD6C-7530D969A04A}" destId="{82C23D16-6718-4C35-B793-C489451C85C0}" srcOrd="8" destOrd="0" presId="urn:microsoft.com/office/officeart/2005/8/layout/list1"/>
    <dgm:cxn modelId="{73BAA4DE-AB20-4E49-A426-C1577CE90CE4}" type="presParOf" srcId="{82C23D16-6718-4C35-B793-C489451C85C0}" destId="{E72C54EF-2CD0-480F-BDD9-8CAD99CF4A33}" srcOrd="0" destOrd="0" presId="urn:microsoft.com/office/officeart/2005/8/layout/list1"/>
    <dgm:cxn modelId="{8B6DFD5B-2B4A-453E-AC14-D60445B3ADFA}" type="presParOf" srcId="{82C23D16-6718-4C35-B793-C489451C85C0}" destId="{6EAC2C6D-8DBA-4F91-9335-40EB67E70D33}" srcOrd="1" destOrd="0" presId="urn:microsoft.com/office/officeart/2005/8/layout/list1"/>
    <dgm:cxn modelId="{DA6685F5-4880-4891-8954-F9890B1A0E54}" type="presParOf" srcId="{E61F11F9-BEF6-47F6-AD6C-7530D969A04A}" destId="{3E09C147-2D54-471F-B9A4-1727382EDA09}" srcOrd="9" destOrd="0" presId="urn:microsoft.com/office/officeart/2005/8/layout/list1"/>
    <dgm:cxn modelId="{8D4C9FDA-4564-40CC-A000-34FB2AC7E21D}" type="presParOf" srcId="{E61F11F9-BEF6-47F6-AD6C-7530D969A04A}" destId="{C885262A-3DEB-468A-8979-C11C304D56F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FA8816-8416-44D3-A89F-F8C5AD5420AF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FD8B037-77E4-480D-98CE-3DBB5E4534F9}">
      <dgm:prSet phldrT="[文本]" custT="1"/>
      <dgm:spPr/>
      <dgm:t>
        <a:bodyPr/>
        <a:lstStyle/>
        <a:p>
          <a:r>
            <a:rPr lang="zh-CN" altLang="en-US" sz="2800" dirty="0">
              <a:latin typeface="黑体" panose="02010609060101010101" pitchFamily="49" charset="-122"/>
              <a:ea typeface="黑体" panose="02010609060101010101" pitchFamily="49" charset="-122"/>
            </a:rPr>
            <a:t>逻辑功能</a:t>
          </a:r>
        </a:p>
      </dgm:t>
    </dgm:pt>
    <dgm:pt modelId="{ED56A538-E141-417D-A72D-1E4BBBE29D30}" type="parTrans" cxnId="{32EC2FC6-BE9B-4F28-9008-394A15E8127D}">
      <dgm:prSet/>
      <dgm:spPr/>
      <dgm:t>
        <a:bodyPr/>
        <a:lstStyle/>
        <a:p>
          <a:endParaRPr lang="zh-CN" altLang="en-US"/>
        </a:p>
      </dgm:t>
    </dgm:pt>
    <dgm:pt modelId="{0CE21F2F-DB67-4BC3-9908-560BBB34EEDF}" type="sibTrans" cxnId="{32EC2FC6-BE9B-4F28-9008-394A15E8127D}">
      <dgm:prSet/>
      <dgm:spPr/>
      <dgm:t>
        <a:bodyPr/>
        <a:lstStyle/>
        <a:p>
          <a:endParaRPr lang="zh-CN" altLang="en-US"/>
        </a:p>
      </dgm:t>
    </dgm:pt>
    <dgm:pt modelId="{DB2AE6A6-FA04-49AC-A30D-ED54035A3239}">
      <dgm:prSet phldrT="[文本]" custT="1"/>
      <dgm:spPr/>
      <dgm:t>
        <a:bodyPr/>
        <a:lstStyle/>
        <a:p>
          <a:r>
            <a:rPr lang="zh-CN" altLang="en-US" sz="2200" dirty="0">
              <a:latin typeface="黑体" panose="02010609060101010101" pitchFamily="49" charset="-122"/>
              <a:ea typeface="黑体" panose="02010609060101010101" pitchFamily="49" charset="-122"/>
            </a:rPr>
            <a:t>计算机网络系统由通信子网和资源子网组成</a:t>
          </a:r>
        </a:p>
      </dgm:t>
    </dgm:pt>
    <dgm:pt modelId="{71863FEF-8567-4C71-B6A5-B0F59309C8F9}" type="parTrans" cxnId="{DD4E45EB-8313-4D3F-BCDE-9C0231D36246}">
      <dgm:prSet/>
      <dgm:spPr/>
      <dgm:t>
        <a:bodyPr/>
        <a:lstStyle/>
        <a:p>
          <a:endParaRPr lang="zh-CN" altLang="en-US"/>
        </a:p>
      </dgm:t>
    </dgm:pt>
    <dgm:pt modelId="{1CC67F75-346E-4DD6-87BC-02DEF0981E15}" type="sibTrans" cxnId="{DD4E45EB-8313-4D3F-BCDE-9C0231D36246}">
      <dgm:prSet/>
      <dgm:spPr/>
      <dgm:t>
        <a:bodyPr/>
        <a:lstStyle/>
        <a:p>
          <a:endParaRPr lang="zh-CN" altLang="en-US"/>
        </a:p>
      </dgm:t>
    </dgm:pt>
    <dgm:pt modelId="{2C7C23F2-E4F4-4EB7-825F-F689E21FCCA4}">
      <dgm:prSet phldrT="[文本]" custT="1"/>
      <dgm:spPr/>
      <dgm:t>
        <a:bodyPr/>
        <a:lstStyle/>
        <a:p>
          <a:r>
            <a:rPr lang="zh-CN" altLang="en-US" sz="2800" dirty="0">
              <a:latin typeface="黑体" panose="02010609060101010101" pitchFamily="49" charset="-122"/>
              <a:ea typeface="黑体" panose="02010609060101010101" pitchFamily="49" charset="-122"/>
            </a:rPr>
            <a:t>物理结构</a:t>
          </a:r>
        </a:p>
      </dgm:t>
    </dgm:pt>
    <dgm:pt modelId="{11AEF720-4458-4100-8F76-AADE029DBDEA}" type="parTrans" cxnId="{E094D4DB-AD7A-4D50-BA01-D8E3A442870E}">
      <dgm:prSet/>
      <dgm:spPr/>
      <dgm:t>
        <a:bodyPr/>
        <a:lstStyle/>
        <a:p>
          <a:endParaRPr lang="zh-CN" altLang="en-US"/>
        </a:p>
      </dgm:t>
    </dgm:pt>
    <dgm:pt modelId="{0A8178A4-E482-4D14-B95B-B16BA66BF30F}" type="sibTrans" cxnId="{E094D4DB-AD7A-4D50-BA01-D8E3A442870E}">
      <dgm:prSet/>
      <dgm:spPr/>
      <dgm:t>
        <a:bodyPr/>
        <a:lstStyle/>
        <a:p>
          <a:endParaRPr lang="zh-CN" altLang="en-US"/>
        </a:p>
      </dgm:t>
    </dgm:pt>
    <dgm:pt modelId="{F67B8F4F-CEC4-4442-A186-AB4556BC1DCE}">
      <dgm:prSet phldrT="[文本]" custT="1"/>
      <dgm:spPr/>
      <dgm:t>
        <a:bodyPr/>
        <a:lstStyle/>
        <a:p>
          <a:r>
            <a:rPr lang="zh-CN" altLang="en-US" sz="2200" dirty="0">
              <a:latin typeface="黑体" panose="02010609060101010101" pitchFamily="49" charset="-122"/>
              <a:ea typeface="黑体" panose="02010609060101010101" pitchFamily="49" charset="-122"/>
            </a:rPr>
            <a:t>计算机网络系统由硬件系统和软件系统组成</a:t>
          </a:r>
        </a:p>
      </dgm:t>
    </dgm:pt>
    <dgm:pt modelId="{69ED5B8B-8870-4FD6-A6FE-76DD44804A61}" type="parTrans" cxnId="{0E365F5B-A6C3-48DD-AB56-CF8DDD0D7E97}">
      <dgm:prSet/>
      <dgm:spPr/>
      <dgm:t>
        <a:bodyPr/>
        <a:lstStyle/>
        <a:p>
          <a:endParaRPr lang="zh-CN" altLang="en-US"/>
        </a:p>
      </dgm:t>
    </dgm:pt>
    <dgm:pt modelId="{D4538CF1-9E5C-4BBB-8FE3-03E6A3E50B1A}" type="sibTrans" cxnId="{0E365F5B-A6C3-48DD-AB56-CF8DDD0D7E97}">
      <dgm:prSet/>
      <dgm:spPr/>
      <dgm:t>
        <a:bodyPr/>
        <a:lstStyle/>
        <a:p>
          <a:endParaRPr lang="zh-CN" altLang="en-US"/>
        </a:p>
      </dgm:t>
    </dgm:pt>
    <dgm:pt modelId="{3147E44E-FEC3-4EF3-83D0-02CEABD595A2}" type="pres">
      <dgm:prSet presAssocID="{4CFA8816-8416-44D3-A89F-F8C5AD5420AF}" presName="linear" presStyleCnt="0">
        <dgm:presLayoutVars>
          <dgm:animLvl val="lvl"/>
          <dgm:resizeHandles val="exact"/>
        </dgm:presLayoutVars>
      </dgm:prSet>
      <dgm:spPr/>
    </dgm:pt>
    <dgm:pt modelId="{89D6CE94-DB07-4677-9AA9-2A2B1EFC9FD4}" type="pres">
      <dgm:prSet presAssocID="{2FD8B037-77E4-480D-98CE-3DBB5E4534F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2B92437-D52D-4B1D-B1D1-7CB43F15458E}" type="pres">
      <dgm:prSet presAssocID="{2FD8B037-77E4-480D-98CE-3DBB5E4534F9}" presName="childText" presStyleLbl="revTx" presStyleIdx="0" presStyleCnt="2">
        <dgm:presLayoutVars>
          <dgm:bulletEnabled val="1"/>
        </dgm:presLayoutVars>
      </dgm:prSet>
      <dgm:spPr/>
    </dgm:pt>
    <dgm:pt modelId="{12B93386-93DA-4C77-A3DE-A7A2AE04148E}" type="pres">
      <dgm:prSet presAssocID="{2C7C23F2-E4F4-4EB7-825F-F689E21FCCA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A68CB50-0AD9-4F30-90A5-89D3D9B0FBD1}" type="pres">
      <dgm:prSet presAssocID="{2C7C23F2-E4F4-4EB7-825F-F689E21FCCA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92CF901-3FC1-4988-B118-0A429A0E4BEF}" type="presOf" srcId="{DB2AE6A6-FA04-49AC-A30D-ED54035A3239}" destId="{C2B92437-D52D-4B1D-B1D1-7CB43F15458E}" srcOrd="0" destOrd="0" presId="urn:microsoft.com/office/officeart/2005/8/layout/vList2"/>
    <dgm:cxn modelId="{F4001B0B-7F1F-4B4F-B0B7-3D122B2131C2}" type="presOf" srcId="{F67B8F4F-CEC4-4442-A186-AB4556BC1DCE}" destId="{6A68CB50-0AD9-4F30-90A5-89D3D9B0FBD1}" srcOrd="0" destOrd="0" presId="urn:microsoft.com/office/officeart/2005/8/layout/vList2"/>
    <dgm:cxn modelId="{0EA34E1A-EC09-4626-AF84-D2DC547D2F66}" type="presOf" srcId="{2C7C23F2-E4F4-4EB7-825F-F689E21FCCA4}" destId="{12B93386-93DA-4C77-A3DE-A7A2AE04148E}" srcOrd="0" destOrd="0" presId="urn:microsoft.com/office/officeart/2005/8/layout/vList2"/>
    <dgm:cxn modelId="{0E365F5B-A6C3-48DD-AB56-CF8DDD0D7E97}" srcId="{2C7C23F2-E4F4-4EB7-825F-F689E21FCCA4}" destId="{F67B8F4F-CEC4-4442-A186-AB4556BC1DCE}" srcOrd="0" destOrd="0" parTransId="{69ED5B8B-8870-4FD6-A6FE-76DD44804A61}" sibTransId="{D4538CF1-9E5C-4BBB-8FE3-03E6A3E50B1A}"/>
    <dgm:cxn modelId="{32EC2FC6-BE9B-4F28-9008-394A15E8127D}" srcId="{4CFA8816-8416-44D3-A89F-F8C5AD5420AF}" destId="{2FD8B037-77E4-480D-98CE-3DBB5E4534F9}" srcOrd="0" destOrd="0" parTransId="{ED56A538-E141-417D-A72D-1E4BBBE29D30}" sibTransId="{0CE21F2F-DB67-4BC3-9908-560BBB34EEDF}"/>
    <dgm:cxn modelId="{E094D4DB-AD7A-4D50-BA01-D8E3A442870E}" srcId="{4CFA8816-8416-44D3-A89F-F8C5AD5420AF}" destId="{2C7C23F2-E4F4-4EB7-825F-F689E21FCCA4}" srcOrd="1" destOrd="0" parTransId="{11AEF720-4458-4100-8F76-AADE029DBDEA}" sibTransId="{0A8178A4-E482-4D14-B95B-B16BA66BF30F}"/>
    <dgm:cxn modelId="{551F3ADE-7FD0-4CC9-8E25-6E7F62C144F3}" type="presOf" srcId="{4CFA8816-8416-44D3-A89F-F8C5AD5420AF}" destId="{3147E44E-FEC3-4EF3-83D0-02CEABD595A2}" srcOrd="0" destOrd="0" presId="urn:microsoft.com/office/officeart/2005/8/layout/vList2"/>
    <dgm:cxn modelId="{DD4E45EB-8313-4D3F-BCDE-9C0231D36246}" srcId="{2FD8B037-77E4-480D-98CE-3DBB5E4534F9}" destId="{DB2AE6A6-FA04-49AC-A30D-ED54035A3239}" srcOrd="0" destOrd="0" parTransId="{71863FEF-8567-4C71-B6A5-B0F59309C8F9}" sibTransId="{1CC67F75-346E-4DD6-87BC-02DEF0981E15}"/>
    <dgm:cxn modelId="{BFD436F1-96D0-4E29-97CF-D78B5BC47D1D}" type="presOf" srcId="{2FD8B037-77E4-480D-98CE-3DBB5E4534F9}" destId="{89D6CE94-DB07-4677-9AA9-2A2B1EFC9FD4}" srcOrd="0" destOrd="0" presId="urn:microsoft.com/office/officeart/2005/8/layout/vList2"/>
    <dgm:cxn modelId="{5E0D2EED-882A-4E4E-B675-AE627E885EDB}" type="presParOf" srcId="{3147E44E-FEC3-4EF3-83D0-02CEABD595A2}" destId="{89D6CE94-DB07-4677-9AA9-2A2B1EFC9FD4}" srcOrd="0" destOrd="0" presId="urn:microsoft.com/office/officeart/2005/8/layout/vList2"/>
    <dgm:cxn modelId="{EE98313C-D8E2-4F49-BF98-4D1ABE9B683D}" type="presParOf" srcId="{3147E44E-FEC3-4EF3-83D0-02CEABD595A2}" destId="{C2B92437-D52D-4B1D-B1D1-7CB43F15458E}" srcOrd="1" destOrd="0" presId="urn:microsoft.com/office/officeart/2005/8/layout/vList2"/>
    <dgm:cxn modelId="{04ACC42E-16D4-43B1-8E74-5B3B6417B888}" type="presParOf" srcId="{3147E44E-FEC3-4EF3-83D0-02CEABD595A2}" destId="{12B93386-93DA-4C77-A3DE-A7A2AE04148E}" srcOrd="2" destOrd="0" presId="urn:microsoft.com/office/officeart/2005/8/layout/vList2"/>
    <dgm:cxn modelId="{AE3DB746-654C-4102-B49C-032E2CC3C43D}" type="presParOf" srcId="{3147E44E-FEC3-4EF3-83D0-02CEABD595A2}" destId="{6A68CB50-0AD9-4F30-90A5-89D3D9B0FBD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816E4-DAA8-4AE5-8524-6EBE009E5D15}">
      <dsp:nvSpPr>
        <dsp:cNvPr id="0" name=""/>
        <dsp:cNvSpPr/>
      </dsp:nvSpPr>
      <dsp:spPr>
        <a:xfrm>
          <a:off x="0" y="494279"/>
          <a:ext cx="1005839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2AE61B-59E1-4D61-8E33-526455555A04}">
      <dsp:nvSpPr>
        <dsp:cNvPr id="0" name=""/>
        <dsp:cNvSpPr/>
      </dsp:nvSpPr>
      <dsp:spPr>
        <a:xfrm>
          <a:off x="502920" y="51479"/>
          <a:ext cx="704088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000" kern="1200" dirty="0">
              <a:hlinkClick xmlns:r="http://schemas.openxmlformats.org/officeDocument/2006/relationships" r:id="" action="ppaction://hlinksldjump"/>
            </a:rPr>
            <a:t>一、网络的概念</a:t>
          </a:r>
          <a:endParaRPr lang="zh-CN" sz="3000" kern="1200" dirty="0"/>
        </a:p>
      </dsp:txBody>
      <dsp:txXfrm>
        <a:off x="546151" y="94710"/>
        <a:ext cx="6954418" cy="799138"/>
      </dsp:txXfrm>
    </dsp:sp>
    <dsp:sp modelId="{99E466BE-468C-44F1-889E-00597C3B6723}">
      <dsp:nvSpPr>
        <dsp:cNvPr id="0" name=""/>
        <dsp:cNvSpPr/>
      </dsp:nvSpPr>
      <dsp:spPr>
        <a:xfrm>
          <a:off x="0" y="1855080"/>
          <a:ext cx="1005839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BCD76-1E42-4403-96FD-88243E395F49}">
      <dsp:nvSpPr>
        <dsp:cNvPr id="0" name=""/>
        <dsp:cNvSpPr/>
      </dsp:nvSpPr>
      <dsp:spPr>
        <a:xfrm>
          <a:off x="502920" y="1412279"/>
          <a:ext cx="704088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000" kern="1200" dirty="0">
              <a:hlinkClick xmlns:r="http://schemas.openxmlformats.org/officeDocument/2006/relationships" r:id="" action="ppaction://hlinksldjump"/>
            </a:rPr>
            <a:t>二、网络的功能</a:t>
          </a:r>
          <a:endParaRPr lang="zh-CN" sz="3000" kern="1200" dirty="0"/>
        </a:p>
      </dsp:txBody>
      <dsp:txXfrm>
        <a:off x="546151" y="1455510"/>
        <a:ext cx="6954418" cy="799138"/>
      </dsp:txXfrm>
    </dsp:sp>
    <dsp:sp modelId="{C885262A-3DEB-468A-8979-C11C304D56F2}">
      <dsp:nvSpPr>
        <dsp:cNvPr id="0" name=""/>
        <dsp:cNvSpPr/>
      </dsp:nvSpPr>
      <dsp:spPr>
        <a:xfrm>
          <a:off x="0" y="3215880"/>
          <a:ext cx="1005839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AC2C6D-8DBA-4F91-9335-40EB67E70D33}">
      <dsp:nvSpPr>
        <dsp:cNvPr id="0" name=""/>
        <dsp:cNvSpPr/>
      </dsp:nvSpPr>
      <dsp:spPr>
        <a:xfrm>
          <a:off x="502920" y="2773080"/>
          <a:ext cx="704088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000" kern="1200" dirty="0">
              <a:hlinkClick xmlns:r="http://schemas.openxmlformats.org/officeDocument/2006/relationships" r:id="" action="ppaction://hlinksldjump"/>
            </a:rPr>
            <a:t>三、网络的发展史</a:t>
          </a:r>
          <a:endParaRPr lang="zh-CN" sz="3000" kern="1200" dirty="0"/>
        </a:p>
      </dsp:txBody>
      <dsp:txXfrm>
        <a:off x="546151" y="2816311"/>
        <a:ext cx="6954418" cy="79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6CE94-DB07-4677-9AA9-2A2B1EFC9FD4}">
      <dsp:nvSpPr>
        <dsp:cNvPr id="0" name=""/>
        <dsp:cNvSpPr/>
      </dsp:nvSpPr>
      <dsp:spPr>
        <a:xfrm>
          <a:off x="0" y="1798"/>
          <a:ext cx="8845685" cy="786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黑体" panose="02010609060101010101" pitchFamily="49" charset="-122"/>
              <a:ea typeface="黑体" panose="02010609060101010101" pitchFamily="49" charset="-122"/>
            </a:rPr>
            <a:t>逻辑功能</a:t>
          </a:r>
        </a:p>
      </dsp:txBody>
      <dsp:txXfrm>
        <a:off x="38381" y="40179"/>
        <a:ext cx="8768923" cy="709478"/>
      </dsp:txXfrm>
    </dsp:sp>
    <dsp:sp modelId="{C2B92437-D52D-4B1D-B1D1-7CB43F15458E}">
      <dsp:nvSpPr>
        <dsp:cNvPr id="0" name=""/>
        <dsp:cNvSpPr/>
      </dsp:nvSpPr>
      <dsp:spPr>
        <a:xfrm>
          <a:off x="0" y="788038"/>
          <a:ext cx="8845685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850" tIns="27940" rIns="156464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200" kern="1200" dirty="0">
              <a:latin typeface="黑体" panose="02010609060101010101" pitchFamily="49" charset="-122"/>
              <a:ea typeface="黑体" panose="02010609060101010101" pitchFamily="49" charset="-122"/>
            </a:rPr>
            <a:t>计算机网络系统由通信子网和资源子网组成</a:t>
          </a:r>
        </a:p>
      </dsp:txBody>
      <dsp:txXfrm>
        <a:off x="0" y="788038"/>
        <a:ext cx="8845685" cy="695520"/>
      </dsp:txXfrm>
    </dsp:sp>
    <dsp:sp modelId="{12B93386-93DA-4C77-A3DE-A7A2AE04148E}">
      <dsp:nvSpPr>
        <dsp:cNvPr id="0" name=""/>
        <dsp:cNvSpPr/>
      </dsp:nvSpPr>
      <dsp:spPr>
        <a:xfrm>
          <a:off x="0" y="1483558"/>
          <a:ext cx="8845685" cy="786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黑体" panose="02010609060101010101" pitchFamily="49" charset="-122"/>
              <a:ea typeface="黑体" panose="02010609060101010101" pitchFamily="49" charset="-122"/>
            </a:rPr>
            <a:t>物理结构</a:t>
          </a:r>
        </a:p>
      </dsp:txBody>
      <dsp:txXfrm>
        <a:off x="38381" y="1521939"/>
        <a:ext cx="8768923" cy="709478"/>
      </dsp:txXfrm>
    </dsp:sp>
    <dsp:sp modelId="{6A68CB50-0AD9-4F30-90A5-89D3D9B0FBD1}">
      <dsp:nvSpPr>
        <dsp:cNvPr id="0" name=""/>
        <dsp:cNvSpPr/>
      </dsp:nvSpPr>
      <dsp:spPr>
        <a:xfrm>
          <a:off x="0" y="2269798"/>
          <a:ext cx="8845685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850" tIns="27940" rIns="156464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200" kern="1200" dirty="0">
              <a:latin typeface="黑体" panose="02010609060101010101" pitchFamily="49" charset="-122"/>
              <a:ea typeface="黑体" panose="02010609060101010101" pitchFamily="49" charset="-122"/>
            </a:rPr>
            <a:t>计算机网络系统由硬件系统和软件系统组成</a:t>
          </a:r>
        </a:p>
      </dsp:txBody>
      <dsp:txXfrm>
        <a:off x="0" y="2269798"/>
        <a:ext cx="8845685" cy="695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CB3AD-E003-4714-99D9-87E1386E7734}" type="datetimeFigureOut">
              <a:rPr lang="zh-CN" altLang="en-US" smtClean="0"/>
              <a:t>2024/09/25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161A7-7CC3-40AC-883A-5860438A9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056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9E14-E45A-478C-AB56-191543E81FFE}" type="datetime1">
              <a:rPr lang="zh-CN" altLang="en-US" smtClean="0"/>
              <a:t>2024/09/25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17-BC5D-4942-A517-1ACC39F2C70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846124"/>
      </p:ext>
    </p:extLst>
  </p:cSld>
  <p:clrMapOvr>
    <a:masterClrMapping/>
  </p:clrMapOvr>
  <p:transition spd="slow"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813-DABE-4840-9912-4A34AC1E4E27}" type="datetime1">
              <a:rPr lang="zh-CN" altLang="en-US" smtClean="0"/>
              <a:t>2024/09/25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17-BC5D-4942-A517-1ACC39F2C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412521"/>
      </p:ext>
    </p:extLst>
  </p:cSld>
  <p:clrMapOvr>
    <a:masterClrMapping/>
  </p:clrMapOvr>
  <p:transition spd="slow"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76A4-3828-4C7B-BA7B-B7805D3182A5}" type="datetime1">
              <a:rPr lang="zh-CN" altLang="en-US" smtClean="0"/>
              <a:t>2024/09/25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17-BC5D-4942-A517-1ACC39F2C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962869"/>
      </p:ext>
    </p:extLst>
  </p:cSld>
  <p:clrMapOvr>
    <a:masterClrMapping/>
  </p:clrMapOvr>
  <p:transition spd="slow"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070C1-5FEA-438D-8478-33B93AD8B0C7}" type="datetime1">
              <a:rPr lang="zh-CN" altLang="en-US" smtClean="0"/>
              <a:t>2024/09/25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17-BC5D-4942-A517-1ACC39F2C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569693"/>
      </p:ext>
    </p:extLst>
  </p:cSld>
  <p:clrMapOvr>
    <a:masterClrMapping/>
  </p:clrMapOvr>
  <p:transition spd="slow"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1483-9314-407D-8C96-824D359DA2AB}" type="datetime1">
              <a:rPr lang="zh-CN" altLang="en-US" smtClean="0"/>
              <a:t>2024/09/25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17-BC5D-4942-A517-1ACC39F2C70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062622"/>
      </p:ext>
    </p:extLst>
  </p:cSld>
  <p:clrMapOvr>
    <a:masterClrMapping/>
  </p:clrMapOvr>
  <p:transition spd="slow"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9AD8-2FBB-4ADF-BBD0-21062167DCEC}" type="datetime1">
              <a:rPr lang="zh-CN" altLang="en-US" smtClean="0"/>
              <a:t>2024/09/25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17-BC5D-4942-A517-1ACC39F2C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388670"/>
      </p:ext>
    </p:extLst>
  </p:cSld>
  <p:clrMapOvr>
    <a:masterClrMapping/>
  </p:clrMapOvr>
  <p:transition spd="slow"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300D-5471-4DD3-A424-B8786C662845}" type="datetime1">
              <a:rPr lang="zh-CN" altLang="en-US" smtClean="0"/>
              <a:t>2024/09/25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17-BC5D-4942-A517-1ACC39F2C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77635"/>
      </p:ext>
    </p:extLst>
  </p:cSld>
  <p:clrMapOvr>
    <a:masterClrMapping/>
  </p:clrMapOvr>
  <p:transition spd="slow"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AC28-90EC-495D-8EC1-1167CE519F14}" type="datetime1">
              <a:rPr lang="zh-CN" altLang="en-US" smtClean="0"/>
              <a:t>2024/09/25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17-BC5D-4942-A517-1ACC39F2C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859125"/>
      </p:ext>
    </p:extLst>
  </p:cSld>
  <p:clrMapOvr>
    <a:masterClrMapping/>
  </p:clrMapOvr>
  <p:transition spd="slow"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D9184-AC47-4206-8293-C4AF94160A92}" type="datetime1">
              <a:rPr lang="zh-CN" altLang="en-US" smtClean="0"/>
              <a:t>2024/09/25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6A7A4A17-BC5D-4942-A517-1ACC39F2C70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6791811"/>
      </p:ext>
    </p:extLst>
  </p:cSld>
  <p:clrMapOvr>
    <a:masterClrMapping/>
  </p:clrMapOvr>
  <p:transition spd="slow">
    <p:circl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E3FA8D-5639-4F45-9814-0AC76DB522ED}" type="datetime1">
              <a:rPr lang="zh-CN" altLang="en-US" smtClean="0"/>
              <a:t>2024/09/25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7A4A17-BC5D-4942-A517-1ACC39F2C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161365"/>
      </p:ext>
    </p:extLst>
  </p:cSld>
  <p:clrMapOvr>
    <a:masterClrMapping/>
  </p:clrMapOvr>
  <p:transition spd="slow"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AFAD-A4F4-4DAF-8C29-BCA6C46303F4}" type="datetime1">
              <a:rPr lang="zh-CN" altLang="en-US" smtClean="0"/>
              <a:t>2024/09/25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17-BC5D-4942-A517-1ACC39F2C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841974"/>
      </p:ext>
    </p:extLst>
  </p:cSld>
  <p:clrMapOvr>
    <a:masterClrMapping/>
  </p:clrMapOvr>
  <p:transition spd="slow"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CFAEB1-AD1B-4DB1-8ED6-D8DE98DB5C72}" type="datetime1">
              <a:rPr lang="zh-CN" altLang="en-US" smtClean="0"/>
              <a:t>2024/09/25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7A4A17-BC5D-4942-A517-1ACC39F2C70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35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circle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EF40E-D908-D9CA-F4BB-8C090E856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计算机网络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D60492-A870-1AD3-D274-7E274F560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制作日期：</a:t>
            </a:r>
            <a:r>
              <a: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2021</a:t>
            </a:r>
            <a:r>
              <a:rPr lang="zh-CN" altLang="en-US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年</a:t>
            </a:r>
            <a:r>
              <a: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月</a:t>
            </a:r>
            <a:r>
              <a: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日</a:t>
            </a:r>
            <a:endParaRPr lang="en-US" altLang="zh-CN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制作作者：李莎莎</a:t>
            </a: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AFB1CCB1-0218-802A-C068-B7475D55D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81573" cy="20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03395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DF710-52E7-C96B-7551-5DFA0A2C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21FB951-CFC9-092A-27E7-8552B3AAD7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21453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A5B7EBF-C0C0-4D3A-C7CF-95A11ED2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17-BC5D-4942-A517-1ACC39F2C7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5058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med" p14:dur="600">
        <p15:prstTrans prst="curtains"/>
        <p:sndAc>
          <p:stSnd>
            <p:snd r:embed="rId2" name="chimes.wav"/>
          </p:stSnd>
        </p:sndAc>
      </p:transition>
    </mc:Choice>
    <mc:Fallback xmlns="">
      <p:transition spd="med">
        <p:fade/>
        <p:sndAc>
          <p:stSnd>
            <p:snd r:embed="rId8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E9BD5-077E-D534-7F94-BDB943DF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一、网络的概念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6C4FBA-F4E5-15BF-9057-009F4FAD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计算机网络是把分布在不同地点的具有独立操作系统的计算机，利用通信线路物理地连接起来，按照网络协议相互通信，以实现数据通信、资源共享和分布式处理的系统。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F678CF03-72D7-88CC-3F2C-6B49A8D33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7352646"/>
              </p:ext>
            </p:extLst>
          </p:nvPr>
        </p:nvGraphicFramePr>
        <p:xfrm>
          <a:off x="1097280" y="3067456"/>
          <a:ext cx="8845685" cy="2967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141E16-4212-A9AB-5928-C88ED7CD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17-BC5D-4942-A517-1ACC39F2C7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367618"/>
      </p:ext>
    </p:extLst>
  </p:cSld>
  <p:clrMapOvr>
    <a:masterClrMapping/>
  </p:clrMapOvr>
  <p:transition spd="slow">
    <p:circl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3321D-4048-D297-6A25-6237F5F1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二、网络的功能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29F272-2BF7-1B9D-5635-CE7068967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资源共享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22F367-7549-1444-6B3F-A4BB7BE086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硬件共享：如打印机、大容量硬盘等共享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软件共享：如将软件安装到网络中特定的服务器上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数据共享：保证系统数据的完整性、一致性和实时性</a:t>
            </a:r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A4D787-6996-A2AC-B786-45FCD2A56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数据传输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F084EC-14E6-F935-B727-4C34E6D96CE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在计算机网络环境中，计算机通过通信线路连接在一起，公共数据存储在其中一台计算机中，在网络操作系统和通信软件的支持下，数据的传递可以直接通过通信线路来完成，保证数据的一致性。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EF8605-9D4C-9875-230D-431ABDBC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17-BC5D-4942-A517-1ACC39F2C7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352730"/>
      </p:ext>
    </p:extLst>
  </p:cSld>
  <p:clrMapOvr>
    <a:masterClrMapping/>
  </p:clrMapOvr>
  <p:transition spd="slow">
    <p:circl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C6658-418F-1E76-0392-8F4C86E5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三、网络的发展史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713570-5C52-DE36-2136-910B8C04D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2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．面向终端的第一代计算机网络</a:t>
            </a:r>
          </a:p>
          <a:p>
            <a:pPr algn="just">
              <a:buFont typeface="Wingdings" panose="05000000000000000000" pitchFamily="2" charset="2"/>
              <a:buChar char="u"/>
            </a:pPr>
            <a:r>
              <a:rPr lang="zh-CN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终端：</a:t>
            </a:r>
          </a:p>
          <a:p>
            <a:pPr algn="just"/>
            <a:r>
              <a:rPr lang="zh-CN" altLang="zh-CN" sz="18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相对于计算机主机而言，终端就是一种输入输出设备，属于外设，本身并不提供运算处理的功能。</a:t>
            </a:r>
          </a:p>
          <a:p>
            <a:pPr algn="just">
              <a:buFont typeface="Wingdings" panose="05000000000000000000" pitchFamily="2" charset="2"/>
              <a:buChar char="u"/>
            </a:pPr>
            <a:r>
              <a:rPr lang="zh-CN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这是一种使用集中的计算资源的联网模式</a:t>
            </a:r>
          </a:p>
          <a:p>
            <a:endParaRPr lang="zh-CN" altLang="en-US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BC9DA6CB-2C25-BCCD-A9A0-630C288A294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67" y="3693397"/>
            <a:ext cx="4944652" cy="2551996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B20EF-4F04-E300-F118-A3E835A3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17-BC5D-4942-A517-1ACC39F2C7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584220"/>
      </p:ext>
    </p:extLst>
  </p:cSld>
  <p:clrMapOvr>
    <a:masterClrMapping/>
  </p:clrMapOvr>
  <p:transition spd="slow">
    <p:circl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1C8A9-22CE-3561-04DB-5744C8CB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三、网络的发展史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EEA221-19A5-C087-B721-D1AF999877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altLang="zh-CN" sz="2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．以分组交换网为中心的第二代计算机网络</a:t>
            </a:r>
          </a:p>
          <a:p>
            <a:pPr algn="just">
              <a:buFont typeface="Wingdings" panose="05000000000000000000" pitchFamily="2" charset="2"/>
              <a:buChar char="u"/>
            </a:pPr>
            <a:r>
              <a:rPr lang="zh-CN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通信子网：</a:t>
            </a:r>
          </a:p>
          <a:p>
            <a:pPr algn="just"/>
            <a:r>
              <a:rPr lang="zh-CN" altLang="zh-CN" sz="18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通信设备和通信线路组成的传输网络</a:t>
            </a:r>
          </a:p>
          <a:p>
            <a:pPr algn="just">
              <a:buFont typeface="Wingdings" panose="05000000000000000000" pitchFamily="2" charset="2"/>
              <a:buChar char="u"/>
            </a:pPr>
            <a:r>
              <a:rPr lang="zh-CN" altLang="zh-CN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资源子网</a:t>
            </a:r>
            <a:r>
              <a:rPr lang="zh-CN" altLang="zh-CN" sz="18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 algn="just"/>
            <a:r>
              <a:rPr lang="zh-CN" altLang="zh-CN" sz="18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网络中的数据处理资源和数据存储资源</a:t>
            </a:r>
          </a:p>
          <a:p>
            <a:pPr algn="just"/>
            <a:r>
              <a:rPr lang="en-US" altLang="zh-CN" sz="18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内容占位符 5" descr="图示&#10;&#10;描述已自动生成">
            <a:extLst>
              <a:ext uri="{FF2B5EF4-FFF2-40B4-BE49-F238E27FC236}">
                <a16:creationId xmlns:a16="http://schemas.microsoft.com/office/drawing/2014/main" id="{CD56A901-3F2F-5B1F-3D74-33A0C6B529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394243"/>
            <a:ext cx="4937125" cy="29267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808D47-0607-131F-2530-4DF3ED72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17-BC5D-4942-A517-1ACC39F2C7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897030"/>
      </p:ext>
    </p:extLst>
  </p:cSld>
  <p:clrMapOvr>
    <a:masterClrMapping/>
  </p:clrMapOvr>
  <p:transition spd="slow">
    <p:circl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C6658-418F-1E76-0392-8F4C86E5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三、网络的发展史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713570-5C52-DE36-2136-910B8C04D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24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．体系结构标准化的第三代计算机网络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9DA6CB-2C25-BCCD-A9A0-630C288A2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86167" y="3867090"/>
            <a:ext cx="4944652" cy="220461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BB7BD3-1E39-125F-F586-20F494B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17-BC5D-4942-A517-1ACC39F2C7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35914"/>
      </p:ext>
    </p:extLst>
  </p:cSld>
  <p:clrMapOvr>
    <a:masterClrMapping/>
  </p:clrMapOvr>
  <p:transition spd="slow">
    <p:circl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11A50F3-08AA-F786-2EDD-1E2017DFAFB8}"/>
              </a:ext>
            </a:extLst>
          </p:cNvPr>
          <p:cNvSpPr/>
          <p:nvPr/>
        </p:nvSpPr>
        <p:spPr>
          <a:xfrm>
            <a:off x="2854126" y="3078654"/>
            <a:ext cx="64837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敬请批评指正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B364560-8895-FA09-000D-BF2E2712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A17-BC5D-4942-A517-1ACC39F2C70A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10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回顾">
  <a:themeElements>
    <a:clrScheme name="自定义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FFFFFF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</TotalTime>
  <Words>297</Words>
  <Application>Microsoft Office PowerPoint</Application>
  <PresentationFormat>宽屏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黑体</vt:lpstr>
      <vt:lpstr>华文中宋</vt:lpstr>
      <vt:lpstr>幼圆</vt:lpstr>
      <vt:lpstr>Calibri</vt:lpstr>
      <vt:lpstr>Calibri Light</vt:lpstr>
      <vt:lpstr>Wingdings</vt:lpstr>
      <vt:lpstr>回顾</vt:lpstr>
      <vt:lpstr>计算机网络</vt:lpstr>
      <vt:lpstr>主要内容</vt:lpstr>
      <vt:lpstr>一、网络的概念</vt:lpstr>
      <vt:lpstr>二、网络的功能</vt:lpstr>
      <vt:lpstr>三、网络的发展史</vt:lpstr>
      <vt:lpstr>三、网络的发展史</vt:lpstr>
      <vt:lpstr>三、网络的发展史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linder 离落</dc:creator>
  <cp:lastModifiedBy>linder 离落</cp:lastModifiedBy>
  <cp:revision>11</cp:revision>
  <dcterms:created xsi:type="dcterms:W3CDTF">2024-09-25T11:33:09Z</dcterms:created>
  <dcterms:modified xsi:type="dcterms:W3CDTF">2024-09-25T12:12:48Z</dcterms:modified>
</cp:coreProperties>
</file>