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102735c3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102735c3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102735c3d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102735c3d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102735c3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102735c3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102735c3d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102735c3d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102735c3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102735c3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102735c3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102735c3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0d49f1de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0d49f1de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d49f1de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0d49f1de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0d49f1de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0d49f1de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02735c3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102735c3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0d49f1de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0d49f1de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0d49f1de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0d49f1de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d49f1de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0d49f1de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0d49f1de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0d49f1de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urses.lumenlearning.com/suny-environmentalbiology/chapter/9-1-soil-profiles-processes/" TargetMode="External"/><Relationship Id="rId4" Type="http://schemas.openxmlformats.org/officeDocument/2006/relationships/hyperlink" Target="https://ag.purdue.edu/indiana-state-climate/research/farming-for-a-better-climate/f4abc-soil-organic-matter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Data Analysis of Soil Parameters at a Local Land Preserve</a:t>
            </a:r>
            <a:endParaRPr sz="39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Galicia, Jack Colwell, Lilu Smith, Santiago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Gutierrez Morales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54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0" y="1496828"/>
            <a:ext cx="6713500" cy="2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435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Random forest regression model results:</a:t>
            </a:r>
            <a:endParaRPr sz="2700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75" y="1619225"/>
            <a:ext cx="3431600" cy="27467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200" y="1630050"/>
            <a:ext cx="3431600" cy="272509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556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395875"/>
            <a:ext cx="7505700" cy="28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Linear Regression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Established a baseline, highlighting significant relationships but limited predictive power.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LASSO Regression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Added regularization to simplify the model, balancing complexity and interpretability but slightly less accurate than linear regression.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Decision Trees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Captured nonlinear patterns but prone to overfitting, limiting generalization to new data.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Mitigated overfitting, captured complex relationships, and became the most reliable model, balancing accuracy and strength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454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616725" y="1286350"/>
            <a:ext cx="77082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SOC Prediction: The random forest model outperformed others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baseline="30000" lang="en" sz="15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: 87.3%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RMSE: 0.9138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Demonstrating strong predictive accuracy and handling of overfitting.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Impact: Provide valuable insights for managing soil health and contribute to climate change mitigation strategies through better carbon content understanding.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Future Considerations: Ensure diverse soil datasets and careful sample selection to improve model generalization and reliability.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Application: Findings aid farmers, conservationists, and land management agencies in enhancing soil health and carbon solutions.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45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292275"/>
            <a:ext cx="75057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9.1 Soil Profiles &amp; Processes | Environmental Biology. n.d. Courses.lumenlearning.com.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https://courses.lumenlearning.com/suny-environmentalbiology/chapter/9-1-soil-profiles-processes/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Cutting, Benjamin J., Clement Atzberger, Asa Gholizadeh, David A. Robinson, Jorge Mendoza-Ulloa, and Belen Marti-Cardona. “Remote Quantification of Soil Organic Carbon: Role of Topography in the Intra-Field Distribution.” Remote Sensing 16, no. 9 (May 1, 2024): 1510. doi:10.3390/rs16091510.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Ellis, Elizabeth, and Keith Paustian. “Importance of On-Farm Research for Validating Process-Based Models of Climate-Smart Agriculture.” Carbon Balance &amp; Management 19, no. 1 (May 29, 2024): 1–12. doi:10.1186/s13021-024-00260-6.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Purdue University Agricultural Communication. Soil organic matter matters. Indiana State Climate Office [Internet]. c2021 [cited 2024 Dec 2]. Available from: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https://ag.purdue.edu/indiana-state-climate/research/farming-for-a-better-climate/f4abc-soil-organic-matter/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Weil, Ray R, and Nyle C Brady. Elements of the Nature and Properties of Soils. New York, Ny Pearson. 2019.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19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02675" y="828625"/>
            <a:ext cx="85875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from "Environmental Restoration Target Estimation Around Engquist Nature Preserve"; previous research by Jack Colwell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Collected at the Dale B. Engquist Preserve, operated by Shirley Heinze Land Trust (SHLT).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Soil samples were collected from various environment types at Engquist and analyzed for different soil parameters shown below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3372" r="0" t="5624"/>
          <a:stretch/>
        </p:blipFill>
        <p:spPr>
          <a:xfrm>
            <a:off x="2255225" y="2297650"/>
            <a:ext cx="4882399" cy="25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224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Cont.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31000" y="928050"/>
            <a:ext cx="85398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Developed a predictive model for SOC content in the dataset to save time and costs of testing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model showed that one soil parameter can accurately predict another, including its magnitude and direction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SOC levels in Indiana can range from less than 1% to over 10%, particularly in Northwestern Indiana muck soils.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project is important due to the role of SOC in agriculture and climate change (global warming)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Helps farmers make informed decisions about crops and soil management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Soils store a significant amount of organic carbon, which can either be released as CO2 if soils degrade or prevented if managed sustainably, influencing the global carbon cycle.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475" y="3431975"/>
            <a:ext cx="2856325" cy="14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Nunito"/>
              <a:buChar char="●"/>
            </a:pPr>
            <a:r>
              <a:rPr lang="en" sz="12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research question is: Which variables from the existing dataset can be used to model SOC?</a:t>
            </a:r>
            <a:endParaRPr sz="12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Nunito"/>
              <a:buChar char="●"/>
            </a:pPr>
            <a:r>
              <a:rPr lang="en" sz="12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null hypothesis (H0): There are no variables that can accurately predict SOC.</a:t>
            </a:r>
            <a:endParaRPr sz="12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Nunito"/>
              <a:buChar char="●"/>
            </a:pPr>
            <a:r>
              <a:rPr lang="en" sz="12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alternative hypothesis (Ha): At least two variables are significant predictors of SOC.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4464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3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Nunito"/>
              <a:buChar char="●"/>
            </a:pPr>
            <a:r>
              <a:rPr lang="en" sz="124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Correlation matrix was developed</a:t>
            </a:r>
            <a:endParaRPr sz="124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3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Nunito"/>
              <a:buChar char="●"/>
            </a:pPr>
            <a:r>
              <a:rPr lang="en" sz="124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Predictive models (linear regression, decision tree, LASSO, and random forest) were built based on the correlation matrix outcomes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950" y="773175"/>
            <a:ext cx="3028200" cy="34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4">
            <a:alphaModFix/>
          </a:blip>
          <a:srcRect b="8138" l="0" r="0" t="0"/>
          <a:stretch/>
        </p:blipFill>
        <p:spPr>
          <a:xfrm>
            <a:off x="5395875" y="357675"/>
            <a:ext cx="3393950" cy="42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38" y="26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25" y="880850"/>
            <a:ext cx="7259875" cy="40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519450" y="183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Methods Cont.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267725" y="797525"/>
            <a:ext cx="5376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data was divided into two subsets for analysis: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One subset with sampling points containing bulk density measurements (only A horizon data).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Another subset with remaining data (only subsurface horizon data, without bulk density measurements).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Analysis included creating a five-number summary for all variables and an initial correlation matrix for both datasets.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Histograms of the Soil Organic Carbon (SOC) content were created to examine data distribution.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878725" y="2247825"/>
            <a:ext cx="2937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725" y="537500"/>
            <a:ext cx="3028200" cy="34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734950" y="19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12982" l="9921" r="15025" t="0"/>
          <a:stretch/>
        </p:blipFill>
        <p:spPr>
          <a:xfrm>
            <a:off x="204450" y="908300"/>
            <a:ext cx="4288750" cy="386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 b="0" l="6498" r="0" t="5347"/>
          <a:stretch/>
        </p:blipFill>
        <p:spPr>
          <a:xfrm>
            <a:off x="4572000" y="1149350"/>
            <a:ext cx="4010025" cy="32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42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213050"/>
            <a:ext cx="7505700" cy="27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Pandas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data manipulation and cleaning.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NumPy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numerical computations.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Scikit-learn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implementing various machine learning models like regression, decision trees, and random forests.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Matplotlib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Seaborn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data visualization (e.g., histograms, correlation matrices).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Statsmodels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statistical modeling and hypothesis 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testing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