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4433ba70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4433ba70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4433ba70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4433ba70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4433ba70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4433ba70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4433ba70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4433ba70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4433ba70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4433ba70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433ba70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4433ba70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4433ba70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4433ba70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4433ba70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4433ba70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4433ba70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4433ba70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Schemes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Guide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Example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150" y="304800"/>
            <a:ext cx="4393436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Schemes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schemes are a plan for organizing colors.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Schemes are an important part of art and 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Colors can help tell a story through mood.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colors don’t work together it can cause confusion or tension in an image that wasn’t supposed to be there.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12-Step Color Wheel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89600"/>
            <a:ext cx="4085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color wheel will be your guide for creating color schemes. A 12-step color wheel will give you primary, secondary, and tertiary colors.</a:t>
            </a:r>
            <a:endParaRPr sz="18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100" y="480625"/>
            <a:ext cx="4442099" cy="408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Monochromatic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89600"/>
            <a:ext cx="4071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Monochromatic uses a single hue while adding white and black (tint and shade) to modify the hue.</a:t>
            </a:r>
            <a:endParaRPr sz="18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38" y="3192613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028" y="614450"/>
            <a:ext cx="2434575" cy="37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Analogous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389600"/>
            <a:ext cx="4071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Analogous color schemes uses hues that sit next to each other on the color wheel. They can be warm, cool, or a combination of colors as long as they are next to each other.</a:t>
            </a:r>
            <a:endParaRPr sz="18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00" y="3295000"/>
            <a:ext cx="9334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050" y="3295000"/>
            <a:ext cx="9334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1" y="952044"/>
            <a:ext cx="4071904" cy="3239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Complementary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389600"/>
            <a:ext cx="4071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Complementary colors are hues that are directly across from each other on the color wheel.</a:t>
            </a:r>
            <a:endParaRPr sz="18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00" y="3087225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650" y="152400"/>
            <a:ext cx="36814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Triads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389600"/>
            <a:ext cx="4071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Color triads are groups of 3 colors that are equally distant on the color wheel. For example the primary colors (red, yellow, blue) are a color triad.</a:t>
            </a:r>
            <a:endParaRPr sz="18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5" y="3130225"/>
            <a:ext cx="9334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375" y="243754"/>
            <a:ext cx="4409200" cy="44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Complements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389600"/>
            <a:ext cx="4071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Split complements are one hue and the two hues directly next to its complement. Split complements tend to offer more of a variety of color scheme choices than direct complements.</a:t>
            </a:r>
            <a:endParaRPr sz="18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00" y="3392175"/>
            <a:ext cx="9429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325" y="285750"/>
            <a:ext cx="32670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 Warhol Portraits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304800"/>
            <a:ext cx="3783926" cy="39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576" y="512975"/>
            <a:ext cx="4679247" cy="3509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