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lavarapu Rabert Rajesh (Student ENG 21)" userId="8ab77684-04c1-4c24-91c1-5e5c96e62b85" providerId="ADAL" clId="{103ED3C4-9572-404C-A80F-214A8CC97A94}"/>
    <pc:docChg chg="custSel modSld sldOrd">
      <pc:chgData name="Mallavarapu Rabert Rajesh (Student ENG 21)" userId="8ab77684-04c1-4c24-91c1-5e5c96e62b85" providerId="ADAL" clId="{103ED3C4-9572-404C-A80F-214A8CC97A94}" dt="2023-04-03T13:54:46.169" v="11" actId="478"/>
      <pc:docMkLst>
        <pc:docMk/>
      </pc:docMkLst>
      <pc:sldChg chg="modSp mod">
        <pc:chgData name="Mallavarapu Rabert Rajesh (Student ENG 21)" userId="8ab77684-04c1-4c24-91c1-5e5c96e62b85" providerId="ADAL" clId="{103ED3C4-9572-404C-A80F-214A8CC97A94}" dt="2023-04-03T13:37:56.689" v="6" actId="20577"/>
        <pc:sldMkLst>
          <pc:docMk/>
          <pc:sldMk cId="594474258" sldId="256"/>
        </pc:sldMkLst>
        <pc:spChg chg="mod">
          <ac:chgData name="Mallavarapu Rabert Rajesh (Student ENG 21)" userId="8ab77684-04c1-4c24-91c1-5e5c96e62b85" providerId="ADAL" clId="{103ED3C4-9572-404C-A80F-214A8CC97A94}" dt="2023-04-03T13:37:56.689" v="6" actId="20577"/>
          <ac:spMkLst>
            <pc:docMk/>
            <pc:sldMk cId="594474258" sldId="256"/>
            <ac:spMk id="3" creationId="{003CF17B-3547-A8FC-76A3-D156FC537DD4}"/>
          </ac:spMkLst>
        </pc:spChg>
      </pc:sldChg>
      <pc:sldChg chg="delSp modSp mod">
        <pc:chgData name="Mallavarapu Rabert Rajesh (Student ENG 21)" userId="8ab77684-04c1-4c24-91c1-5e5c96e62b85" providerId="ADAL" clId="{103ED3C4-9572-404C-A80F-214A8CC97A94}" dt="2023-04-03T13:54:46.169" v="11" actId="478"/>
        <pc:sldMkLst>
          <pc:docMk/>
          <pc:sldMk cId="3109637958" sldId="258"/>
        </pc:sldMkLst>
        <pc:spChg chg="del mod">
          <ac:chgData name="Mallavarapu Rabert Rajesh (Student ENG 21)" userId="8ab77684-04c1-4c24-91c1-5e5c96e62b85" providerId="ADAL" clId="{103ED3C4-9572-404C-A80F-214A8CC97A94}" dt="2023-04-03T13:54:46.169" v="11" actId="478"/>
          <ac:spMkLst>
            <pc:docMk/>
            <pc:sldMk cId="3109637958" sldId="258"/>
            <ac:spMk id="16" creationId="{4105F5EC-C617-15A6-BF40-7982688A5E2D}"/>
          </ac:spMkLst>
        </pc:spChg>
      </pc:sldChg>
      <pc:sldChg chg="ord">
        <pc:chgData name="Mallavarapu Rabert Rajesh (Student ENG 21)" userId="8ab77684-04c1-4c24-91c1-5e5c96e62b85" providerId="ADAL" clId="{103ED3C4-9572-404C-A80F-214A8CC97A94}" dt="2023-04-03T13:44:34.665" v="8"/>
        <pc:sldMkLst>
          <pc:docMk/>
          <pc:sldMk cId="125815002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FE8-22A1-CA31-C017-50A8539F1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B72A9-7734-6BA5-B168-5592D50BB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C482-209B-71B8-AE41-3B411DAE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AF65-371F-C042-3C9C-F53B7BB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CD84-09E9-FC8B-20AC-9D5B65E8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9A98-51CE-0211-EF1D-E8FC187E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0F24A-19CF-7BF5-D1BD-2C7F42B4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A77C-32BC-FCE5-71FB-1242841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A265-A8EA-43E2-0EE8-C23900EB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00FD-6B75-E2C4-A7E0-D09ABC42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4DECF-EFF4-DB78-93D8-CAC84C770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AC1C4-D987-B4F3-35DE-F51AD48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5873-75B8-9095-2623-6AC919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357E-872E-41F5-64EC-F8B0EC6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64E3-E6BB-F006-4080-0BE6EE3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DEB7-6D9A-3A57-F155-3E35EF5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03AE-3F10-AFBD-1871-D454B726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D051-6F2B-3655-4BF1-9EAF091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64DF-4EFE-4585-59B8-9083C06A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B59B-9660-818F-1B91-48EFD3E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BF40-173F-9391-171F-44F5CF1E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EA2D-958A-9584-8488-F1FBE3AE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7F53-E4B3-5036-5925-D437291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9246-DBB1-FE02-1843-ABCCAD89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CAF6-1E38-2DF0-5B8B-FE44800C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EFF-C9A6-31DF-B2F3-3A956715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896A-1306-DFDD-7EEA-D4E571C20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9752-DFFB-90BD-BBCB-864C8103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BD88-3B63-33E5-BA13-0B16CD62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B8AD-804C-0AAA-2CCA-83A267E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F2D4-83EB-4472-E6B7-1D76CE3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ED5D-F0BA-4CCC-5296-74EE84B0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C25D-B674-64D5-710C-0ED662CD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1F48-E2B3-2137-04E9-6CB62CE3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6DF89-F466-6B40-6011-0A28C0AC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2E482-CCD1-CA3C-69D4-A7D532ACE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7D145-9C0C-857B-56AE-A5397A5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9265D-4C80-5069-0FA8-6394B57F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0667A-1A0C-E96E-35D0-2284DA3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A9E9-CD38-14E0-1235-40A0298E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E455D-B6D9-1E26-741E-0513F570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F271-668C-11DA-DE80-CF08AEA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43102-45E8-BEE2-E1C0-0AE4CFBD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E0C4-D188-A7CD-B7E6-AEE0A9B2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3C682-1F60-5949-107E-7E81BDC2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5093-B122-2FC7-9B29-F74F7C5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EFAB-435C-C518-9CC0-03E2F4C5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870D-ADA1-59D6-1D00-7D47F1CB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79B-4169-BF6B-0031-F4719328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5156C-2142-BD72-882E-DFD901D3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D91-FF04-4C60-F123-9B1FAF6D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CE8C0-890D-BCAC-B77F-C1D75645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004-781C-58A9-71D0-2C30A517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5C760-07D7-15F3-05B6-D58831B1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CCC1-4A5E-3BA3-51A3-04F1F361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F6EA-B50D-3EC8-00DB-1C1B8110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FB7A-A7FA-A823-C924-08F2D5B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831E1-5901-5D72-5148-290EF370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D5D82-6559-1C24-7626-B761703E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ED807-737C-CB0A-832E-3C7E148B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10E9-A45B-D265-15C0-6A56890AC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4B17-8227-45C4-8EAF-30A1C9F407E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6A06-6BCC-046F-D26B-176824734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7AA8-8C8A-7796-E061-65DB3213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44D8-8BE8-4D39-B80A-CF98E4C7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F3900-BFDA-6F61-5871-0C9666F3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</a:t>
            </a:r>
            <a:r>
              <a:rPr lang="en-US" sz="5400" dirty="0"/>
              <a:t>IC – TAC -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CF17B-3547-A8FC-76A3-D156FC53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Embedded Systems Design </a:t>
            </a:r>
          </a:p>
          <a:p>
            <a:pPr algn="l"/>
            <a:r>
              <a:rPr lang="it-IT" dirty="0"/>
              <a:t>Rajesh Mallavarapu</a:t>
            </a:r>
          </a:p>
          <a:p>
            <a:pPr algn="l"/>
            <a:endParaRPr lang="en-US" dirty="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09135136-6939-9673-46C0-D9CEDF3C7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CC839-3243-B72F-0DD5-FC952926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Board Setup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1CCDFD-2788-F509-E878-34D443CE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6F008A"/>
                </a:solidFill>
                <a:latin typeface="Cascadia Mono" panose="020B0609020000020004" pitchFamily="49" charset="0"/>
              </a:rPr>
              <a:t>RESOLUTION_X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8</a:t>
            </a:r>
          </a:p>
          <a:p>
            <a:r>
              <a:rPr lang="en-US" sz="2400" dirty="0">
                <a:solidFill>
                  <a:srgbClr val="6F008A"/>
                </a:solidFill>
                <a:latin typeface="Cascadia Mono" panose="020B0609020000020004" pitchFamily="49" charset="0"/>
              </a:rPr>
              <a:t>RESOLUTION_Y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8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xPad = 0,3,6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yPad = 0,3,6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1E37C9D7-0857-3EEC-ACC3-C388B43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09" y="640080"/>
            <a:ext cx="55638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52C7C-9806-57F1-E19B-95720C2A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Move Tile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B0205-103E-21A5-A2CA-A922E99A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en-US" sz="2200" dirty="0">
              <a:latin typeface="Cascadia Mono" panose="020B0609020000020004" pitchFamily="49" charset="0"/>
            </a:endParaRPr>
          </a:p>
          <a:p>
            <a:r>
              <a:rPr lang="en-US" sz="2200" dirty="0">
                <a:latin typeface="Cascadia Mono" panose="020B0609020000020004" pitchFamily="49" charset="0"/>
              </a:rPr>
              <a:t>A Pressed = left</a:t>
            </a:r>
          </a:p>
          <a:p>
            <a:r>
              <a:rPr lang="en-US" sz="2200" dirty="0">
                <a:latin typeface="Cascadia Mono" panose="020B0609020000020004" pitchFamily="49" charset="0"/>
              </a:rPr>
              <a:t>S Pressed = down</a:t>
            </a:r>
          </a:p>
          <a:p>
            <a:r>
              <a:rPr lang="en-US" sz="2200" dirty="0">
                <a:latin typeface="Cascadia Mono" panose="020B0609020000020004" pitchFamily="49" charset="0"/>
              </a:rPr>
              <a:t>W Pressed = up</a:t>
            </a:r>
          </a:p>
          <a:p>
            <a:r>
              <a:rPr lang="en-US" sz="2200" dirty="0">
                <a:latin typeface="Cascadia Mono" panose="020B0609020000020004" pitchFamily="49" charset="0"/>
              </a:rPr>
              <a:t>D Pressed = right</a:t>
            </a:r>
          </a:p>
          <a:p>
            <a:r>
              <a:rPr lang="en-US" sz="2200" dirty="0">
                <a:latin typeface="Cascadia Mono" panose="020B0609020000020004" pitchFamily="49" charset="0"/>
              </a:rPr>
              <a:t>Enter Pressed = set Tile </a:t>
            </a:r>
          </a:p>
          <a:p>
            <a:endParaRPr lang="en-US" sz="22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5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73F84-37DC-22E9-5323-FD786BD9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Player Setup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132C5387-4DA4-B9F4-9DDF-9A2F72E8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5"/>
          <a:stretch/>
        </p:blipFill>
        <p:spPr>
          <a:xfrm>
            <a:off x="4654296" y="2091405"/>
            <a:ext cx="6903720" cy="26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793E-1271-6592-E964-9CBAF7F0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Game Play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4F54-6F37-1D29-450B-CB50DDC8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Total chances </a:t>
            </a:r>
            <a:r>
              <a:rPr lang="it-IT" sz="2200"/>
              <a:t>= 9</a:t>
            </a:r>
            <a:endParaRPr lang="en-US" sz="2200"/>
          </a:p>
          <a:p>
            <a:r>
              <a:rPr lang="en-US" sz="2200"/>
              <a:t>Odd - player one - 5 plays</a:t>
            </a:r>
          </a:p>
          <a:p>
            <a:r>
              <a:rPr lang="en-US" sz="2200"/>
              <a:t>Even - player two - 4 plays</a:t>
            </a:r>
          </a:p>
          <a:p>
            <a:r>
              <a:rPr lang="en-US" sz="2200"/>
              <a:t>Check winner after 5 plays 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8444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8A7D7-E322-5EA8-31B7-E7B7872C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Winner Declaration</a:t>
            </a:r>
            <a:endParaRPr 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Background pattern&#10;&#10;Description automatically generated">
            <a:extLst>
              <a:ext uri="{FF2B5EF4-FFF2-40B4-BE49-F238E27FC236}">
                <a16:creationId xmlns:a16="http://schemas.microsoft.com/office/drawing/2014/main" id="{DA4C8F72-DCC6-75DB-AE3A-226072022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1" y="2760657"/>
            <a:ext cx="3593892" cy="3477504"/>
          </a:xfrm>
        </p:spPr>
      </p:pic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1568DEA-F3BE-2A36-2A96-C64B8D6A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68" y="2760656"/>
            <a:ext cx="3629672" cy="34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TIC – TAC - TOE</vt:lpstr>
      <vt:lpstr>Board Setup</vt:lpstr>
      <vt:lpstr>Move Tile</vt:lpstr>
      <vt:lpstr>Player Setup</vt:lpstr>
      <vt:lpstr>Game Play</vt:lpstr>
      <vt:lpstr>Winner Declaration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– TAC - TOE</dc:title>
  <dc:creator>Mallavarapu Rabert Rajesh (Student ENG 21)</dc:creator>
  <cp:lastModifiedBy>Mallavarapu Rabert Rajesh (Student ENG 21)</cp:lastModifiedBy>
  <cp:revision>1</cp:revision>
  <dcterms:created xsi:type="dcterms:W3CDTF">2023-04-03T12:58:51Z</dcterms:created>
  <dcterms:modified xsi:type="dcterms:W3CDTF">2023-04-03T13:54:51Z</dcterms:modified>
</cp:coreProperties>
</file>