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3F0BCA-042A-47FA-9525-FAE8099D6C3F}" type="datetimeFigureOut">
              <a:rPr lang="en-US" smtClean="0"/>
              <a:t>7/19/2014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5591C54-39F6-401E-BB56-F7D5484D47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Cultural Awareness Arcade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Keegan Nesbitt, Zach Woodward, Kristi Starling, </a:t>
            </a:r>
            <a:r>
              <a:rPr lang="en-US" dirty="0" err="1" smtClean="0"/>
              <a:t>Sharanya</a:t>
            </a:r>
            <a:r>
              <a:rPr lang="en-US" dirty="0" smtClean="0"/>
              <a:t>, 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1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games</a:t>
            </a:r>
          </a:p>
          <a:p>
            <a:r>
              <a:rPr lang="en-US" dirty="0" smtClean="0"/>
              <a:t>Each game represents a country</a:t>
            </a:r>
          </a:p>
          <a:p>
            <a:r>
              <a:rPr lang="en-US" dirty="0" smtClean="0"/>
              <a:t>WOW game</a:t>
            </a:r>
          </a:p>
          <a:p>
            <a:r>
              <a:rPr lang="en-US" dirty="0" smtClean="0"/>
              <a:t>Team bonding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505200"/>
            <a:ext cx="2758197" cy="25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1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Cultivate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Cultural diversity at Humana</a:t>
            </a:r>
          </a:p>
          <a:p>
            <a:r>
              <a:rPr lang="en-US" dirty="0" smtClean="0"/>
              <a:t>Spur thinking about other cultures</a:t>
            </a:r>
          </a:p>
          <a:p>
            <a:r>
              <a:rPr lang="en-US" dirty="0" smtClean="0"/>
              <a:t>Foster a world view</a:t>
            </a:r>
          </a:p>
        </p:txBody>
      </p:sp>
      <p:pic>
        <p:nvPicPr>
          <p:cNvPr id="2050" name="Picture 2" descr="http://www.mapsnworld.com/world-map/glob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40458"/>
            <a:ext cx="192786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nchantedlearning.com/europe/spain/flag/Flagbi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403" y="990600"/>
            <a:ext cx="1509713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sportsinvasion.net/wp-content/uploads/2014/05/australia-fl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82037"/>
            <a:ext cx="1836849" cy="12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0.tqn.com/d/goscandinavia/1/7/F/-/-/-/norway-fla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961050"/>
            <a:ext cx="2074087" cy="12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2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Thrive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Bonding between associates, especially contractors</a:t>
            </a:r>
          </a:p>
        </p:txBody>
      </p:sp>
    </p:spTree>
    <p:extLst>
      <p:ext uri="{BB962C8B-B14F-4D97-AF65-F5344CB8AC3E}">
        <p14:creationId xmlns:p14="http://schemas.microsoft.com/office/powerpoint/2010/main" val="99127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Inspire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facts from each country</a:t>
            </a:r>
            <a:endParaRPr lang="en-US" dirty="0"/>
          </a:p>
        </p:txBody>
      </p:sp>
      <p:pic>
        <p:nvPicPr>
          <p:cNvPr id="4" name="Picture 26" descr="https://encrypted-tbn0.gstatic.com/images?q=tbn:ANd9GcQ8-Z-CX00EkQEun-zKxh6UGL33WkTppHJ02paRKyUoeR3_IFX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11694"/>
            <a:ext cx="1544028" cy="12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ipartsupply.com/media/catalog/product/cache/1/small_image/135x135/9df78eab33525d08d6e5fb8d27136e95/A/R/AR20-TRACK-59-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140560" cy="11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http://www.vectorart.com/webart/products/54754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29200"/>
            <a:ext cx="1295400" cy="1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4" descr="http://images.clipartpanda.com/ball-20clip-20art-soccer-ball-clip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70" y="1146220"/>
            <a:ext cx="723941" cy="7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clipartbest.com/cliparts/Kin/Xjq/KinXjqzi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11694"/>
            <a:ext cx="1915818" cy="1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3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perspectives</a:t>
            </a:r>
          </a:p>
          <a:p>
            <a:r>
              <a:rPr lang="en-US" dirty="0" smtClean="0"/>
              <a:t>Embrace people’s different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0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CSS3</a:t>
            </a:r>
            <a:endParaRPr lang="en-US" dirty="0"/>
          </a:p>
        </p:txBody>
      </p:sp>
      <p:pic>
        <p:nvPicPr>
          <p:cNvPr id="3074" name="Picture 2" descr="https://www.logicaltrainers.com/gallery/HTML5CSS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3429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ocpsoft.org/wp-content/uploads/2013/01/javascript_logo_unofficial-300x300.png?b704a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07" y="4114800"/>
            <a:ext cx="1903658" cy="19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employees to add games for their home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211</TotalTime>
  <Words>85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Cultural Awareness Arcade</vt:lpstr>
      <vt:lpstr>Overview</vt:lpstr>
      <vt:lpstr>Cultivate Uniqueness</vt:lpstr>
      <vt:lpstr>Thrive Together</vt:lpstr>
      <vt:lpstr>Inspire Health</vt:lpstr>
      <vt:lpstr>Rethink Routine</vt:lpstr>
      <vt:lpstr>Technologies Used</vt:lpstr>
      <vt:lpstr>Where To Go From Here?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Awareness Arcade</dc:title>
  <dc:creator>Keegan Nesbitt</dc:creator>
  <cp:lastModifiedBy>Keegan Nesbitt</cp:lastModifiedBy>
  <cp:revision>8</cp:revision>
  <dcterms:created xsi:type="dcterms:W3CDTF">2014-07-19T05:55:32Z</dcterms:created>
  <dcterms:modified xsi:type="dcterms:W3CDTF">2014-07-19T09:27:18Z</dcterms:modified>
</cp:coreProperties>
</file>