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73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73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2609211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2609211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26092111c_2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26092111c_2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1568061f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1568061f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5abdc46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15abdc46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1568061f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1568061f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1568061f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1568061f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2251a43a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2251a43a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2251a43a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2251a43a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2251a43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2251a43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1568061f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1568061f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1568061f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1568061f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1568061f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1568061f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2609211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2609211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B769E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B769E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B769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youtube.com/watch?v=XmJncAinzI0" TargetMode="External"/><Relationship Id="rId4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Intake - </a:t>
            </a:r>
            <a:r>
              <a:rPr lang="en-GB"/>
              <a:t>Outtake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G.M.R. Studios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10450" y="414883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V.A.R.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Asset Choices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494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Each meal has a ‘healthy’ and ‘unhealthy’ option based on calorie intake.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Wanted the </a:t>
            </a:r>
            <a:r>
              <a:rPr lang="en-GB"/>
              <a:t>player to be able to identify these easily.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Selected recogniseable fast food or sugary options and maintained their real-world allure, i.e. the burger is modelled on an advertisement as opposed to the real thing.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Low calorie options typically feature multiple food groups, one of which being green for the player to associate with being healthy. 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082" y="957150"/>
            <a:ext cx="4751368" cy="33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Environment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505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scenes are </a:t>
            </a:r>
            <a:r>
              <a:rPr lang="en-GB"/>
              <a:t>laid out</a:t>
            </a:r>
            <a:r>
              <a:rPr lang="en-GB"/>
              <a:t> to be</a:t>
            </a:r>
            <a:r>
              <a:rPr lang="en-GB"/>
              <a:t> orderly and easily comprehensible.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Colours were chosen to mimic buildings in cartoons.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Minimal edges to maintain this clean style.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Rooms layout is designed to ensure accessibility of gameobjects.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Most assets kept modular for reusability during the making of the scenes. 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300" y="449138"/>
            <a:ext cx="3323574" cy="2296775"/>
          </a:xfrm>
          <a:prstGeom prst="rect">
            <a:avLst/>
          </a:prstGeom>
          <a:noFill/>
          <a:ln cap="flat" cmpd="sng" w="19050">
            <a:solidFill>
              <a:srgbClr val="B769E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7300" y="3062400"/>
            <a:ext cx="3323576" cy="1601399"/>
          </a:xfrm>
          <a:prstGeom prst="rect">
            <a:avLst/>
          </a:prstGeom>
          <a:noFill/>
          <a:ln cap="flat" cmpd="sng" w="19050">
            <a:solidFill>
              <a:srgbClr val="B769E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Gameplay Showcase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ctrTitle"/>
          </p:nvPr>
        </p:nvSpPr>
        <p:spPr>
          <a:xfrm>
            <a:off x="1047750" y="202250"/>
            <a:ext cx="7048500" cy="11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Feedback from Boris</a:t>
            </a:r>
            <a:endParaRPr/>
          </a:p>
        </p:txBody>
      </p:sp>
      <p:pic>
        <p:nvPicPr>
          <p:cNvPr descr="Prime Minister Boris Johnson has revealed he has stopped eating cheese at night, as well as avoiding chocolates and eating less carbs in order to lose weight.&#10;&#10;In a video posted to Twitter, the Prime Minister told the country he has been doing everything he can to lose weight and feel fitter.&#10;&#10;As a result of his dieting efforts, as well as early morning runs, Mr Johnson says he feels &quot;full of beans&quot; and &quot;much more energetic&quot;.&#10;&#10;It comes as the Government announced a £100 million package to help drive down levels of obesity - which increases a person's risk of dying from Covid-19 or severe disease, as well as a number of other health problems.&#10;&#10;Mr Johnson became unwell with Covid-19 himself last year.&#10;&#10;Read more on this here: https://www.telegraph.co.uk/politics/2021/03/04/rishi-sunak-uk-budget-lockdown-nicola-sturgeon-alex-salmond/&#10;&#10;Subscribe to The Telegraph on YouTube ► https://bit.ly/3idrdLH&#10;&#10;Get the latest headlines: https://www.telegraph.co.uk/&#10;&#10;Telegraph.co.uk and YouTube.com/TelegraphTV are websites of The Telegraph, the UK's best-selling quality daily newspaper providing news and analysis on UK and world events, business, sport, lifestyle and culture." id="145" name="Google Shape;145;p25" title="'No more late-night cheese': Boris Johnson reveals weight loss to encourage the public to get fitt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7650" y="13986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Time?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&amp; Purpose 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 a society we lack the understanding of the </a:t>
            </a:r>
            <a:r>
              <a:rPr lang="en-GB"/>
              <a:t>immediate link between our food consumption, energy intake, and the associated physical activity needed to meet the energy expenditure.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lack of understanding has been proven to be detrimental to one's health and wellbeing.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 improved understanding between this relationship will have substantial positive health impacts.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Our purpose is to educate this link to the players, through an immersive experience.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Making Diet Choices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571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Time, money and education can all affect food choice.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person may opt for unhealthier more available food.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Unhealthy food options are often more affordable than healthy counterparts.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Consumers can also not have the </a:t>
            </a:r>
            <a:r>
              <a:rPr lang="en-GB"/>
              <a:t>relevant knowledge to effectively choose healthy foods.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Our game attempts to present these factors to the player to mimic a real-life scenario. 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1975" y="1609013"/>
            <a:ext cx="2295525" cy="1990725"/>
          </a:xfrm>
          <a:prstGeom prst="rect">
            <a:avLst/>
          </a:prstGeom>
          <a:noFill/>
          <a:ln cap="flat" cmpd="sng" w="19050">
            <a:solidFill>
              <a:srgbClr val="B769E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8751" y="3037450"/>
            <a:ext cx="91125" cy="13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Effective Labelling 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219725" y="1180775"/>
            <a:ext cx="595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When it comes to </a:t>
            </a:r>
            <a:r>
              <a:rPr lang="en-GB"/>
              <a:t>deciding</a:t>
            </a:r>
            <a:r>
              <a:rPr lang="en-GB"/>
              <a:t> what to eat, a key factor in guiding our decisions is the food nutritional labelling.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However a number of researches have proven that is not not effective enough.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 </a:t>
            </a:r>
            <a:r>
              <a:rPr lang="en-GB"/>
              <a:t>alternative</a:t>
            </a:r>
            <a:r>
              <a:rPr lang="en-GB"/>
              <a:t> that is showing potential is </a:t>
            </a:r>
            <a:r>
              <a:rPr lang="en-GB"/>
              <a:t>Physical</a:t>
            </a:r>
            <a:r>
              <a:rPr lang="en-GB"/>
              <a:t> Activity Calories </a:t>
            </a:r>
            <a:r>
              <a:rPr lang="en-GB"/>
              <a:t>Equivalent</a:t>
            </a:r>
            <a:r>
              <a:rPr lang="en-GB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Our game cycles through a number of labeling methods, with the aim of educating the player about their decisions. 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0675" y="2936101"/>
            <a:ext cx="2030101" cy="144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0675" y="1180775"/>
            <a:ext cx="2030101" cy="1444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Caloric Intake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551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Many people do not understand the effects of caloric intake.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Caloric needs are generally understood, however the amount of calories in foods is often massively underestimated.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causes higher </a:t>
            </a:r>
            <a:r>
              <a:rPr lang="en-GB"/>
              <a:t>energy</a:t>
            </a:r>
            <a:r>
              <a:rPr lang="en-GB"/>
              <a:t> intake than energy expenditure.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 imbalanced calorie intake affects both the body and the mind.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Causes weight gain and sluggishness.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Causes poor </a:t>
            </a:r>
            <a:r>
              <a:rPr lang="en-GB"/>
              <a:t>neuroplasticity, i.e. the brain’s ability to adapt. 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0" l="0" r="8908" t="1039"/>
          <a:stretch/>
        </p:blipFill>
        <p:spPr>
          <a:xfrm>
            <a:off x="6010425" y="1594325"/>
            <a:ext cx="2641950" cy="2161201"/>
          </a:xfrm>
          <a:prstGeom prst="rect">
            <a:avLst/>
          </a:prstGeom>
          <a:noFill/>
          <a:ln cap="flat" cmpd="sng" w="19050">
            <a:solidFill>
              <a:srgbClr val="B769E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Artifact Implementation</a:t>
            </a:r>
            <a:endParaRPr/>
          </a:p>
        </p:txBody>
      </p:sp>
      <p:sp>
        <p:nvSpPr>
          <p:cNvPr id="96" name="Google Shape;96;p18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Programming &amp; Artwork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3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Programming / Tools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308125"/>
            <a:ext cx="8520600" cy="16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Oculus Quest series (Standalone VR headset)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Unity (Game Engine)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Oculus </a:t>
            </a:r>
            <a:r>
              <a:rPr lang="en-GB"/>
              <a:t>Integration</a:t>
            </a:r>
            <a:r>
              <a:rPr lang="en-GB"/>
              <a:t> (Unity Asset)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Github</a:t>
            </a:r>
            <a:r>
              <a:rPr lang="en-GB"/>
              <a:t> (Source Control)</a:t>
            </a:r>
            <a:endParaRPr/>
          </a:p>
        </p:txBody>
      </p:sp>
      <p:pic>
        <p:nvPicPr>
          <p:cNvPr descr="Oculus &amp; Unity Release Free VR Development Course with 20 Hours of Content  – Road to VR"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8275" y="2309100"/>
            <a:ext cx="2857500" cy="1609725"/>
          </a:xfrm>
          <a:prstGeom prst="rect">
            <a:avLst/>
          </a:prstGeom>
          <a:noFill/>
          <a:ln cap="flat" cmpd="sng" w="19050">
            <a:solidFill>
              <a:srgbClr val="B769E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 with VR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Build to/with the Oculus Quest.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Establishing the best UI experience for your game.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XR Movement.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Prevention of motion sickness.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Testing and Debugging.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Lighting and baking. </a:t>
            </a:r>
            <a:endParaRPr/>
          </a:p>
        </p:txBody>
      </p:sp>
      <p:pic>
        <p:nvPicPr>
          <p:cNvPr descr="VR, AR Market Facing Big Questions, Challenges"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625" y="2229950"/>
            <a:ext cx="2571750" cy="1714500"/>
          </a:xfrm>
          <a:prstGeom prst="rect">
            <a:avLst/>
          </a:prstGeom>
          <a:noFill/>
          <a:ln cap="flat" cmpd="sng" w="19050">
            <a:solidFill>
              <a:srgbClr val="B769E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1250" y="2411425"/>
            <a:ext cx="614550" cy="3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7351825" y="2279250"/>
            <a:ext cx="66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burger vr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Art Direction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457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Low poly restrictions when building for the Oculus Quest.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Embraced this artstyle with hardened edges and a focus on silhouettes.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Textures mostly features flat colours to match the simple style.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Colours were chosen to be clearly distinguishable from their surroundings without being hard on the eye. 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725" y="1712950"/>
            <a:ext cx="3835402" cy="2025174"/>
          </a:xfrm>
          <a:prstGeom prst="rect">
            <a:avLst/>
          </a:prstGeom>
          <a:noFill/>
          <a:ln cap="flat" cmpd="sng" w="19050">
            <a:solidFill>
              <a:srgbClr val="B769E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B769E0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