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67" r:id="rId2"/>
    <p:sldId id="285" r:id="rId3"/>
    <p:sldId id="268" r:id="rId4"/>
    <p:sldId id="270" r:id="rId5"/>
    <p:sldId id="269" r:id="rId6"/>
    <p:sldId id="271" r:id="rId7"/>
    <p:sldId id="293" r:id="rId8"/>
    <p:sldId id="272" r:id="rId9"/>
    <p:sldId id="256" r:id="rId10"/>
    <p:sldId id="275" r:id="rId11"/>
    <p:sldId id="279" r:id="rId12"/>
    <p:sldId id="264" r:id="rId13"/>
    <p:sldId id="277" r:id="rId14"/>
    <p:sldId id="281" r:id="rId15"/>
    <p:sldId id="280" r:id="rId16"/>
    <p:sldId id="282" r:id="rId17"/>
    <p:sldId id="257" r:id="rId18"/>
    <p:sldId id="258" r:id="rId19"/>
    <p:sldId id="283" r:id="rId20"/>
    <p:sldId id="260" r:id="rId21"/>
    <p:sldId id="284" r:id="rId22"/>
    <p:sldId id="292" r:id="rId23"/>
    <p:sldId id="286" r:id="rId24"/>
    <p:sldId id="290" r:id="rId25"/>
    <p:sldId id="28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80F5801-0619-494B-886F-3D3C576737E2}">
          <p14:sldIdLst>
            <p14:sldId id="267"/>
            <p14:sldId id="285"/>
            <p14:sldId id="268"/>
            <p14:sldId id="270"/>
            <p14:sldId id="269"/>
            <p14:sldId id="271"/>
            <p14:sldId id="293"/>
            <p14:sldId id="272"/>
          </p14:sldIdLst>
        </p14:section>
        <p14:section name="Section sans titre" id="{CBF1E1BA-C6FE-4EB4-849A-17F9CF528897}">
          <p14:sldIdLst>
            <p14:sldId id="256"/>
            <p14:sldId id="275"/>
            <p14:sldId id="279"/>
            <p14:sldId id="264"/>
            <p14:sldId id="277"/>
            <p14:sldId id="281"/>
            <p14:sldId id="280"/>
            <p14:sldId id="282"/>
            <p14:sldId id="257"/>
            <p14:sldId id="258"/>
            <p14:sldId id="283"/>
            <p14:sldId id="260"/>
            <p14:sldId id="284"/>
            <p14:sldId id="292"/>
            <p14:sldId id="286"/>
            <p14:sldId id="29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ieu" initials="NH" lastIdx="2" clrIdx="0">
    <p:extLst>
      <p:ext uri="{19B8F6BF-5375-455C-9EA6-DF929625EA0E}">
        <p15:presenceInfo xmlns:p15="http://schemas.microsoft.com/office/powerpoint/2012/main" userId="db86d21bd8457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8T10:41:29.804" idx="2">
    <p:pos x="1605" y="1398"/>
    <p:text>Contrôlleur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82AEC-049C-4F41-9FCB-F214D3C8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8A443-9B62-4B05-9518-1E03C305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1BF25-02EC-451A-80C5-3DCB113F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D3EFA-3776-4E8D-8807-2197CCFA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26E21-02BE-498C-B738-F6807EB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9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E337D-E3DC-487D-ADD3-48A58E83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A3CC4F-2504-44AB-84A6-C82034AD3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0D639-FDF6-403D-B41C-8FC721B9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FD60B-7D53-411C-9186-CDC5E93C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87D12-08D9-4BA8-97EF-6F47E274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148E5-5617-4AE7-9033-98D5128E0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CC30CF-73F8-48CB-BF13-65B11223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9D0E1-837C-4490-A1A0-392179D0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69006-9F3D-46F4-96D1-5F4B7C2F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851F0-1CA3-4FF7-817F-207267BC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F117E-AFF1-4FC6-9F1C-751607C3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7374E-4BCC-4B4A-A7F1-AE6A1C76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6ADF1-9D78-44DD-B6DE-2D8C90F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89384-1A21-4300-A5B1-D6AB26FA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AA68B3-1006-4C81-90F2-9B24071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DAB50-EA4E-4FC0-999F-A71182D6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718A81-2DE1-4792-9FA1-6B9F0D74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1E537-8180-4968-844F-FB5E13B5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5351A-B7EF-49D8-AAE3-25A814FD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C8E55-4174-487D-92CB-0717A27B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3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F1CA6-F4FD-44F3-AC56-EA6FC4D9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60795-0B93-483A-82D9-EACCD23C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95AC81-AB7A-4448-A5C6-52A9C618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511795-E36E-4F95-9952-49CE453B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8EC85-B112-4C3B-A1BE-3CA2C126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EB8990-78D2-45FB-8474-9BAEBC1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35AF0-3890-46A6-B075-0480BA98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57CE18-AD2C-4718-829E-6EFBF6CA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975990-D916-4200-89F2-C2C1CAF4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1F21CF-B752-415D-BD32-877CCCEB0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19DB40-6DB0-4E34-A40C-AD98F718A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1ABA6A-CEC0-47B4-8751-95E75DE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41251A-886C-4D41-9F24-BCBEA9FA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9C848-8A32-4F4F-B8E9-5E30CEC9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CCAD4-AA38-443C-AFA9-2B95DFB7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49952A-565E-4FAD-B9D9-2C32EC7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4E686D-4449-4205-9A9B-F7BAA0A7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D8A6B7-129D-45E7-B45A-567B42F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20B1FD-5898-40E8-A5A2-D8F6E65D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DA22FB-5B61-4039-B5A3-A2121CAA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2DB7B3-9503-48C6-85E4-4E53869B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3E8C1-E128-436B-A0CE-D2C2E160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310F9-B776-4EA2-B313-AD445FCC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E5A07-2665-4565-985B-12397897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D2127-AD43-4FB3-B225-E1F98F64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FDF86-5CD5-4B94-9AB0-4D1D1BD3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E16EA0-030A-4367-B52F-A6872DA4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D9A41-D09A-47FB-A3E5-905B2C6A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56EB5C-FF57-4BC0-B6C1-0AF9BB61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0B0C2-0C58-4B48-B14D-6374554EA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EA3DAC-0465-4DC8-8E7E-625ABCAD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00ABC5-CA42-4CD2-8AF2-2975A01C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F93380-7B41-4BEE-B6FB-BDBD946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DF161D-8449-48B1-9E75-6806D5AF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F27B9-73A1-4F2B-BE8B-B28F887C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129B1-3F1C-4D55-AFB4-F3D83002B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689ED-A017-4C8A-9892-96C01C5B9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27CDD-4264-4B20-AD36-9FC7D496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ly0211/delibanhmi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AEF6A-4CE2-4575-83AE-3961DE0A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BanhMi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DDB0B-8D8F-442A-A1F3-24E1EE58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520670" cy="2979461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 err="1"/>
              <a:t>Graphical</a:t>
            </a:r>
            <a:r>
              <a:rPr lang="fr-FR" dirty="0"/>
              <a:t> interface, the code source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505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0F4C6-FCB6-4ED2-86EF-86878FBD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0E0C5-085B-40F6-8A36-7B3C2818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027906"/>
            <a:ext cx="10515600" cy="4351338"/>
          </a:xfrm>
        </p:spPr>
        <p:txBody>
          <a:bodyPr/>
          <a:lstStyle/>
          <a:p>
            <a:r>
              <a:rPr lang="fr-FR" dirty="0"/>
              <a:t>Interface avec des pages pour le client: qui permet le client à faire inscription pour la carte fidélité et à se connecter à son compte </a:t>
            </a:r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FEF704-BEA0-40E9-A1D1-11122688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8" y="1917791"/>
            <a:ext cx="7579488" cy="20978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47A2C2-4DAA-485F-B0F5-D3A31A845E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53531" y="4242707"/>
            <a:ext cx="5760720" cy="22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0B98F-BEEC-4EC2-8965-C93FC475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se connecter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A5C982D-A761-4CE5-837F-9B115E3B1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423" y="2125867"/>
            <a:ext cx="760541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71FCA-F7E9-4480-9695-AD64265D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menu: rentrez un plat du jour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927F6D-A49F-4658-AAC1-02AD143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380" y="1923280"/>
            <a:ext cx="8322142" cy="3541773"/>
          </a:xfrm>
        </p:spPr>
      </p:pic>
    </p:spTree>
    <p:extLst>
      <p:ext uri="{BB962C8B-B14F-4D97-AF65-F5344CB8AC3E}">
        <p14:creationId xmlns:p14="http://schemas.microsoft.com/office/powerpoint/2010/main" val="14730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64735-8A2D-460F-84C4-C90B0BC8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400" dirty="0"/>
            </a:br>
            <a:r>
              <a:rPr lang="fr-FR" sz="4400" dirty="0"/>
              <a:t>Interface pour l’admin: ajouter ou supprimer un contenu spécifié. </a:t>
            </a:r>
            <a:br>
              <a:rPr lang="fr-FR" dirty="0"/>
            </a:br>
            <a:r>
              <a:rPr lang="fr-FR" dirty="0"/>
              <a:t>Gestion du menu: supprimer un menu par son id menu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0B21E72-5FF6-4D75-8625-D843FB33F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0817"/>
            <a:ext cx="10515600" cy="29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8EE09-E303-4B18-B320-0AE9844D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0B5EC4-6C29-4F8A-A519-5E11E30C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Langage: Java, HTML, EL, CSS, SQL</a:t>
            </a:r>
          </a:p>
          <a:p>
            <a:pPr>
              <a:buFontTx/>
              <a:buChar char="-"/>
            </a:pPr>
            <a:r>
              <a:rPr lang="fr-FR" dirty="0"/>
              <a:t>Framework: Jakarta EE, Bootstrap</a:t>
            </a:r>
          </a:p>
        </p:txBody>
      </p:sp>
    </p:spTree>
    <p:extLst>
      <p:ext uri="{BB962C8B-B14F-4D97-AF65-F5344CB8AC3E}">
        <p14:creationId xmlns:p14="http://schemas.microsoft.com/office/powerpoint/2010/main" val="217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D547-14AA-46FA-9518-E75D9C2D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 SOURCE</a:t>
            </a:r>
            <a:br>
              <a:rPr lang="fr-FR" dirty="0"/>
            </a:br>
            <a:r>
              <a:rPr lang="fr-FR" dirty="0"/>
              <a:t>Model MVC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3005199-C73B-4C80-AA55-99F132BB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1E4E5F1-48C9-4E01-B8B5-398282536563}"/>
              </a:ext>
            </a:extLst>
          </p:cNvPr>
          <p:cNvGrpSpPr/>
          <p:nvPr/>
        </p:nvGrpSpPr>
        <p:grpSpPr>
          <a:xfrm>
            <a:off x="699839" y="1420040"/>
            <a:ext cx="10342242" cy="3560067"/>
            <a:chOff x="699839" y="1420040"/>
            <a:chExt cx="10342242" cy="3560067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222A2CD-5941-463C-BD67-0A4B3F41E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0690" y="1420040"/>
              <a:ext cx="2011391" cy="3560067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C26F3D01-9A6D-4C35-89D2-2C316CE4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839" y="1942665"/>
              <a:ext cx="2461473" cy="2514818"/>
            </a:xfrm>
            <a:prstGeom prst="rect">
              <a:avLst/>
            </a:prstGeom>
          </p:spPr>
        </p:pic>
        <p:sp>
          <p:nvSpPr>
            <p:cNvPr id="28" name="Flèche : droite 27">
              <a:extLst>
                <a:ext uri="{FF2B5EF4-FFF2-40B4-BE49-F238E27FC236}">
                  <a16:creationId xmlns:a16="http://schemas.microsoft.com/office/drawing/2014/main" id="{4DA829B0-BA39-462F-A56D-5478D0C99B32}"/>
                </a:ext>
              </a:extLst>
            </p:cNvPr>
            <p:cNvSpPr/>
            <p:nvPr/>
          </p:nvSpPr>
          <p:spPr>
            <a:xfrm>
              <a:off x="3238229" y="2223527"/>
              <a:ext cx="3974838" cy="967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Des servlets qui jouent le rôle de contrôleur</a:t>
              </a:r>
            </a:p>
          </p:txBody>
        </p:sp>
        <p:sp>
          <p:nvSpPr>
            <p:cNvPr id="30" name="Flèche : droite 29">
              <a:extLst>
                <a:ext uri="{FF2B5EF4-FFF2-40B4-BE49-F238E27FC236}">
                  <a16:creationId xmlns:a16="http://schemas.microsoft.com/office/drawing/2014/main" id="{2D00B98D-DA43-4612-A43A-EE9F894849E7}"/>
                </a:ext>
              </a:extLst>
            </p:cNvPr>
            <p:cNvSpPr/>
            <p:nvPr/>
          </p:nvSpPr>
          <p:spPr>
            <a:xfrm>
              <a:off x="3238229" y="3703881"/>
              <a:ext cx="3974838" cy="9676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Des  </a:t>
              </a:r>
              <a:r>
                <a:rPr lang="fr-FR" dirty="0" err="1"/>
                <a:t>beans</a:t>
              </a:r>
              <a:r>
                <a:rPr lang="fr-FR" dirty="0"/>
                <a:t> qui sont des model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B57D4A-94A0-4285-B877-DE8D81444CE4}"/>
                </a:ext>
              </a:extLst>
            </p:cNvPr>
            <p:cNvSpPr/>
            <p:nvPr/>
          </p:nvSpPr>
          <p:spPr>
            <a:xfrm>
              <a:off x="7213067" y="3018077"/>
              <a:ext cx="1787447" cy="1091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Les pages JSP qui affichent des vues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AA62C6D-DAA3-4D3E-8998-4D27F539DAB9}"/>
                </a:ext>
              </a:extLst>
            </p:cNvPr>
            <p:cNvCxnSpPr/>
            <p:nvPr/>
          </p:nvCxnSpPr>
          <p:spPr>
            <a:xfrm>
              <a:off x="1111748" y="2476868"/>
              <a:ext cx="144501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7402D7DA-4621-45FE-BC19-F26BE0865DC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608" y="4065971"/>
              <a:ext cx="124287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02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9F7FF-E079-4992-AD54-D6D09363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-50353"/>
            <a:ext cx="10515600" cy="1325563"/>
          </a:xfrm>
        </p:spPr>
        <p:txBody>
          <a:bodyPr/>
          <a:lstStyle/>
          <a:p>
            <a:r>
              <a:rPr lang="fr-FR" dirty="0"/>
              <a:t>Connexion à la base de donnée utilisé le model  DAO (Data Access Object)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17DCB3E-C3EC-4805-8A52-4DA97BCF7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907540"/>
            <a:ext cx="2726706" cy="445516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0E8593-37B4-4F23-AD9D-1181B4A8CF14}"/>
              </a:ext>
            </a:extLst>
          </p:cNvPr>
          <p:cNvSpPr/>
          <p:nvPr/>
        </p:nvSpPr>
        <p:spPr>
          <a:xfrm>
            <a:off x="7229475" y="1240790"/>
            <a:ext cx="2390775" cy="704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</a:t>
            </a:r>
          </a:p>
          <a:p>
            <a:pPr algn="ctr"/>
            <a:r>
              <a:rPr lang="fr-FR" dirty="0"/>
              <a:t>MySQL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93820849-42CD-4B3D-BFFE-A461571AA47F}"/>
              </a:ext>
            </a:extLst>
          </p:cNvPr>
          <p:cNvSpPr/>
          <p:nvPr/>
        </p:nvSpPr>
        <p:spPr>
          <a:xfrm>
            <a:off x="3933825" y="5486400"/>
            <a:ext cx="3352800" cy="2425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67E90-E2B3-4745-99D4-81FC97AAF992}"/>
              </a:ext>
            </a:extLst>
          </p:cNvPr>
          <p:cNvSpPr/>
          <p:nvPr/>
        </p:nvSpPr>
        <p:spPr>
          <a:xfrm>
            <a:off x="7334250" y="5143500"/>
            <a:ext cx="2552700" cy="942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Interfaces définissent les méthodes mais pas de code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A6663247-D1F7-43F3-BCF0-18DB030989B3}"/>
              </a:ext>
            </a:extLst>
          </p:cNvPr>
          <p:cNvSpPr/>
          <p:nvPr/>
        </p:nvSpPr>
        <p:spPr>
          <a:xfrm>
            <a:off x="3886200" y="3905250"/>
            <a:ext cx="3419475" cy="2425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FC701-70CB-4A90-9AE5-1893016B6800}"/>
              </a:ext>
            </a:extLst>
          </p:cNvPr>
          <p:cNvSpPr/>
          <p:nvPr/>
        </p:nvSpPr>
        <p:spPr>
          <a:xfrm>
            <a:off x="7305675" y="3152775"/>
            <a:ext cx="2314575" cy="1181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 classes qui exécutent des  méthodes définies dans DAO Interface</a:t>
            </a:r>
          </a:p>
        </p:txBody>
      </p:sp>
      <p:sp>
        <p:nvSpPr>
          <p:cNvPr id="33" name="Flèche : haut 32">
            <a:extLst>
              <a:ext uri="{FF2B5EF4-FFF2-40B4-BE49-F238E27FC236}">
                <a16:creationId xmlns:a16="http://schemas.microsoft.com/office/drawing/2014/main" id="{0173B82D-CE64-42B0-84AD-46453012161C}"/>
              </a:ext>
            </a:extLst>
          </p:cNvPr>
          <p:cNvSpPr/>
          <p:nvPr/>
        </p:nvSpPr>
        <p:spPr>
          <a:xfrm>
            <a:off x="8224664" y="1993265"/>
            <a:ext cx="309563" cy="11118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haut 34">
            <a:extLst>
              <a:ext uri="{FF2B5EF4-FFF2-40B4-BE49-F238E27FC236}">
                <a16:creationId xmlns:a16="http://schemas.microsoft.com/office/drawing/2014/main" id="{9EFAFE4F-A4DC-4DB1-A3EF-209B36A2D1FD}"/>
              </a:ext>
            </a:extLst>
          </p:cNvPr>
          <p:cNvSpPr/>
          <p:nvPr/>
        </p:nvSpPr>
        <p:spPr>
          <a:xfrm>
            <a:off x="8280709" y="4333875"/>
            <a:ext cx="288305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5A83BA70-41C6-4A5F-A8AE-BB04C29A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6152575"/>
            <a:ext cx="2726706" cy="1263942"/>
          </a:xfrm>
          <a:prstGeom prst="rect">
            <a:avLst/>
          </a:prstGeom>
        </p:spPr>
      </p:pic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CA88A4C0-F5DB-4996-8B4C-A4885E8554C4}"/>
              </a:ext>
            </a:extLst>
          </p:cNvPr>
          <p:cNvSpPr/>
          <p:nvPr/>
        </p:nvSpPr>
        <p:spPr>
          <a:xfrm>
            <a:off x="8748712" y="2171700"/>
            <a:ext cx="309563" cy="9334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D8BD2329-0DA0-497A-955E-6AFEB0D4C7BB}"/>
              </a:ext>
            </a:extLst>
          </p:cNvPr>
          <p:cNvSpPr/>
          <p:nvPr/>
        </p:nvSpPr>
        <p:spPr>
          <a:xfrm>
            <a:off x="8772351" y="4387344"/>
            <a:ext cx="288305" cy="7323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5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2669D-570F-4517-BCEA-E92CDDCF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924CF-5E6C-40DE-A529-D41E6B4F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PROJET</a:t>
            </a:r>
          </a:p>
          <a:p>
            <a:pPr lvl="1"/>
            <a:r>
              <a:rPr lang="fr-FR" dirty="0" err="1"/>
              <a:t>Beans</a:t>
            </a:r>
            <a:r>
              <a:rPr lang="fr-FR" dirty="0"/>
              <a:t>: Model avec des propriétaires et méthodes getters et setters </a:t>
            </a:r>
          </a:p>
          <a:p>
            <a:pPr lvl="1"/>
            <a:r>
              <a:rPr lang="fr-FR" dirty="0" err="1"/>
              <a:t>DAOfactory</a:t>
            </a:r>
            <a:r>
              <a:rPr lang="fr-FR" dirty="0"/>
              <a:t>: méthodes de connecter à la base de donnée</a:t>
            </a:r>
          </a:p>
          <a:p>
            <a:pPr lvl="1"/>
            <a:r>
              <a:rPr lang="fr-FR" dirty="0" err="1"/>
              <a:t>DAOinterface</a:t>
            </a:r>
            <a:r>
              <a:rPr lang="fr-FR" dirty="0"/>
              <a:t>: définir les méthodes (CRUD </a:t>
            </a:r>
            <a:r>
              <a:rPr lang="fr-FR" dirty="0" err="1"/>
              <a:t>Create</a:t>
            </a:r>
            <a:r>
              <a:rPr lang="fr-FR" dirty="0"/>
              <a:t> Read Update 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DAOimpl</a:t>
            </a:r>
            <a:r>
              <a:rPr lang="fr-FR" dirty="0"/>
              <a:t>: implémentent des méthodes définies dans le DAO interface et  exécutent  les opérations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5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5CC3E-C9D9-4CDC-B746-64C0308D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 err="1"/>
              <a:t>Examples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1BEBEB-F4EE-4EC9-A309-33FC6F50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33" y="1530350"/>
            <a:ext cx="3498842" cy="4584311"/>
          </a:xfrm>
        </p:spPr>
      </p:pic>
    </p:spTree>
    <p:extLst>
      <p:ext uri="{BB962C8B-B14F-4D97-AF65-F5344CB8AC3E}">
        <p14:creationId xmlns:p14="http://schemas.microsoft.com/office/powerpoint/2010/main" val="5604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8E54E-B5E3-408F-8D8D-E3B25708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 err="1"/>
              <a:t>DAOfactory</a:t>
            </a:r>
            <a:r>
              <a:rPr lang="fr-FR" dirty="0"/>
              <a:t>: méthodes de connecter à la base de donnée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B78F532-E57A-4ECE-BD42-99855D7F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175" y="2012514"/>
            <a:ext cx="4745675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3CCD7C9-7F59-4044-A3B4-9EA49F01C7FA}"/>
              </a:ext>
            </a:extLst>
          </p:cNvPr>
          <p:cNvSpPr txBox="1"/>
          <p:nvPr/>
        </p:nvSpPr>
        <p:spPr>
          <a:xfrm>
            <a:off x="838200" y="201251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Permettre la connexion à la base de donnée avec des </a:t>
            </a:r>
            <a:r>
              <a:rPr lang="fr-FR" dirty="0" err="1"/>
              <a:t>methodes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getInstance</a:t>
            </a:r>
            <a:r>
              <a:rPr lang="fr-FR" dirty="0"/>
              <a:t>: permettre à instancier un objet </a:t>
            </a:r>
            <a:r>
              <a:rPr lang="fr-FR" dirty="0" err="1"/>
              <a:t>DAOfactory</a:t>
            </a:r>
            <a:r>
              <a:rPr lang="fr-FR" dirty="0"/>
              <a:t> avec l’URL, nom de l’utilisateur et mot de passe pour charger le driver</a:t>
            </a:r>
          </a:p>
          <a:p>
            <a:pPr lvl="1"/>
            <a:r>
              <a:rPr lang="fr-FR" dirty="0" err="1"/>
              <a:t>getConnection</a:t>
            </a:r>
            <a:r>
              <a:rPr lang="fr-FR" dirty="0"/>
              <a:t>: Permettre à connecter à la base de donnée</a:t>
            </a:r>
          </a:p>
          <a:p>
            <a:pPr lvl="1"/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getUserInterface</a:t>
            </a:r>
            <a:r>
              <a:rPr lang="fr-FR" dirty="0"/>
              <a:t>: permettre à retourner un instant de classe </a:t>
            </a:r>
            <a:r>
              <a:rPr lang="fr-FR" dirty="0" err="1"/>
              <a:t>DAOinplement</a:t>
            </a:r>
            <a:r>
              <a:rPr lang="fr-FR" dirty="0"/>
              <a:t> qui implémente l’interface Dao</a:t>
            </a:r>
          </a:p>
        </p:txBody>
      </p:sp>
    </p:spTree>
    <p:extLst>
      <p:ext uri="{BB962C8B-B14F-4D97-AF65-F5344CB8AC3E}">
        <p14:creationId xmlns:p14="http://schemas.microsoft.com/office/powerpoint/2010/main" val="9092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166FA-05AD-4AEE-9114-FF612CB5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FE77B-A351-49FC-9E69-955EB124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USER CASES</a:t>
            </a:r>
          </a:p>
          <a:p>
            <a:pPr algn="ctr"/>
            <a:r>
              <a:rPr lang="fr-FR" dirty="0"/>
              <a:t>USED TECHNOLOGIES </a:t>
            </a:r>
          </a:p>
        </p:txBody>
      </p:sp>
    </p:spTree>
    <p:extLst>
      <p:ext uri="{BB962C8B-B14F-4D97-AF65-F5344CB8AC3E}">
        <p14:creationId xmlns:p14="http://schemas.microsoft.com/office/powerpoint/2010/main" val="232642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5A419-DDB9-4824-ABED-769AA24F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Daointerface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9C8E-D86E-4E43-B3E9-442DCA67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une interface qui indique les noms des méthodes:</a:t>
            </a:r>
          </a:p>
          <a:p>
            <a:pPr lvl="1"/>
            <a:r>
              <a:rPr lang="fr-FR" dirty="0"/>
              <a:t>Enregistrer les informations des </a:t>
            </a:r>
            <a:r>
              <a:rPr lang="fr-FR" dirty="0" err="1"/>
              <a:t>users</a:t>
            </a:r>
            <a:r>
              <a:rPr lang="fr-FR" dirty="0"/>
              <a:t> dans la base de donnée;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316246-F79D-4657-AAC8-B3486D9D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61" y="3476550"/>
            <a:ext cx="6096528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C9D48-17A7-44DD-818E-50D3F7C6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ClasseDAOImpl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9A5DD-613C-4D85-83B8-A896B742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834381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6880F7-2DFD-4DD1-B4F2-D5EB5B30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1" y="290562"/>
            <a:ext cx="5919086" cy="62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9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78313-7C93-4427-A84D-5AE928EB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6802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Servlets qui jouent du rôle de contrôleur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D8C722-3982-41A1-96C4-295216355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1000467"/>
            <a:ext cx="6478072" cy="5514031"/>
          </a:xfrm>
        </p:spPr>
      </p:pic>
    </p:spTree>
    <p:extLst>
      <p:ext uri="{BB962C8B-B14F-4D97-AF65-F5344CB8AC3E}">
        <p14:creationId xmlns:p14="http://schemas.microsoft.com/office/powerpoint/2010/main" val="250590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6B4AD-F673-457F-BAD0-8FF1916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Les JSP (Java Server Pages) sont une technologie Java qui permet la génération de pages web dynamiques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b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6DE4ABA-8699-4C14-BB7D-E3874E275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8331"/>
            <a:ext cx="10515600" cy="3985926"/>
          </a:xfrm>
        </p:spPr>
      </p:pic>
    </p:spTree>
    <p:extLst>
      <p:ext uri="{BB962C8B-B14F-4D97-AF65-F5344CB8AC3E}">
        <p14:creationId xmlns:p14="http://schemas.microsoft.com/office/powerpoint/2010/main" val="169090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A49F0-4C2A-43EC-91C5-8DBBB5EE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de versioning et de partage de code:</a:t>
            </a:r>
            <a:br>
              <a:rPr lang="fr-FR" dirty="0"/>
            </a:br>
            <a:r>
              <a:rPr lang="fr-FR" dirty="0"/>
              <a:t> 	GIT et GITHUP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D18FC-2B4E-4D49-8EC5-ED8BFA35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new repository sur le </a:t>
            </a:r>
            <a:r>
              <a:rPr lang="fr-FR" dirty="0" err="1"/>
              <a:t>gitHup</a:t>
            </a:r>
            <a:endParaRPr lang="fr-FR" dirty="0"/>
          </a:p>
          <a:p>
            <a:r>
              <a:rPr lang="fr-FR" dirty="0"/>
              <a:t>$ git clone </a:t>
            </a:r>
            <a:r>
              <a:rPr lang="fr-FR" dirty="0">
                <a:hlinkClick r:id="rId2"/>
              </a:rPr>
              <a:t>https://github.com/lily0211/delibanhmi.git</a:t>
            </a:r>
            <a:r>
              <a:rPr lang="fr-FR" dirty="0"/>
              <a:t> pour télécharger le projet </a:t>
            </a:r>
          </a:p>
          <a:p>
            <a:r>
              <a:rPr lang="fr-FR" dirty="0"/>
              <a:t>pour enregistrer le projet sur le </a:t>
            </a:r>
            <a:r>
              <a:rPr lang="fr-FR" dirty="0" err="1"/>
              <a:t>githup</a:t>
            </a:r>
            <a:endParaRPr lang="fr-FR" dirty="0"/>
          </a:p>
          <a:p>
            <a:r>
              <a:rPr lang="fr-FR" dirty="0"/>
              <a:t>$ git </a:t>
            </a:r>
            <a:r>
              <a:rPr lang="fr-FR" dirty="0" err="1"/>
              <a:t>add</a:t>
            </a:r>
            <a:r>
              <a:rPr lang="fr-FR" dirty="0"/>
              <a:t> . </a:t>
            </a:r>
          </a:p>
          <a:p>
            <a:r>
              <a:rPr lang="fr-FR" dirty="0"/>
              <a:t>$ git commit –m «message»</a:t>
            </a:r>
          </a:p>
          <a:p>
            <a:r>
              <a:rPr lang="fr-FR" dirty="0"/>
              <a:t>$ git push </a:t>
            </a:r>
          </a:p>
        </p:txBody>
      </p:sp>
    </p:spTree>
    <p:extLst>
      <p:ext uri="{BB962C8B-B14F-4D97-AF65-F5344CB8AC3E}">
        <p14:creationId xmlns:p14="http://schemas.microsoft.com/office/powerpoint/2010/main" val="50543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49B31-9E38-4575-9737-D131C3F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689E6-C884-45C1-9576-0CF07919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Resultat</a:t>
            </a:r>
            <a:endParaRPr lang="fr-FR" dirty="0"/>
          </a:p>
          <a:p>
            <a:r>
              <a:rPr lang="fr-FR" dirty="0"/>
              <a:t>Limitation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309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049C1-9939-4D87-8E2F-CEE3E1EE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 </a:t>
            </a:r>
            <a:r>
              <a:rPr lang="fr-FR" dirty="0" err="1"/>
              <a:t>specification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DC265-C064-4E02-97F3-BA484F77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client?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client </a:t>
            </a:r>
            <a:r>
              <a:rPr lang="fr-FR" dirty="0" err="1"/>
              <a:t>need</a:t>
            </a:r>
            <a:r>
              <a:rPr lang="fr-FR" dirty="0"/>
              <a:t>?</a:t>
            </a:r>
          </a:p>
          <a:p>
            <a:r>
              <a:rPr lang="fr-FR" dirty="0" err="1"/>
              <a:t>Who</a:t>
            </a:r>
            <a:r>
              <a:rPr lang="fr-FR" dirty="0"/>
              <a:t> are the </a:t>
            </a:r>
            <a:r>
              <a:rPr lang="fr-FR" dirty="0" err="1"/>
              <a:t>users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application?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9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4C884-8839-4CE7-869B-0E378A5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client?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39C29-4876-408B-8627-E3A74D85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Deli </a:t>
            </a:r>
            <a:r>
              <a:rPr lang="fr-FR" dirty="0" err="1"/>
              <a:t>Banh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Vietnamese</a:t>
            </a:r>
            <a:r>
              <a:rPr lang="fr-FR" dirty="0"/>
              <a:t> Restaurant </a:t>
            </a:r>
            <a:r>
              <a:rPr lang="fr-FR" dirty="0" err="1"/>
              <a:t>located</a:t>
            </a:r>
            <a:r>
              <a:rPr lang="fr-FR" dirty="0"/>
              <a:t> in Nice. 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small</a:t>
            </a:r>
            <a:r>
              <a:rPr lang="fr-FR" dirty="0"/>
              <a:t> enterprise </a:t>
            </a:r>
            <a:r>
              <a:rPr lang="fr-FR" dirty="0" err="1"/>
              <a:t>that</a:t>
            </a:r>
            <a:r>
              <a:rPr lang="fr-FR" dirty="0"/>
              <a:t> has about 10 staffs. 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en-US" dirty="0"/>
              <a:t>prepare and serve Vietnamese food  to customers.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0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7A027-DC18-4EED-AA27-1841E441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client </a:t>
            </a:r>
            <a:r>
              <a:rPr lang="fr-FR" dirty="0" err="1"/>
              <a:t>need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A47FF-D7E6-46D5-9C71-1FD4F790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 boss of Deli </a:t>
            </a:r>
            <a:r>
              <a:rPr lang="fr-FR" dirty="0" err="1"/>
              <a:t>BanhMi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have a web site for </a:t>
            </a:r>
            <a:r>
              <a:rPr lang="fr-FR" dirty="0" err="1"/>
              <a:t>introducing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foods</a:t>
            </a:r>
            <a:r>
              <a:rPr lang="fr-FR" dirty="0"/>
              <a:t>, </a:t>
            </a:r>
            <a:r>
              <a:rPr lang="fr-FR" dirty="0" err="1"/>
              <a:t>their</a:t>
            </a:r>
            <a:r>
              <a:rPr lang="fr-FR" dirty="0"/>
              <a:t> menus.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manage </a:t>
            </a:r>
            <a:r>
              <a:rPr lang="fr-FR" dirty="0" err="1"/>
              <a:t>this</a:t>
            </a:r>
            <a:r>
              <a:rPr lang="fr-FR" dirty="0"/>
              <a:t> web site by </a:t>
            </a:r>
            <a:r>
              <a:rPr lang="fr-FR" dirty="0" err="1"/>
              <a:t>adding</a:t>
            </a:r>
            <a:r>
              <a:rPr lang="fr-FR" dirty="0"/>
              <a:t> the menu of the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menus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serve </a:t>
            </a:r>
            <a:r>
              <a:rPr lang="fr-FR" dirty="0" err="1"/>
              <a:t>anymore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C66BB-D03B-4BA7-99F1-416511B9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Who</a:t>
            </a:r>
            <a:r>
              <a:rPr lang="fr-FR" dirty="0"/>
              <a:t> are the </a:t>
            </a:r>
            <a:r>
              <a:rPr lang="fr-FR" dirty="0" err="1"/>
              <a:t>users</a:t>
            </a:r>
            <a:r>
              <a:rPr lang="fr-FR" dirty="0"/>
              <a:t> (</a:t>
            </a:r>
            <a:r>
              <a:rPr lang="fr-FR" dirty="0" err="1"/>
              <a:t>actors</a:t>
            </a:r>
            <a:r>
              <a:rPr lang="fr-FR" dirty="0"/>
              <a:t>) of </a:t>
            </a:r>
            <a:r>
              <a:rPr lang="fr-FR" dirty="0" err="1"/>
              <a:t>this</a:t>
            </a:r>
            <a:r>
              <a:rPr lang="fr-FR" dirty="0"/>
              <a:t> application?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258DB-4EC1-4337-844B-BDEAD046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Clients </a:t>
            </a:r>
            <a:r>
              <a:rPr lang="fr-FR" dirty="0" err="1"/>
              <a:t>who</a:t>
            </a:r>
            <a:r>
              <a:rPr lang="fr-FR" dirty="0"/>
              <a:t> are </a:t>
            </a:r>
            <a:r>
              <a:rPr lang="fr-FR" dirty="0" err="1"/>
              <a:t>searching</a:t>
            </a:r>
            <a:r>
              <a:rPr lang="fr-FR" dirty="0"/>
              <a:t> a </a:t>
            </a:r>
            <a:r>
              <a:rPr lang="fr-FR" dirty="0" err="1"/>
              <a:t>Vietnamese</a:t>
            </a:r>
            <a:r>
              <a:rPr lang="fr-FR" dirty="0"/>
              <a:t> restaurant in Nice,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out the </a:t>
            </a:r>
            <a:r>
              <a:rPr lang="fr-FR" dirty="0" err="1"/>
              <a:t>foods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price</a:t>
            </a:r>
            <a:r>
              <a:rPr lang="fr-FR" dirty="0"/>
              <a:t>, the descriptions and the  </a:t>
            </a:r>
            <a:r>
              <a:rPr lang="fr-FR" dirty="0" err="1"/>
              <a:t>address</a:t>
            </a:r>
            <a:r>
              <a:rPr lang="fr-FR" dirty="0"/>
              <a:t>  of the restaurant  on </a:t>
            </a:r>
            <a:r>
              <a:rPr lang="fr-FR" dirty="0" err="1"/>
              <a:t>this</a:t>
            </a:r>
            <a:r>
              <a:rPr lang="fr-FR" dirty="0"/>
              <a:t> web site. The client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account</a:t>
            </a:r>
            <a:r>
              <a:rPr lang="fr-FR" dirty="0"/>
              <a:t> for the </a:t>
            </a:r>
            <a:r>
              <a:rPr lang="fr-FR" dirty="0" err="1"/>
              <a:t>fidelity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card</a:t>
            </a:r>
            <a:r>
              <a:rPr lang="fr-FR" dirty="0"/>
              <a:t> and login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.</a:t>
            </a:r>
          </a:p>
          <a:p>
            <a:r>
              <a:rPr lang="fr-FR" dirty="0"/>
              <a:t>The admin </a:t>
            </a:r>
            <a:r>
              <a:rPr lang="fr-FR" dirty="0" err="1"/>
              <a:t>who</a:t>
            </a:r>
            <a:r>
              <a:rPr lang="fr-FR" dirty="0"/>
              <a:t> updates the informations on the web site (</a:t>
            </a:r>
            <a:r>
              <a:rPr lang="fr-FR" dirty="0" err="1"/>
              <a:t>such</a:t>
            </a:r>
            <a:r>
              <a:rPr lang="fr-FR" dirty="0"/>
              <a:t> as to </a:t>
            </a:r>
            <a:r>
              <a:rPr lang="fr-FR" dirty="0" err="1"/>
              <a:t>add</a:t>
            </a:r>
            <a:r>
              <a:rPr lang="fr-FR" dirty="0"/>
              <a:t> a new menu or to </a:t>
            </a:r>
            <a:r>
              <a:rPr lang="fr-FR" dirty="0" err="1"/>
              <a:t>delete</a:t>
            </a:r>
            <a:r>
              <a:rPr lang="fr-FR" dirty="0"/>
              <a:t> an </a:t>
            </a:r>
            <a:r>
              <a:rPr lang="fr-FR" dirty="0" err="1"/>
              <a:t>existing</a:t>
            </a:r>
            <a:r>
              <a:rPr lang="fr-FR" dirty="0"/>
              <a:t> menu). </a:t>
            </a:r>
          </a:p>
        </p:txBody>
      </p:sp>
    </p:spTree>
    <p:extLst>
      <p:ext uri="{BB962C8B-B14F-4D97-AF65-F5344CB8AC3E}">
        <p14:creationId xmlns:p14="http://schemas.microsoft.com/office/powerpoint/2010/main" val="4571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7F220-EB5E-4558-A4F8-D47D5372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6275F7-1946-43B5-A14C-80CBB2F14A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514474"/>
            <a:ext cx="10515600" cy="6438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0D1726-4E78-4E97-BC3A-F1760D6C3B74}"/>
              </a:ext>
            </a:extLst>
          </p:cNvPr>
          <p:cNvSpPr/>
          <p:nvPr/>
        </p:nvSpPr>
        <p:spPr>
          <a:xfrm>
            <a:off x="5391150" y="1095375"/>
            <a:ext cx="208597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299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A70AC-9464-4C62-B495-49BC93B6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Which</a:t>
            </a:r>
            <a:r>
              <a:rPr lang="fr-FR" dirty="0"/>
              <a:t> technologies are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25DBF-D88E-437D-90AF-E9C30F39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The application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in </a:t>
            </a:r>
            <a:r>
              <a:rPr lang="fr-FR" dirty="0" err="1"/>
              <a:t>language</a:t>
            </a:r>
            <a:r>
              <a:rPr lang="fr-FR" dirty="0"/>
              <a:t> Java, and platform Jakarta Enterprise Edition.</a:t>
            </a:r>
          </a:p>
          <a:p>
            <a:pPr algn="just"/>
            <a:r>
              <a:rPr lang="fr-FR" dirty="0"/>
              <a:t> Java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object-oriented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object</a:t>
            </a:r>
            <a:r>
              <a:rPr lang="fr-FR" dirty="0"/>
              <a:t> for </a:t>
            </a:r>
            <a:r>
              <a:rPr lang="fr-FR" dirty="0" err="1"/>
              <a:t>blinding</a:t>
            </a:r>
            <a:r>
              <a:rPr lang="fr-FR" dirty="0"/>
              <a:t> the data and </a:t>
            </a:r>
            <a:r>
              <a:rPr lang="fr-FR" dirty="0" err="1"/>
              <a:t>fonctionnalities</a:t>
            </a:r>
            <a:r>
              <a:rPr lang="fr-FR" dirty="0"/>
              <a:t>. 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. </a:t>
            </a:r>
          </a:p>
          <a:p>
            <a:pPr algn="just"/>
            <a:r>
              <a:rPr lang="en-US" dirty="0"/>
              <a:t>Jakarta EE is a platform that supplies several specifications that serve differences purposes like generating web pages, reading and writing from database in a transactional way, managing the distributed queries. Moreover, il include several technologies that extend the functionality of the base Java SE APIs such as Beans, connectors, servlets…</a:t>
            </a:r>
            <a:r>
              <a:rPr lang="fr-FR" dirty="0"/>
              <a:t>  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60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7E8A2-DC89-4622-8430-0C572338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source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D28FF8-4929-44E9-8C2B-BFF8989C6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1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14492</TotalTime>
  <Words>712</Words>
  <Application>Microsoft Office PowerPoint</Application>
  <PresentationFormat>Grand écran</PresentationFormat>
  <Paragraphs>73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Thème Office</vt:lpstr>
      <vt:lpstr>Deli BanhMi</vt:lpstr>
      <vt:lpstr>CONTEXT</vt:lpstr>
      <vt:lpstr>Requirements specification</vt:lpstr>
      <vt:lpstr>Who is the client?</vt:lpstr>
      <vt:lpstr>What does the client need?</vt:lpstr>
      <vt:lpstr>Who are the users (actors) of this application?</vt:lpstr>
      <vt:lpstr>Use case diagram</vt:lpstr>
      <vt:lpstr>Which technologies are used</vt:lpstr>
      <vt:lpstr>code source</vt:lpstr>
      <vt:lpstr>Interface graphique </vt:lpstr>
      <vt:lpstr>Page de se connecter</vt:lpstr>
      <vt:lpstr>Gestion du menu: rentrez un plat du jour</vt:lpstr>
      <vt:lpstr> Interface pour l’admin: ajouter ou supprimer un contenu spécifié.  Gestion du menu: supprimer un menu par son id menu</vt:lpstr>
      <vt:lpstr>TECHNOLOGIES </vt:lpstr>
      <vt:lpstr>CODE SOURCE Model MVC</vt:lpstr>
      <vt:lpstr>Connexion à la base de donnée utilisé le model  DAO (Data Access Object)</vt:lpstr>
      <vt:lpstr>Présentation PowerPoint</vt:lpstr>
      <vt:lpstr>   Examples   </vt:lpstr>
      <vt:lpstr> DAOfactory: méthodes de connecter à la base de donnée </vt:lpstr>
      <vt:lpstr>Daointerface</vt:lpstr>
      <vt:lpstr>ClasseDAOImpl</vt:lpstr>
      <vt:lpstr>Servlets qui jouent du rôle de contrôleur</vt:lpstr>
      <vt:lpstr>Les JSP (Java Server Pages) sont une technologie Java qui permet la génération de pages web dynamiques. </vt:lpstr>
      <vt:lpstr>Outil de versioning et de partage de code:   GIT et GITHUP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Nguyen Hieu</dc:creator>
  <cp:lastModifiedBy>Nguyen Hieu</cp:lastModifiedBy>
  <cp:revision>217</cp:revision>
  <dcterms:created xsi:type="dcterms:W3CDTF">2021-03-08T15:36:12Z</dcterms:created>
  <dcterms:modified xsi:type="dcterms:W3CDTF">2021-03-18T21:53:19Z</dcterms:modified>
</cp:coreProperties>
</file>