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73" r:id="rId4"/>
    <p:sldId id="278" r:id="rId5"/>
    <p:sldId id="264" r:id="rId6"/>
    <p:sldId id="279" r:id="rId7"/>
    <p:sldId id="280" r:id="rId8"/>
    <p:sldId id="270" r:id="rId9"/>
    <p:sldId id="281" r:id="rId10"/>
    <p:sldId id="271" r:id="rId11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06B"/>
    <a:srgbClr val="01B099"/>
    <a:srgbClr val="E6776A"/>
    <a:srgbClr val="ED6A8D"/>
    <a:srgbClr val="E6EF6A"/>
    <a:srgbClr val="A58325"/>
    <a:srgbClr val="1F0175"/>
    <a:srgbClr val="080808"/>
    <a:srgbClr val="1F015B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5369" autoAdjust="0"/>
  </p:normalViewPr>
  <p:slideViewPr>
    <p:cSldViewPr>
      <p:cViewPr varScale="1">
        <p:scale>
          <a:sx n="50" d="100"/>
          <a:sy n="50" d="100"/>
        </p:scale>
        <p:origin x="3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99FD-99C9-4C84-A370-67494C89280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F17DF-BD52-4159-A559-52B95B0B2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8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58832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对于某一工程作业或者行为进行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定性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的信息规定。主要是因为无法精准定量而形成的标准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没有限制，各自为政，给后继者的开发带来很大的不方便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17DF-BD52-4159-A559-52B95B0B20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5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17DF-BD52-4159-A559-52B95B0B20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9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文件视图和</a:t>
            </a:r>
            <a:r>
              <a:rPr lang="en-US" altLang="zh-CN" dirty="0" smtClean="0"/>
              <a:t>outline</a:t>
            </a:r>
            <a:r>
              <a:rPr lang="zh-CN" altLang="en-US" dirty="0" smtClean="0"/>
              <a:t>都打开，不算缩进，一行大概可以容纳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17DF-BD52-4159-A559-52B95B0B20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17DF-BD52-4159-A559-52B95B0B20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1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17DF-BD52-4159-A559-52B95B0B20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2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17DF-BD52-4159-A559-52B95B0B20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7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17DF-BD52-4159-A559-52B95B0B20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7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文件视图和</a:t>
            </a:r>
            <a:r>
              <a:rPr lang="en-US" altLang="zh-CN" dirty="0" smtClean="0"/>
              <a:t>outline</a:t>
            </a:r>
            <a:r>
              <a:rPr lang="zh-CN" altLang="en-US" dirty="0" smtClean="0"/>
              <a:t>都打开，不算缩进，一行大概可以容纳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17DF-BD52-4159-A559-52B95B0B20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5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62601" y="6799800"/>
            <a:ext cx="13896000" cy="14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图片 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423000" y="6835800"/>
            <a:ext cx="13968000" cy="14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63175"/>
            <a:ext cx="20304000" cy="56173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文本框 7"/>
          <p:cNvSpPr txBox="1"/>
          <p:nvPr/>
        </p:nvSpPr>
        <p:spPr>
          <a:xfrm>
            <a:off x="3581400" y="5290973"/>
            <a:ext cx="10363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9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复盘</a:t>
            </a:r>
            <a:r>
              <a:rPr lang="zh-CN" altLang="en-US" sz="9900" dirty="0" smtClean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</a:t>
            </a:r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第一期</a:t>
            </a:r>
            <a:endParaRPr lang="zh-CN" altLang="en-US" sz="9900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51" y="6986016"/>
            <a:ext cx="5586649" cy="1370014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1" name="文本框 10"/>
          <p:cNvSpPr txBox="1"/>
          <p:nvPr/>
        </p:nvSpPr>
        <p:spPr>
          <a:xfrm>
            <a:off x="3970799" y="7239000"/>
            <a:ext cx="39356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作者： 王星磊</a:t>
            </a:r>
            <a:endParaRPr lang="zh-CN" altLang="en-US" sz="45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4572000"/>
            <a:ext cx="24384000" cy="37942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01000" y="6007447"/>
            <a:ext cx="9148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THANKS FOR YOUR ATTENTION!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343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828600"/>
            <a:ext cx="26649000" cy="16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896" y="12725400"/>
            <a:ext cx="26649000" cy="16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" name="矩形 54"/>
          <p:cNvSpPr/>
          <p:nvPr/>
        </p:nvSpPr>
        <p:spPr>
          <a:xfrm>
            <a:off x="6781800" y="1819200"/>
            <a:ext cx="9525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产品编辑后产品到日期消失</a:t>
            </a:r>
            <a:endParaRPr lang="zh-CN" altLang="en-US" sz="5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7" name="图片 5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00" y="3200400"/>
            <a:ext cx="4968000" cy="3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椭圆 57"/>
          <p:cNvSpPr>
            <a:spLocks noChangeAspect="1"/>
          </p:cNvSpPr>
          <p:nvPr/>
        </p:nvSpPr>
        <p:spPr>
          <a:xfrm>
            <a:off x="838200" y="4120711"/>
            <a:ext cx="864000" cy="86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2200" y="4167990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项目编号</a:t>
            </a:r>
            <a:r>
              <a:rPr lang="en-US" altLang="zh-CN" sz="4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4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名称</a:t>
            </a:r>
            <a:endParaRPr lang="zh-CN" altLang="en-US" sz="4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0600" y="5189757"/>
            <a:ext cx="1851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IPM20160413023_</a:t>
            </a:r>
            <a:r>
              <a:rPr lang="zh-CN" altLang="zh-CN" sz="4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兴业银行股份有限公司昆明分行理财可视化管理项目</a:t>
            </a:r>
            <a:endParaRPr lang="zh-CN" altLang="en-US" sz="4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762000" y="6400800"/>
            <a:ext cx="864000" cy="86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626000" y="64480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zh-CN" altLang="en-US" sz="4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版本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11070" y="7566114"/>
            <a:ext cx="1851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2060"/>
                </a:solidFill>
              </a:rPr>
              <a:t>V 2.0 build 160518</a:t>
            </a:r>
            <a:endParaRPr lang="zh-CN" altLang="zh-CN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43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990600" y="5257800"/>
            <a:ext cx="9067800" cy="1800000"/>
            <a:chOff x="15316200" y="6248400"/>
            <a:chExt cx="9067800" cy="1800000"/>
          </a:xfrm>
        </p:grpSpPr>
        <p:sp>
          <p:nvSpPr>
            <p:cNvPr id="5" name="矩形 4"/>
            <p:cNvSpPr/>
            <p:nvPr/>
          </p:nvSpPr>
          <p:spPr>
            <a:xfrm>
              <a:off x="16154400" y="6248400"/>
              <a:ext cx="8229600" cy="1800000"/>
            </a:xfrm>
            <a:prstGeom prst="rect">
              <a:avLst/>
            </a:prstGeom>
            <a:solidFill>
              <a:srgbClr val="ED6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问题描述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5316200" y="624840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134600" y="4634306"/>
            <a:ext cx="118801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现场修改了某个带有到期日期的产品</a:t>
            </a:r>
            <a:r>
              <a:rPr lang="zh-CN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r>
              <a:rPr lang="zh-CN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修改了产品名称</a:t>
            </a:r>
            <a:r>
              <a:rPr lang="zh-CN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保存</a:t>
            </a:r>
            <a:r>
              <a:rPr lang="zh-CN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成功后</a:t>
            </a:r>
            <a:r>
              <a:rPr lang="zh-CN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发现</a:t>
            </a:r>
            <a:r>
              <a:rPr lang="zh-CN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原有的到期日期变为无，即无到期日期</a:t>
            </a:r>
            <a:endParaRPr lang="zh-CN" altLang="en-US" sz="4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4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02000"/>
            <a:ext cx="15966719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4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1362000"/>
            <a:ext cx="26649000" cy="16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348101" y="828600"/>
            <a:ext cx="26649000" cy="1620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1" name="组合 20"/>
          <p:cNvGrpSpPr/>
          <p:nvPr/>
        </p:nvGrpSpPr>
        <p:grpSpPr>
          <a:xfrm>
            <a:off x="2158500" y="1600200"/>
            <a:ext cx="2337300" cy="2209800"/>
            <a:chOff x="1472700" y="1219200"/>
            <a:chExt cx="2337300" cy="2209800"/>
          </a:xfrm>
        </p:grpSpPr>
        <p:sp>
          <p:nvSpPr>
            <p:cNvPr id="19" name="矩形 18"/>
            <p:cNvSpPr/>
            <p:nvPr/>
          </p:nvSpPr>
          <p:spPr>
            <a:xfrm>
              <a:off x="1981200" y="1600200"/>
              <a:ext cx="1828800" cy="182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2700" y="1219200"/>
              <a:ext cx="1950599" cy="1800000"/>
            </a:xfrm>
            <a:prstGeom prst="rect">
              <a:avLst/>
            </a:prstGeom>
            <a:solidFill>
              <a:srgbClr val="ED6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排查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631332" y="4378468"/>
            <a:ext cx="8802410" cy="830997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拿</a:t>
            </a:r>
            <a:r>
              <a:rPr lang="zh-CN" altLang="en-US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到现场数据库，进行本地测试</a:t>
            </a:r>
            <a:endParaRPr lang="zh-CN" altLang="en-US" sz="4800" dirty="0">
              <a:solidFill>
                <a:srgbClr val="2F506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15119" y="5616521"/>
            <a:ext cx="16804600" cy="156966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2F506B"/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发现该问题不是必现问题，只在编辑到期日期格式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4800" dirty="0" err="1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yyyy</a:t>
            </a:r>
            <a:r>
              <a:rPr lang="en-US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-M-d</a:t>
            </a:r>
          </a:p>
          <a:p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产品时才会出现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，格式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4800" dirty="0" err="1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yyyy</a:t>
            </a:r>
            <a:r>
              <a:rPr lang="en-US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-MM-</a:t>
            </a:r>
            <a:r>
              <a:rPr lang="en-US" altLang="zh-CN" sz="4800" dirty="0" err="1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的产品则无该问题</a:t>
            </a:r>
            <a:endParaRPr lang="zh-CN" altLang="en-US" sz="4800" dirty="0">
              <a:solidFill>
                <a:srgbClr val="2F506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92421" y="7574340"/>
            <a:ext cx="1950557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查看代码，发现前台对日期格式做了限定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，只有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格式为</a:t>
            </a:r>
            <a:r>
              <a:rPr lang="en-US" altLang="zh-CN" sz="4800" dirty="0" err="1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yyyy</a:t>
            </a:r>
            <a:r>
              <a:rPr lang="en-US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-MM-</a:t>
            </a:r>
            <a:r>
              <a:rPr lang="en-US" altLang="zh-CN" sz="4800" dirty="0" err="1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数据才会在编辑时正常显示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，其他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格式不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</a:t>
            </a:r>
            <a:r>
              <a:rPr lang="zh-CN" altLang="en-US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判定为数据格式错误</a:t>
            </a:r>
            <a:endParaRPr lang="zh-CN" altLang="en-US" sz="4800" dirty="0">
              <a:solidFill>
                <a:srgbClr val="2F506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78640" y="9634652"/>
            <a:ext cx="2125818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经再次测试，发现添加和导入产品信息时都对日期格式做了限制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，但是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在导入产品时，日期的限制并不严格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：模板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</a:t>
            </a:r>
            <a:r>
              <a:rPr lang="zh-CN" altLang="en-US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4800" dirty="0" err="1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yyyy</a:t>
            </a:r>
            <a:r>
              <a:rPr lang="en-US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/MM/</a:t>
            </a:r>
            <a:r>
              <a:rPr lang="en-US" altLang="zh-CN" sz="4800" dirty="0" err="1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</a:t>
            </a:r>
            <a:r>
              <a:rPr lang="zh-CN" altLang="zh-CN" sz="4800" dirty="0" smtClean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，但是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却可以填入</a:t>
            </a:r>
            <a:r>
              <a:rPr lang="en-US" altLang="zh-CN" sz="4800" dirty="0" err="1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yyyy</a:t>
            </a:r>
            <a:r>
              <a:rPr lang="en-US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-M-d</a:t>
            </a:r>
            <a:r>
              <a:rPr lang="zh-CN" altLang="zh-CN" sz="4800" dirty="0">
                <a:solidFill>
                  <a:srgbClr val="2F506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的格式</a:t>
            </a:r>
            <a:endParaRPr lang="zh-CN" altLang="en-US" sz="4800" dirty="0">
              <a:solidFill>
                <a:srgbClr val="2F506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2398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503" y="2268000"/>
            <a:ext cx="12738993" cy="9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685800"/>
            <a:ext cx="18155234" cy="65957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7620000"/>
            <a:ext cx="18155234" cy="50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solidFill>
            <a:srgbClr val="E6776A"/>
          </a:solidFill>
        </p:spPr>
      </p:pic>
      <p:pic>
        <p:nvPicPr>
          <p:cNvPr id="3" name="图片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5597952" y="-293351"/>
            <a:ext cx="12600000" cy="16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图片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5445553" y="163849"/>
            <a:ext cx="12600000" cy="16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1295400"/>
            <a:ext cx="26649000" cy="16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矩形 6"/>
          <p:cNvSpPr/>
          <p:nvPr/>
        </p:nvSpPr>
        <p:spPr>
          <a:xfrm>
            <a:off x="2590801" y="76200"/>
            <a:ext cx="5105400" cy="1116000"/>
          </a:xfrm>
          <a:prstGeom prst="rect">
            <a:avLst/>
          </a:prstGeom>
          <a:solidFill>
            <a:srgbClr val="ED6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    理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89849" y="545849"/>
            <a:ext cx="2160000" cy="16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文本框 12"/>
          <p:cNvSpPr txBox="1"/>
          <p:nvPr/>
        </p:nvSpPr>
        <p:spPr>
          <a:xfrm>
            <a:off x="1905000" y="2477945"/>
            <a:ext cx="1813560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@Transactional(propagation=</a:t>
            </a:r>
            <a:r>
              <a:rPr lang="en-US" altLang="zh-CN" sz="2800" dirty="0" err="1"/>
              <a:t>Propagation.NOT_SUPPORTED,readOnly</a:t>
            </a:r>
            <a:r>
              <a:rPr lang="en-US" altLang="zh-CN" sz="2800" dirty="0"/>
              <a:t>=true)</a:t>
            </a:r>
          </a:p>
          <a:p>
            <a:r>
              <a:rPr lang="en-US" altLang="zh-CN" sz="2800" dirty="0" smtClean="0"/>
              <a:t>public </a:t>
            </a:r>
            <a:r>
              <a:rPr lang="en-US" altLang="zh-CN" sz="2800" dirty="0"/>
              <a:t>List&lt;</a:t>
            </a:r>
            <a:r>
              <a:rPr lang="en-US" altLang="zh-CN" sz="2800" dirty="0" err="1"/>
              <a:t>Bussinesstype</a:t>
            </a:r>
            <a:r>
              <a:rPr lang="en-US" altLang="zh-CN" sz="2800" dirty="0"/>
              <a:t>&gt; </a:t>
            </a:r>
            <a:r>
              <a:rPr lang="en-US" altLang="zh-CN" sz="2800" dirty="0" err="1"/>
              <a:t>getAllBusiness</a:t>
            </a:r>
            <a:r>
              <a:rPr lang="en-US" altLang="zh-CN" sz="2800" dirty="0"/>
              <a:t>(Integer state) 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List&lt;</a:t>
            </a:r>
            <a:r>
              <a:rPr lang="en-US" altLang="zh-CN" sz="2800" dirty="0" err="1" smtClean="0"/>
              <a:t>Bussinesstype</a:t>
            </a:r>
            <a:r>
              <a:rPr lang="en-US" altLang="zh-CN" sz="2800" dirty="0"/>
              <a:t>&gt; </a:t>
            </a:r>
            <a:r>
              <a:rPr lang="en-US" altLang="zh-CN" sz="2800" dirty="0" err="1"/>
              <a:t>datalist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paramdao.getAllBusiness</a:t>
            </a:r>
            <a:r>
              <a:rPr lang="en-US" altLang="zh-CN" sz="2800" dirty="0"/>
              <a:t>(state);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if(</a:t>
            </a:r>
            <a:r>
              <a:rPr lang="en-US" altLang="zh-CN" sz="2800" dirty="0" err="1" smtClean="0"/>
              <a:t>datalist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!= null &amp;&amp; !</a:t>
            </a:r>
            <a:r>
              <a:rPr lang="en-US" altLang="zh-CN" sz="2800" dirty="0" err="1"/>
              <a:t>datalist.isEmpty</a:t>
            </a:r>
            <a:r>
              <a:rPr lang="en-US" altLang="zh-CN" sz="2800" dirty="0"/>
              <a:t>()){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for(</a:t>
            </a:r>
            <a:r>
              <a:rPr lang="en-US" altLang="zh-CN" sz="2800" dirty="0" err="1" smtClean="0"/>
              <a:t>Bussinesstype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bussinesstype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datalist</a:t>
            </a:r>
            <a:r>
              <a:rPr lang="en-US" altLang="zh-CN" sz="2800" dirty="0"/>
              <a:t>){</a:t>
            </a:r>
          </a:p>
          <a:p>
            <a:r>
              <a:rPr lang="en-US" altLang="zh-CN" sz="2800" dirty="0"/>
              <a:t>			</a:t>
            </a:r>
            <a:r>
              <a:rPr lang="en-US" altLang="zh-CN" sz="2800" dirty="0" smtClean="0"/>
              <a:t>String </a:t>
            </a:r>
            <a:r>
              <a:rPr lang="en-US" altLang="zh-CN" sz="2800" dirty="0" err="1"/>
              <a:t>strMaturityDate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bussinesstype.getStrMaturityDate</a:t>
            </a:r>
            <a:r>
              <a:rPr lang="en-US" altLang="zh-CN" sz="2800" dirty="0"/>
              <a:t>();</a:t>
            </a:r>
          </a:p>
          <a:p>
            <a:r>
              <a:rPr lang="en-US" altLang="zh-CN" sz="2800" dirty="0"/>
              <a:t>			</a:t>
            </a:r>
            <a:r>
              <a:rPr lang="en-US" altLang="zh-CN" sz="2800" dirty="0" smtClean="0"/>
              <a:t>if </a:t>
            </a:r>
            <a:r>
              <a:rPr lang="en-US" altLang="zh-CN" sz="2800" dirty="0"/>
              <a:t>(null != </a:t>
            </a:r>
            <a:r>
              <a:rPr lang="en-US" altLang="zh-CN" sz="2800" dirty="0" err="1"/>
              <a:t>strMaturityDate</a:t>
            </a:r>
            <a:r>
              <a:rPr lang="en-US" altLang="zh-CN" sz="2800" dirty="0"/>
              <a:t> &amp;&amp; !"0".equals(</a:t>
            </a:r>
            <a:r>
              <a:rPr lang="en-US" altLang="zh-CN" sz="2800" dirty="0" err="1"/>
              <a:t>strMaturityDate</a:t>
            </a:r>
            <a:r>
              <a:rPr lang="en-US" altLang="zh-CN" sz="2800" dirty="0"/>
              <a:t>)) {</a:t>
            </a:r>
          </a:p>
          <a:p>
            <a:r>
              <a:rPr lang="en-US" altLang="zh-CN" sz="2800" dirty="0"/>
              <a:t>	              </a:t>
            </a:r>
            <a:r>
              <a:rPr lang="en-US" altLang="zh-CN" sz="2800" dirty="0" smtClean="0"/>
              <a:t>	 	String</a:t>
            </a:r>
            <a:r>
              <a:rPr lang="en-US" altLang="zh-CN" sz="2800" dirty="0"/>
              <a:t>[] date = </a:t>
            </a:r>
            <a:r>
              <a:rPr lang="en-US" altLang="zh-CN" sz="2800" dirty="0" err="1"/>
              <a:t>strMaturityDate.split</a:t>
            </a:r>
            <a:r>
              <a:rPr lang="en-US" altLang="zh-CN" sz="2800" dirty="0"/>
              <a:t>("-");</a:t>
            </a:r>
          </a:p>
          <a:p>
            <a:r>
              <a:rPr lang="en-US" altLang="zh-CN" sz="2800" dirty="0"/>
              <a:t>	               </a:t>
            </a:r>
            <a:r>
              <a:rPr lang="en-US" altLang="zh-CN" sz="2800" dirty="0" smtClean="0"/>
              <a:t>		 </a:t>
            </a:r>
            <a:r>
              <a:rPr lang="en-US" altLang="zh-CN" sz="2800" dirty="0" err="1"/>
              <a:t>StringBuffer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sb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StringBuffer</a:t>
            </a:r>
            <a:r>
              <a:rPr lang="en-US" altLang="zh-CN" sz="2800" dirty="0"/>
              <a:t>();</a:t>
            </a:r>
          </a:p>
          <a:p>
            <a:r>
              <a:rPr lang="en-US" altLang="zh-CN" sz="2800" dirty="0"/>
              <a:t>	                </a:t>
            </a: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sb.append</a:t>
            </a:r>
            <a:r>
              <a:rPr lang="en-US" altLang="zh-CN" sz="2800" dirty="0" smtClean="0"/>
              <a:t>(date[0</a:t>
            </a:r>
            <a:r>
              <a:rPr lang="en-US" altLang="zh-CN" sz="2800" dirty="0"/>
              <a:t>]);</a:t>
            </a:r>
          </a:p>
          <a:p>
            <a:r>
              <a:rPr lang="en-US" altLang="zh-CN" sz="2800" dirty="0"/>
              <a:t>	                </a:t>
            </a: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sb.append</a:t>
            </a:r>
            <a:r>
              <a:rPr lang="en-US" altLang="zh-CN" sz="2800" dirty="0"/>
              <a:t>("-");</a:t>
            </a:r>
          </a:p>
          <a:p>
            <a:r>
              <a:rPr lang="en-US" altLang="zh-CN" sz="2800" dirty="0"/>
              <a:t>	               </a:t>
            </a:r>
            <a:r>
              <a:rPr lang="en-US" altLang="zh-CN" sz="2800" dirty="0" smtClean="0"/>
              <a:t>		 </a:t>
            </a:r>
            <a:r>
              <a:rPr lang="en-US" altLang="zh-CN" sz="2800" dirty="0"/>
              <a:t>Integer month = </a:t>
            </a:r>
            <a:r>
              <a:rPr lang="en-US" altLang="zh-CN" sz="2800" dirty="0" err="1"/>
              <a:t>Integer.parseInt</a:t>
            </a:r>
            <a:r>
              <a:rPr lang="en-US" altLang="zh-CN" sz="2800" dirty="0"/>
              <a:t>(date[1]);</a:t>
            </a:r>
          </a:p>
          <a:p>
            <a:r>
              <a:rPr lang="en-US" altLang="zh-CN" sz="2800" dirty="0"/>
              <a:t>	                </a:t>
            </a: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sb.append</a:t>
            </a:r>
            <a:r>
              <a:rPr lang="en-US" altLang="zh-CN" sz="2800" dirty="0" smtClean="0"/>
              <a:t>(month&lt;10</a:t>
            </a:r>
            <a:r>
              <a:rPr lang="en-US" altLang="zh-CN" sz="2800" dirty="0"/>
              <a:t>?("0"+month):</a:t>
            </a:r>
            <a:r>
              <a:rPr lang="en-US" altLang="zh-CN" sz="2800" dirty="0" err="1"/>
              <a:t>String.valueOf</a:t>
            </a:r>
            <a:r>
              <a:rPr lang="en-US" altLang="zh-CN" sz="2800" dirty="0"/>
              <a:t>(month));</a:t>
            </a:r>
          </a:p>
          <a:p>
            <a:r>
              <a:rPr lang="en-US" altLang="zh-CN" sz="2800" dirty="0"/>
              <a:t>	              </a:t>
            </a:r>
            <a:r>
              <a:rPr lang="en-US" altLang="zh-CN" sz="2800" dirty="0" smtClean="0"/>
              <a:t>		 </a:t>
            </a:r>
            <a:r>
              <a:rPr lang="en-US" altLang="zh-CN" sz="2800" dirty="0" err="1"/>
              <a:t>sb.append</a:t>
            </a:r>
            <a:r>
              <a:rPr lang="en-US" altLang="zh-CN" sz="2800" dirty="0"/>
              <a:t>("-");</a:t>
            </a:r>
          </a:p>
          <a:p>
            <a:r>
              <a:rPr lang="en-US" altLang="zh-CN" sz="2800" dirty="0"/>
              <a:t>	               </a:t>
            </a:r>
            <a:r>
              <a:rPr lang="en-US" altLang="zh-CN" sz="2800" dirty="0" smtClean="0"/>
              <a:t>		 </a:t>
            </a:r>
            <a:r>
              <a:rPr lang="en-US" altLang="zh-CN" sz="2800" dirty="0"/>
              <a:t>Integer day = </a:t>
            </a:r>
            <a:r>
              <a:rPr lang="en-US" altLang="zh-CN" sz="2800" dirty="0" err="1"/>
              <a:t>Integer.parseInt</a:t>
            </a:r>
            <a:r>
              <a:rPr lang="en-US" altLang="zh-CN" sz="2800" dirty="0"/>
              <a:t>(date[2]);</a:t>
            </a:r>
          </a:p>
          <a:p>
            <a:r>
              <a:rPr lang="en-US" altLang="zh-CN" sz="2800" dirty="0"/>
              <a:t>	                </a:t>
            </a: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sb.append</a:t>
            </a:r>
            <a:r>
              <a:rPr lang="en-US" altLang="zh-CN" sz="2800" dirty="0" smtClean="0"/>
              <a:t>(day&lt;10</a:t>
            </a:r>
            <a:r>
              <a:rPr lang="en-US" altLang="zh-CN" sz="2800" dirty="0"/>
              <a:t>?("0"+day):</a:t>
            </a:r>
            <a:r>
              <a:rPr lang="en-US" altLang="zh-CN" sz="2800" dirty="0" err="1"/>
              <a:t>String.valueOf</a:t>
            </a:r>
            <a:r>
              <a:rPr lang="en-US" altLang="zh-CN" sz="2800" dirty="0"/>
              <a:t>(day));</a:t>
            </a:r>
          </a:p>
          <a:p>
            <a:r>
              <a:rPr lang="en-US" altLang="zh-CN" sz="2800" dirty="0"/>
              <a:t>	               </a:t>
            </a:r>
            <a:r>
              <a:rPr lang="en-US" altLang="zh-CN" sz="2800" dirty="0" smtClean="0"/>
              <a:t>		 </a:t>
            </a:r>
            <a:r>
              <a:rPr lang="en-US" altLang="zh-CN" sz="2800" dirty="0" err="1"/>
              <a:t>bussinesstype.setStrMaturityDate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sb.toString</a:t>
            </a:r>
            <a:r>
              <a:rPr lang="en-US" altLang="zh-CN" sz="2800" dirty="0"/>
              <a:t>());</a:t>
            </a:r>
          </a:p>
          <a:p>
            <a:r>
              <a:rPr lang="en-US" altLang="zh-CN" sz="2800" dirty="0"/>
              <a:t>              </a:t>
            </a:r>
            <a:r>
              <a:rPr lang="en-US" altLang="zh-CN" sz="2800" dirty="0" smtClean="0"/>
              <a:t>		  </a:t>
            </a:r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return </a:t>
            </a:r>
            <a:r>
              <a:rPr lang="en-US" altLang="zh-CN" sz="2800" dirty="0" err="1"/>
              <a:t>datalist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464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990600" y="5257800"/>
            <a:ext cx="9067800" cy="1800000"/>
            <a:chOff x="15316200" y="6248400"/>
            <a:chExt cx="9067800" cy="1800000"/>
          </a:xfrm>
        </p:grpSpPr>
        <p:sp>
          <p:nvSpPr>
            <p:cNvPr id="5" name="矩形 4"/>
            <p:cNvSpPr/>
            <p:nvPr/>
          </p:nvSpPr>
          <p:spPr>
            <a:xfrm>
              <a:off x="16154400" y="6248400"/>
              <a:ext cx="8229600" cy="1800000"/>
            </a:xfrm>
            <a:prstGeom prst="rect">
              <a:avLst/>
            </a:prstGeom>
            <a:solidFill>
              <a:srgbClr val="ED6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信息归档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5316200" y="624840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657600" y="609600"/>
            <a:ext cx="198823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</a:t>
            </a:r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SVN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https</a:t>
            </a:r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://192.0.0.241/APP-Financial/branches/CustomPrj/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昆明分公司</a:t>
            </a:r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IPM20160413023</a:t>
            </a:r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兴业银行股份有限公司昆明分行理财可视化管理项目</a:t>
            </a:r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iVMS-8120(v2.0.160518</a:t>
            </a:r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)/web			97148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代码日志：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[MOD]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产品到期日期进行格式化处理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10000" y="7315200"/>
            <a:ext cx="198823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成果物</a:t>
            </a:r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SVN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https://192.0.0.241/Financial-CustomPrj/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系统集成项目</a:t>
            </a:r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昆明分公司</a:t>
            </a:r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兴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业银行股份有限公司昆明分行理财可视化管理项目（</a:t>
            </a:r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IPM20160413023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8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69097 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成果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物日志：</a:t>
            </a:r>
            <a:endParaRPr lang="en-US" altLang="zh-CN" sz="4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[MOD]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更新成果物，解决产品到期日期显示不规范问题</a:t>
            </a:r>
          </a:p>
        </p:txBody>
      </p:sp>
    </p:spTree>
    <p:extLst>
      <p:ext uri="{BB962C8B-B14F-4D97-AF65-F5344CB8AC3E}">
        <p14:creationId xmlns:p14="http://schemas.microsoft.com/office/powerpoint/2010/main" val="174884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363</Words>
  <Application>Microsoft Office PowerPoint</Application>
  <PresentationFormat>自定义</PresentationFormat>
  <Paragraphs>69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微软雅黑</vt:lpstr>
      <vt:lpstr>幼圆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王星磊</dc:creator>
  <cp:lastModifiedBy>王星磊</cp:lastModifiedBy>
  <cp:revision>625</cp:revision>
  <dcterms:created xsi:type="dcterms:W3CDTF">2006-08-16T00:00:00Z</dcterms:created>
  <dcterms:modified xsi:type="dcterms:W3CDTF">2016-11-24T09:12:52Z</dcterms:modified>
</cp:coreProperties>
</file>