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93" r:id="rId2"/>
    <p:sldId id="294" r:id="rId3"/>
    <p:sldId id="322" r:id="rId4"/>
    <p:sldId id="295" r:id="rId5"/>
    <p:sldId id="316" r:id="rId6"/>
    <p:sldId id="309" r:id="rId7"/>
    <p:sldId id="303" r:id="rId8"/>
    <p:sldId id="298" r:id="rId9"/>
    <p:sldId id="299" r:id="rId10"/>
    <p:sldId id="300" r:id="rId11"/>
    <p:sldId id="319" r:id="rId12"/>
    <p:sldId id="308" r:id="rId13"/>
    <p:sldId id="311" r:id="rId14"/>
    <p:sldId id="310" r:id="rId15"/>
    <p:sldId id="320" r:id="rId16"/>
    <p:sldId id="321" r:id="rId17"/>
    <p:sldId id="302" r:id="rId18"/>
    <p:sldId id="269" r:id="rId19"/>
  </p:sldIdLst>
  <p:sldSz cx="9145588" cy="6859588"/>
  <p:notesSz cx="6858000" cy="9144000"/>
  <p:defaultText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232" userDrawn="1">
          <p15:clr>
            <a:srgbClr val="A4A3A4"/>
          </p15:clr>
        </p15:guide>
        <p15:guide id="3" orient="horz" pos="1026" userDrawn="1">
          <p15:clr>
            <a:srgbClr val="A4A3A4"/>
          </p15:clr>
        </p15:guide>
        <p15:guide id="4" orient="horz" pos="3294" userDrawn="1">
          <p15:clr>
            <a:srgbClr val="A4A3A4"/>
          </p15:clr>
        </p15:guide>
        <p15:guide id="5" orient="horz" pos="4088" userDrawn="1">
          <p15:clr>
            <a:srgbClr val="A4A3A4"/>
          </p15:clr>
        </p15:guide>
        <p15:guide id="6" orient="horz" pos="686" userDrawn="1">
          <p15:clr>
            <a:srgbClr val="A4A3A4"/>
          </p15:clr>
        </p15:guide>
        <p15:guide id="7" orient="horz" pos="3634" userDrawn="1">
          <p15:clr>
            <a:srgbClr val="A4A3A4"/>
          </p15:clr>
        </p15:guide>
        <p15:guide id="8" pos="2881" userDrawn="1">
          <p15:clr>
            <a:srgbClr val="A4A3A4"/>
          </p15:clr>
        </p15:guide>
        <p15:guide id="9" pos="159" userDrawn="1">
          <p15:clr>
            <a:srgbClr val="A4A3A4"/>
          </p15:clr>
        </p15:guide>
        <p15:guide id="10" pos="560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FE9"/>
    <a:srgbClr val="5FB5CD"/>
    <a:srgbClr val="3795AF"/>
    <a:srgbClr val="BE0000"/>
    <a:srgbClr val="00C08E"/>
    <a:srgbClr val="00CC9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74522" autoAdjust="0"/>
  </p:normalViewPr>
  <p:slideViewPr>
    <p:cSldViewPr>
      <p:cViewPr>
        <p:scale>
          <a:sx n="90" d="100"/>
          <a:sy n="90" d="100"/>
        </p:scale>
        <p:origin x="198" y="354"/>
      </p:cViewPr>
      <p:guideLst>
        <p:guide orient="horz" pos="2160"/>
        <p:guide orient="horz" pos="232"/>
        <p:guide orient="horz" pos="1026"/>
        <p:guide orient="horz" pos="3294"/>
        <p:guide orient="horz" pos="4088"/>
        <p:guide orient="horz" pos="686"/>
        <p:guide orient="horz" pos="3634"/>
        <p:guide pos="2881"/>
        <p:guide pos="159"/>
        <p:guide pos="5602"/>
      </p:guideLst>
    </p:cSldViewPr>
  </p:slideViewPr>
  <p:notesTextViewPr>
    <p:cViewPr>
      <p:scale>
        <a:sx n="100" d="100"/>
        <a:sy n="100" d="100"/>
      </p:scale>
      <p:origin x="0" y="0"/>
    </p:cViewPr>
  </p:notesTextViewPr>
  <p:notesViewPr>
    <p:cSldViewPr showGuides="1">
      <p:cViewPr varScale="1">
        <p:scale>
          <a:sx n="55" d="100"/>
          <a:sy n="55" d="100"/>
        </p:scale>
        <p:origin x="-290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E8BA-FD54-47B1-B095-1415A2A41595}" type="doc">
      <dgm:prSet loTypeId="urn:microsoft.com/office/officeart/2005/8/layout/chevron2" loCatId="list" qsTypeId="urn:microsoft.com/office/officeart/2005/8/quickstyle/3d1" qsCatId="3D" csTypeId="urn:microsoft.com/office/officeart/2005/8/colors/accent2_2" csCatId="accent2" phldr="1"/>
      <dgm:spPr/>
    </dgm:pt>
    <dgm:pt modelId="{6CC060A3-DAE7-4368-8D0E-EC2955D01342}">
      <dgm:prSet phldrT="[文本]" custT="1"/>
      <dgm:spPr>
        <a:solidFill>
          <a:schemeClr val="accent2">
            <a:lumMod val="20000"/>
            <a:lumOff val="80000"/>
          </a:schemeClr>
        </a:solidFill>
        <a:ln>
          <a:solidFill>
            <a:schemeClr val="accent6">
              <a:lumMod val="60000"/>
              <a:lumOff val="40000"/>
            </a:schemeClr>
          </a:solidFill>
        </a:ln>
      </dgm:spPr>
      <dgm:t>
        <a:bodyPr vert="horz" anchor="ctr"/>
        <a:lstStyle/>
        <a:p>
          <a:r>
            <a:rPr lang="en-US" sz="4400" dirty="0" smtClean="0">
              <a:solidFill>
                <a:schemeClr val="tx1"/>
              </a:solidFill>
              <a:effectLst>
                <a:outerShdw blurRad="38100" dist="38100" dir="2700000" algn="tl">
                  <a:srgbClr val="000000">
                    <a:alpha val="43137"/>
                  </a:srgbClr>
                </a:outerShdw>
              </a:effectLst>
              <a:latin typeface="Calibri" pitchFamily="34" charset="0"/>
            </a:rPr>
            <a:t>1</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2</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3</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D89B827E-292E-48C9-BB2B-D32E24D2799C}">
      <dgm:prSet custT="1"/>
      <dgm:spPr>
        <a:ln>
          <a:solidFill>
            <a:schemeClr val="accent6">
              <a:lumMod val="60000"/>
              <a:lumOff val="40000"/>
            </a:schemeClr>
          </a:solidFill>
        </a:ln>
      </dgm:spPr>
      <dgm:t>
        <a:bodyPr/>
        <a:lstStyle/>
        <a:p>
          <a:r>
            <a:rPr lang="zh-CN" altLang="en-US" sz="1800" dirty="0" smtClean="0">
              <a:latin typeface="Calibri" pitchFamily="34" charset="0"/>
            </a:rPr>
            <a:t>风险列表</a:t>
          </a:r>
          <a:endParaRPr lang="en-US" sz="1800" dirty="0" smtClean="0">
            <a:latin typeface="Calibri" pitchFamily="34" charset="0"/>
          </a:endParaRPr>
        </a:p>
      </dgm:t>
    </dgm:pt>
    <dgm:pt modelId="{E1701CB8-738B-4876-AB57-FD83FB95C631}" type="parTrans" cxnId="{8F6FC17A-DE3C-443E-913F-CE3434D389CB}">
      <dgm:prSet/>
      <dgm:spPr/>
      <dgm:t>
        <a:bodyPr/>
        <a:lstStyle/>
        <a:p>
          <a:endParaRPr lang="en-US"/>
        </a:p>
      </dgm:t>
    </dgm:pt>
    <dgm:pt modelId="{F392C105-058C-44CD-BDBC-02A722FE394F}" type="sibTrans" cxnId="{8F6FC17A-DE3C-443E-913F-CE3434D389CB}">
      <dgm:prSet/>
      <dgm:spPr/>
      <dgm:t>
        <a:bodyPr/>
        <a:lstStyle/>
        <a:p>
          <a:endParaRPr lang="en-US"/>
        </a:p>
      </dgm:t>
    </dgm:pt>
    <dgm:pt modelId="{E6F4FDB8-2AC4-420E-B46F-61065FFE0707}">
      <dgm:prSet custT="1"/>
      <dgm:spPr>
        <a:ln>
          <a:solidFill>
            <a:schemeClr val="accent6">
              <a:lumMod val="75000"/>
            </a:schemeClr>
          </a:solidFill>
        </a:ln>
      </dgm:spPr>
      <dgm:t>
        <a:bodyPr/>
        <a:lstStyle/>
        <a:p>
          <a:pPr algn="just"/>
          <a:r>
            <a:rPr lang="zh-CN" altLang="en-US" sz="1800" dirty="0" smtClean="0">
              <a:latin typeface="Calibri" pitchFamily="34" charset="0"/>
            </a:rPr>
            <a:t>项目团队</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a:ln>
          <a:solidFill>
            <a:schemeClr val="accent6">
              <a:lumMod val="60000"/>
              <a:lumOff val="40000"/>
            </a:schemeClr>
          </a:solidFill>
        </a:ln>
      </dgm:spPr>
      <dgm:t>
        <a:bodyPr/>
        <a:lstStyle/>
        <a:p>
          <a:r>
            <a:rPr lang="zh-CN" altLang="en-US" sz="1800" dirty="0" smtClean="0">
              <a:latin typeface="Calibri" pitchFamily="34" charset="0"/>
            </a:rPr>
            <a:t>项目背景及目标</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A9290F27-EBED-4460-8AD3-06AB972C3ED6}">
      <dgm:prSet custT="1"/>
      <dgm:spPr>
        <a:ln>
          <a:solidFill>
            <a:schemeClr val="accent6">
              <a:lumMod val="60000"/>
              <a:lumOff val="40000"/>
            </a:schemeClr>
          </a:solidFill>
        </a:ln>
      </dgm:spPr>
      <dgm:t>
        <a:bodyPr/>
        <a:lstStyle/>
        <a:p>
          <a:r>
            <a:rPr lang="zh-CN" altLang="en-US" sz="1800" dirty="0" smtClean="0">
              <a:latin typeface="Calibri" pitchFamily="34" charset="0"/>
            </a:rPr>
            <a:t>项目范围</a:t>
          </a:r>
          <a:endParaRPr lang="en-US" altLang="en-US" sz="1800" dirty="0" smtClean="0">
            <a:latin typeface="Calibri" pitchFamily="34" charset="0"/>
          </a:endParaRPr>
        </a:p>
      </dgm:t>
    </dgm:pt>
    <dgm:pt modelId="{ACF536A7-5750-4AC0-89BE-D1BA6ABB90AC}" type="parTrans" cxnId="{F62EE5D3-1784-4DC4-92DC-75BCBE9D603D}">
      <dgm:prSet/>
      <dgm:spPr/>
      <dgm:t>
        <a:bodyPr/>
        <a:lstStyle/>
        <a:p>
          <a:endParaRPr lang="zh-CN" altLang="en-US"/>
        </a:p>
      </dgm:t>
    </dgm:pt>
    <dgm:pt modelId="{70FEA2F5-F53A-4CE6-ACAA-C61D4E5ED254}" type="sibTrans" cxnId="{F62EE5D3-1784-4DC4-92DC-75BCBE9D603D}">
      <dgm:prSet/>
      <dgm:spPr/>
      <dgm:t>
        <a:bodyPr/>
        <a:lstStyle/>
        <a:p>
          <a:endParaRPr lang="zh-CN" altLang="en-US"/>
        </a:p>
      </dgm:t>
    </dgm:pt>
    <dgm:pt modelId="{E8C8CB81-0571-4AE8-9140-1630761C255C}">
      <dgm:prSet custT="1"/>
      <dgm:spPr>
        <a:ln>
          <a:solidFill>
            <a:schemeClr val="accent6">
              <a:lumMod val="75000"/>
            </a:schemeClr>
          </a:solidFill>
        </a:ln>
      </dgm:spPr>
      <dgm:t>
        <a:bodyPr/>
        <a:lstStyle/>
        <a:p>
          <a:pPr algn="just"/>
          <a:r>
            <a:rPr lang="zh-CN" altLang="en-US" sz="1800" dirty="0" smtClean="0">
              <a:latin typeface="Calibri" pitchFamily="34" charset="0"/>
            </a:rPr>
            <a:t>项目进度计划</a:t>
          </a:r>
          <a:endParaRPr lang="en-US" sz="1800" dirty="0">
            <a:latin typeface="Calibri" pitchFamily="34" charset="0"/>
          </a:endParaRPr>
        </a:p>
      </dgm:t>
    </dgm:pt>
    <dgm:pt modelId="{D1A8300D-EA43-4558-A331-FBC8A170BB08}" type="parTrans" cxnId="{220C9B71-D5B2-4770-93DC-CF47F7CF5A3B}">
      <dgm:prSet/>
      <dgm:spPr/>
      <dgm:t>
        <a:bodyPr/>
        <a:lstStyle/>
        <a:p>
          <a:endParaRPr lang="zh-CN" altLang="en-US"/>
        </a:p>
      </dgm:t>
    </dgm:pt>
    <dgm:pt modelId="{0FDFEF12-9FD8-4924-B6D3-10F256921054}" type="sibTrans" cxnId="{220C9B71-D5B2-4770-93DC-CF47F7CF5A3B}">
      <dgm:prSet/>
      <dgm:spPr/>
      <dgm:t>
        <a:bodyPr/>
        <a:lstStyle/>
        <a:p>
          <a:endParaRPr lang="zh-CN" altLang="en-US"/>
        </a:p>
      </dgm:t>
    </dgm:pt>
    <dgm:pt modelId="{3228E780-C12E-464C-8873-0163CA048958}">
      <dgm:prSet custT="1"/>
      <dgm:spPr>
        <a:ln>
          <a:solidFill>
            <a:schemeClr val="accent6">
              <a:lumMod val="60000"/>
              <a:lumOff val="40000"/>
            </a:schemeClr>
          </a:solidFill>
        </a:ln>
      </dgm:spPr>
      <dgm:t>
        <a:bodyPr/>
        <a:lstStyle/>
        <a:p>
          <a:r>
            <a:rPr lang="zh-CN" altLang="en-US" sz="1800" dirty="0" smtClean="0">
              <a:solidFill>
                <a:srgbClr val="FF0000"/>
              </a:solidFill>
              <a:latin typeface="Calibri" pitchFamily="34" charset="0"/>
            </a:rPr>
            <a:t>质量目标及质量计划</a:t>
          </a:r>
          <a:endParaRPr lang="en-US" sz="1800" dirty="0" smtClean="0">
            <a:solidFill>
              <a:srgbClr val="FF0000"/>
            </a:solidFill>
            <a:latin typeface="Calibri" pitchFamily="34" charset="0"/>
          </a:endParaRPr>
        </a:p>
      </dgm:t>
    </dgm:pt>
    <dgm:pt modelId="{E0A2B8B2-B7C9-43E5-8BBC-50EBD9D3BCC3}" type="parTrans" cxnId="{1FD48866-4038-43C2-9AF7-6FAC5467E59B}">
      <dgm:prSet/>
      <dgm:spPr/>
      <dgm:t>
        <a:bodyPr/>
        <a:lstStyle/>
        <a:p>
          <a:endParaRPr lang="zh-CN" altLang="en-US"/>
        </a:p>
      </dgm:t>
    </dgm:pt>
    <dgm:pt modelId="{79AD96B5-F0CC-4A04-9583-691CAA52FADF}" type="sibTrans" cxnId="{1FD48866-4038-43C2-9AF7-6FAC5467E59B}">
      <dgm:prSet/>
      <dgm:spPr/>
      <dgm:t>
        <a:bodyPr/>
        <a:lstStyle/>
        <a:p>
          <a:endParaRPr lang="zh-CN" altLang="en-US"/>
        </a:p>
      </dgm:t>
    </dgm:pt>
    <dgm:pt modelId="{49A7A310-0CC2-414C-9312-FACA3E81A493}">
      <dgm:prSet custT="1"/>
      <dgm:spPr>
        <a:ln>
          <a:solidFill>
            <a:schemeClr val="accent6">
              <a:lumMod val="60000"/>
              <a:lumOff val="40000"/>
            </a:schemeClr>
          </a:solidFill>
        </a:ln>
      </dgm:spPr>
      <dgm:t>
        <a:bodyPr/>
        <a:lstStyle/>
        <a:p>
          <a:r>
            <a:rPr lang="zh-CN" altLang="en-US" sz="1800" dirty="0" smtClean="0">
              <a:latin typeface="Calibri" pitchFamily="34" charset="0"/>
            </a:rPr>
            <a:t>变更控制</a:t>
          </a:r>
          <a:endParaRPr lang="en-US" sz="1800" dirty="0" smtClean="0">
            <a:latin typeface="Calibri" pitchFamily="34" charset="0"/>
          </a:endParaRPr>
        </a:p>
      </dgm:t>
    </dgm:pt>
    <dgm:pt modelId="{B09AF277-2D12-4753-ABCF-BA327BB9F095}" type="parTrans" cxnId="{A752FF7E-90C0-403D-B621-A323322B187F}">
      <dgm:prSet/>
      <dgm:spPr/>
      <dgm:t>
        <a:bodyPr/>
        <a:lstStyle/>
        <a:p>
          <a:endParaRPr lang="zh-CN" altLang="en-US"/>
        </a:p>
      </dgm:t>
    </dgm:pt>
    <dgm:pt modelId="{8BDCFAF5-DAA4-4821-891D-5EB1A367F004}" type="sibTrans" cxnId="{A752FF7E-90C0-403D-B621-A323322B187F}">
      <dgm:prSet/>
      <dgm:spPr/>
      <dgm:t>
        <a:bodyPr/>
        <a:lstStyle/>
        <a:p>
          <a:endParaRPr lang="zh-CN" altLang="en-US"/>
        </a:p>
      </dgm:t>
    </dgm:pt>
    <dgm:pt modelId="{27E9BC11-6C43-4752-94C3-BA3C36DDD4CA}">
      <dgm:prSet custT="1"/>
      <dgm:spPr>
        <a:ln>
          <a:solidFill>
            <a:schemeClr val="accent6">
              <a:lumMod val="60000"/>
              <a:lumOff val="40000"/>
            </a:schemeClr>
          </a:solidFill>
        </a:ln>
      </dgm:spPr>
      <dgm:t>
        <a:bodyPr/>
        <a:lstStyle/>
        <a:p>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030689DB-A624-4BA6-9B3B-84C5E6BDD4FA}">
      <dgm:prSet custT="1"/>
      <dgm:spPr>
        <a:ln>
          <a:solidFill>
            <a:schemeClr val="accent6">
              <a:lumMod val="75000"/>
            </a:schemeClr>
          </a:solidFill>
        </a:ln>
      </dgm:spPr>
      <dgm:t>
        <a:bodyPr/>
        <a:lstStyle/>
        <a:p>
          <a:pPr algn="just"/>
          <a:r>
            <a:rPr lang="zh-CN" altLang="en-US" sz="1800" dirty="0" smtClean="0">
              <a:latin typeface="Calibri" pitchFamily="34" charset="0"/>
            </a:rPr>
            <a:t>职责说明</a:t>
          </a:r>
          <a:endParaRPr lang="en-US" sz="1800" dirty="0">
            <a:latin typeface="Calibri" pitchFamily="34" charset="0"/>
          </a:endParaRPr>
        </a:p>
      </dgm:t>
    </dgm:pt>
    <dgm:pt modelId="{D1D8E91B-C352-4172-9C3A-F84E5C6E54B7}" type="parTrans" cxnId="{02B2BADC-9AE1-4FFC-84B0-D32505C85022}">
      <dgm:prSet/>
      <dgm:spPr/>
      <dgm:t>
        <a:bodyPr/>
        <a:lstStyle/>
        <a:p>
          <a:endParaRPr lang="zh-CN" altLang="en-US"/>
        </a:p>
      </dgm:t>
    </dgm:pt>
    <dgm:pt modelId="{C15989F9-EB87-47A4-93ED-82EFD0B6B40D}" type="sibTrans" cxnId="{02B2BADC-9AE1-4FFC-84B0-D32505C85022}">
      <dgm:prSet/>
      <dgm:spPr/>
      <dgm:t>
        <a:bodyPr/>
        <a:lstStyle/>
        <a:p>
          <a:endParaRPr lang="zh-CN" altLang="en-US"/>
        </a:p>
      </dgm:t>
    </dgm:pt>
    <dgm:pt modelId="{93DD4B65-003E-4C7D-ABD2-8F27CA8F17C6}">
      <dgm:prSet custT="1"/>
      <dgm:spPr>
        <a:ln>
          <a:solidFill>
            <a:schemeClr val="accent6">
              <a:lumMod val="60000"/>
              <a:lumOff val="40000"/>
            </a:schemeClr>
          </a:solidFill>
        </a:ln>
      </dgm:spPr>
      <dgm:t>
        <a:bodyPr/>
        <a:lstStyle/>
        <a:p>
          <a:r>
            <a:rPr lang="zh-CN" altLang="en-US" sz="1800" dirty="0" smtClean="0">
              <a:latin typeface="Calibri" pitchFamily="34" charset="0"/>
            </a:rPr>
            <a:t>沟通机制</a:t>
          </a:r>
          <a:endParaRPr lang="en-US" sz="1800" dirty="0" smtClean="0">
            <a:latin typeface="Calibri" pitchFamily="34" charset="0"/>
          </a:endParaRPr>
        </a:p>
      </dgm:t>
    </dgm:pt>
    <dgm:pt modelId="{D3B197FC-7D23-466F-987B-86912B2113F3}" type="parTrans" cxnId="{0FD3830D-3AAA-4F1B-AAF9-7A160ED1237F}">
      <dgm:prSet/>
      <dgm:spPr/>
      <dgm:t>
        <a:bodyPr/>
        <a:lstStyle/>
        <a:p>
          <a:endParaRPr lang="zh-CN" altLang="en-US"/>
        </a:p>
      </dgm:t>
    </dgm:pt>
    <dgm:pt modelId="{51B6D5A1-8705-49AF-B24A-2996A3DAB2FA}" type="sibTrans" cxnId="{0FD3830D-3AAA-4F1B-AAF9-7A160ED1237F}">
      <dgm:prSet/>
      <dgm:spPr/>
      <dgm:t>
        <a:bodyPr/>
        <a:lstStyle/>
        <a:p>
          <a:endParaRPr lang="zh-CN" altLang="en-US"/>
        </a:p>
      </dgm:t>
    </dgm:pt>
    <dgm:pt modelId="{C696652D-A09D-4339-83BF-54C5A849AA6E}" type="pres">
      <dgm:prSet presAssocID="{26EFE8BA-FD54-47B1-B095-1415A2A41595}" presName="linearFlow" presStyleCnt="0">
        <dgm:presLayoutVars>
          <dgm:dir/>
          <dgm:animLvl val="lvl"/>
          <dgm:resizeHandles val="exact"/>
        </dgm:presLayoutVars>
      </dgm:prSet>
      <dgm:spPr/>
    </dgm:pt>
    <dgm:pt modelId="{6A81D790-BD1D-4494-916E-D00A58C0BBC9}" type="pres">
      <dgm:prSet presAssocID="{6CC060A3-DAE7-4368-8D0E-EC2955D01342}" presName="composite" presStyleCnt="0"/>
      <dgm:spPr/>
    </dgm:pt>
    <dgm:pt modelId="{530C51DC-02F0-4117-8B55-CC78B443E44A}" type="pres">
      <dgm:prSet presAssocID="{6CC060A3-DAE7-4368-8D0E-EC2955D01342}" presName="parentText" presStyleLbl="alignNode1" presStyleIdx="0" presStyleCnt="3">
        <dgm:presLayoutVars>
          <dgm:chMax val="1"/>
          <dgm:bulletEnabled val="1"/>
        </dgm:presLayoutVars>
      </dgm:prSet>
      <dgm:spPr/>
      <dgm:t>
        <a:bodyPr/>
        <a:lstStyle/>
        <a:p>
          <a:endParaRPr lang="en-US"/>
        </a:p>
      </dgm:t>
    </dgm:pt>
    <dgm:pt modelId="{B665C1C2-C353-4F1C-BD80-E81E1635F49D}" type="pres">
      <dgm:prSet presAssocID="{6CC060A3-DAE7-4368-8D0E-EC2955D01342}" presName="descendantText" presStyleLbl="alignAcc1" presStyleIdx="0" presStyleCnt="3">
        <dgm:presLayoutVars>
          <dgm:bulletEnabled val="1"/>
        </dgm:presLayoutVars>
      </dgm:prSet>
      <dgm:spPr/>
      <dgm:t>
        <a:bodyPr/>
        <a:lstStyle/>
        <a:p>
          <a:endParaRPr lang="en-US"/>
        </a:p>
      </dgm:t>
    </dgm:pt>
    <dgm:pt modelId="{5E11DDE0-1E25-47B5-B62F-27D09E54A3CE}" type="pres">
      <dgm:prSet presAssocID="{65E98EE8-9B6A-45BB-BAF1-29E61D5D31CB}" presName="sp" presStyleCnt="0"/>
      <dgm:spPr/>
    </dgm:pt>
    <dgm:pt modelId="{3094896D-DA0E-4394-8994-01136505A1AA}" type="pres">
      <dgm:prSet presAssocID="{9908CD8E-DB3E-4C2B-8B9C-39551795F425}" presName="composite" presStyleCnt="0"/>
      <dgm:spPr/>
    </dgm:pt>
    <dgm:pt modelId="{02498126-4937-4688-87ED-66EF32F25ECD}" type="pres">
      <dgm:prSet presAssocID="{9908CD8E-DB3E-4C2B-8B9C-39551795F425}" presName="parentText" presStyleLbl="alignNode1" presStyleIdx="1" presStyleCnt="3">
        <dgm:presLayoutVars>
          <dgm:chMax val="1"/>
          <dgm:bulletEnabled val="1"/>
        </dgm:presLayoutVars>
      </dgm:prSet>
      <dgm:spPr/>
      <dgm:t>
        <a:bodyPr/>
        <a:lstStyle/>
        <a:p>
          <a:endParaRPr lang="en-US"/>
        </a:p>
      </dgm:t>
    </dgm:pt>
    <dgm:pt modelId="{7BA68825-9737-4AE5-9F35-8275BC042E0D}" type="pres">
      <dgm:prSet presAssocID="{9908CD8E-DB3E-4C2B-8B9C-39551795F425}" presName="descendantText" presStyleLbl="alignAcc1" presStyleIdx="1" presStyleCnt="3" custScaleY="108435" custLinFactNeighborX="0" custLinFactNeighborY="0">
        <dgm:presLayoutVars>
          <dgm:bulletEnabled val="1"/>
        </dgm:presLayoutVars>
      </dgm:prSet>
      <dgm:spPr/>
      <dgm:t>
        <a:bodyPr/>
        <a:lstStyle/>
        <a:p>
          <a:endParaRPr lang="en-US"/>
        </a:p>
      </dgm:t>
    </dgm:pt>
    <dgm:pt modelId="{2BDAA433-962A-4F46-A95D-8988208CE90B}" type="pres">
      <dgm:prSet presAssocID="{67B509D3-609D-4E5D-89A2-2C914D7AC7B9}" presName="sp" presStyleCnt="0"/>
      <dgm:spPr/>
    </dgm:pt>
    <dgm:pt modelId="{2EECFA27-1D48-45D6-BD47-9B90EACB2FDD}" type="pres">
      <dgm:prSet presAssocID="{717F22B0-96A4-4B99-AE1A-D50FBBCA54AE}" presName="composite" presStyleCnt="0"/>
      <dgm:spPr/>
    </dgm:pt>
    <dgm:pt modelId="{A431502D-B7DF-42E5-9254-38DD4E4010E6}" type="pres">
      <dgm:prSet presAssocID="{717F22B0-96A4-4B99-AE1A-D50FBBCA54AE}" presName="parentText" presStyleLbl="alignNode1" presStyleIdx="2" presStyleCnt="3">
        <dgm:presLayoutVars>
          <dgm:chMax val="1"/>
          <dgm:bulletEnabled val="1"/>
        </dgm:presLayoutVars>
      </dgm:prSet>
      <dgm:spPr/>
      <dgm:t>
        <a:bodyPr/>
        <a:lstStyle/>
        <a:p>
          <a:endParaRPr lang="en-US"/>
        </a:p>
      </dgm:t>
    </dgm:pt>
    <dgm:pt modelId="{846D554B-8128-420B-81E8-DC71FA82B1E0}" type="pres">
      <dgm:prSet presAssocID="{717F22B0-96A4-4B99-AE1A-D50FBBCA54AE}" presName="descendantText" presStyleLbl="alignAcc1" presStyleIdx="2" presStyleCnt="3" custScaleY="232863">
        <dgm:presLayoutVars>
          <dgm:bulletEnabled val="1"/>
        </dgm:presLayoutVars>
      </dgm:prSet>
      <dgm:spPr/>
      <dgm:t>
        <a:bodyPr/>
        <a:lstStyle/>
        <a:p>
          <a:endParaRPr lang="en-US"/>
        </a:p>
      </dgm:t>
    </dgm:pt>
  </dgm:ptLst>
  <dgm:cxnLst>
    <dgm:cxn modelId="{1FD48866-4038-43C2-9AF7-6FAC5467E59B}" srcId="{717F22B0-96A4-4B99-AE1A-D50FBBCA54AE}" destId="{3228E780-C12E-464C-8873-0163CA048958}" srcOrd="1" destOrd="0" parTransId="{E0A2B8B2-B7C9-43E5-8BBC-50EBD9D3BCC3}" sibTransId="{79AD96B5-F0CC-4A04-9583-691CAA52FADF}"/>
    <dgm:cxn modelId="{F3BB2440-2C1A-458A-8C52-4ACBE10C70CA}" type="presOf" srcId="{E8C8CB81-0571-4AE8-9140-1630761C255C}" destId="{7BA68825-9737-4AE5-9F35-8275BC042E0D}" srcOrd="0" destOrd="2" presId="urn:microsoft.com/office/officeart/2005/8/layout/chevron2"/>
    <dgm:cxn modelId="{0FD3830D-3AAA-4F1B-AAF9-7A160ED1237F}" srcId="{717F22B0-96A4-4B99-AE1A-D50FBBCA54AE}" destId="{93DD4B65-003E-4C7D-ABD2-8F27CA8F17C6}" srcOrd="2" destOrd="0" parTransId="{D3B197FC-7D23-466F-987B-86912B2113F3}" sibTransId="{51B6D5A1-8705-49AF-B24A-2996A3DAB2FA}"/>
    <dgm:cxn modelId="{00D413B6-A3E5-4032-BA49-7B058EB556A2}" type="presOf" srcId="{030689DB-A624-4BA6-9B3B-84C5E6BDD4FA}" destId="{7BA68825-9737-4AE5-9F35-8275BC042E0D}" srcOrd="0" destOrd="1" presId="urn:microsoft.com/office/officeart/2005/8/layout/chevron2"/>
    <dgm:cxn modelId="{B2395784-27C2-432E-8972-594F412DAEAA}" type="presOf" srcId="{26EFE8BA-FD54-47B1-B095-1415A2A41595}" destId="{C696652D-A09D-4339-83BF-54C5A849AA6E}" srcOrd="0" destOrd="0" presId="urn:microsoft.com/office/officeart/2005/8/layout/chevron2"/>
    <dgm:cxn modelId="{220C9B71-D5B2-4770-93DC-CF47F7CF5A3B}" srcId="{9908CD8E-DB3E-4C2B-8B9C-39551795F425}" destId="{E8C8CB81-0571-4AE8-9140-1630761C255C}" srcOrd="2" destOrd="0" parTransId="{D1A8300D-EA43-4558-A331-FBC8A170BB08}" sibTransId="{0FDFEF12-9FD8-4924-B6D3-10F256921054}"/>
    <dgm:cxn modelId="{09C22CD7-3E22-434B-B332-8A454FF8F03E}" type="presOf" srcId="{9908CD8E-DB3E-4C2B-8B9C-39551795F425}" destId="{02498126-4937-4688-87ED-66EF32F25ECD}" srcOrd="0" destOrd="0" presId="urn:microsoft.com/office/officeart/2005/8/layout/chevron2"/>
    <dgm:cxn modelId="{FC439D8D-EA48-4E01-ADE8-8984C82CCAAA}" type="presOf" srcId="{E6F4FDB8-2AC4-420E-B46F-61065FFE0707}" destId="{7BA68825-9737-4AE5-9F35-8275BC042E0D}" srcOrd="0" destOrd="0" presId="urn:microsoft.com/office/officeart/2005/8/layout/chevron2"/>
    <dgm:cxn modelId="{8D408B05-E32C-4020-887C-2CF8637F701C}" srcId="{26EFE8BA-FD54-47B1-B095-1415A2A41595}" destId="{9908CD8E-DB3E-4C2B-8B9C-39551795F425}" srcOrd="1" destOrd="0" parTransId="{37B349D6-9AEE-433E-BA18-9C69CFCB21C8}" sibTransId="{67B509D3-609D-4E5D-89A2-2C914D7AC7B9}"/>
    <dgm:cxn modelId="{10916341-BF3F-42E9-BAA6-F4C19CC581E5}" type="presOf" srcId="{27E9BC11-6C43-4752-94C3-BA3C36DDD4CA}" destId="{846D554B-8128-420B-81E8-DC71FA82B1E0}" srcOrd="0" destOrd="4" presId="urn:microsoft.com/office/officeart/2005/8/layout/chevron2"/>
    <dgm:cxn modelId="{34CD12FF-8F22-4574-94DA-6D3655F3E7A7}" srcId="{717F22B0-96A4-4B99-AE1A-D50FBBCA54AE}" destId="{27E9BC11-6C43-4752-94C3-BA3C36DDD4CA}" srcOrd="4" destOrd="0" parTransId="{E419E504-3A07-45FD-B279-7C7368CF4182}" sibTransId="{003DEBE0-4844-47F8-8B3C-94767AB741B2}"/>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BC3C89B9-DE02-4ED4-87F1-AC5BB1EEE305}" type="presOf" srcId="{49A7A310-0CC2-414C-9312-FACA3E81A493}" destId="{846D554B-8128-420B-81E8-DC71FA82B1E0}" srcOrd="0" destOrd="3" presId="urn:microsoft.com/office/officeart/2005/8/layout/chevron2"/>
    <dgm:cxn modelId="{8F6FC17A-DE3C-443E-913F-CE3434D389CB}" srcId="{717F22B0-96A4-4B99-AE1A-D50FBBCA54AE}" destId="{D89B827E-292E-48C9-BB2B-D32E24D2799C}" srcOrd="0" destOrd="0" parTransId="{E1701CB8-738B-4876-AB57-FD83FB95C631}" sibTransId="{F392C105-058C-44CD-BDBC-02A722FE394F}"/>
    <dgm:cxn modelId="{B4D365B2-7A79-410A-A9DA-EBCC992E372C}" srcId="{26EFE8BA-FD54-47B1-B095-1415A2A41595}" destId="{6CC060A3-DAE7-4368-8D0E-EC2955D01342}" srcOrd="0" destOrd="0" parTransId="{AE08ADBC-6760-459E-A792-0700FA7A572B}" sibTransId="{65E98EE8-9B6A-45BB-BAF1-29E61D5D31CB}"/>
    <dgm:cxn modelId="{A752FF7E-90C0-403D-B621-A323322B187F}" srcId="{717F22B0-96A4-4B99-AE1A-D50FBBCA54AE}" destId="{49A7A310-0CC2-414C-9312-FACA3E81A493}" srcOrd="3" destOrd="0" parTransId="{B09AF277-2D12-4753-ABCF-BA327BB9F095}" sibTransId="{8BDCFAF5-DAA4-4821-891D-5EB1A367F004}"/>
    <dgm:cxn modelId="{B4E86892-18FA-4599-A353-40525C76CEA5}" srcId="{9908CD8E-DB3E-4C2B-8B9C-39551795F425}" destId="{E6F4FDB8-2AC4-420E-B46F-61065FFE0707}" srcOrd="0" destOrd="0" parTransId="{00C95E92-73C7-4F5F-B9DE-F65ACA1D658D}" sibTransId="{82BCA846-FECE-42B3-96EC-7062B8D743DC}"/>
    <dgm:cxn modelId="{02B2BADC-9AE1-4FFC-84B0-D32505C85022}" srcId="{9908CD8E-DB3E-4C2B-8B9C-39551795F425}" destId="{030689DB-A624-4BA6-9B3B-84C5E6BDD4FA}" srcOrd="1" destOrd="0" parTransId="{D1D8E91B-C352-4172-9C3A-F84E5C6E54B7}" sibTransId="{C15989F9-EB87-47A4-93ED-82EFD0B6B40D}"/>
    <dgm:cxn modelId="{1EAF0BED-73DB-40B7-A03B-9BDB03353D16}" type="presOf" srcId="{4E9B13DA-732F-4951-B1BA-3C2F1CEB6906}" destId="{B665C1C2-C353-4F1C-BD80-E81E1635F49D}" srcOrd="0" destOrd="0" presId="urn:microsoft.com/office/officeart/2005/8/layout/chevron2"/>
    <dgm:cxn modelId="{3EB18EBD-A007-4B18-9DD2-E76E102C3A4B}" type="presOf" srcId="{717F22B0-96A4-4B99-AE1A-D50FBBCA54AE}" destId="{A431502D-B7DF-42E5-9254-38DD4E4010E6}" srcOrd="0" destOrd="0" presId="urn:microsoft.com/office/officeart/2005/8/layout/chevron2"/>
    <dgm:cxn modelId="{2643B1FA-1EFB-4FB4-9EB9-6C408D7A94DF}" type="presOf" srcId="{3228E780-C12E-464C-8873-0163CA048958}" destId="{846D554B-8128-420B-81E8-DC71FA82B1E0}" srcOrd="0" destOrd="1" presId="urn:microsoft.com/office/officeart/2005/8/layout/chevron2"/>
    <dgm:cxn modelId="{F62EE5D3-1784-4DC4-92DC-75BCBE9D603D}" srcId="{6CC060A3-DAE7-4368-8D0E-EC2955D01342}" destId="{A9290F27-EBED-4460-8AD3-06AB972C3ED6}" srcOrd="1" destOrd="0" parTransId="{ACF536A7-5750-4AC0-89BE-D1BA6ABB90AC}" sibTransId="{70FEA2F5-F53A-4CE6-ACAA-C61D4E5ED254}"/>
    <dgm:cxn modelId="{9B4BDB27-673A-4F33-8AC3-64271450ED0A}" type="presOf" srcId="{A9290F27-EBED-4460-8AD3-06AB972C3ED6}" destId="{B665C1C2-C353-4F1C-BD80-E81E1635F49D}" srcOrd="0" destOrd="1" presId="urn:microsoft.com/office/officeart/2005/8/layout/chevron2"/>
    <dgm:cxn modelId="{FAE7EA4D-917C-4246-BA46-F091F2A201D3}" type="presOf" srcId="{6CC060A3-DAE7-4368-8D0E-EC2955D01342}" destId="{530C51DC-02F0-4117-8B55-CC78B443E44A}" srcOrd="0" destOrd="0" presId="urn:microsoft.com/office/officeart/2005/8/layout/chevron2"/>
    <dgm:cxn modelId="{0F2D245D-DF2C-496B-A4AA-B9405C555B22}" type="presOf" srcId="{D89B827E-292E-48C9-BB2B-D32E24D2799C}" destId="{846D554B-8128-420B-81E8-DC71FA82B1E0}" srcOrd="0" destOrd="0" presId="urn:microsoft.com/office/officeart/2005/8/layout/chevron2"/>
    <dgm:cxn modelId="{A8FE0625-9286-43B3-9CF4-E30D7385F7D5}" type="presOf" srcId="{93DD4B65-003E-4C7D-ABD2-8F27CA8F17C6}" destId="{846D554B-8128-420B-81E8-DC71FA82B1E0}" srcOrd="0" destOrd="2" presId="urn:microsoft.com/office/officeart/2005/8/layout/chevron2"/>
    <dgm:cxn modelId="{7B781B71-4D47-47A0-8AB5-3CC688382B3A}" type="presParOf" srcId="{C696652D-A09D-4339-83BF-54C5A849AA6E}" destId="{6A81D790-BD1D-4494-916E-D00A58C0BBC9}" srcOrd="0" destOrd="0" presId="urn:microsoft.com/office/officeart/2005/8/layout/chevron2"/>
    <dgm:cxn modelId="{975B4E42-B305-45FA-AB5A-E25CD6A42BB1}" type="presParOf" srcId="{6A81D790-BD1D-4494-916E-D00A58C0BBC9}" destId="{530C51DC-02F0-4117-8B55-CC78B443E44A}" srcOrd="0" destOrd="0" presId="urn:microsoft.com/office/officeart/2005/8/layout/chevron2"/>
    <dgm:cxn modelId="{E569AB60-3857-48C3-AF8A-8F9E1B433AFE}" type="presParOf" srcId="{6A81D790-BD1D-4494-916E-D00A58C0BBC9}" destId="{B665C1C2-C353-4F1C-BD80-E81E1635F49D}" srcOrd="1" destOrd="0" presId="urn:microsoft.com/office/officeart/2005/8/layout/chevron2"/>
    <dgm:cxn modelId="{CA1A32FB-2048-49DE-A565-37A58781D084}" type="presParOf" srcId="{C696652D-A09D-4339-83BF-54C5A849AA6E}" destId="{5E11DDE0-1E25-47B5-B62F-27D09E54A3CE}" srcOrd="1" destOrd="0" presId="urn:microsoft.com/office/officeart/2005/8/layout/chevron2"/>
    <dgm:cxn modelId="{4B0E75C1-7C55-43E4-B9C8-6073937CC53B}" type="presParOf" srcId="{C696652D-A09D-4339-83BF-54C5A849AA6E}" destId="{3094896D-DA0E-4394-8994-01136505A1AA}" srcOrd="2" destOrd="0" presId="urn:microsoft.com/office/officeart/2005/8/layout/chevron2"/>
    <dgm:cxn modelId="{B259A22B-E337-45FE-81B8-6D8662C32F9E}" type="presParOf" srcId="{3094896D-DA0E-4394-8994-01136505A1AA}" destId="{02498126-4937-4688-87ED-66EF32F25ECD}" srcOrd="0" destOrd="0" presId="urn:microsoft.com/office/officeart/2005/8/layout/chevron2"/>
    <dgm:cxn modelId="{71F86B75-40C8-43B2-AA52-77244A875D53}" type="presParOf" srcId="{3094896D-DA0E-4394-8994-01136505A1AA}" destId="{7BA68825-9737-4AE5-9F35-8275BC042E0D}" srcOrd="1" destOrd="0" presId="urn:microsoft.com/office/officeart/2005/8/layout/chevron2"/>
    <dgm:cxn modelId="{FA6877FD-0869-4F9F-BFA0-879359457855}" type="presParOf" srcId="{C696652D-A09D-4339-83BF-54C5A849AA6E}" destId="{2BDAA433-962A-4F46-A95D-8988208CE90B}" srcOrd="3" destOrd="0" presId="urn:microsoft.com/office/officeart/2005/8/layout/chevron2"/>
    <dgm:cxn modelId="{42DCEE6D-36B3-471E-913C-F590EF3B331C}" type="presParOf" srcId="{C696652D-A09D-4339-83BF-54C5A849AA6E}" destId="{2EECFA27-1D48-45D6-BD47-9B90EACB2FDD}" srcOrd="4" destOrd="0" presId="urn:microsoft.com/office/officeart/2005/8/layout/chevron2"/>
    <dgm:cxn modelId="{523A554F-7E01-49A9-9734-2734E64C9B61}" type="presParOf" srcId="{2EECFA27-1D48-45D6-BD47-9B90EACB2FDD}" destId="{A431502D-B7DF-42E5-9254-38DD4E4010E6}" srcOrd="0" destOrd="0" presId="urn:microsoft.com/office/officeart/2005/8/layout/chevron2"/>
    <dgm:cxn modelId="{CBDFDB9C-F2B1-43D1-9444-2BD850C896C9}" type="presParOf" srcId="{2EECFA27-1D48-45D6-BD47-9B90EACB2FDD}" destId="{846D554B-8128-420B-81E8-DC71FA82B1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AC2A37-3CA5-46B2-9FC4-D6BB668F5793}"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45C519F0-C5F7-493E-A8AC-8947A78334F1}">
      <dgm:prSet phldrT="[文本]"/>
      <dgm:spPr/>
      <dgm:t>
        <a:bodyPr/>
        <a:lstStyle/>
        <a:p>
          <a:r>
            <a:rPr lang="zh-CN" altLang="en-US" dirty="0" smtClean="0"/>
            <a:t>手机</a:t>
          </a:r>
          <a:r>
            <a:rPr lang="en-US" altLang="zh-CN" dirty="0" smtClean="0"/>
            <a:t>APP</a:t>
          </a:r>
          <a:endParaRPr lang="zh-CN" altLang="en-US" dirty="0"/>
        </a:p>
      </dgm:t>
    </dgm:pt>
    <dgm:pt modelId="{814C339F-B5FF-47C0-B1F8-28E5AF6E48D9}" type="parTrans" cxnId="{84D3B7B6-D111-47C6-99E1-8E2394D3CB8C}">
      <dgm:prSet/>
      <dgm:spPr/>
      <dgm:t>
        <a:bodyPr/>
        <a:lstStyle/>
        <a:p>
          <a:endParaRPr lang="zh-CN" altLang="en-US"/>
        </a:p>
      </dgm:t>
    </dgm:pt>
    <dgm:pt modelId="{38E56363-E9F3-4CC7-B083-418F25AD4A6D}" type="sibTrans" cxnId="{84D3B7B6-D111-47C6-99E1-8E2394D3CB8C}">
      <dgm:prSet/>
      <dgm:spPr/>
      <dgm:t>
        <a:bodyPr/>
        <a:lstStyle/>
        <a:p>
          <a:endParaRPr lang="zh-CN" altLang="en-US"/>
        </a:p>
      </dgm:t>
    </dgm:pt>
    <dgm:pt modelId="{8A9EBBDB-BD91-4C74-8243-63BEC7303AA6}">
      <dgm:prSet phldrT="[文本]" custT="1"/>
      <dgm:spPr/>
      <dgm:t>
        <a:bodyPr/>
        <a:lstStyle/>
        <a:p>
          <a:r>
            <a:rPr lang="zh-CN" altLang="en-US" sz="1600" dirty="0" smtClean="0"/>
            <a:t>移动采集端接入平台；</a:t>
          </a:r>
          <a:endParaRPr lang="zh-CN" altLang="en-US" sz="1600" dirty="0"/>
        </a:p>
      </dgm:t>
    </dgm:pt>
    <dgm:pt modelId="{C4212083-2AD1-47D0-B30A-8D324E65823E}" type="parTrans" cxnId="{F5DFC348-FDF1-45F1-9EA2-D22D5E7A61B0}">
      <dgm:prSet/>
      <dgm:spPr/>
      <dgm:t>
        <a:bodyPr/>
        <a:lstStyle/>
        <a:p>
          <a:endParaRPr lang="zh-CN" altLang="en-US"/>
        </a:p>
      </dgm:t>
    </dgm:pt>
    <dgm:pt modelId="{726176F0-1655-4A8D-A515-3DF2B845BE94}" type="sibTrans" cxnId="{F5DFC348-FDF1-45F1-9EA2-D22D5E7A61B0}">
      <dgm:prSet/>
      <dgm:spPr/>
      <dgm:t>
        <a:bodyPr/>
        <a:lstStyle/>
        <a:p>
          <a:endParaRPr lang="zh-CN" altLang="en-US"/>
        </a:p>
      </dgm:t>
    </dgm:pt>
    <dgm:pt modelId="{73175D47-5AAD-409E-88E3-287214D0F8C3}">
      <dgm:prSet phldrT="[文本]"/>
      <dgm:spPr/>
      <dgm:t>
        <a:bodyPr/>
        <a:lstStyle/>
        <a:p>
          <a:r>
            <a:rPr lang="zh-CN" altLang="en-US" dirty="0" smtClean="0"/>
            <a:t>运维管理</a:t>
          </a:r>
          <a:endParaRPr lang="zh-CN" altLang="en-US" dirty="0"/>
        </a:p>
      </dgm:t>
    </dgm:pt>
    <dgm:pt modelId="{1EAF244B-F043-4257-AF70-80651670C14A}" type="parTrans" cxnId="{21A73272-A0B1-441A-B7BE-C21B4DA5BF64}">
      <dgm:prSet/>
      <dgm:spPr/>
      <dgm:t>
        <a:bodyPr/>
        <a:lstStyle/>
        <a:p>
          <a:endParaRPr lang="zh-CN" altLang="en-US"/>
        </a:p>
      </dgm:t>
    </dgm:pt>
    <dgm:pt modelId="{8957C28B-8D3F-4E7B-B3B0-481763EB27EC}" type="sibTrans" cxnId="{21A73272-A0B1-441A-B7BE-C21B4DA5BF64}">
      <dgm:prSet/>
      <dgm:spPr/>
      <dgm:t>
        <a:bodyPr/>
        <a:lstStyle/>
        <a:p>
          <a:endParaRPr lang="zh-CN" altLang="en-US"/>
        </a:p>
      </dgm:t>
    </dgm:pt>
    <dgm:pt modelId="{0DA3FE87-731B-461A-AF3C-9E4DFB0E0ACD}">
      <dgm:prSet phldrT="[文本]" custT="1"/>
      <dgm:spPr/>
      <dgm:t>
        <a:bodyPr/>
        <a:lstStyle/>
        <a:p>
          <a:r>
            <a:rPr lang="zh-CN" altLang="en-US" sz="1600" dirty="0" smtClean="0"/>
            <a:t>新增录像及报警数据运维管理；</a:t>
          </a:r>
          <a:endParaRPr lang="zh-CN" altLang="en-US" sz="1600" dirty="0"/>
        </a:p>
      </dgm:t>
    </dgm:pt>
    <dgm:pt modelId="{D21296B4-0CF3-4A81-BF9A-D6B95E213089}" type="parTrans" cxnId="{21866533-AC2D-4DB5-8829-6A2E92600371}">
      <dgm:prSet/>
      <dgm:spPr/>
      <dgm:t>
        <a:bodyPr/>
        <a:lstStyle/>
        <a:p>
          <a:endParaRPr lang="zh-CN" altLang="en-US"/>
        </a:p>
      </dgm:t>
    </dgm:pt>
    <dgm:pt modelId="{E15930A0-DBD7-4753-97AB-0DC97B999E9F}" type="sibTrans" cxnId="{21866533-AC2D-4DB5-8829-6A2E92600371}">
      <dgm:prSet/>
      <dgm:spPr/>
      <dgm:t>
        <a:bodyPr/>
        <a:lstStyle/>
        <a:p>
          <a:endParaRPr lang="zh-CN" altLang="en-US"/>
        </a:p>
      </dgm:t>
    </dgm:pt>
    <dgm:pt modelId="{B561D4F3-4E1A-4FCD-A91E-4F6C93980D5B}">
      <dgm:prSet phldrT="[文本]"/>
      <dgm:spPr/>
      <dgm:t>
        <a:bodyPr/>
        <a:lstStyle/>
        <a:p>
          <a:r>
            <a:rPr lang="zh-CN" altLang="en-US" dirty="0" smtClean="0"/>
            <a:t>缺陷修复</a:t>
          </a:r>
          <a:endParaRPr lang="zh-CN" altLang="en-US" dirty="0"/>
        </a:p>
      </dgm:t>
    </dgm:pt>
    <dgm:pt modelId="{58DA0FFF-CEED-49DE-B92A-460B8C350B7E}" type="parTrans" cxnId="{93E8F8EF-B8CB-4CB5-9F80-19DD4B6E1FC3}">
      <dgm:prSet/>
      <dgm:spPr/>
      <dgm:t>
        <a:bodyPr/>
        <a:lstStyle/>
        <a:p>
          <a:endParaRPr lang="zh-CN" altLang="en-US"/>
        </a:p>
      </dgm:t>
    </dgm:pt>
    <dgm:pt modelId="{D115ADEA-64D8-4350-B0E2-DA391122F6AB}" type="sibTrans" cxnId="{93E8F8EF-B8CB-4CB5-9F80-19DD4B6E1FC3}">
      <dgm:prSet/>
      <dgm:spPr/>
      <dgm:t>
        <a:bodyPr/>
        <a:lstStyle/>
        <a:p>
          <a:endParaRPr lang="zh-CN" altLang="en-US"/>
        </a:p>
      </dgm:t>
    </dgm:pt>
    <dgm:pt modelId="{A0176485-3AFE-41AF-A435-CEAE9F355063}">
      <dgm:prSet phldrT="[文本]" custT="1"/>
      <dgm:spPr/>
      <dgm:t>
        <a:bodyPr/>
        <a:lstStyle/>
        <a:p>
          <a:r>
            <a:rPr lang="zh-CN" altLang="en-US" sz="1600" dirty="0" smtClean="0"/>
            <a:t>通道管理偶现白屏</a:t>
          </a:r>
          <a:endParaRPr lang="zh-CN" altLang="en-US" sz="1600" dirty="0"/>
        </a:p>
      </dgm:t>
    </dgm:pt>
    <dgm:pt modelId="{9F7BF409-022F-4EBD-B2DF-6C8AD737E9D3}" type="parTrans" cxnId="{3C19C6BA-28E2-4C5E-8D05-4A7A04FD7C02}">
      <dgm:prSet/>
      <dgm:spPr/>
      <dgm:t>
        <a:bodyPr/>
        <a:lstStyle/>
        <a:p>
          <a:endParaRPr lang="zh-CN" altLang="en-US"/>
        </a:p>
      </dgm:t>
    </dgm:pt>
    <dgm:pt modelId="{AF0864FB-C0AA-4D65-90B4-1DCD61DE040D}" type="sibTrans" cxnId="{3C19C6BA-28E2-4C5E-8D05-4A7A04FD7C02}">
      <dgm:prSet/>
      <dgm:spPr/>
      <dgm:t>
        <a:bodyPr/>
        <a:lstStyle/>
        <a:p>
          <a:endParaRPr lang="zh-CN" altLang="en-US"/>
        </a:p>
      </dgm:t>
    </dgm:pt>
    <dgm:pt modelId="{3911E0AD-0718-4C77-8662-F3DD95687E52}">
      <dgm:prSet phldrT="[文本]" custT="1"/>
      <dgm:spPr/>
      <dgm:t>
        <a:bodyPr/>
        <a:lstStyle/>
        <a:p>
          <a:r>
            <a:rPr lang="zh-CN" altLang="en-US" sz="1600" dirty="0" smtClean="0"/>
            <a:t>其他</a:t>
          </a:r>
          <a:endParaRPr lang="zh-CN" altLang="en-US" sz="1600" dirty="0"/>
        </a:p>
      </dgm:t>
    </dgm:pt>
    <dgm:pt modelId="{04037EB5-55DE-483E-9540-CCEC0CC26DBA}" type="parTrans" cxnId="{D335D7F0-779E-4B2E-872B-24CA6FB1AD75}">
      <dgm:prSet/>
      <dgm:spPr/>
      <dgm:t>
        <a:bodyPr/>
        <a:lstStyle/>
        <a:p>
          <a:endParaRPr lang="zh-CN" altLang="en-US"/>
        </a:p>
      </dgm:t>
    </dgm:pt>
    <dgm:pt modelId="{DDCA626D-326C-4D98-9B0D-F604BE8F3E90}" type="sibTrans" cxnId="{D335D7F0-779E-4B2E-872B-24CA6FB1AD75}">
      <dgm:prSet/>
      <dgm:spPr/>
      <dgm:t>
        <a:bodyPr/>
        <a:lstStyle/>
        <a:p>
          <a:endParaRPr lang="zh-CN" altLang="en-US"/>
        </a:p>
      </dgm:t>
    </dgm:pt>
    <dgm:pt modelId="{7CF12506-042A-4DFE-89A7-CF3F4D060AC2}">
      <dgm:prSet custT="1"/>
      <dgm:spPr/>
      <dgm:t>
        <a:bodyPr/>
        <a:lstStyle/>
        <a:p>
          <a:r>
            <a:rPr lang="zh-CN" altLang="en-US" sz="1600" dirty="0" smtClean="0"/>
            <a:t>移动端录入业务单据；</a:t>
          </a:r>
        </a:p>
      </dgm:t>
    </dgm:pt>
    <dgm:pt modelId="{B18977AE-96A7-48F1-A4F0-8E718D3BCD04}" type="parTrans" cxnId="{E516C4A0-C5C4-4B8A-AE10-50A0142BCB2A}">
      <dgm:prSet/>
      <dgm:spPr/>
      <dgm:t>
        <a:bodyPr/>
        <a:lstStyle/>
        <a:p>
          <a:endParaRPr lang="zh-CN" altLang="en-US"/>
        </a:p>
      </dgm:t>
    </dgm:pt>
    <dgm:pt modelId="{A8E8F075-160D-4F1B-BF5A-DAA8EAE08479}" type="sibTrans" cxnId="{E516C4A0-C5C4-4B8A-AE10-50A0142BCB2A}">
      <dgm:prSet/>
      <dgm:spPr/>
      <dgm:t>
        <a:bodyPr/>
        <a:lstStyle/>
        <a:p>
          <a:endParaRPr lang="zh-CN" altLang="en-US"/>
        </a:p>
      </dgm:t>
    </dgm:pt>
    <dgm:pt modelId="{28776E5F-F70B-49F2-B239-10466DD29410}">
      <dgm:prSet custT="1"/>
      <dgm:spPr/>
      <dgm:t>
        <a:bodyPr/>
        <a:lstStyle/>
        <a:p>
          <a:r>
            <a:rPr lang="zh-CN" altLang="en-US" sz="1600" dirty="0" smtClean="0"/>
            <a:t>移动端将录像文件上传至平台存储；</a:t>
          </a:r>
        </a:p>
      </dgm:t>
    </dgm:pt>
    <dgm:pt modelId="{BDAC15CD-1898-4CE7-A7B8-1507028325CA}" type="parTrans" cxnId="{77226CE1-7A4B-46A7-8304-8F8FB11AFC50}">
      <dgm:prSet/>
      <dgm:spPr/>
      <dgm:t>
        <a:bodyPr/>
        <a:lstStyle/>
        <a:p>
          <a:endParaRPr lang="zh-CN" altLang="en-US"/>
        </a:p>
      </dgm:t>
    </dgm:pt>
    <dgm:pt modelId="{D764B2EF-A131-402F-8A8A-9BC2E6171A82}" type="sibTrans" cxnId="{77226CE1-7A4B-46A7-8304-8F8FB11AFC50}">
      <dgm:prSet/>
      <dgm:spPr/>
      <dgm:t>
        <a:bodyPr/>
        <a:lstStyle/>
        <a:p>
          <a:endParaRPr lang="zh-CN" altLang="en-US"/>
        </a:p>
      </dgm:t>
    </dgm:pt>
    <dgm:pt modelId="{5D29786E-62C9-400B-8336-2B2727B1BE7C}">
      <dgm:prSet custT="1"/>
      <dgm:spPr/>
      <dgm:t>
        <a:bodyPr/>
        <a:lstStyle/>
        <a:p>
          <a:r>
            <a:rPr lang="zh-CN" altLang="en-US" sz="1600" dirty="0" smtClean="0"/>
            <a:t>支持中心查询、下载移动客户端上传的录像文件。</a:t>
          </a:r>
        </a:p>
      </dgm:t>
    </dgm:pt>
    <dgm:pt modelId="{FB4A8D16-FC9C-462B-AF41-4FF980B13C33}" type="parTrans" cxnId="{889DF23C-F1C2-4466-8945-CD22E098FC3C}">
      <dgm:prSet/>
      <dgm:spPr/>
      <dgm:t>
        <a:bodyPr/>
        <a:lstStyle/>
        <a:p>
          <a:endParaRPr lang="zh-CN" altLang="en-US"/>
        </a:p>
      </dgm:t>
    </dgm:pt>
    <dgm:pt modelId="{D13EBF17-206C-4254-ACDC-2EB64955DDBE}" type="sibTrans" cxnId="{889DF23C-F1C2-4466-8945-CD22E098FC3C}">
      <dgm:prSet/>
      <dgm:spPr/>
      <dgm:t>
        <a:bodyPr/>
        <a:lstStyle/>
        <a:p>
          <a:endParaRPr lang="zh-CN" altLang="en-US"/>
        </a:p>
      </dgm:t>
    </dgm:pt>
    <dgm:pt modelId="{45D51014-1275-49FF-BDB6-40EDFBD54D10}">
      <dgm:prSet custT="1"/>
      <dgm:spPr/>
      <dgm:t>
        <a:bodyPr/>
        <a:lstStyle/>
        <a:p>
          <a:r>
            <a:rPr lang="zh-CN" altLang="en-US" sz="1600" dirty="0" smtClean="0"/>
            <a:t>支持报警运维数据统计分析，图表化工具多维度统计分析报警数据；</a:t>
          </a:r>
        </a:p>
      </dgm:t>
    </dgm:pt>
    <dgm:pt modelId="{624BE319-7E51-43BB-8AA6-3962044682E6}" type="parTrans" cxnId="{16F7E592-2E51-4472-B4A1-FCD5F4897BDD}">
      <dgm:prSet/>
      <dgm:spPr/>
      <dgm:t>
        <a:bodyPr/>
        <a:lstStyle/>
        <a:p>
          <a:endParaRPr lang="zh-CN" altLang="en-US"/>
        </a:p>
      </dgm:t>
    </dgm:pt>
    <dgm:pt modelId="{BB4CBA13-DD3F-4197-B5A6-F470003C4861}" type="sibTrans" cxnId="{16F7E592-2E51-4472-B4A1-FCD5F4897BDD}">
      <dgm:prSet/>
      <dgm:spPr/>
      <dgm:t>
        <a:bodyPr/>
        <a:lstStyle/>
        <a:p>
          <a:endParaRPr lang="zh-CN" altLang="en-US"/>
        </a:p>
      </dgm:t>
    </dgm:pt>
    <dgm:pt modelId="{7A8F213F-88DD-48A7-A9E4-226E78CAB71D}">
      <dgm:prSet custT="1"/>
      <dgm:spPr/>
      <dgm:t>
        <a:bodyPr/>
        <a:lstStyle/>
        <a:p>
          <a:r>
            <a:rPr lang="zh-CN" altLang="en-US" sz="1600" dirty="0" smtClean="0"/>
            <a:t>支持录像上传状态统计分析，图表化工具多维度统计分析录像上传情况；</a:t>
          </a:r>
        </a:p>
      </dgm:t>
    </dgm:pt>
    <dgm:pt modelId="{61512AF1-3A32-4A9C-B183-CEA316A5FDED}" type="parTrans" cxnId="{B6E5D7B7-16FF-42B6-A4B8-596F42885132}">
      <dgm:prSet/>
      <dgm:spPr/>
      <dgm:t>
        <a:bodyPr/>
        <a:lstStyle/>
        <a:p>
          <a:endParaRPr lang="zh-CN" altLang="en-US"/>
        </a:p>
      </dgm:t>
    </dgm:pt>
    <dgm:pt modelId="{A866F043-BAB8-478B-A720-4BBF0C18B456}" type="sibTrans" cxnId="{B6E5D7B7-16FF-42B6-A4B8-596F42885132}">
      <dgm:prSet/>
      <dgm:spPr/>
      <dgm:t>
        <a:bodyPr/>
        <a:lstStyle/>
        <a:p>
          <a:endParaRPr lang="zh-CN" altLang="en-US"/>
        </a:p>
      </dgm:t>
    </dgm:pt>
    <dgm:pt modelId="{C9940FDA-AB67-41BB-9933-9AD776EA49EC}">
      <dgm:prSet custT="1"/>
      <dgm:spPr/>
      <dgm:t>
        <a:bodyPr/>
        <a:lstStyle/>
        <a:p>
          <a:r>
            <a:rPr lang="zh-CN" altLang="en-US" sz="1600" dirty="0" smtClean="0"/>
            <a:t>优化服务在线状态的展示；</a:t>
          </a:r>
        </a:p>
      </dgm:t>
    </dgm:pt>
    <dgm:pt modelId="{2706A35B-7874-4231-9EE4-9EC767593EE0}" type="parTrans" cxnId="{D86C3B65-7D0B-4C26-A541-C0FA6A7ACC93}">
      <dgm:prSet/>
      <dgm:spPr/>
      <dgm:t>
        <a:bodyPr/>
        <a:lstStyle/>
        <a:p>
          <a:endParaRPr lang="zh-CN" altLang="en-US"/>
        </a:p>
      </dgm:t>
    </dgm:pt>
    <dgm:pt modelId="{65A9E737-57A4-4D22-A810-62B82DB188DF}" type="sibTrans" cxnId="{D86C3B65-7D0B-4C26-A541-C0FA6A7ACC93}">
      <dgm:prSet/>
      <dgm:spPr/>
      <dgm:t>
        <a:bodyPr/>
        <a:lstStyle/>
        <a:p>
          <a:endParaRPr lang="zh-CN" altLang="en-US"/>
        </a:p>
      </dgm:t>
    </dgm:pt>
    <dgm:pt modelId="{1C9DBABC-9791-4592-A653-49F05BD8CD2F}">
      <dgm:prSet custT="1"/>
      <dgm:spPr/>
      <dgm:t>
        <a:bodyPr/>
        <a:lstStyle/>
        <a:p>
          <a:r>
            <a:rPr lang="zh-CN" altLang="en-US" sz="1600" dirty="0" smtClean="0"/>
            <a:t>优化设备在线状况的展示。</a:t>
          </a:r>
        </a:p>
      </dgm:t>
    </dgm:pt>
    <dgm:pt modelId="{DCE7B132-83CA-4DFD-8AEE-EE93B867EF7D}" type="parTrans" cxnId="{81A508F7-B844-44BC-8F0E-1009795E4926}">
      <dgm:prSet/>
      <dgm:spPr/>
      <dgm:t>
        <a:bodyPr/>
        <a:lstStyle/>
        <a:p>
          <a:endParaRPr lang="zh-CN" altLang="en-US"/>
        </a:p>
      </dgm:t>
    </dgm:pt>
    <dgm:pt modelId="{E800FB41-8F44-4F25-8AEC-9D373216FC06}" type="sibTrans" cxnId="{81A508F7-B844-44BC-8F0E-1009795E4926}">
      <dgm:prSet/>
      <dgm:spPr/>
      <dgm:t>
        <a:bodyPr/>
        <a:lstStyle/>
        <a:p>
          <a:endParaRPr lang="zh-CN" altLang="en-US"/>
        </a:p>
      </dgm:t>
    </dgm:pt>
    <dgm:pt modelId="{8C3DA4DD-2468-454B-B584-D534D71245FC}" type="pres">
      <dgm:prSet presAssocID="{BBAC2A37-3CA5-46B2-9FC4-D6BB668F5793}" presName="Name0" presStyleCnt="0">
        <dgm:presLayoutVars>
          <dgm:dir/>
          <dgm:animLvl val="lvl"/>
          <dgm:resizeHandles val="exact"/>
        </dgm:presLayoutVars>
      </dgm:prSet>
      <dgm:spPr/>
      <dgm:t>
        <a:bodyPr/>
        <a:lstStyle/>
        <a:p>
          <a:endParaRPr lang="zh-CN" altLang="en-US"/>
        </a:p>
      </dgm:t>
    </dgm:pt>
    <dgm:pt modelId="{2101E19C-E2E6-4A1A-8F71-A1AC8E8FBA6E}" type="pres">
      <dgm:prSet presAssocID="{45C519F0-C5F7-493E-A8AC-8947A78334F1}" presName="composite" presStyleCnt="0"/>
      <dgm:spPr/>
    </dgm:pt>
    <dgm:pt modelId="{711B33E7-59E5-413B-B5D8-838DA29B17FB}" type="pres">
      <dgm:prSet presAssocID="{45C519F0-C5F7-493E-A8AC-8947A78334F1}" presName="parTx" presStyleLbl="alignNode1" presStyleIdx="0" presStyleCnt="3" custLinFactY="-100000" custLinFactNeighborY="-145160">
        <dgm:presLayoutVars>
          <dgm:chMax val="0"/>
          <dgm:chPref val="0"/>
          <dgm:bulletEnabled val="1"/>
        </dgm:presLayoutVars>
      </dgm:prSet>
      <dgm:spPr/>
      <dgm:t>
        <a:bodyPr/>
        <a:lstStyle/>
        <a:p>
          <a:endParaRPr lang="zh-CN" altLang="en-US"/>
        </a:p>
      </dgm:t>
    </dgm:pt>
    <dgm:pt modelId="{56D4E847-6C24-444C-B7F3-4DDCC102D617}" type="pres">
      <dgm:prSet presAssocID="{45C519F0-C5F7-493E-A8AC-8947A78334F1}" presName="desTx" presStyleLbl="alignAccFollowNode1" presStyleIdx="0" presStyleCnt="3" custScaleY="100000" custLinFactNeighborX="-607" custLinFactNeighborY="13991">
        <dgm:presLayoutVars>
          <dgm:bulletEnabled val="1"/>
        </dgm:presLayoutVars>
      </dgm:prSet>
      <dgm:spPr/>
      <dgm:t>
        <a:bodyPr/>
        <a:lstStyle/>
        <a:p>
          <a:endParaRPr lang="zh-CN" altLang="en-US"/>
        </a:p>
      </dgm:t>
    </dgm:pt>
    <dgm:pt modelId="{B8BAF486-036A-4CEB-8EAF-E2756F588D04}" type="pres">
      <dgm:prSet presAssocID="{38E56363-E9F3-4CC7-B083-418F25AD4A6D}" presName="space" presStyleCnt="0"/>
      <dgm:spPr/>
    </dgm:pt>
    <dgm:pt modelId="{026FF2D1-7A0D-4B6F-BD97-7DA2671ECF35}" type="pres">
      <dgm:prSet presAssocID="{73175D47-5AAD-409E-88E3-287214D0F8C3}" presName="composite" presStyleCnt="0"/>
      <dgm:spPr/>
    </dgm:pt>
    <dgm:pt modelId="{BBF86DB5-00AF-4386-9C49-EB93A341F687}" type="pres">
      <dgm:prSet presAssocID="{73175D47-5AAD-409E-88E3-287214D0F8C3}" presName="parTx" presStyleLbl="alignNode1" presStyleIdx="1" presStyleCnt="3" custLinFactY="-100000" custLinFactNeighborY="-145160">
        <dgm:presLayoutVars>
          <dgm:chMax val="0"/>
          <dgm:chPref val="0"/>
          <dgm:bulletEnabled val="1"/>
        </dgm:presLayoutVars>
      </dgm:prSet>
      <dgm:spPr/>
      <dgm:t>
        <a:bodyPr/>
        <a:lstStyle/>
        <a:p>
          <a:endParaRPr lang="zh-CN" altLang="en-US"/>
        </a:p>
      </dgm:t>
    </dgm:pt>
    <dgm:pt modelId="{ECBFB47F-45D8-4E02-A894-CBDCEAEEDEF3}" type="pres">
      <dgm:prSet presAssocID="{73175D47-5AAD-409E-88E3-287214D0F8C3}" presName="desTx" presStyleLbl="alignAccFollowNode1" presStyleIdx="1" presStyleCnt="3" custScaleY="100000" custLinFactNeighborY="13957">
        <dgm:presLayoutVars>
          <dgm:bulletEnabled val="1"/>
        </dgm:presLayoutVars>
      </dgm:prSet>
      <dgm:spPr/>
      <dgm:t>
        <a:bodyPr/>
        <a:lstStyle/>
        <a:p>
          <a:endParaRPr lang="zh-CN" altLang="en-US"/>
        </a:p>
      </dgm:t>
    </dgm:pt>
    <dgm:pt modelId="{0891BE72-1F3D-4D52-885F-F99020AC6D49}" type="pres">
      <dgm:prSet presAssocID="{8957C28B-8D3F-4E7B-B3B0-481763EB27EC}" presName="space" presStyleCnt="0"/>
      <dgm:spPr/>
    </dgm:pt>
    <dgm:pt modelId="{70774807-E300-4FD6-A935-E1C5FC58A4D4}" type="pres">
      <dgm:prSet presAssocID="{B561D4F3-4E1A-4FCD-A91E-4F6C93980D5B}" presName="composite" presStyleCnt="0"/>
      <dgm:spPr/>
    </dgm:pt>
    <dgm:pt modelId="{14E3FC75-B303-4122-BE91-002968D64774}" type="pres">
      <dgm:prSet presAssocID="{B561D4F3-4E1A-4FCD-A91E-4F6C93980D5B}" presName="parTx" presStyleLbl="alignNode1" presStyleIdx="2" presStyleCnt="3" custLinFactY="-100000" custLinFactNeighborY="-145160">
        <dgm:presLayoutVars>
          <dgm:chMax val="0"/>
          <dgm:chPref val="0"/>
          <dgm:bulletEnabled val="1"/>
        </dgm:presLayoutVars>
      </dgm:prSet>
      <dgm:spPr/>
      <dgm:t>
        <a:bodyPr/>
        <a:lstStyle/>
        <a:p>
          <a:endParaRPr lang="zh-CN" altLang="en-US"/>
        </a:p>
      </dgm:t>
    </dgm:pt>
    <dgm:pt modelId="{1314C691-091A-4C52-A47B-C63A85F442E2}" type="pres">
      <dgm:prSet presAssocID="{B561D4F3-4E1A-4FCD-A91E-4F6C93980D5B}" presName="desTx" presStyleLbl="alignAccFollowNode1" presStyleIdx="2" presStyleCnt="3" custScaleY="100000" custLinFactNeighborY="13957">
        <dgm:presLayoutVars>
          <dgm:bulletEnabled val="1"/>
        </dgm:presLayoutVars>
      </dgm:prSet>
      <dgm:spPr/>
      <dgm:t>
        <a:bodyPr/>
        <a:lstStyle/>
        <a:p>
          <a:endParaRPr lang="zh-CN" altLang="en-US"/>
        </a:p>
      </dgm:t>
    </dgm:pt>
  </dgm:ptLst>
  <dgm:cxnLst>
    <dgm:cxn modelId="{F622FD63-F64C-4A7B-81CE-D218EB25AB94}" type="presOf" srcId="{B561D4F3-4E1A-4FCD-A91E-4F6C93980D5B}" destId="{14E3FC75-B303-4122-BE91-002968D64774}" srcOrd="0" destOrd="0" presId="urn:microsoft.com/office/officeart/2005/8/layout/hList1"/>
    <dgm:cxn modelId="{E47F85D0-0F73-45C3-ABF1-30A86C20C121}" type="presOf" srcId="{3911E0AD-0718-4C77-8662-F3DD95687E52}" destId="{1314C691-091A-4C52-A47B-C63A85F442E2}" srcOrd="0" destOrd="1" presId="urn:microsoft.com/office/officeart/2005/8/layout/hList1"/>
    <dgm:cxn modelId="{889DF23C-F1C2-4466-8945-CD22E098FC3C}" srcId="{45C519F0-C5F7-493E-A8AC-8947A78334F1}" destId="{5D29786E-62C9-400B-8336-2B2727B1BE7C}" srcOrd="3" destOrd="0" parTransId="{FB4A8D16-FC9C-462B-AF41-4FF980B13C33}" sibTransId="{D13EBF17-206C-4254-ACDC-2EB64955DDBE}"/>
    <dgm:cxn modelId="{84D3B7B6-D111-47C6-99E1-8E2394D3CB8C}" srcId="{BBAC2A37-3CA5-46B2-9FC4-D6BB668F5793}" destId="{45C519F0-C5F7-493E-A8AC-8947A78334F1}" srcOrd="0" destOrd="0" parTransId="{814C339F-B5FF-47C0-B1F8-28E5AF6E48D9}" sibTransId="{38E56363-E9F3-4CC7-B083-418F25AD4A6D}"/>
    <dgm:cxn modelId="{B6E5D7B7-16FF-42B6-A4B8-596F42885132}" srcId="{73175D47-5AAD-409E-88E3-287214D0F8C3}" destId="{7A8F213F-88DD-48A7-A9E4-226E78CAB71D}" srcOrd="2" destOrd="0" parTransId="{61512AF1-3A32-4A9C-B183-CEA316A5FDED}" sibTransId="{A866F043-BAB8-478B-A720-4BBF0C18B456}"/>
    <dgm:cxn modelId="{16F7E592-2E51-4472-B4A1-FCD5F4897BDD}" srcId="{73175D47-5AAD-409E-88E3-287214D0F8C3}" destId="{45D51014-1275-49FF-BDB6-40EDFBD54D10}" srcOrd="1" destOrd="0" parTransId="{624BE319-7E51-43BB-8AA6-3962044682E6}" sibTransId="{BB4CBA13-DD3F-4197-B5A6-F470003C4861}"/>
    <dgm:cxn modelId="{D86C3B65-7D0B-4C26-A541-C0FA6A7ACC93}" srcId="{73175D47-5AAD-409E-88E3-287214D0F8C3}" destId="{C9940FDA-AB67-41BB-9933-9AD776EA49EC}" srcOrd="3" destOrd="0" parTransId="{2706A35B-7874-4231-9EE4-9EC767593EE0}" sibTransId="{65A9E737-57A4-4D22-A810-62B82DB188DF}"/>
    <dgm:cxn modelId="{D335D7F0-779E-4B2E-872B-24CA6FB1AD75}" srcId="{B561D4F3-4E1A-4FCD-A91E-4F6C93980D5B}" destId="{3911E0AD-0718-4C77-8662-F3DD95687E52}" srcOrd="1" destOrd="0" parTransId="{04037EB5-55DE-483E-9540-CCEC0CC26DBA}" sibTransId="{DDCA626D-326C-4D98-9B0D-F604BE8F3E90}"/>
    <dgm:cxn modelId="{972378C0-3190-41AF-A5A2-F27C7C698032}" type="presOf" srcId="{45D51014-1275-49FF-BDB6-40EDFBD54D10}" destId="{ECBFB47F-45D8-4E02-A894-CBDCEAEEDEF3}" srcOrd="0" destOrd="1" presId="urn:microsoft.com/office/officeart/2005/8/layout/hList1"/>
    <dgm:cxn modelId="{77226CE1-7A4B-46A7-8304-8F8FB11AFC50}" srcId="{45C519F0-C5F7-493E-A8AC-8947A78334F1}" destId="{28776E5F-F70B-49F2-B239-10466DD29410}" srcOrd="2" destOrd="0" parTransId="{BDAC15CD-1898-4CE7-A7B8-1507028325CA}" sibTransId="{D764B2EF-A131-402F-8A8A-9BC2E6171A82}"/>
    <dgm:cxn modelId="{43F7455B-8FFC-4E7C-9B96-78D767A4A134}" type="presOf" srcId="{73175D47-5AAD-409E-88E3-287214D0F8C3}" destId="{BBF86DB5-00AF-4386-9C49-EB93A341F687}" srcOrd="0" destOrd="0" presId="urn:microsoft.com/office/officeart/2005/8/layout/hList1"/>
    <dgm:cxn modelId="{2F5B5455-B448-49C4-962A-154A7038B021}" type="presOf" srcId="{1C9DBABC-9791-4592-A653-49F05BD8CD2F}" destId="{ECBFB47F-45D8-4E02-A894-CBDCEAEEDEF3}" srcOrd="0" destOrd="4" presId="urn:microsoft.com/office/officeart/2005/8/layout/hList1"/>
    <dgm:cxn modelId="{E2F9F273-1328-468D-AAAB-C72BCA8147EE}" type="presOf" srcId="{8A9EBBDB-BD91-4C74-8243-63BEC7303AA6}" destId="{56D4E847-6C24-444C-B7F3-4DDCC102D617}" srcOrd="0" destOrd="0" presId="urn:microsoft.com/office/officeart/2005/8/layout/hList1"/>
    <dgm:cxn modelId="{A4733710-A4A4-419B-A214-4D76AAE83F75}" type="presOf" srcId="{45C519F0-C5F7-493E-A8AC-8947A78334F1}" destId="{711B33E7-59E5-413B-B5D8-838DA29B17FB}" srcOrd="0" destOrd="0" presId="urn:microsoft.com/office/officeart/2005/8/layout/hList1"/>
    <dgm:cxn modelId="{93E8F8EF-B8CB-4CB5-9F80-19DD4B6E1FC3}" srcId="{BBAC2A37-3CA5-46B2-9FC4-D6BB668F5793}" destId="{B561D4F3-4E1A-4FCD-A91E-4F6C93980D5B}" srcOrd="2" destOrd="0" parTransId="{58DA0FFF-CEED-49DE-B92A-460B8C350B7E}" sibTransId="{D115ADEA-64D8-4350-B0E2-DA391122F6AB}"/>
    <dgm:cxn modelId="{3E374B4D-A495-4F7D-B42A-4C1800403C38}" type="presOf" srcId="{0DA3FE87-731B-461A-AF3C-9E4DFB0E0ACD}" destId="{ECBFB47F-45D8-4E02-A894-CBDCEAEEDEF3}" srcOrd="0" destOrd="0" presId="urn:microsoft.com/office/officeart/2005/8/layout/hList1"/>
    <dgm:cxn modelId="{21866533-AC2D-4DB5-8829-6A2E92600371}" srcId="{73175D47-5AAD-409E-88E3-287214D0F8C3}" destId="{0DA3FE87-731B-461A-AF3C-9E4DFB0E0ACD}" srcOrd="0" destOrd="0" parTransId="{D21296B4-0CF3-4A81-BF9A-D6B95E213089}" sibTransId="{E15930A0-DBD7-4753-97AB-0DC97B999E9F}"/>
    <dgm:cxn modelId="{0ED92716-A74A-4852-8778-24C92319DB78}" type="presOf" srcId="{28776E5F-F70B-49F2-B239-10466DD29410}" destId="{56D4E847-6C24-444C-B7F3-4DDCC102D617}" srcOrd="0" destOrd="2" presId="urn:microsoft.com/office/officeart/2005/8/layout/hList1"/>
    <dgm:cxn modelId="{2EEB8876-76C6-4B02-8807-5823B2F5F0FF}" type="presOf" srcId="{A0176485-3AFE-41AF-A435-CEAE9F355063}" destId="{1314C691-091A-4C52-A47B-C63A85F442E2}" srcOrd="0" destOrd="0" presId="urn:microsoft.com/office/officeart/2005/8/layout/hList1"/>
    <dgm:cxn modelId="{79C917EB-1AA8-4216-85E2-41294F395E21}" type="presOf" srcId="{BBAC2A37-3CA5-46B2-9FC4-D6BB668F5793}" destId="{8C3DA4DD-2468-454B-B584-D534D71245FC}" srcOrd="0" destOrd="0" presId="urn:microsoft.com/office/officeart/2005/8/layout/hList1"/>
    <dgm:cxn modelId="{3C19C6BA-28E2-4C5E-8D05-4A7A04FD7C02}" srcId="{B561D4F3-4E1A-4FCD-A91E-4F6C93980D5B}" destId="{A0176485-3AFE-41AF-A435-CEAE9F355063}" srcOrd="0" destOrd="0" parTransId="{9F7BF409-022F-4EBD-B2DF-6C8AD737E9D3}" sibTransId="{AF0864FB-C0AA-4D65-90B4-1DCD61DE040D}"/>
    <dgm:cxn modelId="{81A508F7-B844-44BC-8F0E-1009795E4926}" srcId="{73175D47-5AAD-409E-88E3-287214D0F8C3}" destId="{1C9DBABC-9791-4592-A653-49F05BD8CD2F}" srcOrd="4" destOrd="0" parTransId="{DCE7B132-83CA-4DFD-8AEE-EE93B867EF7D}" sibTransId="{E800FB41-8F44-4F25-8AEC-9D373216FC06}"/>
    <dgm:cxn modelId="{F5DFC348-FDF1-45F1-9EA2-D22D5E7A61B0}" srcId="{45C519F0-C5F7-493E-A8AC-8947A78334F1}" destId="{8A9EBBDB-BD91-4C74-8243-63BEC7303AA6}" srcOrd="0" destOrd="0" parTransId="{C4212083-2AD1-47D0-B30A-8D324E65823E}" sibTransId="{726176F0-1655-4A8D-A515-3DF2B845BE94}"/>
    <dgm:cxn modelId="{5DCEF605-6F08-4C6A-B902-37E4B43772C5}" type="presOf" srcId="{5D29786E-62C9-400B-8336-2B2727B1BE7C}" destId="{56D4E847-6C24-444C-B7F3-4DDCC102D617}" srcOrd="0" destOrd="3" presId="urn:microsoft.com/office/officeart/2005/8/layout/hList1"/>
    <dgm:cxn modelId="{F783E7B6-DB4F-430F-9EC8-412A318F76BB}" type="presOf" srcId="{7CF12506-042A-4DFE-89A7-CF3F4D060AC2}" destId="{56D4E847-6C24-444C-B7F3-4DDCC102D617}" srcOrd="0" destOrd="1" presId="urn:microsoft.com/office/officeart/2005/8/layout/hList1"/>
    <dgm:cxn modelId="{33660E19-443B-4482-8577-3B15BBA97C1C}" type="presOf" srcId="{C9940FDA-AB67-41BB-9933-9AD776EA49EC}" destId="{ECBFB47F-45D8-4E02-A894-CBDCEAEEDEF3}" srcOrd="0" destOrd="3" presId="urn:microsoft.com/office/officeart/2005/8/layout/hList1"/>
    <dgm:cxn modelId="{21A73272-A0B1-441A-B7BE-C21B4DA5BF64}" srcId="{BBAC2A37-3CA5-46B2-9FC4-D6BB668F5793}" destId="{73175D47-5AAD-409E-88E3-287214D0F8C3}" srcOrd="1" destOrd="0" parTransId="{1EAF244B-F043-4257-AF70-80651670C14A}" sibTransId="{8957C28B-8D3F-4E7B-B3B0-481763EB27EC}"/>
    <dgm:cxn modelId="{E516C4A0-C5C4-4B8A-AE10-50A0142BCB2A}" srcId="{45C519F0-C5F7-493E-A8AC-8947A78334F1}" destId="{7CF12506-042A-4DFE-89A7-CF3F4D060AC2}" srcOrd="1" destOrd="0" parTransId="{B18977AE-96A7-48F1-A4F0-8E718D3BCD04}" sibTransId="{A8E8F075-160D-4F1B-BF5A-DAA8EAE08479}"/>
    <dgm:cxn modelId="{9A483590-5FF5-4B7F-A37E-EA6B97002559}" type="presOf" srcId="{7A8F213F-88DD-48A7-A9E4-226E78CAB71D}" destId="{ECBFB47F-45D8-4E02-A894-CBDCEAEEDEF3}" srcOrd="0" destOrd="2" presId="urn:microsoft.com/office/officeart/2005/8/layout/hList1"/>
    <dgm:cxn modelId="{83D05146-E96E-493C-BC45-C85B55446801}" type="presParOf" srcId="{8C3DA4DD-2468-454B-B584-D534D71245FC}" destId="{2101E19C-E2E6-4A1A-8F71-A1AC8E8FBA6E}" srcOrd="0" destOrd="0" presId="urn:microsoft.com/office/officeart/2005/8/layout/hList1"/>
    <dgm:cxn modelId="{981B6F26-03F7-476B-A67F-6308CAD5BAD3}" type="presParOf" srcId="{2101E19C-E2E6-4A1A-8F71-A1AC8E8FBA6E}" destId="{711B33E7-59E5-413B-B5D8-838DA29B17FB}" srcOrd="0" destOrd="0" presId="urn:microsoft.com/office/officeart/2005/8/layout/hList1"/>
    <dgm:cxn modelId="{BC21F3FC-7EB4-4BA9-9D38-9B28DB4B5CDB}" type="presParOf" srcId="{2101E19C-E2E6-4A1A-8F71-A1AC8E8FBA6E}" destId="{56D4E847-6C24-444C-B7F3-4DDCC102D617}" srcOrd="1" destOrd="0" presId="urn:microsoft.com/office/officeart/2005/8/layout/hList1"/>
    <dgm:cxn modelId="{E4F17B29-EA7B-4635-A9F1-9D1C853F18E2}" type="presParOf" srcId="{8C3DA4DD-2468-454B-B584-D534D71245FC}" destId="{B8BAF486-036A-4CEB-8EAF-E2756F588D04}" srcOrd="1" destOrd="0" presId="urn:microsoft.com/office/officeart/2005/8/layout/hList1"/>
    <dgm:cxn modelId="{9342E2BD-D453-4605-8FFE-6071AEA7C4A5}" type="presParOf" srcId="{8C3DA4DD-2468-454B-B584-D534D71245FC}" destId="{026FF2D1-7A0D-4B6F-BD97-7DA2671ECF35}" srcOrd="2" destOrd="0" presId="urn:microsoft.com/office/officeart/2005/8/layout/hList1"/>
    <dgm:cxn modelId="{DC28075E-C104-4ECB-978E-8C7D43EE1D4E}" type="presParOf" srcId="{026FF2D1-7A0D-4B6F-BD97-7DA2671ECF35}" destId="{BBF86DB5-00AF-4386-9C49-EB93A341F687}" srcOrd="0" destOrd="0" presId="urn:microsoft.com/office/officeart/2005/8/layout/hList1"/>
    <dgm:cxn modelId="{9106F4DA-110A-4895-ADBE-53B86366BCFA}" type="presParOf" srcId="{026FF2D1-7A0D-4B6F-BD97-7DA2671ECF35}" destId="{ECBFB47F-45D8-4E02-A894-CBDCEAEEDEF3}" srcOrd="1" destOrd="0" presId="urn:microsoft.com/office/officeart/2005/8/layout/hList1"/>
    <dgm:cxn modelId="{CB341E86-9EDF-4693-9785-6CE7DD9A4EF0}" type="presParOf" srcId="{8C3DA4DD-2468-454B-B584-D534D71245FC}" destId="{0891BE72-1F3D-4D52-885F-F99020AC6D49}" srcOrd="3" destOrd="0" presId="urn:microsoft.com/office/officeart/2005/8/layout/hList1"/>
    <dgm:cxn modelId="{2059BF43-1754-4F02-AEBA-09C339B55C83}" type="presParOf" srcId="{8C3DA4DD-2468-454B-B584-D534D71245FC}" destId="{70774807-E300-4FD6-A935-E1C5FC58A4D4}" srcOrd="4" destOrd="0" presId="urn:microsoft.com/office/officeart/2005/8/layout/hList1"/>
    <dgm:cxn modelId="{9B3BCA09-66E4-4479-9442-9FBF55840006}" type="presParOf" srcId="{70774807-E300-4FD6-A935-E1C5FC58A4D4}" destId="{14E3FC75-B303-4122-BE91-002968D64774}" srcOrd="0" destOrd="0" presId="urn:microsoft.com/office/officeart/2005/8/layout/hList1"/>
    <dgm:cxn modelId="{9692AF68-20E9-40B7-80F1-F8CCE49559FB}" type="presParOf" srcId="{70774807-E300-4FD6-A935-E1C5FC58A4D4}" destId="{1314C691-091A-4C52-A47B-C63A85F442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40E1E0-6291-4CB8-8118-ECDC5792539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A64EBA0E-3F26-445B-8A8A-1DF7C8C0C69D}">
      <dgm:prSet phldrT="[文本]" custT="1"/>
      <dgm:spPr/>
      <dgm:t>
        <a:bodyPr/>
        <a:lstStyle/>
        <a:p>
          <a:pPr algn="l"/>
          <a:r>
            <a:rPr lang="zh-CN" altLang="en-US" sz="2400" dirty="0" smtClean="0"/>
            <a:t>平台</a:t>
          </a:r>
          <a:r>
            <a:rPr lang="en-US" altLang="zh-CN" sz="2400" dirty="0" smtClean="0"/>
            <a:t>Web</a:t>
          </a:r>
          <a:r>
            <a:rPr lang="zh-CN" altLang="en-US" sz="2400" dirty="0" smtClean="0"/>
            <a:t>端</a:t>
          </a:r>
          <a:endParaRPr lang="zh-CN" altLang="en-US" sz="2400" dirty="0"/>
        </a:p>
      </dgm:t>
    </dgm:pt>
    <dgm:pt modelId="{FF0F6632-A41B-4F3E-AD5B-1CBB71CF5B46}" type="parTrans" cxnId="{5810B777-0440-4EA9-A66D-9F319FE0EA77}">
      <dgm:prSet/>
      <dgm:spPr/>
      <dgm:t>
        <a:bodyPr/>
        <a:lstStyle/>
        <a:p>
          <a:pPr algn="l"/>
          <a:endParaRPr lang="zh-CN" altLang="en-US" sz="1100"/>
        </a:p>
      </dgm:t>
    </dgm:pt>
    <dgm:pt modelId="{FFDF2886-1506-47FD-8751-81906B4346BE}" type="sibTrans" cxnId="{5810B777-0440-4EA9-A66D-9F319FE0EA77}">
      <dgm:prSet/>
      <dgm:spPr/>
      <dgm:t>
        <a:bodyPr/>
        <a:lstStyle/>
        <a:p>
          <a:pPr algn="l"/>
          <a:endParaRPr lang="zh-CN" altLang="en-US" sz="1100"/>
        </a:p>
      </dgm:t>
    </dgm:pt>
    <dgm:pt modelId="{72E221E9-B22B-402D-BC21-438B6ADFE5CA}">
      <dgm:prSet phldrT="[文本]" custT="1"/>
      <dgm:spPr/>
      <dgm:t>
        <a:bodyPr/>
        <a:lstStyle/>
        <a:p>
          <a:pPr algn="l"/>
          <a:r>
            <a:rPr lang="zh-CN" altLang="en-US" sz="1800" dirty="0" smtClean="0"/>
            <a:t>平台开发组：</a:t>
          </a:r>
          <a:endParaRPr lang="en-US" altLang="zh-CN" sz="1800" dirty="0" smtClean="0"/>
        </a:p>
        <a:p>
          <a:pPr algn="l"/>
          <a:r>
            <a:rPr lang="zh-CN" altLang="en-US" sz="1800" dirty="0" smtClean="0"/>
            <a:t>周佳军、朱可</a:t>
          </a:r>
          <a:endParaRPr lang="zh-CN" altLang="en-US" sz="1800" dirty="0"/>
        </a:p>
      </dgm:t>
    </dgm:pt>
    <dgm:pt modelId="{16A0927E-98BD-4DA5-9229-CC5E1A1D4A8D}" type="parTrans" cxnId="{B839DE15-AEC4-4E1C-963A-5CCCDA82CBFC}">
      <dgm:prSet/>
      <dgm:spPr/>
      <dgm:t>
        <a:bodyPr/>
        <a:lstStyle/>
        <a:p>
          <a:pPr algn="l"/>
          <a:endParaRPr lang="zh-CN" altLang="en-US" sz="1100"/>
        </a:p>
      </dgm:t>
    </dgm:pt>
    <dgm:pt modelId="{B1159676-716C-4992-B16D-3E07CA2BE25D}" type="sibTrans" cxnId="{B839DE15-AEC4-4E1C-963A-5CCCDA82CBFC}">
      <dgm:prSet/>
      <dgm:spPr/>
      <dgm:t>
        <a:bodyPr/>
        <a:lstStyle/>
        <a:p>
          <a:pPr algn="l"/>
          <a:endParaRPr lang="zh-CN" altLang="en-US" sz="1100"/>
        </a:p>
      </dgm:t>
    </dgm:pt>
    <dgm:pt modelId="{6AD751F6-1F58-442D-8861-B6D1BF685728}">
      <dgm:prSet phldrT="[文本]" custT="1"/>
      <dgm:spPr/>
      <dgm:t>
        <a:bodyPr/>
        <a:lstStyle/>
        <a:p>
          <a:pPr algn="l"/>
          <a:r>
            <a:rPr lang="zh-CN" altLang="en-US" sz="2400" dirty="0" smtClean="0"/>
            <a:t>移动端</a:t>
          </a:r>
          <a:endParaRPr lang="zh-CN" altLang="en-US" sz="2400" dirty="0"/>
        </a:p>
      </dgm:t>
    </dgm:pt>
    <dgm:pt modelId="{65F8F707-D9F2-4D72-9AAE-85999BB5B704}" type="parTrans" cxnId="{667563C5-064A-4DAB-B8C8-1119E17C39D4}">
      <dgm:prSet/>
      <dgm:spPr/>
      <dgm:t>
        <a:bodyPr/>
        <a:lstStyle/>
        <a:p>
          <a:pPr algn="l"/>
          <a:endParaRPr lang="zh-CN" altLang="en-US" sz="1100"/>
        </a:p>
      </dgm:t>
    </dgm:pt>
    <dgm:pt modelId="{993658C8-734D-4DB5-82BA-CBB27108F25F}" type="sibTrans" cxnId="{667563C5-064A-4DAB-B8C8-1119E17C39D4}">
      <dgm:prSet/>
      <dgm:spPr/>
      <dgm:t>
        <a:bodyPr/>
        <a:lstStyle/>
        <a:p>
          <a:pPr algn="l"/>
          <a:endParaRPr lang="zh-CN" altLang="en-US" sz="1100"/>
        </a:p>
      </dgm:t>
    </dgm:pt>
    <dgm:pt modelId="{EAD83813-38EB-4893-8265-F839D4A5945E}">
      <dgm:prSet phldrT="[文本]" custT="1"/>
      <dgm:spPr/>
      <dgm:t>
        <a:bodyPr/>
        <a:lstStyle/>
        <a:p>
          <a:pPr algn="l"/>
          <a:r>
            <a:rPr lang="zh-CN" altLang="en-US" sz="1800" dirty="0" smtClean="0"/>
            <a:t>移动开发组：</a:t>
          </a:r>
          <a:endParaRPr lang="en-US" altLang="zh-CN" sz="1800" dirty="0" smtClean="0"/>
        </a:p>
        <a:p>
          <a:pPr algn="l"/>
          <a:r>
            <a:rPr lang="zh-CN" altLang="en-US" sz="1800" dirty="0" smtClean="0"/>
            <a:t>蒋开波、沈佳栋</a:t>
          </a:r>
          <a:endParaRPr lang="zh-CN" altLang="en-US" sz="1800" dirty="0"/>
        </a:p>
      </dgm:t>
    </dgm:pt>
    <dgm:pt modelId="{3E7D4FDC-33F1-4755-8869-B3B7557E15C6}" type="parTrans" cxnId="{F28DB285-9093-4C4B-9749-BAADB9DA4943}">
      <dgm:prSet/>
      <dgm:spPr/>
      <dgm:t>
        <a:bodyPr/>
        <a:lstStyle/>
        <a:p>
          <a:pPr algn="l"/>
          <a:endParaRPr lang="zh-CN" altLang="en-US" sz="1100"/>
        </a:p>
      </dgm:t>
    </dgm:pt>
    <dgm:pt modelId="{CB82C2B2-5ECB-4798-A938-211129900DF3}" type="sibTrans" cxnId="{F28DB285-9093-4C4B-9749-BAADB9DA4943}">
      <dgm:prSet/>
      <dgm:spPr/>
      <dgm:t>
        <a:bodyPr/>
        <a:lstStyle/>
        <a:p>
          <a:pPr algn="l"/>
          <a:endParaRPr lang="zh-CN" altLang="en-US" sz="1100"/>
        </a:p>
      </dgm:t>
    </dgm:pt>
    <dgm:pt modelId="{7E6B01FA-A0C6-430B-8A1B-07CAC3F9899B}" type="pres">
      <dgm:prSet presAssocID="{9F40E1E0-6291-4CB8-8118-ECDC57925393}" presName="theList" presStyleCnt="0">
        <dgm:presLayoutVars>
          <dgm:dir/>
          <dgm:animLvl val="lvl"/>
          <dgm:resizeHandles val="exact"/>
        </dgm:presLayoutVars>
      </dgm:prSet>
      <dgm:spPr/>
      <dgm:t>
        <a:bodyPr/>
        <a:lstStyle/>
        <a:p>
          <a:endParaRPr lang="zh-CN" altLang="en-US"/>
        </a:p>
      </dgm:t>
    </dgm:pt>
    <dgm:pt modelId="{D09B940F-0280-401F-BD87-CD97C7A16963}" type="pres">
      <dgm:prSet presAssocID="{A64EBA0E-3F26-445B-8A8A-1DF7C8C0C69D}" presName="compNode" presStyleCnt="0"/>
      <dgm:spPr/>
    </dgm:pt>
    <dgm:pt modelId="{8A719F56-3F23-423F-BCF2-E373D0770570}" type="pres">
      <dgm:prSet presAssocID="{A64EBA0E-3F26-445B-8A8A-1DF7C8C0C69D}" presName="aNode" presStyleLbl="bgShp" presStyleIdx="0" presStyleCnt="2"/>
      <dgm:spPr/>
      <dgm:t>
        <a:bodyPr/>
        <a:lstStyle/>
        <a:p>
          <a:endParaRPr lang="zh-CN" altLang="en-US"/>
        </a:p>
      </dgm:t>
    </dgm:pt>
    <dgm:pt modelId="{6FE51F4C-EEB5-4899-85BB-4E9DE9395E89}" type="pres">
      <dgm:prSet presAssocID="{A64EBA0E-3F26-445B-8A8A-1DF7C8C0C69D}" presName="textNode" presStyleLbl="bgShp" presStyleIdx="0" presStyleCnt="2"/>
      <dgm:spPr/>
      <dgm:t>
        <a:bodyPr/>
        <a:lstStyle/>
        <a:p>
          <a:endParaRPr lang="zh-CN" altLang="en-US"/>
        </a:p>
      </dgm:t>
    </dgm:pt>
    <dgm:pt modelId="{7FCC92F3-3BF2-4486-85D6-B56EB8D7779B}" type="pres">
      <dgm:prSet presAssocID="{A64EBA0E-3F26-445B-8A8A-1DF7C8C0C69D}" presName="compChildNode" presStyleCnt="0"/>
      <dgm:spPr/>
    </dgm:pt>
    <dgm:pt modelId="{C3B21871-7A7B-4271-9DD6-E48892D21E15}" type="pres">
      <dgm:prSet presAssocID="{A64EBA0E-3F26-445B-8A8A-1DF7C8C0C69D}" presName="theInnerList" presStyleCnt="0"/>
      <dgm:spPr/>
    </dgm:pt>
    <dgm:pt modelId="{30ADDEDF-E7B5-42B9-AE0C-78A442BE12ED}" type="pres">
      <dgm:prSet presAssocID="{72E221E9-B22B-402D-BC21-438B6ADFE5CA}" presName="childNode" presStyleLbl="node1" presStyleIdx="0" presStyleCnt="2">
        <dgm:presLayoutVars>
          <dgm:bulletEnabled val="1"/>
        </dgm:presLayoutVars>
      </dgm:prSet>
      <dgm:spPr/>
      <dgm:t>
        <a:bodyPr/>
        <a:lstStyle/>
        <a:p>
          <a:endParaRPr lang="zh-CN" altLang="en-US"/>
        </a:p>
      </dgm:t>
    </dgm:pt>
    <dgm:pt modelId="{1B63F07A-8644-4ABB-A441-7C48CCFA441D}" type="pres">
      <dgm:prSet presAssocID="{A64EBA0E-3F26-445B-8A8A-1DF7C8C0C69D}" presName="aSpace" presStyleCnt="0"/>
      <dgm:spPr/>
    </dgm:pt>
    <dgm:pt modelId="{99E3F918-F66E-4BCE-A0EB-34929AD5A31A}" type="pres">
      <dgm:prSet presAssocID="{6AD751F6-1F58-442D-8861-B6D1BF685728}" presName="compNode" presStyleCnt="0"/>
      <dgm:spPr/>
    </dgm:pt>
    <dgm:pt modelId="{8E5789AF-13F3-4BE9-8D98-AB1F104F4A8C}" type="pres">
      <dgm:prSet presAssocID="{6AD751F6-1F58-442D-8861-B6D1BF685728}" presName="aNode" presStyleLbl="bgShp" presStyleIdx="1" presStyleCnt="2"/>
      <dgm:spPr/>
      <dgm:t>
        <a:bodyPr/>
        <a:lstStyle/>
        <a:p>
          <a:endParaRPr lang="zh-CN" altLang="en-US"/>
        </a:p>
      </dgm:t>
    </dgm:pt>
    <dgm:pt modelId="{327FB4C8-7E78-44FC-8729-4927FB4707C5}" type="pres">
      <dgm:prSet presAssocID="{6AD751F6-1F58-442D-8861-B6D1BF685728}" presName="textNode" presStyleLbl="bgShp" presStyleIdx="1" presStyleCnt="2"/>
      <dgm:spPr/>
      <dgm:t>
        <a:bodyPr/>
        <a:lstStyle/>
        <a:p>
          <a:endParaRPr lang="zh-CN" altLang="en-US"/>
        </a:p>
      </dgm:t>
    </dgm:pt>
    <dgm:pt modelId="{B232DB42-0070-4A43-97BF-41E01BD0BE7E}" type="pres">
      <dgm:prSet presAssocID="{6AD751F6-1F58-442D-8861-B6D1BF685728}" presName="compChildNode" presStyleCnt="0"/>
      <dgm:spPr/>
    </dgm:pt>
    <dgm:pt modelId="{9D0A959D-E0FF-474C-8A28-37E1759E0374}" type="pres">
      <dgm:prSet presAssocID="{6AD751F6-1F58-442D-8861-B6D1BF685728}" presName="theInnerList" presStyleCnt="0"/>
      <dgm:spPr/>
    </dgm:pt>
    <dgm:pt modelId="{3B6B2980-5C58-4F2E-B14B-4FF321DD8970}" type="pres">
      <dgm:prSet presAssocID="{EAD83813-38EB-4893-8265-F839D4A5945E}" presName="childNode" presStyleLbl="node1" presStyleIdx="1" presStyleCnt="2">
        <dgm:presLayoutVars>
          <dgm:bulletEnabled val="1"/>
        </dgm:presLayoutVars>
      </dgm:prSet>
      <dgm:spPr/>
      <dgm:t>
        <a:bodyPr/>
        <a:lstStyle/>
        <a:p>
          <a:endParaRPr lang="zh-CN" altLang="en-US"/>
        </a:p>
      </dgm:t>
    </dgm:pt>
  </dgm:ptLst>
  <dgm:cxnLst>
    <dgm:cxn modelId="{B839DE15-AEC4-4E1C-963A-5CCCDA82CBFC}" srcId="{A64EBA0E-3F26-445B-8A8A-1DF7C8C0C69D}" destId="{72E221E9-B22B-402D-BC21-438B6ADFE5CA}" srcOrd="0" destOrd="0" parTransId="{16A0927E-98BD-4DA5-9229-CC5E1A1D4A8D}" sibTransId="{B1159676-716C-4992-B16D-3E07CA2BE25D}"/>
    <dgm:cxn modelId="{5810B777-0440-4EA9-A66D-9F319FE0EA77}" srcId="{9F40E1E0-6291-4CB8-8118-ECDC57925393}" destId="{A64EBA0E-3F26-445B-8A8A-1DF7C8C0C69D}" srcOrd="0" destOrd="0" parTransId="{FF0F6632-A41B-4F3E-AD5B-1CBB71CF5B46}" sibTransId="{FFDF2886-1506-47FD-8751-81906B4346BE}"/>
    <dgm:cxn modelId="{B92B1D88-9FF7-4F58-99E5-7B08280FD00F}" type="presOf" srcId="{6AD751F6-1F58-442D-8861-B6D1BF685728}" destId="{8E5789AF-13F3-4BE9-8D98-AB1F104F4A8C}" srcOrd="0" destOrd="0" presId="urn:microsoft.com/office/officeart/2005/8/layout/lProcess2"/>
    <dgm:cxn modelId="{A6A9D596-56A8-41D7-99B4-48732360344D}" type="presOf" srcId="{6AD751F6-1F58-442D-8861-B6D1BF685728}" destId="{327FB4C8-7E78-44FC-8729-4927FB4707C5}" srcOrd="1" destOrd="0" presId="urn:microsoft.com/office/officeart/2005/8/layout/lProcess2"/>
    <dgm:cxn modelId="{B178E0F4-FFE5-4D42-AFC9-F177679E6FB8}" type="presOf" srcId="{EAD83813-38EB-4893-8265-F839D4A5945E}" destId="{3B6B2980-5C58-4F2E-B14B-4FF321DD8970}" srcOrd="0" destOrd="0" presId="urn:microsoft.com/office/officeart/2005/8/layout/lProcess2"/>
    <dgm:cxn modelId="{EAE650BF-FD57-4ECC-B534-6B1613C900F2}" type="presOf" srcId="{9F40E1E0-6291-4CB8-8118-ECDC57925393}" destId="{7E6B01FA-A0C6-430B-8A1B-07CAC3F9899B}" srcOrd="0" destOrd="0" presId="urn:microsoft.com/office/officeart/2005/8/layout/lProcess2"/>
    <dgm:cxn modelId="{974D2CC5-5085-43DD-8477-82794265F0CD}" type="presOf" srcId="{A64EBA0E-3F26-445B-8A8A-1DF7C8C0C69D}" destId="{8A719F56-3F23-423F-BCF2-E373D0770570}" srcOrd="0" destOrd="0" presId="urn:microsoft.com/office/officeart/2005/8/layout/lProcess2"/>
    <dgm:cxn modelId="{43103C6E-5467-40D4-BA60-35FB6F1B4834}" type="presOf" srcId="{72E221E9-B22B-402D-BC21-438B6ADFE5CA}" destId="{30ADDEDF-E7B5-42B9-AE0C-78A442BE12ED}" srcOrd="0" destOrd="0" presId="urn:microsoft.com/office/officeart/2005/8/layout/lProcess2"/>
    <dgm:cxn modelId="{28B49696-703E-43DE-8BCD-375AA42839EA}" type="presOf" srcId="{A64EBA0E-3F26-445B-8A8A-1DF7C8C0C69D}" destId="{6FE51F4C-EEB5-4899-85BB-4E9DE9395E89}" srcOrd="1" destOrd="0" presId="urn:microsoft.com/office/officeart/2005/8/layout/lProcess2"/>
    <dgm:cxn modelId="{667563C5-064A-4DAB-B8C8-1119E17C39D4}" srcId="{9F40E1E0-6291-4CB8-8118-ECDC57925393}" destId="{6AD751F6-1F58-442D-8861-B6D1BF685728}" srcOrd="1" destOrd="0" parTransId="{65F8F707-D9F2-4D72-9AAE-85999BB5B704}" sibTransId="{993658C8-734D-4DB5-82BA-CBB27108F25F}"/>
    <dgm:cxn modelId="{F28DB285-9093-4C4B-9749-BAADB9DA4943}" srcId="{6AD751F6-1F58-442D-8861-B6D1BF685728}" destId="{EAD83813-38EB-4893-8265-F839D4A5945E}" srcOrd="0" destOrd="0" parTransId="{3E7D4FDC-33F1-4755-8869-B3B7557E15C6}" sibTransId="{CB82C2B2-5ECB-4798-A938-211129900DF3}"/>
    <dgm:cxn modelId="{68BAF925-6660-4B23-B143-117DC166898D}" type="presParOf" srcId="{7E6B01FA-A0C6-430B-8A1B-07CAC3F9899B}" destId="{D09B940F-0280-401F-BD87-CD97C7A16963}" srcOrd="0" destOrd="0" presId="urn:microsoft.com/office/officeart/2005/8/layout/lProcess2"/>
    <dgm:cxn modelId="{30F0DC5E-223A-471E-9974-4024F1EC167F}" type="presParOf" srcId="{D09B940F-0280-401F-BD87-CD97C7A16963}" destId="{8A719F56-3F23-423F-BCF2-E373D0770570}" srcOrd="0" destOrd="0" presId="urn:microsoft.com/office/officeart/2005/8/layout/lProcess2"/>
    <dgm:cxn modelId="{ED399AA2-820D-4B8F-9CDD-F9B5EC9CE137}" type="presParOf" srcId="{D09B940F-0280-401F-BD87-CD97C7A16963}" destId="{6FE51F4C-EEB5-4899-85BB-4E9DE9395E89}" srcOrd="1" destOrd="0" presId="urn:microsoft.com/office/officeart/2005/8/layout/lProcess2"/>
    <dgm:cxn modelId="{7A276696-A91F-400B-83A7-844B4E82162E}" type="presParOf" srcId="{D09B940F-0280-401F-BD87-CD97C7A16963}" destId="{7FCC92F3-3BF2-4486-85D6-B56EB8D7779B}" srcOrd="2" destOrd="0" presId="urn:microsoft.com/office/officeart/2005/8/layout/lProcess2"/>
    <dgm:cxn modelId="{C71B0A50-E41B-4898-BE9E-4E7B0C5DE641}" type="presParOf" srcId="{7FCC92F3-3BF2-4486-85D6-B56EB8D7779B}" destId="{C3B21871-7A7B-4271-9DD6-E48892D21E15}" srcOrd="0" destOrd="0" presId="urn:microsoft.com/office/officeart/2005/8/layout/lProcess2"/>
    <dgm:cxn modelId="{EFEB0944-B170-47D2-8664-F136615CF9C4}" type="presParOf" srcId="{C3B21871-7A7B-4271-9DD6-E48892D21E15}" destId="{30ADDEDF-E7B5-42B9-AE0C-78A442BE12ED}" srcOrd="0" destOrd="0" presId="urn:microsoft.com/office/officeart/2005/8/layout/lProcess2"/>
    <dgm:cxn modelId="{16011494-E912-4659-8F17-F56ECC75E199}" type="presParOf" srcId="{7E6B01FA-A0C6-430B-8A1B-07CAC3F9899B}" destId="{1B63F07A-8644-4ABB-A441-7C48CCFA441D}" srcOrd="1" destOrd="0" presId="urn:microsoft.com/office/officeart/2005/8/layout/lProcess2"/>
    <dgm:cxn modelId="{10CB412F-E73E-4A6C-92FE-5A7A464E431A}" type="presParOf" srcId="{7E6B01FA-A0C6-430B-8A1B-07CAC3F9899B}" destId="{99E3F918-F66E-4BCE-A0EB-34929AD5A31A}" srcOrd="2" destOrd="0" presId="urn:microsoft.com/office/officeart/2005/8/layout/lProcess2"/>
    <dgm:cxn modelId="{D28C7AB7-6908-4401-9D7C-5F4AAA0418A2}" type="presParOf" srcId="{99E3F918-F66E-4BCE-A0EB-34929AD5A31A}" destId="{8E5789AF-13F3-4BE9-8D98-AB1F104F4A8C}" srcOrd="0" destOrd="0" presId="urn:microsoft.com/office/officeart/2005/8/layout/lProcess2"/>
    <dgm:cxn modelId="{BEF9011A-59A7-4D80-8634-B2D0BADC7943}" type="presParOf" srcId="{99E3F918-F66E-4BCE-A0EB-34929AD5A31A}" destId="{327FB4C8-7E78-44FC-8729-4927FB4707C5}" srcOrd="1" destOrd="0" presId="urn:microsoft.com/office/officeart/2005/8/layout/lProcess2"/>
    <dgm:cxn modelId="{9655FE90-6919-4ED3-BA1E-38F4F35584C9}" type="presParOf" srcId="{99E3F918-F66E-4BCE-A0EB-34929AD5A31A}" destId="{B232DB42-0070-4A43-97BF-41E01BD0BE7E}" srcOrd="2" destOrd="0" presId="urn:microsoft.com/office/officeart/2005/8/layout/lProcess2"/>
    <dgm:cxn modelId="{2884630E-1DB0-4923-8DD1-26A0E3155727}" type="presParOf" srcId="{B232DB42-0070-4A43-97BF-41E01BD0BE7E}" destId="{9D0A959D-E0FF-474C-8A28-37E1759E0374}" srcOrd="0" destOrd="0" presId="urn:microsoft.com/office/officeart/2005/8/layout/lProcess2"/>
    <dgm:cxn modelId="{687A7C03-0D26-4653-B10A-4A496F26B7FC}" type="presParOf" srcId="{9D0A959D-E0FF-474C-8A28-37E1759E0374}" destId="{3B6B2980-5C58-4F2E-B14B-4FF321DD897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51DC-02F0-4117-8B55-CC78B443E44A}">
      <dsp:nvSpPr>
        <dsp:cNvPr id="0" name=""/>
        <dsp:cNvSpPr/>
      </dsp:nvSpPr>
      <dsp:spPr>
        <a:xfrm rot="5400000">
          <a:off x="-222496" y="275230"/>
          <a:ext cx="1483312" cy="1038318"/>
        </a:xfrm>
        <a:prstGeom prst="chevron">
          <a:avLst/>
        </a:prstGeom>
        <a:solidFill>
          <a:schemeClr val="accent2">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1</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571892"/>
        <a:ext cx="1038318" cy="444994"/>
      </dsp:txXfrm>
    </dsp:sp>
    <dsp:sp modelId="{B665C1C2-C353-4F1C-BD80-E81E1635F49D}">
      <dsp:nvSpPr>
        <dsp:cNvPr id="0" name=""/>
        <dsp:cNvSpPr/>
      </dsp:nvSpPr>
      <dsp:spPr>
        <a:xfrm rot="5400000">
          <a:off x="4101534" y="-3010482"/>
          <a:ext cx="964660" cy="7091092"/>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项目背景及目标</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项目范围</a:t>
          </a:r>
          <a:endParaRPr lang="en-US" altLang="en-US" sz="1800" kern="1200" dirty="0" smtClean="0">
            <a:latin typeface="Calibri" pitchFamily="34" charset="0"/>
          </a:endParaRPr>
        </a:p>
      </dsp:txBody>
      <dsp:txXfrm rot="-5400000">
        <a:off x="1038319" y="99824"/>
        <a:ext cx="7044001" cy="870478"/>
      </dsp:txXfrm>
    </dsp:sp>
    <dsp:sp modelId="{02498126-4937-4688-87ED-66EF32F25ECD}">
      <dsp:nvSpPr>
        <dsp:cNvPr id="0" name=""/>
        <dsp:cNvSpPr/>
      </dsp:nvSpPr>
      <dsp:spPr>
        <a:xfrm rot="5400000">
          <a:off x="-222496" y="1641638"/>
          <a:ext cx="1483312" cy="1038318"/>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2</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1938300"/>
        <a:ext cx="1038318" cy="444994"/>
      </dsp:txXfrm>
    </dsp:sp>
    <dsp:sp modelId="{7BA68825-9737-4AE5-9F35-8275BC042E0D}">
      <dsp:nvSpPr>
        <dsp:cNvPr id="0" name=""/>
        <dsp:cNvSpPr/>
      </dsp:nvSpPr>
      <dsp:spPr>
        <a:xfrm rot="5400000">
          <a:off x="4061125" y="-1644328"/>
          <a:ext cx="1045479" cy="7091092"/>
        </a:xfrm>
        <a:prstGeom prst="round2SameRect">
          <a:avLst/>
        </a:prstGeom>
        <a:solidFill>
          <a:schemeClr val="lt1">
            <a:alpha val="90000"/>
            <a:hueOff val="0"/>
            <a:satOff val="0"/>
            <a:lumOff val="0"/>
            <a:alphaOff val="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项目团队</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职责说明</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项目进度计划</a:t>
          </a:r>
          <a:endParaRPr lang="en-US" sz="1800" kern="1200" dirty="0">
            <a:latin typeface="Calibri" pitchFamily="34" charset="0"/>
          </a:endParaRPr>
        </a:p>
      </dsp:txBody>
      <dsp:txXfrm rot="-5400000">
        <a:off x="1038319" y="1429514"/>
        <a:ext cx="7040056" cy="943407"/>
      </dsp:txXfrm>
    </dsp:sp>
    <dsp:sp modelId="{A431502D-B7DF-42E5-9254-38DD4E4010E6}">
      <dsp:nvSpPr>
        <dsp:cNvPr id="0" name=""/>
        <dsp:cNvSpPr/>
      </dsp:nvSpPr>
      <dsp:spPr>
        <a:xfrm rot="5400000">
          <a:off x="-222496" y="3607883"/>
          <a:ext cx="1483312" cy="1038318"/>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solidFill>
                <a:schemeClr val="tx1"/>
              </a:solidFill>
              <a:effectLst>
                <a:outerShdw blurRad="38100" dist="38100" dir="2700000" algn="tl">
                  <a:srgbClr val="000000">
                    <a:alpha val="43137"/>
                  </a:srgbClr>
                </a:outerShdw>
              </a:effectLst>
              <a:latin typeface="Calibri" pitchFamily="34" charset="0"/>
            </a:rPr>
            <a:t>3</a:t>
          </a:r>
          <a:endParaRPr lang="en-US" sz="4400" kern="1200" dirty="0">
            <a:solidFill>
              <a:schemeClr val="tx1"/>
            </a:solidFill>
            <a:effectLst>
              <a:outerShdw blurRad="38100" dist="38100" dir="2700000" algn="tl">
                <a:srgbClr val="000000">
                  <a:alpha val="43137"/>
                </a:srgbClr>
              </a:outerShdw>
            </a:effectLst>
            <a:latin typeface="Calibri" pitchFamily="34" charset="0"/>
          </a:endParaRPr>
        </a:p>
      </dsp:txBody>
      <dsp:txXfrm rot="-5400000">
        <a:off x="1" y="3904545"/>
        <a:ext cx="1038318" cy="444994"/>
      </dsp:txXfrm>
    </dsp:sp>
    <dsp:sp modelId="{846D554B-8128-420B-81E8-DC71FA82B1E0}">
      <dsp:nvSpPr>
        <dsp:cNvPr id="0" name=""/>
        <dsp:cNvSpPr/>
      </dsp:nvSpPr>
      <dsp:spPr>
        <a:xfrm rot="5400000">
          <a:off x="3461286" y="321917"/>
          <a:ext cx="2245155" cy="7091092"/>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风险列表</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solidFill>
                <a:srgbClr val="FF0000"/>
              </a:solidFill>
              <a:latin typeface="Calibri" pitchFamily="34" charset="0"/>
            </a:rPr>
            <a:t>质量目标及质量计划</a:t>
          </a:r>
          <a:endParaRPr lang="en-US" sz="1800" kern="1200" dirty="0" smtClean="0">
            <a:solidFill>
              <a:srgbClr val="FF0000"/>
            </a:solidFill>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沟通机制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变更控制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既往经验提醒</a:t>
          </a:r>
          <a:endParaRPr lang="en-US" sz="1800" kern="1200" dirty="0" smtClean="0">
            <a:latin typeface="Calibri" pitchFamily="34" charset="0"/>
          </a:endParaRPr>
        </a:p>
      </dsp:txBody>
      <dsp:txXfrm rot="-5400000">
        <a:off x="1038318" y="2854485"/>
        <a:ext cx="6981493" cy="202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B33E7-59E5-413B-B5D8-838DA29B17FB}">
      <dsp:nvSpPr>
        <dsp:cNvPr id="0" name=""/>
        <dsp:cNvSpPr/>
      </dsp:nvSpPr>
      <dsp:spPr>
        <a:xfrm>
          <a:off x="2779" y="0"/>
          <a:ext cx="2709669" cy="1083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手机</a:t>
          </a:r>
          <a:r>
            <a:rPr lang="en-US" altLang="zh-CN" sz="3800" kern="1200" dirty="0" smtClean="0"/>
            <a:t>APP</a:t>
          </a:r>
          <a:endParaRPr lang="zh-CN" altLang="en-US" sz="3800" kern="1200" dirty="0"/>
        </a:p>
      </dsp:txBody>
      <dsp:txXfrm>
        <a:off x="2779" y="0"/>
        <a:ext cx="2709669" cy="1083867"/>
      </dsp:txXfrm>
    </dsp:sp>
    <dsp:sp modelId="{56D4E847-6C24-444C-B7F3-4DDCC102D617}">
      <dsp:nvSpPr>
        <dsp:cNvPr id="0" name=""/>
        <dsp:cNvSpPr/>
      </dsp:nvSpPr>
      <dsp:spPr>
        <a:xfrm>
          <a:off x="0" y="1229878"/>
          <a:ext cx="2709669" cy="358565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移动采集端接入平台；</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移动端录入业务单据；</a:t>
          </a:r>
        </a:p>
        <a:p>
          <a:pPr marL="171450" lvl="1" indent="-171450" algn="l" defTabSz="711200">
            <a:lnSpc>
              <a:spcPct val="90000"/>
            </a:lnSpc>
            <a:spcBef>
              <a:spcPct val="0"/>
            </a:spcBef>
            <a:spcAft>
              <a:spcPct val="15000"/>
            </a:spcAft>
            <a:buChar char="••"/>
          </a:pPr>
          <a:r>
            <a:rPr lang="zh-CN" altLang="en-US" sz="1600" kern="1200" dirty="0" smtClean="0"/>
            <a:t>移动端将录像文件上传至平台存储；</a:t>
          </a:r>
        </a:p>
        <a:p>
          <a:pPr marL="171450" lvl="1" indent="-171450" algn="l" defTabSz="711200">
            <a:lnSpc>
              <a:spcPct val="90000"/>
            </a:lnSpc>
            <a:spcBef>
              <a:spcPct val="0"/>
            </a:spcBef>
            <a:spcAft>
              <a:spcPct val="15000"/>
            </a:spcAft>
            <a:buChar char="••"/>
          </a:pPr>
          <a:r>
            <a:rPr lang="zh-CN" altLang="en-US" sz="1600" kern="1200" dirty="0" smtClean="0"/>
            <a:t>支持中心查询、下载移动客户端上传的录像文件。</a:t>
          </a:r>
        </a:p>
      </dsp:txBody>
      <dsp:txXfrm>
        <a:off x="0" y="1229878"/>
        <a:ext cx="2709669" cy="3585656"/>
      </dsp:txXfrm>
    </dsp:sp>
    <dsp:sp modelId="{BBF86DB5-00AF-4386-9C49-EB93A341F687}">
      <dsp:nvSpPr>
        <dsp:cNvPr id="0" name=""/>
        <dsp:cNvSpPr/>
      </dsp:nvSpPr>
      <dsp:spPr>
        <a:xfrm>
          <a:off x="3091802" y="0"/>
          <a:ext cx="2709669" cy="108386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运维管理</a:t>
          </a:r>
          <a:endParaRPr lang="zh-CN" altLang="en-US" sz="3800" kern="1200" dirty="0"/>
        </a:p>
      </dsp:txBody>
      <dsp:txXfrm>
        <a:off x="3091802" y="0"/>
        <a:ext cx="2709669" cy="1083867"/>
      </dsp:txXfrm>
    </dsp:sp>
    <dsp:sp modelId="{ECBFB47F-45D8-4E02-A894-CBDCEAEEDEF3}">
      <dsp:nvSpPr>
        <dsp:cNvPr id="0" name=""/>
        <dsp:cNvSpPr/>
      </dsp:nvSpPr>
      <dsp:spPr>
        <a:xfrm>
          <a:off x="3091802" y="1229878"/>
          <a:ext cx="2709669" cy="3585656"/>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新增录像及报警数据运维管理；</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支持报警运维数据统计分析，图表化工具多维度统计分析报警数据；</a:t>
          </a:r>
        </a:p>
        <a:p>
          <a:pPr marL="171450" lvl="1" indent="-171450" algn="l" defTabSz="711200">
            <a:lnSpc>
              <a:spcPct val="90000"/>
            </a:lnSpc>
            <a:spcBef>
              <a:spcPct val="0"/>
            </a:spcBef>
            <a:spcAft>
              <a:spcPct val="15000"/>
            </a:spcAft>
            <a:buChar char="••"/>
          </a:pPr>
          <a:r>
            <a:rPr lang="zh-CN" altLang="en-US" sz="1600" kern="1200" dirty="0" smtClean="0"/>
            <a:t>支持录像上传状态统计分析，图表化工具多维度统计分析录像上传情况；</a:t>
          </a:r>
        </a:p>
        <a:p>
          <a:pPr marL="171450" lvl="1" indent="-171450" algn="l" defTabSz="711200">
            <a:lnSpc>
              <a:spcPct val="90000"/>
            </a:lnSpc>
            <a:spcBef>
              <a:spcPct val="0"/>
            </a:spcBef>
            <a:spcAft>
              <a:spcPct val="15000"/>
            </a:spcAft>
            <a:buChar char="••"/>
          </a:pPr>
          <a:r>
            <a:rPr lang="zh-CN" altLang="en-US" sz="1600" kern="1200" dirty="0" smtClean="0"/>
            <a:t>优化服务在线状态的展示；</a:t>
          </a:r>
        </a:p>
        <a:p>
          <a:pPr marL="171450" lvl="1" indent="-171450" algn="l" defTabSz="711200">
            <a:lnSpc>
              <a:spcPct val="90000"/>
            </a:lnSpc>
            <a:spcBef>
              <a:spcPct val="0"/>
            </a:spcBef>
            <a:spcAft>
              <a:spcPct val="15000"/>
            </a:spcAft>
            <a:buChar char="••"/>
          </a:pPr>
          <a:r>
            <a:rPr lang="zh-CN" altLang="en-US" sz="1600" kern="1200" dirty="0" smtClean="0"/>
            <a:t>优化设备在线状况的展示。</a:t>
          </a:r>
        </a:p>
      </dsp:txBody>
      <dsp:txXfrm>
        <a:off x="3091802" y="1229878"/>
        <a:ext cx="2709669" cy="3585656"/>
      </dsp:txXfrm>
    </dsp:sp>
    <dsp:sp modelId="{14E3FC75-B303-4122-BE91-002968D64774}">
      <dsp:nvSpPr>
        <dsp:cNvPr id="0" name=""/>
        <dsp:cNvSpPr/>
      </dsp:nvSpPr>
      <dsp:spPr>
        <a:xfrm>
          <a:off x="6180825" y="0"/>
          <a:ext cx="2709669" cy="1083867"/>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a:lnSpc>
              <a:spcPct val="90000"/>
            </a:lnSpc>
            <a:spcBef>
              <a:spcPct val="0"/>
            </a:spcBef>
            <a:spcAft>
              <a:spcPct val="35000"/>
            </a:spcAft>
          </a:pPr>
          <a:r>
            <a:rPr lang="zh-CN" altLang="en-US" sz="3800" kern="1200" dirty="0" smtClean="0"/>
            <a:t>缺陷修复</a:t>
          </a:r>
          <a:endParaRPr lang="zh-CN" altLang="en-US" sz="3800" kern="1200" dirty="0"/>
        </a:p>
      </dsp:txBody>
      <dsp:txXfrm>
        <a:off x="6180825" y="0"/>
        <a:ext cx="2709669" cy="1083867"/>
      </dsp:txXfrm>
    </dsp:sp>
    <dsp:sp modelId="{1314C691-091A-4C52-A47B-C63A85F442E2}">
      <dsp:nvSpPr>
        <dsp:cNvPr id="0" name=""/>
        <dsp:cNvSpPr/>
      </dsp:nvSpPr>
      <dsp:spPr>
        <a:xfrm>
          <a:off x="6180825" y="1229878"/>
          <a:ext cx="2709669" cy="3585656"/>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通道管理偶现白屏</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其他</a:t>
          </a:r>
          <a:endParaRPr lang="zh-CN" altLang="en-US" sz="1600" kern="1200" dirty="0"/>
        </a:p>
      </dsp:txBody>
      <dsp:txXfrm>
        <a:off x="6180825" y="1229878"/>
        <a:ext cx="2709669" cy="3585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19F56-3F23-423F-BCF2-E373D0770570}">
      <dsp:nvSpPr>
        <dsp:cNvPr id="0" name=""/>
        <dsp:cNvSpPr/>
      </dsp:nvSpPr>
      <dsp:spPr>
        <a:xfrm>
          <a:off x="3051" y="0"/>
          <a:ext cx="2935400" cy="17101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平台</a:t>
          </a:r>
          <a:r>
            <a:rPr lang="en-US" altLang="zh-CN" sz="2400" kern="1200" dirty="0" smtClean="0"/>
            <a:t>Web</a:t>
          </a:r>
          <a:r>
            <a:rPr lang="zh-CN" altLang="en-US" sz="2400" kern="1200" dirty="0" smtClean="0"/>
            <a:t>端</a:t>
          </a:r>
          <a:endParaRPr lang="zh-CN" altLang="en-US" sz="2400" kern="1200" dirty="0"/>
        </a:p>
      </dsp:txBody>
      <dsp:txXfrm>
        <a:off x="3051" y="0"/>
        <a:ext cx="2935400" cy="513057"/>
      </dsp:txXfrm>
    </dsp:sp>
    <dsp:sp modelId="{30ADDEDF-E7B5-42B9-AE0C-78A442BE12ED}">
      <dsp:nvSpPr>
        <dsp:cNvPr id="0" name=""/>
        <dsp:cNvSpPr/>
      </dsp:nvSpPr>
      <dsp:spPr>
        <a:xfrm>
          <a:off x="296591" y="513057"/>
          <a:ext cx="2348320" cy="1111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a:lnSpc>
              <a:spcPct val="90000"/>
            </a:lnSpc>
            <a:spcBef>
              <a:spcPct val="0"/>
            </a:spcBef>
            <a:spcAft>
              <a:spcPct val="35000"/>
            </a:spcAft>
          </a:pPr>
          <a:r>
            <a:rPr lang="zh-CN" altLang="en-US" sz="1800" kern="1200" dirty="0" smtClean="0"/>
            <a:t>平台开发组：</a:t>
          </a:r>
          <a:endParaRPr lang="en-US" altLang="zh-CN" sz="1800" kern="1200" dirty="0" smtClean="0"/>
        </a:p>
        <a:p>
          <a:pPr lvl="0" algn="l" defTabSz="800100">
            <a:lnSpc>
              <a:spcPct val="90000"/>
            </a:lnSpc>
            <a:spcBef>
              <a:spcPct val="0"/>
            </a:spcBef>
            <a:spcAft>
              <a:spcPct val="35000"/>
            </a:spcAft>
          </a:pPr>
          <a:r>
            <a:rPr lang="zh-CN" altLang="en-US" sz="1800" kern="1200" dirty="0" smtClean="0"/>
            <a:t>周佳军、朱可</a:t>
          </a:r>
          <a:endParaRPr lang="zh-CN" altLang="en-US" sz="1800" kern="1200" dirty="0"/>
        </a:p>
      </dsp:txBody>
      <dsp:txXfrm>
        <a:off x="329149" y="545615"/>
        <a:ext cx="2283204" cy="1046507"/>
      </dsp:txXfrm>
    </dsp:sp>
    <dsp:sp modelId="{8E5789AF-13F3-4BE9-8D98-AB1F104F4A8C}">
      <dsp:nvSpPr>
        <dsp:cNvPr id="0" name=""/>
        <dsp:cNvSpPr/>
      </dsp:nvSpPr>
      <dsp:spPr>
        <a:xfrm>
          <a:off x="3158607" y="0"/>
          <a:ext cx="2935400" cy="17101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移动端</a:t>
          </a:r>
          <a:endParaRPr lang="zh-CN" altLang="en-US" sz="2400" kern="1200" dirty="0"/>
        </a:p>
      </dsp:txBody>
      <dsp:txXfrm>
        <a:off x="3158607" y="0"/>
        <a:ext cx="2935400" cy="513057"/>
      </dsp:txXfrm>
    </dsp:sp>
    <dsp:sp modelId="{3B6B2980-5C58-4F2E-B14B-4FF321DD8970}">
      <dsp:nvSpPr>
        <dsp:cNvPr id="0" name=""/>
        <dsp:cNvSpPr/>
      </dsp:nvSpPr>
      <dsp:spPr>
        <a:xfrm>
          <a:off x="3452147" y="513057"/>
          <a:ext cx="2348320" cy="1111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a:lnSpc>
              <a:spcPct val="90000"/>
            </a:lnSpc>
            <a:spcBef>
              <a:spcPct val="0"/>
            </a:spcBef>
            <a:spcAft>
              <a:spcPct val="35000"/>
            </a:spcAft>
          </a:pPr>
          <a:r>
            <a:rPr lang="zh-CN" altLang="en-US" sz="1800" kern="1200" dirty="0" smtClean="0"/>
            <a:t>移动开发组：</a:t>
          </a:r>
          <a:endParaRPr lang="en-US" altLang="zh-CN" sz="1800" kern="1200" dirty="0" smtClean="0"/>
        </a:p>
        <a:p>
          <a:pPr lvl="0" algn="l" defTabSz="800100">
            <a:lnSpc>
              <a:spcPct val="90000"/>
            </a:lnSpc>
            <a:spcBef>
              <a:spcPct val="0"/>
            </a:spcBef>
            <a:spcAft>
              <a:spcPct val="35000"/>
            </a:spcAft>
          </a:pPr>
          <a:r>
            <a:rPr lang="zh-CN" altLang="en-US" sz="1800" kern="1200" dirty="0" smtClean="0"/>
            <a:t>蒋开波、沈佳栋</a:t>
          </a:r>
          <a:endParaRPr lang="zh-CN" altLang="en-US" sz="1800" kern="1200" dirty="0"/>
        </a:p>
      </dsp:txBody>
      <dsp:txXfrm>
        <a:off x="3484705" y="545615"/>
        <a:ext cx="2283204" cy="10465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EC251-591B-43EC-B080-51E6B39B4908}" type="datetimeFigureOut">
              <a:rPr lang="zh-CN" altLang="en-US" smtClean="0"/>
              <a:t>2017/4/27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4F4FE-5BB3-4450-B068-D84AACDE1458}" type="slidenum">
              <a:rPr lang="zh-CN" altLang="en-US" smtClean="0"/>
              <a:t>‹#›</a:t>
            </a:fld>
            <a:endParaRPr lang="zh-CN" altLang="en-US"/>
          </a:p>
        </p:txBody>
      </p:sp>
    </p:spTree>
    <p:extLst>
      <p:ext uri="{BB962C8B-B14F-4D97-AF65-F5344CB8AC3E}">
        <p14:creationId xmlns:p14="http://schemas.microsoft.com/office/powerpoint/2010/main" val="3856747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42D2-AFB8-4627-BAF6-5FA5CC257127}" type="datetimeFigureOut">
              <a:rPr lang="zh-CN" altLang="en-US" smtClean="0"/>
              <a:t>2017/4/27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16D7-2356-4F32-8740-88801C7A1332}" type="slidenum">
              <a:rPr lang="zh-CN" altLang="en-US" smtClean="0"/>
              <a:t>‹#›</a:t>
            </a:fld>
            <a:endParaRPr lang="zh-CN" altLang="en-US"/>
          </a:p>
        </p:txBody>
      </p:sp>
    </p:spTree>
    <p:extLst>
      <p:ext uri="{BB962C8B-B14F-4D97-AF65-F5344CB8AC3E}">
        <p14:creationId xmlns:p14="http://schemas.microsoft.com/office/powerpoint/2010/main" val="3835934854"/>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544388" algn="l" defTabSz="1088776" rtl="0" eaLnBrk="1" latinLnBrk="0" hangingPunct="1">
      <a:defRPr sz="1400" kern="1200">
        <a:solidFill>
          <a:schemeClr val="tx1"/>
        </a:solidFill>
        <a:latin typeface="+mn-lt"/>
        <a:ea typeface="+mn-ea"/>
        <a:cs typeface="+mn-cs"/>
      </a:defRPr>
    </a:lvl2pPr>
    <a:lvl3pPr marL="1088776" algn="l" defTabSz="1088776" rtl="0" eaLnBrk="1" latinLnBrk="0" hangingPunct="1">
      <a:defRPr sz="1400" kern="1200">
        <a:solidFill>
          <a:schemeClr val="tx1"/>
        </a:solidFill>
        <a:latin typeface="+mn-lt"/>
        <a:ea typeface="+mn-ea"/>
        <a:cs typeface="+mn-cs"/>
      </a:defRPr>
    </a:lvl3pPr>
    <a:lvl4pPr marL="1633164" algn="l" defTabSz="1088776" rtl="0" eaLnBrk="1" latinLnBrk="0" hangingPunct="1">
      <a:defRPr sz="14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8A62C8-5749-4493-8241-F8CE0341D7D9}" type="slidenum">
              <a:rPr lang="en-US" altLang="zh-CN" smtClean="0">
                <a:latin typeface="Arial" pitchFamily="34" charset="0"/>
                <a:cs typeface="方正瘦金书_GBK"/>
              </a:rPr>
              <a:pPr/>
              <a:t>1</a:t>
            </a:fld>
            <a:endParaRPr lang="en-US" altLang="zh-CN" smtClean="0">
              <a:latin typeface="Arial" pitchFamily="34" charset="0"/>
              <a:cs typeface="方正瘦金书_GBK"/>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dirty="0" smtClean="0">
              <a:latin typeface="Arial" pitchFamily="34" charset="0"/>
            </a:endParaRPr>
          </a:p>
        </p:txBody>
      </p:sp>
    </p:spTree>
    <p:extLst>
      <p:ext uri="{BB962C8B-B14F-4D97-AF65-F5344CB8AC3E}">
        <p14:creationId xmlns:p14="http://schemas.microsoft.com/office/powerpoint/2010/main" val="249206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12</a:t>
            </a:fld>
            <a:endParaRPr lang="zh-CN" altLang="en-US"/>
          </a:p>
        </p:txBody>
      </p:sp>
    </p:spTree>
    <p:extLst>
      <p:ext uri="{BB962C8B-B14F-4D97-AF65-F5344CB8AC3E}">
        <p14:creationId xmlns:p14="http://schemas.microsoft.com/office/powerpoint/2010/main" val="2693408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13</a:t>
            </a:fld>
            <a:endParaRPr lang="zh-CN" altLang="en-US"/>
          </a:p>
        </p:txBody>
      </p:sp>
    </p:spTree>
    <p:extLst>
      <p:ext uri="{BB962C8B-B14F-4D97-AF65-F5344CB8AC3E}">
        <p14:creationId xmlns:p14="http://schemas.microsoft.com/office/powerpoint/2010/main" val="293727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77399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15</a:t>
            </a:fld>
            <a:endParaRPr lang="en-US" altLang="zh-CN" smtClean="0"/>
          </a:p>
        </p:txBody>
      </p:sp>
    </p:spTree>
    <p:extLst>
      <p:ext uri="{BB962C8B-B14F-4D97-AF65-F5344CB8AC3E}">
        <p14:creationId xmlns:p14="http://schemas.microsoft.com/office/powerpoint/2010/main" val="3147507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17</a:t>
            </a:fld>
            <a:endParaRPr lang="en-US" altLang="zh-CN" smtClean="0"/>
          </a:p>
        </p:txBody>
      </p:sp>
    </p:spTree>
    <p:extLst>
      <p:ext uri="{BB962C8B-B14F-4D97-AF65-F5344CB8AC3E}">
        <p14:creationId xmlns:p14="http://schemas.microsoft.com/office/powerpoint/2010/main" val="274377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dirty="0" smtClean="0"/>
              <a:t>注意：</a:t>
            </a:r>
            <a:endParaRPr lang="en-US" altLang="zh-CN" dirty="0" smtClean="0"/>
          </a:p>
          <a:p>
            <a:pPr>
              <a:defRPr/>
            </a:pPr>
            <a:r>
              <a:rPr lang="en-US" altLang="zh-CN" dirty="0" smtClean="0"/>
              <a:t>1. </a:t>
            </a:r>
            <a:r>
              <a:rPr lang="zh-CN" altLang="en-US" dirty="0" smtClean="0"/>
              <a:t>整个会议的主持人始终是项目经理，项目经理按照会议程序分别介绍不同的干系人进行相关部分的澄清和阐述。</a:t>
            </a:r>
            <a:endParaRPr lang="en-US" altLang="zh-CN" dirty="0" smtClean="0"/>
          </a:p>
          <a:p>
            <a:pPr>
              <a:defRPr/>
            </a:pPr>
            <a:r>
              <a:rPr lang="en-US" altLang="zh-CN" dirty="0" smtClean="0"/>
              <a:t>2. </a:t>
            </a:r>
            <a:r>
              <a:rPr lang="zh-CN" altLang="en-US" dirty="0" smtClean="0"/>
              <a:t>项目背景介绍：首先邀请邀请客户代表或需求分析员或产品经理澄清项目来源，重要性等，尽量邀请高层对项目重要性等进行阐述，获得团队的一致重视感。</a:t>
            </a:r>
            <a:endParaRPr lang="en-US" altLang="zh-CN" dirty="0" smtClean="0"/>
          </a:p>
          <a:p>
            <a:pPr>
              <a:defRPr/>
            </a:pPr>
            <a:endParaRPr lang="en-US" altLang="zh-CN" dirty="0" smtClean="0"/>
          </a:p>
          <a:p>
            <a:pPr>
              <a:defRPr/>
            </a:pPr>
            <a:r>
              <a:rPr lang="en-US" altLang="zh-CN" dirty="0" smtClean="0"/>
              <a:t>**</a:t>
            </a:r>
            <a:r>
              <a:rPr lang="zh-CN" altLang="en-US" dirty="0" smtClean="0"/>
              <a:t>每个章节的主持：项目经理须尽量调动相关干系人的参与度</a:t>
            </a:r>
          </a:p>
          <a:p>
            <a:pPr marL="514350" indent="-514350">
              <a:defRPr/>
            </a:pPr>
            <a:r>
              <a:rPr lang="zh-CN" altLang="en-US" dirty="0" smtClean="0"/>
              <a:t>项目背景及目标</a:t>
            </a:r>
            <a:endParaRPr lang="en-US" altLang="zh-CN" dirty="0" smtClean="0"/>
          </a:p>
          <a:p>
            <a:pPr marL="514350" indent="-514350">
              <a:defRPr/>
            </a:pPr>
            <a:r>
              <a:rPr lang="zh-CN" altLang="en-US" dirty="0" smtClean="0"/>
              <a:t>项目范围</a:t>
            </a:r>
            <a:endParaRPr lang="en-US" altLang="zh-CN" dirty="0" smtClean="0"/>
          </a:p>
          <a:p>
            <a:pPr marL="514350" indent="-514350">
              <a:defRPr/>
            </a:pPr>
            <a:r>
              <a:rPr lang="zh-CN" altLang="en-US" dirty="0" smtClean="0"/>
              <a:t>项目团队及干系人（</a:t>
            </a:r>
            <a:r>
              <a:rPr lang="en-US" altLang="zh-CN" dirty="0" smtClean="0"/>
              <a:t>PM</a:t>
            </a:r>
            <a:r>
              <a:rPr lang="zh-CN" altLang="en-US" dirty="0" smtClean="0"/>
              <a:t>）</a:t>
            </a:r>
            <a:endParaRPr lang="en-US" altLang="zh-CN" dirty="0" smtClean="0"/>
          </a:p>
          <a:p>
            <a:pPr marL="514350" indent="-514350">
              <a:defRPr/>
            </a:pPr>
            <a:r>
              <a:rPr lang="zh-CN" altLang="en-US" dirty="0" smtClean="0"/>
              <a:t>项目沟通机制（</a:t>
            </a:r>
            <a:r>
              <a:rPr lang="en-US" altLang="zh-CN" dirty="0" smtClean="0"/>
              <a:t>PM</a:t>
            </a:r>
            <a:r>
              <a:rPr lang="zh-CN" altLang="en-US" dirty="0" smtClean="0"/>
              <a:t>）</a:t>
            </a:r>
            <a:endParaRPr lang="en-US" altLang="zh-CN" dirty="0" smtClean="0"/>
          </a:p>
          <a:p>
            <a:pPr marL="514350" indent="-514350">
              <a:defRPr/>
            </a:pPr>
            <a:r>
              <a:rPr lang="zh-CN" altLang="en-US" dirty="0" smtClean="0"/>
              <a:t>项目进度计划（</a:t>
            </a:r>
            <a:r>
              <a:rPr lang="en-US" altLang="zh-CN" dirty="0" smtClean="0"/>
              <a:t>PM</a:t>
            </a:r>
            <a:r>
              <a:rPr lang="zh-CN" altLang="en-US" dirty="0" smtClean="0"/>
              <a:t>）</a:t>
            </a:r>
            <a:endParaRPr lang="en-US" altLang="zh-CN" dirty="0" smtClean="0"/>
          </a:p>
          <a:p>
            <a:pPr marL="514350" indent="-514350">
              <a:defRPr/>
            </a:pPr>
            <a:r>
              <a:rPr lang="zh-CN" altLang="en-US" dirty="0" smtClean="0"/>
              <a:t>风险列表（</a:t>
            </a:r>
            <a:r>
              <a:rPr lang="en-US" altLang="zh-CN" dirty="0" smtClean="0"/>
              <a:t>PM&amp;QA</a:t>
            </a:r>
            <a:r>
              <a:rPr lang="zh-CN" altLang="en-US" dirty="0" smtClean="0"/>
              <a:t>）</a:t>
            </a:r>
            <a:endParaRPr lang="en-US" altLang="zh-CN" dirty="0" smtClean="0"/>
          </a:p>
          <a:p>
            <a:pPr marL="514350" indent="-514350">
              <a:defRPr/>
            </a:pPr>
            <a:r>
              <a:rPr lang="zh-CN" altLang="en-US" dirty="0" smtClean="0"/>
              <a:t>质量目标及质量计划（</a:t>
            </a:r>
            <a:r>
              <a:rPr lang="en-US" altLang="zh-CN" dirty="0" smtClean="0"/>
              <a:t>PM&amp;QA</a:t>
            </a:r>
            <a:r>
              <a:rPr lang="zh-CN" altLang="en-US" dirty="0" smtClean="0"/>
              <a:t>）</a:t>
            </a:r>
            <a:endParaRPr lang="en-US" altLang="zh-CN" dirty="0" smtClean="0"/>
          </a:p>
          <a:p>
            <a:pPr marL="514350" indent="-514350">
              <a:defRPr/>
            </a:pPr>
            <a:r>
              <a:rPr lang="zh-CN" altLang="en-US" dirty="0" smtClean="0"/>
              <a:t>变更控制（</a:t>
            </a:r>
            <a:r>
              <a:rPr lang="en-US" altLang="zh-CN" dirty="0" smtClean="0"/>
              <a:t>PM&amp;CM</a:t>
            </a:r>
            <a:r>
              <a:rPr lang="zh-CN" altLang="en-US" dirty="0" smtClean="0"/>
              <a:t>）</a:t>
            </a:r>
            <a:endParaRPr lang="en-US" altLang="zh-CN" dirty="0" smtClean="0"/>
          </a:p>
          <a:p>
            <a:pPr marL="514350" indent="-514350">
              <a:defRPr/>
            </a:pPr>
            <a:r>
              <a:rPr lang="zh-CN" altLang="en-US" dirty="0" smtClean="0"/>
              <a:t>既往经验提醒</a:t>
            </a:r>
            <a:r>
              <a:rPr lang="en-US" altLang="zh-CN" dirty="0" smtClean="0"/>
              <a:t>(QA)</a:t>
            </a:r>
          </a:p>
        </p:txBody>
      </p:sp>
    </p:spTree>
    <p:extLst>
      <p:ext uri="{BB962C8B-B14F-4D97-AF65-F5344CB8AC3E}">
        <p14:creationId xmlns:p14="http://schemas.microsoft.com/office/powerpoint/2010/main" val="24192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en-US" dirty="0" smtClean="0"/>
              <a:t>火情处理优化：新增方位和距离，火情分级标记，防火人员配置，上报火情</a:t>
            </a:r>
            <a:endParaRPr lang="en-US" altLang="zh-CN" dirty="0" smtClean="0"/>
          </a:p>
          <a:p>
            <a:pPr marL="342900" indent="-342900">
              <a:buAutoNum type="arabicPeriod"/>
            </a:pPr>
            <a:r>
              <a:rPr lang="zh-CN" altLang="en-US" dirty="0" smtClean="0"/>
              <a:t>地图工具：</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3</a:t>
            </a:fld>
            <a:endParaRPr lang="zh-CN" altLang="en-US"/>
          </a:p>
        </p:txBody>
      </p:sp>
    </p:spTree>
    <p:extLst>
      <p:ext uri="{BB962C8B-B14F-4D97-AF65-F5344CB8AC3E}">
        <p14:creationId xmlns:p14="http://schemas.microsoft.com/office/powerpoint/2010/main" val="288707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5</a:t>
            </a:fld>
            <a:endParaRPr lang="zh-CN" altLang="en-US"/>
          </a:p>
        </p:txBody>
      </p:sp>
    </p:spTree>
    <p:extLst>
      <p:ext uri="{BB962C8B-B14F-4D97-AF65-F5344CB8AC3E}">
        <p14:creationId xmlns:p14="http://schemas.microsoft.com/office/powerpoint/2010/main" val="186076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参照</a:t>
            </a:r>
            <a:r>
              <a:rPr lang="en-US" altLang="zh-CN" dirty="0" smtClean="0"/>
              <a:t>RDMS</a:t>
            </a:r>
            <a:r>
              <a:rPr lang="zh-CN" altLang="en-US" dirty="0" smtClean="0"/>
              <a:t>体系</a:t>
            </a:r>
            <a:r>
              <a:rPr lang="en-US" altLang="zh-CN" dirty="0" smtClean="0"/>
              <a:t>-</a:t>
            </a:r>
            <a:r>
              <a:rPr lang="zh-CN" altLang="en-US" dirty="0" smtClean="0"/>
              <a:t>项目管理</a:t>
            </a:r>
            <a:r>
              <a:rPr lang="en-US" altLang="zh-CN" dirty="0" smtClean="0"/>
              <a:t>-</a:t>
            </a:r>
            <a:r>
              <a:rPr lang="zh-CN" altLang="en-US" dirty="0" smtClean="0"/>
              <a:t>指导书</a:t>
            </a:r>
            <a:r>
              <a:rPr lang="en-US" altLang="zh-CN" dirty="0" smtClean="0"/>
              <a:t>-</a:t>
            </a:r>
            <a:r>
              <a:rPr lang="zh-CN" altLang="en-US" dirty="0" smtClean="0"/>
              <a:t>角色职责说明</a:t>
            </a:r>
            <a:endParaRPr lang="en-US" altLang="zh-CN" dirty="0" smtClean="0"/>
          </a:p>
        </p:txBody>
      </p:sp>
    </p:spTree>
    <p:extLst>
      <p:ext uri="{BB962C8B-B14F-4D97-AF65-F5344CB8AC3E}">
        <p14:creationId xmlns:p14="http://schemas.microsoft.com/office/powerpoint/2010/main" val="23987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zh-CN" altLang="en-US" dirty="0" smtClean="0"/>
              <a:t>注意：项目经理须在启动会前完成策划的工作，经过主要干系人及工作组长等的确认。</a:t>
            </a:r>
            <a:endParaRPr lang="en-US" altLang="zh-CN" dirty="0" smtClean="0"/>
          </a:p>
          <a:p>
            <a:r>
              <a:rPr lang="zh-CN" altLang="en-US" dirty="0" smtClean="0"/>
              <a:t>在进度计划的澄清过程中，项目经理对里程碑计划及关键阶段的历时进行简单阐述，为什么需要这些时间？项目经理同时需要阐明进度计划权衡了哪些因素而制定，识别关键路径。</a:t>
            </a:r>
            <a:endParaRPr lang="en-US" altLang="zh-CN" dirty="0" smtClean="0"/>
          </a:p>
          <a:p>
            <a:r>
              <a:rPr lang="zh-CN" altLang="en-US" dirty="0" smtClean="0"/>
              <a:t>使团队成员，尤其是核心成员对于项目的客观背景和客观已知风险形成一致理解。</a:t>
            </a:r>
            <a:endParaRPr lang="en-US" altLang="zh-CN" dirty="0" smtClean="0"/>
          </a:p>
          <a:p>
            <a:r>
              <a:rPr lang="zh-CN" altLang="en-US" dirty="0" smtClean="0"/>
              <a:t>该活动目的除了使团队成员分别最终确认进度计划外，始终不变的是尽可能获得相关正面理解和促进团队意识形成。</a:t>
            </a:r>
            <a:endParaRPr lang="en-US" altLang="zh-CN" dirty="0" smtClean="0"/>
          </a:p>
          <a:p>
            <a:r>
              <a:rPr lang="zh-CN" altLang="en-US" dirty="0" smtClean="0"/>
              <a:t>集成测试</a:t>
            </a:r>
            <a:r>
              <a:rPr lang="en-US" altLang="zh-CN" dirty="0" smtClean="0"/>
              <a:t>D1</a:t>
            </a:r>
            <a:r>
              <a:rPr lang="zh-CN" altLang="en-US" dirty="0" smtClean="0"/>
              <a:t>冒烟，后安排系统测试。</a:t>
            </a:r>
            <a:endParaRPr lang="en-US" altLang="zh-CN" dirty="0" smtClean="0"/>
          </a:p>
          <a:p>
            <a:r>
              <a:rPr lang="zh-CN" altLang="en-US" dirty="0" smtClean="0"/>
              <a:t>系统测试：</a:t>
            </a:r>
            <a:endParaRPr lang="en-US" altLang="zh-CN" dirty="0" smtClean="0"/>
          </a:p>
          <a:p>
            <a:r>
              <a:rPr lang="en-US" altLang="zh-CN" dirty="0" smtClean="0"/>
              <a:t>5.14-5.17</a:t>
            </a:r>
          </a:p>
          <a:p>
            <a:r>
              <a:rPr lang="en-US" altLang="zh-CN" dirty="0" smtClean="0"/>
              <a:t>5.25-5.30</a:t>
            </a:r>
          </a:p>
        </p:txBody>
      </p:sp>
    </p:spTree>
    <p:extLst>
      <p:ext uri="{BB962C8B-B14F-4D97-AF65-F5344CB8AC3E}">
        <p14:creationId xmlns:p14="http://schemas.microsoft.com/office/powerpoint/2010/main" val="3534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ln/>
        </p:spPr>
        <p:txBody>
          <a:bodyPr/>
          <a:lstStyle/>
          <a:p>
            <a:pPr>
              <a:defRPr/>
            </a:pPr>
            <a:r>
              <a:rPr lang="zh-CN" altLang="en-US" dirty="0" smtClean="0"/>
              <a:t>注意：项目经理在识别项目风险的过程中切勿以偏概全（可参考风险分析工具，风险管理指导书），须调动项目核心团队及重要干系人共同参与。</a:t>
            </a:r>
            <a:endParaRPr lang="en-US" altLang="zh-CN" dirty="0" smtClean="0"/>
          </a:p>
          <a:p>
            <a:pPr>
              <a:defRPr/>
            </a:pPr>
            <a:r>
              <a:rPr lang="zh-CN" altLang="en-US" dirty="0" smtClean="0"/>
              <a:t>识别风险的方法有但不局限于以下：</a:t>
            </a:r>
            <a:endParaRPr lang="en-US" altLang="zh-CN" dirty="0" smtClean="0"/>
          </a:p>
          <a:p>
            <a:pPr marL="228600" indent="-228600">
              <a:buFontTx/>
              <a:buAutoNum type="arabicPeriod"/>
              <a:defRPr/>
            </a:pPr>
            <a:r>
              <a:rPr lang="zh-CN" altLang="en-US" dirty="0" smtClean="0"/>
              <a:t>头脑风暴法（</a:t>
            </a:r>
            <a:r>
              <a:rPr lang="en-US" altLang="zh-CN" dirty="0" smtClean="0"/>
              <a:t>Brain Storm</a:t>
            </a:r>
            <a:r>
              <a:rPr lang="zh-CN" altLang="en-US" dirty="0" smtClean="0"/>
              <a:t>）</a:t>
            </a:r>
            <a:endParaRPr lang="en-US" altLang="zh-CN" dirty="0" smtClean="0"/>
          </a:p>
          <a:p>
            <a:pPr marL="228600" indent="-228600">
              <a:buFontTx/>
              <a:buAutoNum type="arabicPeriod"/>
              <a:defRPr/>
            </a:pPr>
            <a:r>
              <a:rPr lang="zh-CN" altLang="en-US" dirty="0" smtClean="0"/>
              <a:t>访谈法</a:t>
            </a:r>
            <a:endParaRPr lang="en-US" altLang="zh-CN" dirty="0" smtClean="0"/>
          </a:p>
          <a:p>
            <a:pPr marL="228600" indent="-228600">
              <a:buFontTx/>
              <a:buAutoNum type="arabicPeriod"/>
              <a:defRPr/>
            </a:pPr>
            <a:r>
              <a:rPr lang="zh-CN" altLang="en-US" dirty="0" smtClean="0"/>
              <a:t>德尔菲（</a:t>
            </a:r>
            <a:r>
              <a:rPr lang="en-US" altLang="zh-CN" dirty="0" smtClean="0"/>
              <a:t>Delphi</a:t>
            </a:r>
            <a:r>
              <a:rPr lang="zh-CN" altLang="en-US" dirty="0" smtClean="0"/>
              <a:t>）</a:t>
            </a:r>
            <a:endParaRPr lang="en-US" altLang="zh-CN" dirty="0" smtClean="0"/>
          </a:p>
          <a:p>
            <a:pPr marL="228600" indent="-228600">
              <a:buFontTx/>
              <a:buAutoNum type="arabicPeriod"/>
              <a:defRPr/>
            </a:pPr>
            <a:r>
              <a:rPr lang="zh-CN" altLang="en-US" dirty="0" smtClean="0"/>
              <a:t>实力</a:t>
            </a:r>
            <a:r>
              <a:rPr lang="en-US" altLang="zh-CN" dirty="0" smtClean="0"/>
              <a:t>/</a:t>
            </a:r>
            <a:r>
              <a:rPr lang="zh-CN" altLang="en-US" dirty="0" smtClean="0"/>
              <a:t>弱点</a:t>
            </a:r>
            <a:r>
              <a:rPr lang="en-US" altLang="zh-CN" dirty="0" smtClean="0"/>
              <a:t>/</a:t>
            </a:r>
            <a:r>
              <a:rPr lang="zh-CN" altLang="en-US" dirty="0" smtClean="0"/>
              <a:t>机会</a:t>
            </a:r>
            <a:r>
              <a:rPr lang="en-US" altLang="zh-CN" dirty="0" smtClean="0"/>
              <a:t>/</a:t>
            </a:r>
            <a:r>
              <a:rPr lang="zh-CN" altLang="en-US" dirty="0" smtClean="0"/>
              <a:t>威胁法（</a:t>
            </a:r>
            <a:r>
              <a:rPr lang="en-US" altLang="zh-CN" dirty="0" smtClean="0"/>
              <a:t>SWOT</a:t>
            </a:r>
            <a:r>
              <a:rPr lang="zh-CN" altLang="en-US" dirty="0" smtClean="0"/>
              <a:t>）</a:t>
            </a:r>
            <a:endParaRPr lang="en-US" altLang="zh-CN" dirty="0" smtClean="0"/>
          </a:p>
          <a:p>
            <a:pPr marL="228600" indent="-228600">
              <a:defRPr/>
            </a:pPr>
            <a:r>
              <a:rPr lang="zh-CN" altLang="en-US" dirty="0" smtClean="0"/>
              <a:t>无论采取何种方式，目的只有一个：尽可能调动所有相关资源，调动团队力量识别出全面的风险。</a:t>
            </a:r>
            <a:endParaRPr lang="en-US" altLang="zh-CN" dirty="0" smtClean="0"/>
          </a:p>
          <a:p>
            <a:pPr marL="228600" indent="-228600">
              <a:defRPr/>
            </a:pPr>
            <a:endParaRPr lang="en-US" altLang="zh-CN" dirty="0" smtClean="0"/>
          </a:p>
          <a:p>
            <a:pPr marL="228600" indent="-228600">
              <a:defRPr/>
            </a:pPr>
            <a:r>
              <a:rPr lang="zh-CN" altLang="en-US" dirty="0" smtClean="0"/>
              <a:t>对风险事件的描述须注意尽量提高明确性：</a:t>
            </a:r>
            <a:endParaRPr lang="en-US" altLang="zh-CN" dirty="0" smtClean="0"/>
          </a:p>
          <a:p>
            <a:pPr marL="228600" indent="-228600">
              <a:defRPr/>
            </a:pPr>
            <a:r>
              <a:rPr lang="en-US" altLang="zh-CN" dirty="0" smtClean="0"/>
              <a:t>1.</a:t>
            </a:r>
            <a:r>
              <a:rPr lang="zh-CN" altLang="en-US" dirty="0" smtClean="0"/>
              <a:t>使用完整的句子：尽可能明确，并陈述风险及受到影响的领域；</a:t>
            </a:r>
            <a:endParaRPr lang="en-US" altLang="zh-CN" dirty="0" smtClean="0"/>
          </a:p>
          <a:p>
            <a:pPr marL="228600" indent="-228600">
              <a:defRPr/>
            </a:pPr>
            <a:r>
              <a:rPr lang="en-US" altLang="zh-CN" dirty="0" smtClean="0"/>
              <a:t>2.</a:t>
            </a:r>
            <a:r>
              <a:rPr lang="zh-CN" altLang="en-US" dirty="0" smtClean="0"/>
              <a:t>风险描述不须包含具体行动措施；</a:t>
            </a:r>
            <a:endParaRPr lang="en-US" altLang="zh-CN" dirty="0" smtClean="0"/>
          </a:p>
          <a:p>
            <a:pPr marL="228600" indent="-228600">
              <a:defRPr/>
            </a:pPr>
            <a:endParaRPr lang="en-US" altLang="zh-CN" dirty="0" smtClean="0"/>
          </a:p>
          <a:p>
            <a:pPr marL="228600" indent="-228600">
              <a:defRPr/>
            </a:pPr>
            <a:r>
              <a:rPr lang="zh-CN" altLang="en-US" dirty="0" smtClean="0"/>
              <a:t>风险管理的明确性越高，针对性越强，则应对措施更有效。</a:t>
            </a:r>
            <a:r>
              <a:rPr lang="en-US" altLang="zh-CN" dirty="0" smtClean="0"/>
              <a:t>QA</a:t>
            </a:r>
            <a:r>
              <a:rPr lang="zh-CN" altLang="en-US" dirty="0" smtClean="0"/>
              <a:t>须指导项目经理对模糊风险进行明确，明确性欠佳描述如项目未能获得足够的资源，项目成员能力不足等。</a:t>
            </a:r>
            <a:endParaRPr lang="en-US" altLang="zh-CN" dirty="0" smtClean="0"/>
          </a:p>
        </p:txBody>
      </p:sp>
    </p:spTree>
    <p:extLst>
      <p:ext uri="{BB962C8B-B14F-4D97-AF65-F5344CB8AC3E}">
        <p14:creationId xmlns:p14="http://schemas.microsoft.com/office/powerpoint/2010/main" val="205308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smtClean="0"/>
              <a:t>1</a:t>
            </a:r>
            <a:r>
              <a:rPr lang="zh-CN" altLang="en-US" dirty="0" smtClean="0"/>
              <a:t>：项目经理针对项目的常见变更：需求变更，设计变更及其由此引起的进度变更，相关工程变更，明确项目的变更评审组成员</a:t>
            </a:r>
            <a:r>
              <a:rPr lang="zh-CN" altLang="en-US" sz="1200" kern="1200" dirty="0" smtClean="0">
                <a:solidFill>
                  <a:schemeClr val="tx1"/>
                </a:solidFill>
                <a:latin typeface="Arial" charset="0"/>
                <a:ea typeface="宋体" pitchFamily="2" charset="-122"/>
                <a:cs typeface="+mn-cs"/>
              </a:rPr>
              <a:t>，参照</a:t>
            </a:r>
            <a:r>
              <a:rPr lang="en-US" altLang="zh-CN" sz="1200" kern="1200" dirty="0" smtClean="0">
                <a:solidFill>
                  <a:schemeClr val="tx1"/>
                </a:solidFill>
                <a:latin typeface="Arial" charset="0"/>
                <a:ea typeface="宋体" pitchFamily="2" charset="-122"/>
                <a:cs typeface="+mn-cs"/>
              </a:rPr>
              <a:t>RDMS</a:t>
            </a:r>
            <a:r>
              <a:rPr lang="zh-CN" altLang="en-US" sz="1200" kern="1200" dirty="0" smtClean="0">
                <a:solidFill>
                  <a:schemeClr val="tx1"/>
                </a:solidFill>
                <a:latin typeface="Arial" charset="0"/>
                <a:ea typeface="宋体" pitchFamily="2" charset="-122"/>
                <a:cs typeface="+mn-cs"/>
              </a:rPr>
              <a:t>体系中的变更控制程序。</a:t>
            </a:r>
            <a:endParaRPr lang="en-US" altLang="zh-CN" sz="1200" kern="1200" dirty="0" smtClean="0">
              <a:solidFill>
                <a:schemeClr val="tx1"/>
              </a:solidFill>
              <a:latin typeface="Arial" charset="0"/>
              <a:ea typeface="宋体" pitchFamily="2" charset="-122"/>
              <a:cs typeface="+mn-cs"/>
            </a:endParaRPr>
          </a:p>
          <a:p>
            <a:endParaRPr lang="en-US" altLang="zh-CN" dirty="0" smtClean="0"/>
          </a:p>
          <a:p>
            <a:r>
              <a:rPr lang="zh-CN" altLang="en-US" dirty="0" smtClean="0"/>
              <a:t>说明</a:t>
            </a:r>
            <a:r>
              <a:rPr lang="en-US" altLang="zh-CN" dirty="0" smtClean="0"/>
              <a:t>2</a:t>
            </a:r>
            <a:r>
              <a:rPr lang="zh-CN" altLang="en-US" dirty="0" smtClean="0"/>
              <a:t>：评审组审批</a:t>
            </a:r>
            <a:r>
              <a:rPr lang="en-US" altLang="zh-CN" dirty="0" smtClean="0"/>
              <a:t>3</a:t>
            </a:r>
            <a:r>
              <a:rPr lang="zh-CN" altLang="en-US" dirty="0" smtClean="0"/>
              <a:t>级变更。</a:t>
            </a:r>
            <a:endParaRPr lang="en-US" altLang="zh-CN" dirty="0" smtClean="0"/>
          </a:p>
          <a:p>
            <a:endParaRPr lang="en-US" altLang="zh-CN" dirty="0" smtClean="0"/>
          </a:p>
          <a:p>
            <a:pPr marL="228600" indent="-228600">
              <a:buNone/>
            </a:pPr>
            <a:r>
              <a:rPr lang="zh-CN" altLang="en-US" dirty="0" smtClean="0"/>
              <a:t>说明</a:t>
            </a:r>
            <a:r>
              <a:rPr lang="en-US" altLang="zh-CN" dirty="0" smtClean="0"/>
              <a:t>3</a:t>
            </a:r>
            <a:r>
              <a:rPr lang="zh-CN" altLang="en-US" dirty="0" smtClean="0"/>
              <a:t>：变更评审组名单必须包含部门总监，项目主控，项目经理，各相关工作组所在部门的最高负责人；可选：测试负责人，市场代表等，销售代表等</a:t>
            </a:r>
            <a:endParaRPr lang="en-US" altLang="zh-CN" dirty="0" smtClean="0"/>
          </a:p>
          <a:p>
            <a:endParaRPr lang="en-US" altLang="zh-CN" sz="1200" kern="1200" dirty="0" smtClean="0">
              <a:solidFill>
                <a:schemeClr val="tx1"/>
              </a:solidFill>
              <a:latin typeface="Arial"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9</a:t>
            </a:fld>
            <a:endParaRPr lang="en-US" altLang="zh-CN"/>
          </a:p>
        </p:txBody>
      </p:sp>
    </p:spTree>
    <p:extLst>
      <p:ext uri="{BB962C8B-B14F-4D97-AF65-F5344CB8AC3E}">
        <p14:creationId xmlns:p14="http://schemas.microsoft.com/office/powerpoint/2010/main" val="109185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10</a:t>
            </a:fld>
            <a:endParaRPr lang="en-US" altLang="zh-CN"/>
          </a:p>
        </p:txBody>
      </p:sp>
    </p:spTree>
    <p:extLst>
      <p:ext uri="{BB962C8B-B14F-4D97-AF65-F5344CB8AC3E}">
        <p14:creationId xmlns:p14="http://schemas.microsoft.com/office/powerpoint/2010/main" val="148188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6" name="标题 1"/>
          <p:cNvSpPr>
            <a:spLocks noGrp="1"/>
          </p:cNvSpPr>
          <p:nvPr>
            <p:ph type="ctrTitle"/>
          </p:nvPr>
        </p:nvSpPr>
        <p:spPr>
          <a:xfrm>
            <a:off x="-12584" y="4417123"/>
            <a:ext cx="9158171" cy="1116285"/>
          </a:xfrm>
          <a:prstGeom prst="rect">
            <a:avLst/>
          </a:prstGeom>
        </p:spPr>
        <p:txBody>
          <a:bodyPr anchor="ctr"/>
          <a:lstStyle>
            <a:lvl1pPr>
              <a:defRPr sz="4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5" name="文本框 8"/>
          <p:cNvSpPr txBox="1"/>
          <p:nvPr userDrawn="1"/>
        </p:nvSpPr>
        <p:spPr>
          <a:xfrm>
            <a:off x="6327989" y="5677263"/>
            <a:ext cx="2666163" cy="492467"/>
          </a:xfrm>
          <a:prstGeom prst="rect">
            <a:avLst/>
          </a:prstGeom>
          <a:noFill/>
          <a:ln>
            <a:noFill/>
          </a:ln>
        </p:spPr>
        <p:txBody>
          <a:bodyPr wrap="square" lIns="121944" tIns="60972" rIns="121944" bIns="60972"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科 技 呵 护 未 来</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6327989" y="6169823"/>
            <a:ext cx="2538065" cy="369332"/>
            <a:chOff x="6720549" y="4818608"/>
            <a:chExt cx="2057066" cy="369246"/>
          </a:xfrm>
        </p:grpSpPr>
        <p:sp>
          <p:nvSpPr>
            <p:cNvPr id="19" name="矩形 18"/>
            <p:cNvSpPr/>
            <p:nvPr userDrawn="1"/>
          </p:nvSpPr>
          <p:spPr>
            <a:xfrm>
              <a:off x="6720549" y="4818608"/>
              <a:ext cx="2057066" cy="369246"/>
            </a:xfrm>
            <a:prstGeom prst="rect">
              <a:avLst/>
            </a:prstGeom>
          </p:spPr>
          <p:txBody>
            <a:bodyPr wrap="square">
              <a:spAutoFit/>
            </a:bodyPr>
            <a:lstStyle/>
            <a:p>
              <a:pPr algn="ct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F</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irst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hoice for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ecurity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rofessionals</a:t>
              </a:r>
              <a:endParaRPr lang="zh-CN" altLang="en-US" sz="900" spc="-67" baseline="0" dirty="0">
                <a:solidFill>
                  <a:schemeClr val="bg1">
                    <a:lumMod val="50000"/>
                  </a:schemeClr>
                </a:solidFill>
                <a:latin typeface="Verdana" panose="020B0604030504040204" pitchFamily="34" charset="0"/>
                <a:cs typeface="Verdana" panose="020B0604030504040204" pitchFamily="34" charset="0"/>
              </a:endParaRPr>
            </a:p>
          </p:txBody>
        </p:sp>
        <p:sp>
          <p:nvSpPr>
            <p:cNvPr id="21" name="圆角矩形 29"/>
            <p:cNvSpPr/>
            <p:nvPr userDrawn="1"/>
          </p:nvSpPr>
          <p:spPr>
            <a:xfrm>
              <a:off x="6863424" y="4861560"/>
              <a:ext cx="1771316" cy="131022"/>
            </a:xfrm>
            <a:custGeom>
              <a:avLst/>
              <a:gdLst>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65299 w 1765299"/>
                <a:gd name="connsiteY4" fmla="*/ 107950 h 129540"/>
                <a:gd name="connsiteX5" fmla="*/ 1743709 w 1765299"/>
                <a:gd name="connsiteY5" fmla="*/ 129540 h 129540"/>
                <a:gd name="connsiteX6" fmla="*/ 21590 w 1765299"/>
                <a:gd name="connsiteY6" fmla="*/ 129540 h 129540"/>
                <a:gd name="connsiteX7" fmla="*/ 0 w 1765299"/>
                <a:gd name="connsiteY7" fmla="*/ 107950 h 129540"/>
                <a:gd name="connsiteX8" fmla="*/ 0 w 1765299"/>
                <a:gd name="connsiteY8" fmla="*/ 21590 h 129540"/>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43709 w 1765299"/>
                <a:gd name="connsiteY4" fmla="*/ 129540 h 129540"/>
                <a:gd name="connsiteX5" fmla="*/ 21590 w 1765299"/>
                <a:gd name="connsiteY5" fmla="*/ 129540 h 129540"/>
                <a:gd name="connsiteX6" fmla="*/ 0 w 1765299"/>
                <a:gd name="connsiteY6" fmla="*/ 107950 h 129540"/>
                <a:gd name="connsiteX7" fmla="*/ 0 w 1765299"/>
                <a:gd name="connsiteY7"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875169"/>
                <a:gd name="connsiteY0" fmla="*/ 21590 h 129540"/>
                <a:gd name="connsiteX1" fmla="*/ 21590 w 1875169"/>
                <a:gd name="connsiteY1" fmla="*/ 0 h 129540"/>
                <a:gd name="connsiteX2" fmla="*/ 1743709 w 1875169"/>
                <a:gd name="connsiteY2" fmla="*/ 0 h 129540"/>
                <a:gd name="connsiteX3" fmla="*/ 1743709 w 1875169"/>
                <a:gd name="connsiteY3" fmla="*/ 129540 h 129540"/>
                <a:gd name="connsiteX4" fmla="*/ 21590 w 1875169"/>
                <a:gd name="connsiteY4" fmla="*/ 129540 h 129540"/>
                <a:gd name="connsiteX5" fmla="*/ 0 w 1875169"/>
                <a:gd name="connsiteY5" fmla="*/ 107950 h 129540"/>
                <a:gd name="connsiteX6" fmla="*/ 0 w 1875169"/>
                <a:gd name="connsiteY6" fmla="*/ 21590 h 129540"/>
                <a:gd name="connsiteX0" fmla="*/ 0 w 1772532"/>
                <a:gd name="connsiteY0" fmla="*/ 21590 h 129540"/>
                <a:gd name="connsiteX1" fmla="*/ 21590 w 1772532"/>
                <a:gd name="connsiteY1" fmla="*/ 0 h 129540"/>
                <a:gd name="connsiteX2" fmla="*/ 1743709 w 1772532"/>
                <a:gd name="connsiteY2" fmla="*/ 0 h 129540"/>
                <a:gd name="connsiteX3" fmla="*/ 1743709 w 1772532"/>
                <a:gd name="connsiteY3" fmla="*/ 129540 h 129540"/>
                <a:gd name="connsiteX4" fmla="*/ 21590 w 1772532"/>
                <a:gd name="connsiteY4" fmla="*/ 129540 h 129540"/>
                <a:gd name="connsiteX5" fmla="*/ 0 w 1772532"/>
                <a:gd name="connsiteY5" fmla="*/ 107950 h 129540"/>
                <a:gd name="connsiteX6" fmla="*/ 0 w 1772532"/>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86341"/>
                <a:gd name="connsiteY0" fmla="*/ 21590 h 129540"/>
                <a:gd name="connsiteX1" fmla="*/ 21590 w 1786341"/>
                <a:gd name="connsiteY1" fmla="*/ 0 h 129540"/>
                <a:gd name="connsiteX2" fmla="*/ 1743709 w 1786341"/>
                <a:gd name="connsiteY2" fmla="*/ 0 h 129540"/>
                <a:gd name="connsiteX3" fmla="*/ 1743709 w 1786341"/>
                <a:gd name="connsiteY3" fmla="*/ 129540 h 129540"/>
                <a:gd name="connsiteX4" fmla="*/ 21590 w 1786341"/>
                <a:gd name="connsiteY4" fmla="*/ 129540 h 129540"/>
                <a:gd name="connsiteX5" fmla="*/ 0 w 1786341"/>
                <a:gd name="connsiteY5" fmla="*/ 107950 h 129540"/>
                <a:gd name="connsiteX6" fmla="*/ 0 w 1786341"/>
                <a:gd name="connsiteY6" fmla="*/ 21590 h 129540"/>
                <a:gd name="connsiteX0" fmla="*/ 1743709 w 1835149"/>
                <a:gd name="connsiteY0" fmla="*/ 129540 h 220980"/>
                <a:gd name="connsiteX1" fmla="*/ 21590 w 1835149"/>
                <a:gd name="connsiteY1" fmla="*/ 129540 h 220980"/>
                <a:gd name="connsiteX2" fmla="*/ 0 w 1835149"/>
                <a:gd name="connsiteY2" fmla="*/ 107950 h 220980"/>
                <a:gd name="connsiteX3" fmla="*/ 0 w 1835149"/>
                <a:gd name="connsiteY3" fmla="*/ 21590 h 220980"/>
                <a:gd name="connsiteX4" fmla="*/ 21590 w 1835149"/>
                <a:gd name="connsiteY4" fmla="*/ 0 h 220980"/>
                <a:gd name="connsiteX5" fmla="*/ 1743709 w 1835149"/>
                <a:gd name="connsiteY5" fmla="*/ 0 h 220980"/>
                <a:gd name="connsiteX6" fmla="*/ 1835149 w 1835149"/>
                <a:gd name="connsiteY6" fmla="*/ 220980 h 220980"/>
                <a:gd name="connsiteX0" fmla="*/ 1743709 w 1835149"/>
                <a:gd name="connsiteY0" fmla="*/ 129540 h 220980"/>
                <a:gd name="connsiteX1" fmla="*/ 0 w 1835149"/>
                <a:gd name="connsiteY1" fmla="*/ 107950 h 220980"/>
                <a:gd name="connsiteX2" fmla="*/ 0 w 1835149"/>
                <a:gd name="connsiteY2" fmla="*/ 21590 h 220980"/>
                <a:gd name="connsiteX3" fmla="*/ 21590 w 1835149"/>
                <a:gd name="connsiteY3" fmla="*/ 0 h 220980"/>
                <a:gd name="connsiteX4" fmla="*/ 1743709 w 1835149"/>
                <a:gd name="connsiteY4" fmla="*/ 0 h 220980"/>
                <a:gd name="connsiteX5" fmla="*/ 1835149 w 1835149"/>
                <a:gd name="connsiteY5" fmla="*/ 220980 h 220980"/>
                <a:gd name="connsiteX0" fmla="*/ 0 w 1835149"/>
                <a:gd name="connsiteY0" fmla="*/ 107950 h 220980"/>
                <a:gd name="connsiteX1" fmla="*/ 0 w 1835149"/>
                <a:gd name="connsiteY1" fmla="*/ 21590 h 220980"/>
                <a:gd name="connsiteX2" fmla="*/ 21590 w 1835149"/>
                <a:gd name="connsiteY2" fmla="*/ 0 h 220980"/>
                <a:gd name="connsiteX3" fmla="*/ 1743709 w 1835149"/>
                <a:gd name="connsiteY3" fmla="*/ 0 h 220980"/>
                <a:gd name="connsiteX4" fmla="*/ 1835149 w 1835149"/>
                <a:gd name="connsiteY4" fmla="*/ 220980 h 220980"/>
                <a:gd name="connsiteX0" fmla="*/ 0 w 1764741"/>
                <a:gd name="connsiteY0" fmla="*/ 107950 h 107950"/>
                <a:gd name="connsiteX1" fmla="*/ 0 w 1764741"/>
                <a:gd name="connsiteY1" fmla="*/ 21590 h 107950"/>
                <a:gd name="connsiteX2" fmla="*/ 21590 w 1764741"/>
                <a:gd name="connsiteY2" fmla="*/ 0 h 107950"/>
                <a:gd name="connsiteX3" fmla="*/ 1743709 w 1764741"/>
                <a:gd name="connsiteY3" fmla="*/ 0 h 107950"/>
                <a:gd name="connsiteX4" fmla="*/ 1752599 w 1764741"/>
                <a:gd name="connsiteY4" fmla="*/ 106680 h 107950"/>
                <a:gd name="connsiteX0" fmla="*/ 0 w 1779409"/>
                <a:gd name="connsiteY0" fmla="*/ 107950 h 107950"/>
                <a:gd name="connsiteX1" fmla="*/ 0 w 1779409"/>
                <a:gd name="connsiteY1" fmla="*/ 21590 h 107950"/>
                <a:gd name="connsiteX2" fmla="*/ 21590 w 1779409"/>
                <a:gd name="connsiteY2" fmla="*/ 0 h 107950"/>
                <a:gd name="connsiteX3" fmla="*/ 1743709 w 1779409"/>
                <a:gd name="connsiteY3" fmla="*/ 0 h 107950"/>
                <a:gd name="connsiteX4" fmla="*/ 1752599 w 1779409"/>
                <a:gd name="connsiteY4" fmla="*/ 106680 h 107950"/>
                <a:gd name="connsiteX0" fmla="*/ 0 w 1767628"/>
                <a:gd name="connsiteY0" fmla="*/ 107950 h 107950"/>
                <a:gd name="connsiteX1" fmla="*/ 0 w 1767628"/>
                <a:gd name="connsiteY1" fmla="*/ 21590 h 107950"/>
                <a:gd name="connsiteX2" fmla="*/ 21590 w 1767628"/>
                <a:gd name="connsiteY2" fmla="*/ 0 h 107950"/>
                <a:gd name="connsiteX3" fmla="*/ 1743709 w 1767628"/>
                <a:gd name="connsiteY3" fmla="*/ 0 h 107950"/>
                <a:gd name="connsiteX4" fmla="*/ 1752599 w 1767628"/>
                <a:gd name="connsiteY4" fmla="*/ 106680 h 107950"/>
                <a:gd name="connsiteX0" fmla="*/ 0 w 1767628"/>
                <a:gd name="connsiteY0" fmla="*/ 107950 h 107950"/>
                <a:gd name="connsiteX1" fmla="*/ 21590 w 1767628"/>
                <a:gd name="connsiteY1" fmla="*/ 0 h 107950"/>
                <a:gd name="connsiteX2" fmla="*/ 1743709 w 1767628"/>
                <a:gd name="connsiteY2" fmla="*/ 0 h 107950"/>
                <a:gd name="connsiteX3" fmla="*/ 1752599 w 1767628"/>
                <a:gd name="connsiteY3" fmla="*/ 106680 h 107950"/>
                <a:gd name="connsiteX0" fmla="*/ 14732 w 1782360"/>
                <a:gd name="connsiteY0" fmla="*/ 107950 h 107950"/>
                <a:gd name="connsiteX1" fmla="*/ 36322 w 1782360"/>
                <a:gd name="connsiteY1" fmla="*/ 0 h 107950"/>
                <a:gd name="connsiteX2" fmla="*/ 1758441 w 1782360"/>
                <a:gd name="connsiteY2" fmla="*/ 0 h 107950"/>
                <a:gd name="connsiteX3" fmla="*/ 1767331 w 1782360"/>
                <a:gd name="connsiteY3" fmla="*/ 106680 h 107950"/>
                <a:gd name="connsiteX0" fmla="*/ 19639 w 1787267"/>
                <a:gd name="connsiteY0" fmla="*/ 107950 h 107950"/>
                <a:gd name="connsiteX1" fmla="*/ 41229 w 1787267"/>
                <a:gd name="connsiteY1" fmla="*/ 0 h 107950"/>
                <a:gd name="connsiteX2" fmla="*/ 1763348 w 1787267"/>
                <a:gd name="connsiteY2" fmla="*/ 0 h 107950"/>
                <a:gd name="connsiteX3" fmla="*/ 1772238 w 1787267"/>
                <a:gd name="connsiteY3" fmla="*/ 106680 h 107950"/>
                <a:gd name="connsiteX0" fmla="*/ 26326 w 1774904"/>
                <a:gd name="connsiteY0" fmla="*/ 114300 h 114300"/>
                <a:gd name="connsiteX1" fmla="*/ 28866 w 1774904"/>
                <a:gd name="connsiteY1" fmla="*/ 0 h 114300"/>
                <a:gd name="connsiteX2" fmla="*/ 1750985 w 1774904"/>
                <a:gd name="connsiteY2" fmla="*/ 0 h 114300"/>
                <a:gd name="connsiteX3" fmla="*/ 1759875 w 1774904"/>
                <a:gd name="connsiteY3" fmla="*/ 106680 h 114300"/>
                <a:gd name="connsiteX0" fmla="*/ 26326 w 1767034"/>
                <a:gd name="connsiteY0" fmla="*/ 114300 h 115044"/>
                <a:gd name="connsiteX1" fmla="*/ 28866 w 1767034"/>
                <a:gd name="connsiteY1" fmla="*/ 0 h 115044"/>
                <a:gd name="connsiteX2" fmla="*/ 1750985 w 1767034"/>
                <a:gd name="connsiteY2" fmla="*/ 0 h 115044"/>
                <a:gd name="connsiteX3" fmla="*/ 1744000 w 1767034"/>
                <a:gd name="connsiteY3" fmla="*/ 115044 h 115044"/>
                <a:gd name="connsiteX0" fmla="*/ 26326 w 1771316"/>
                <a:gd name="connsiteY0" fmla="*/ 114300 h 115044"/>
                <a:gd name="connsiteX1" fmla="*/ 28866 w 1771316"/>
                <a:gd name="connsiteY1" fmla="*/ 0 h 115044"/>
                <a:gd name="connsiteX2" fmla="*/ 1750985 w 1771316"/>
                <a:gd name="connsiteY2" fmla="*/ 0 h 115044"/>
                <a:gd name="connsiteX3" fmla="*/ 1753525 w 1771316"/>
                <a:gd name="connsiteY3" fmla="*/ 115044 h 115044"/>
              </a:gdLst>
              <a:ahLst/>
              <a:cxnLst>
                <a:cxn ang="0">
                  <a:pos x="connsiteX0" y="connsiteY0"/>
                </a:cxn>
                <a:cxn ang="0">
                  <a:pos x="connsiteX1" y="connsiteY1"/>
                </a:cxn>
                <a:cxn ang="0">
                  <a:pos x="connsiteX2" y="connsiteY2"/>
                </a:cxn>
                <a:cxn ang="0">
                  <a:pos x="connsiteX3" y="connsiteY3"/>
                </a:cxn>
              </a:cxnLst>
              <a:rect l="l" t="t" r="r" b="b"/>
              <a:pathLst>
                <a:path w="1771316" h="115044">
                  <a:moveTo>
                    <a:pt x="26326" y="114300"/>
                  </a:moveTo>
                  <a:cubicBezTo>
                    <a:pt x="-14102" y="65617"/>
                    <a:pt x="-3731" y="29633"/>
                    <a:pt x="28866" y="0"/>
                  </a:cubicBezTo>
                  <a:lnTo>
                    <a:pt x="1750985" y="0"/>
                  </a:lnTo>
                  <a:cubicBezTo>
                    <a:pt x="1777655" y="40640"/>
                    <a:pt x="1777655" y="65514"/>
                    <a:pt x="1753525" y="115044"/>
                  </a:cubicBezTo>
                </a:path>
              </a:pathLst>
            </a:custGeom>
            <a:noFill/>
            <a:ln>
              <a:solidFill>
                <a:srgbClr val="949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ndParaRPr>
            </a:p>
          </p:txBody>
        </p:sp>
        <p:cxnSp>
          <p:nvCxnSpPr>
            <p:cNvPr id="22" name="直接连接符 21"/>
            <p:cNvCxnSpPr>
              <a:endCxn id="21" idx="3"/>
            </p:cNvCxnSpPr>
            <p:nvPr userDrawn="1"/>
          </p:nvCxnSpPr>
          <p:spPr>
            <a:xfrm>
              <a:off x="6889750" y="4991735"/>
              <a:ext cx="1727199" cy="847"/>
            </a:xfrm>
            <a:prstGeom prst="line">
              <a:avLst/>
            </a:prstGeom>
            <a:ln>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8634740"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720549"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grpSp>
      <p:pic>
        <p:nvPicPr>
          <p:cNvPr id="53" name="图片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 y="970290"/>
            <a:ext cx="9144000" cy="3239589"/>
          </a:xfrm>
          <a:prstGeom prst="rect">
            <a:avLst/>
          </a:prstGeom>
        </p:spPr>
      </p:pic>
      <p:sp>
        <p:nvSpPr>
          <p:cNvPr id="54" name="矩形 53"/>
          <p:cNvSpPr/>
          <p:nvPr userDrawn="1"/>
        </p:nvSpPr>
        <p:spPr>
          <a:xfrm>
            <a:off x="8820945" y="970290"/>
            <a:ext cx="323850" cy="3239589"/>
          </a:xfrm>
          <a:prstGeom prst="rect">
            <a:avLst/>
          </a:prstGeom>
          <a:gradFill flip="none" rotWithShape="1">
            <a:gsLst>
              <a:gs pos="0">
                <a:srgbClr val="ED1B24"/>
              </a:gs>
              <a:gs pos="100000">
                <a:srgbClr val="8D0507"/>
              </a:gs>
            </a:gsLst>
            <a:lin ang="5400000" scaled="1"/>
            <a:tileRect/>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5" name="矩形 54"/>
          <p:cNvSpPr/>
          <p:nvPr userDrawn="1"/>
        </p:nvSpPr>
        <p:spPr>
          <a:xfrm>
            <a:off x="6265069" y="957311"/>
            <a:ext cx="2555875" cy="3239589"/>
          </a:xfrm>
          <a:prstGeom prst="rect">
            <a:avLst/>
          </a:prstGeom>
          <a:solidFill>
            <a:sysClr val="window" lastClr="FFFFFF">
              <a:alpha val="60000"/>
            </a:sys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6" name="矩形 55"/>
          <p:cNvSpPr/>
          <p:nvPr userDrawn="1"/>
        </p:nvSpPr>
        <p:spPr>
          <a:xfrm>
            <a:off x="793" y="4187019"/>
            <a:ext cx="9144002" cy="142875"/>
          </a:xfrm>
          <a:prstGeom prst="rect">
            <a:avLst/>
          </a:prstGeom>
          <a:solidFill>
            <a:srgbClr val="949599"/>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pic>
        <p:nvPicPr>
          <p:cNvPr id="57" name="图片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9533" y="461753"/>
            <a:ext cx="2422384" cy="316800"/>
          </a:xfrm>
          <a:prstGeom prst="rect">
            <a:avLst/>
          </a:prstGeom>
        </p:spPr>
      </p:pic>
    </p:spTree>
    <p:extLst>
      <p:ext uri="{BB962C8B-B14F-4D97-AF65-F5344CB8AC3E}">
        <p14:creationId xmlns:p14="http://schemas.microsoft.com/office/powerpoint/2010/main" val="179451924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573"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2390" y="1089025"/>
            <a:ext cx="8640508" cy="5400675"/>
          </a:xfrm>
          <a:prstGeom prst="rect">
            <a:avLst/>
          </a:prstGeom>
        </p:spPr>
        <p:txBody>
          <a:bodyPr/>
          <a:lstStyle>
            <a:lvl1pPr marL="408291" indent="-408291">
              <a:lnSpc>
                <a:spcPct val="150000"/>
              </a:lnSpc>
              <a:buClr>
                <a:srgbClr val="C00000"/>
              </a:buClr>
              <a:buFont typeface="Wingdings" panose="05000000000000000000" pitchFamily="2" charset="2"/>
              <a:buChar char="n"/>
              <a:defRPr sz="1800"/>
            </a:lvl1pPr>
            <a:lvl2pPr>
              <a:defRPr sz="1800"/>
            </a:lvl2pPr>
            <a:lvl3pPr>
              <a:defRPr sz="1800"/>
            </a:lvl3pPr>
            <a:lvl4pPr>
              <a:defRPr sz="1800"/>
            </a:lvl4pPr>
            <a:lvl5pPr>
              <a:defRPr sz="1800"/>
            </a:lvl5pPr>
          </a:lstStyle>
          <a:p>
            <a:pPr lvl="0"/>
            <a:r>
              <a:rPr lang="zh-CN" altLang="en-US" dirty="0" smtClean="0"/>
              <a:t>单击此处编辑母版文本样式</a:t>
            </a:r>
          </a:p>
        </p:txBody>
      </p:sp>
      <p:sp>
        <p:nvSpPr>
          <p:cNvPr id="7" name="矩形 6"/>
          <p:cNvSpPr/>
          <p:nvPr userDrawn="1"/>
        </p:nvSpPr>
        <p:spPr>
          <a:xfrm>
            <a:off x="252689" y="369454"/>
            <a:ext cx="71450" cy="215950"/>
          </a:xfrm>
          <a:prstGeom prst="rect">
            <a:avLst/>
          </a:prstGeom>
          <a:solidFill>
            <a:srgbClr val="CE00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8" name="矩形 7"/>
          <p:cNvSpPr/>
          <p:nvPr userDrawn="1"/>
        </p:nvSpPr>
        <p:spPr>
          <a:xfrm>
            <a:off x="252689" y="583637"/>
            <a:ext cx="71450" cy="215950"/>
          </a:xfrm>
          <a:prstGeom prst="rect">
            <a:avLst/>
          </a:prstGeom>
          <a:solidFill>
            <a:srgbClr val="E57E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9" name="标题占位符 1"/>
          <p:cNvSpPr>
            <a:spLocks noGrp="1"/>
          </p:cNvSpPr>
          <p:nvPr>
            <p:ph type="title"/>
          </p:nvPr>
        </p:nvSpPr>
        <p:spPr>
          <a:xfrm>
            <a:off x="325346" y="369454"/>
            <a:ext cx="4247449" cy="435526"/>
          </a:xfrm>
          <a:prstGeom prst="rect">
            <a:avLst/>
          </a:prstGeom>
        </p:spPr>
        <p:txBody>
          <a:bodyPr vert="horz" lIns="121944" tIns="60972" rIns="121944" bIns="60972" rtlCol="0" anchor="ctr">
            <a:noAutofit/>
          </a:bodyPr>
          <a:lstStyle>
            <a:lvl1pPr algn="l">
              <a:defRPr sz="24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7010" y="369454"/>
            <a:ext cx="2055889" cy="268862"/>
          </a:xfrm>
          <a:prstGeom prst="rect">
            <a:avLst/>
          </a:prstGeom>
        </p:spPr>
      </p:pic>
    </p:spTree>
    <p:extLst>
      <p:ext uri="{BB962C8B-B14F-4D97-AF65-F5344CB8AC3E}">
        <p14:creationId xmlns:p14="http://schemas.microsoft.com/office/powerpoint/2010/main" val="305142482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160" userDrawn="1">
          <p15:clr>
            <a:srgbClr val="FBAE40"/>
          </p15:clr>
        </p15:guide>
        <p15:guide id="2" pos="2880" userDrawn="1">
          <p15:clr>
            <a:srgbClr val="FBAE40"/>
          </p15:clr>
        </p15:guide>
        <p15:guide id="3" orient="horz" pos="2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898854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TextBox 1"/>
          <p:cNvSpPr txBox="1"/>
          <p:nvPr userDrawn="1"/>
        </p:nvSpPr>
        <p:spPr>
          <a:xfrm>
            <a:off x="0" y="1652925"/>
            <a:ext cx="9145588" cy="1477352"/>
          </a:xfrm>
          <a:prstGeom prst="rect">
            <a:avLst/>
          </a:prstGeom>
          <a:noFill/>
        </p:spPr>
        <p:txBody>
          <a:bodyPr vert="horz" wrap="square" lIns="121944" tIns="60972" rIns="121944" bIns="60972" rtlCol="0">
            <a:spAutoFit/>
          </a:bodyPr>
          <a:lstStyle/>
          <a:p>
            <a:pPr algn="ctr" defTabSz="1016113"/>
            <a:r>
              <a:rPr lang="en-US" altLang="zh-CN" sz="8800" b="1" kern="1700" spc="333" dirty="0">
                <a:solidFill>
                  <a:srgbClr val="BE0000"/>
                </a:solidFill>
                <a:latin typeface="Verdana" panose="020B0604030504040204" pitchFamily="34" charset="0"/>
                <a:ea typeface="Verdana" panose="020B0604030504040204" pitchFamily="34" charset="0"/>
                <a:cs typeface="Verdana" panose="020B0604030504040204" pitchFamily="34" charset="0"/>
              </a:rPr>
              <a:t>THANKS !</a:t>
            </a:r>
            <a:endParaRPr lang="zh-CN" altLang="en-US" sz="8800" b="1" kern="1700" spc="333" dirty="0">
              <a:solidFill>
                <a:srgbClr val="BE0000"/>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2" name="矩形 1"/>
          <p:cNvSpPr/>
          <p:nvPr userDrawn="1"/>
        </p:nvSpPr>
        <p:spPr>
          <a:xfrm>
            <a:off x="252391" y="5768975"/>
            <a:ext cx="8640508" cy="946184"/>
          </a:xfrm>
          <a:prstGeom prst="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3" name="剪去单角的矩形 2"/>
          <p:cNvSpPr/>
          <p:nvPr userDrawn="1"/>
        </p:nvSpPr>
        <p:spPr>
          <a:xfrm>
            <a:off x="252390" y="3699824"/>
            <a:ext cx="8640807" cy="1980220"/>
          </a:xfrm>
          <a:prstGeom prst="snip1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TextBox 14"/>
          <p:cNvSpPr txBox="1"/>
          <p:nvPr userDrawn="1"/>
        </p:nvSpPr>
        <p:spPr>
          <a:xfrm>
            <a:off x="556445" y="3834839"/>
            <a:ext cx="8303000" cy="1754326"/>
          </a:xfrm>
          <a:prstGeom prst="rect">
            <a:avLst/>
          </a:prstGeom>
          <a:noFill/>
        </p:spPr>
        <p:txBody>
          <a:bodyPr wrap="square" rtlCol="0">
            <a:spAutoFit/>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公司总部：杭州市滨江区阡陌路</a:t>
            </a:r>
            <a:r>
              <a:rPr lang="en-US" altLang="zh-CN" sz="1800" b="1" dirty="0" smtClean="0">
                <a:solidFill>
                  <a:schemeClr val="bg1"/>
                </a:solidFill>
                <a:latin typeface="微软雅黑" panose="020B0503020204020204" pitchFamily="34" charset="-122"/>
                <a:ea typeface="微软雅黑" panose="020B0503020204020204" pitchFamily="34" charset="-122"/>
              </a:rPr>
              <a:t>555</a:t>
            </a:r>
            <a:r>
              <a:rPr lang="zh-CN" altLang="en-US" sz="1800" b="1" dirty="0" smtClean="0">
                <a:solidFill>
                  <a:schemeClr val="bg1"/>
                </a:solidFill>
                <a:latin typeface="微软雅黑" panose="020B0503020204020204" pitchFamily="34" charset="-122"/>
                <a:ea typeface="微软雅黑" panose="020B0503020204020204" pitchFamily="34" charset="-122"/>
              </a:rPr>
              <a:t>号</a:t>
            </a: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股票</a:t>
            </a:r>
            <a:r>
              <a:rPr lang="zh-CN" altLang="en-US" sz="1800" b="1" dirty="0" smtClean="0">
                <a:solidFill>
                  <a:schemeClr val="bg1"/>
                </a:solidFill>
                <a:latin typeface="微软雅黑" panose="020B0503020204020204" pitchFamily="34" charset="-122"/>
                <a:ea typeface="微软雅黑" panose="020B0503020204020204" pitchFamily="34" charset="-122"/>
              </a:rPr>
              <a:t>代码：</a:t>
            </a:r>
            <a:r>
              <a:rPr lang="en-US" altLang="zh-CN" sz="1800" b="1" dirty="0" smtClean="0">
                <a:solidFill>
                  <a:schemeClr val="bg1"/>
                </a:solidFill>
                <a:latin typeface="微软雅黑" panose="020B0503020204020204" pitchFamily="34" charset="-122"/>
                <a:ea typeface="微软雅黑" panose="020B0503020204020204" pitchFamily="34" charset="-122"/>
              </a:rPr>
              <a:t>002415</a:t>
            </a: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客</a:t>
            </a:r>
            <a:r>
              <a:rPr lang="zh-CN" altLang="en-US" sz="1800" b="1" dirty="0" smtClean="0">
                <a:solidFill>
                  <a:schemeClr val="bg1"/>
                </a:solidFill>
                <a:latin typeface="微软雅黑" panose="020B0503020204020204" pitchFamily="34" charset="-122"/>
                <a:ea typeface="微软雅黑" panose="020B0503020204020204" pitchFamily="34" charset="-122"/>
              </a:rPr>
              <a:t>服电话：</a:t>
            </a:r>
            <a:r>
              <a:rPr lang="en-US" altLang="zh-CN" sz="1800" b="1" dirty="0" smtClean="0">
                <a:solidFill>
                  <a:schemeClr val="bg1"/>
                </a:solidFill>
                <a:latin typeface="微软雅黑" panose="020B0503020204020204" pitchFamily="34" charset="-122"/>
                <a:ea typeface="微软雅黑" panose="020B0503020204020204" pitchFamily="34" charset="-122"/>
              </a:rPr>
              <a:t>400-700-5998</a:t>
            </a:r>
          </a:p>
          <a:p>
            <a:pPr>
              <a:lnSpc>
                <a:spcPct val="150000"/>
              </a:lnSpc>
            </a:pPr>
            <a:r>
              <a:rPr lang="en-US" altLang="zh-CN" sz="1800" b="1" dirty="0" smtClean="0">
                <a:solidFill>
                  <a:schemeClr val="bg1"/>
                </a:solidFill>
                <a:ea typeface="微软雅黑" panose="020B0503020204020204" pitchFamily="34" charset="-122"/>
              </a:rPr>
              <a:t>www.hikvision.com                     </a:t>
            </a:r>
            <a:r>
              <a:rPr lang="en-US" altLang="zh-CN" sz="1800" b="1" dirty="0" smtClean="0">
                <a:solidFill>
                  <a:schemeClr val="bg1"/>
                </a:solidFill>
              </a:rPr>
              <a:t>©</a:t>
            </a:r>
            <a:r>
              <a:rPr lang="zh-CN" altLang="en-US" sz="1800" b="1" dirty="0" smtClean="0">
                <a:solidFill>
                  <a:schemeClr val="bg1"/>
                </a:solidFill>
              </a:rPr>
              <a:t>杭州海康威视数字技术股份有限公司</a:t>
            </a:r>
            <a:r>
              <a:rPr lang="en-US" altLang="zh-CN" sz="1800" b="1" dirty="0" smtClean="0">
                <a:solidFill>
                  <a:schemeClr val="bg1"/>
                </a:solidFill>
                <a:ea typeface="微软雅黑" panose="020B0503020204020204" pitchFamily="34" charset="-122"/>
              </a:rPr>
              <a:t>       </a:t>
            </a:r>
            <a:endParaRPr lang="zh-CN" altLang="en-US" sz="1800" b="1" dirty="0">
              <a:solidFill>
                <a:schemeClr val="bg1"/>
              </a:solidFill>
              <a:ea typeface="微软雅黑" panose="020B0503020204020204" pitchFamily="34" charset="-122"/>
            </a:endParaRPr>
          </a:p>
        </p:txBody>
      </p:sp>
      <p:sp>
        <p:nvSpPr>
          <p:cNvPr id="16" name="TextBox 15"/>
          <p:cNvSpPr txBox="1"/>
          <p:nvPr userDrawn="1"/>
        </p:nvSpPr>
        <p:spPr>
          <a:xfrm>
            <a:off x="286439" y="5802225"/>
            <a:ext cx="8573007" cy="972574"/>
          </a:xfrm>
          <a:prstGeom prst="rect">
            <a:avLst/>
          </a:prstGeom>
          <a:noFill/>
        </p:spPr>
        <p:txBody>
          <a:bodyPr wrap="square" rtlCol="0">
            <a:spAutoFit/>
          </a:bodyPr>
          <a:lstStyle/>
          <a:p>
            <a:pPr>
              <a:lnSpc>
                <a:spcPct val="130000"/>
              </a:lnSpc>
            </a:pPr>
            <a:r>
              <a:rPr lang="zh-CN" altLang="en-US" sz="1100" kern="1200" dirty="0" smtClean="0">
                <a:solidFill>
                  <a:schemeClr val="bg1"/>
                </a:solidFill>
                <a:latin typeface="+mn-lt"/>
                <a:ea typeface="微软雅黑" panose="020B0503020204020204" pitchFamily="34" charset="-122"/>
                <a:cs typeface="+mn-cs"/>
              </a:rPr>
              <a:t>国内分公司：北京、长春、长沙、成都、大连、福州、广州、贵阳、哈尔滨、海口、杭州、合肥、呼和浩特、济南、昆明、兰州、南昌、南京、南宁、宁波、青岛、上海、深圳、沈阳、石家庄、太原、天津、乌鲁木齐、无锡、武汉、西安、西宁、银川、郑州、重庆、拉萨</a:t>
            </a:r>
            <a:endParaRPr lang="en-US" altLang="zh-CN" sz="1100" kern="1200" dirty="0" smtClean="0">
              <a:solidFill>
                <a:schemeClr val="bg1"/>
              </a:solidFill>
              <a:latin typeface="+mn-lt"/>
              <a:ea typeface="微软雅黑" panose="020B0503020204020204" pitchFamily="34" charset="-122"/>
              <a:cs typeface="+mn-cs"/>
            </a:endParaRPr>
          </a:p>
          <a:p>
            <a:pPr marL="0" indent="0" eaLnBrk="1" hangingPunct="1">
              <a:lnSpc>
                <a:spcPct val="130000"/>
              </a:lnSpc>
              <a:spcBef>
                <a:spcPct val="0"/>
              </a:spcBef>
              <a:buFont typeface="Wingdings" pitchFamily="2" charset="2"/>
              <a:buNone/>
              <a:defRPr/>
            </a:pPr>
            <a:r>
              <a:rPr lang="zh-CN" altLang="en-US" sz="1100" kern="1200" dirty="0" smtClean="0">
                <a:solidFill>
                  <a:schemeClr val="bg1"/>
                </a:solidFill>
                <a:latin typeface="+mn-lt"/>
                <a:ea typeface="微软雅黑" panose="020B0503020204020204" pitchFamily="34" charset="-122"/>
                <a:cs typeface="+mn-cs"/>
              </a:rPr>
              <a:t>海外分公司：香港、荷兰、南非、印度、迪拜、美国、巴西、俄罗斯、新加坡、意大利、澳大利亚、法国、西班牙、波兰、英国、加拿大、韩国</a:t>
            </a:r>
          </a:p>
        </p:txBody>
      </p:sp>
    </p:spTree>
    <p:extLst>
      <p:ext uri="{BB962C8B-B14F-4D97-AF65-F5344CB8AC3E}">
        <p14:creationId xmlns:p14="http://schemas.microsoft.com/office/powerpoint/2010/main" val="317304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 name="Rectangle 5"/>
          <p:cNvSpPr>
            <a:spLocks noChangeArrowheads="1"/>
          </p:cNvSpPr>
          <p:nvPr/>
        </p:nvSpPr>
        <p:spPr bwMode="auto">
          <a:xfrm>
            <a:off x="3888463" y="981303"/>
            <a:ext cx="3924982" cy="360446"/>
          </a:xfrm>
          <a:prstGeom prst="rect">
            <a:avLst/>
          </a:prstGeom>
          <a:noFill/>
          <a:ln w="9525">
            <a:noFill/>
            <a:miter lim="800000"/>
            <a:headEnd/>
            <a:tailEnd/>
          </a:ln>
        </p:spPr>
        <p:txBody>
          <a:bodyPr/>
          <a:lstStyle/>
          <a:p>
            <a:pPr>
              <a:defRPr/>
            </a:pPr>
            <a:endParaRPr lang="zh-CN" altLang="zh-CN" sz="2100">
              <a:ea typeface="宋体" pitchFamily="2" charset="-122"/>
            </a:endParaRPr>
          </a:p>
        </p:txBody>
      </p:sp>
      <p:sp>
        <p:nvSpPr>
          <p:cNvPr id="11267" name="Rectangle 3"/>
          <p:cNvSpPr>
            <a:spLocks noGrp="1" noChangeArrowheads="1"/>
          </p:cNvSpPr>
          <p:nvPr>
            <p:ph type="ctrTitle"/>
          </p:nvPr>
        </p:nvSpPr>
        <p:spPr>
          <a:xfrm>
            <a:off x="685920" y="2130919"/>
            <a:ext cx="5903350" cy="1298876"/>
          </a:xfrm>
          <a:prstGeom prst="rect">
            <a:avLst/>
          </a:prstGeom>
        </p:spPr>
        <p:txBody>
          <a:bodyPr/>
          <a:lstStyle>
            <a:lvl1pPr>
              <a:defRPr sz="7201">
                <a:latin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70041749"/>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64" r:id="rId4"/>
    <p:sldLayoutId id="2147483665" r:id="rId5"/>
  </p:sldLayoutIdLst>
  <p:timing>
    <p:tnLst>
      <p:par>
        <p:cTn id="1" dur="indefinite" restart="never" nodeType="tmRoot"/>
      </p:par>
    </p:tnLst>
  </p:timing>
  <p:txStyles>
    <p:titleStyle>
      <a:lvl1pPr algn="ctr" defTabSz="1088776" rtl="0" eaLnBrk="1" latinLnBrk="0" hangingPunct="1">
        <a:spcBef>
          <a:spcPct val="0"/>
        </a:spcBef>
        <a:buNone/>
        <a:defRPr sz="5200" kern="1200">
          <a:solidFill>
            <a:schemeClr val="tx1"/>
          </a:solidFill>
          <a:latin typeface="+mj-lt"/>
          <a:ea typeface="+mj-ea"/>
          <a:cs typeface="+mj-cs"/>
        </a:defRPr>
      </a:lvl1pPr>
    </p:titleStyle>
    <p:bodyStyle>
      <a:lvl1pPr marL="408291" indent="-408291" algn="l" defTabSz="108877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DingQi\桌面\封面1.jpg"/>
          <p:cNvPicPr>
            <a:picLocks noChangeAspect="1" noChangeArrowheads="1"/>
          </p:cNvPicPr>
          <p:nvPr/>
        </p:nvPicPr>
        <p:blipFill>
          <a:blip r:embed="rId3" cstate="print"/>
          <a:srcRect/>
          <a:stretch>
            <a:fillRect/>
          </a:stretch>
        </p:blipFill>
        <p:spPr bwMode="auto">
          <a:xfrm>
            <a:off x="0" y="199"/>
            <a:ext cx="9145588" cy="6859191"/>
          </a:xfrm>
          <a:prstGeom prst="rect">
            <a:avLst/>
          </a:prstGeom>
          <a:noFill/>
          <a:ln w="9525">
            <a:noFill/>
            <a:miter lim="800000"/>
            <a:headEnd/>
            <a:tailEnd/>
          </a:ln>
        </p:spPr>
      </p:pic>
      <p:sp>
        <p:nvSpPr>
          <p:cNvPr id="7" name="Rectangle 2"/>
          <p:cNvSpPr>
            <a:spLocks noGrp="1" noChangeArrowheads="1"/>
          </p:cNvSpPr>
          <p:nvPr>
            <p:ph type="ctrTitle"/>
          </p:nvPr>
        </p:nvSpPr>
        <p:spPr>
          <a:xfrm>
            <a:off x="467626" y="4294040"/>
            <a:ext cx="8425648" cy="1139775"/>
          </a:xfrm>
        </p:spPr>
        <p:txBody>
          <a:bodyPr/>
          <a:lstStyle/>
          <a:p>
            <a:r>
              <a:rPr lang="en-US" altLang="zh-CN" sz="3600" dirty="0" smtClean="0"/>
              <a:t>iVMS-8000-FMS(v2.2.3)</a:t>
            </a:r>
            <a:r>
              <a:rPr lang="zh-CN" altLang="en-US" sz="3600" dirty="0" smtClean="0"/>
              <a:t>项目启动计划</a:t>
            </a:r>
            <a:endParaRPr lang="zh-CN" altLang="zh-CN" sz="3600" dirty="0">
              <a:latin typeface="Verdana" pitchFamily="34" charset="0"/>
              <a:ea typeface="华文中宋" pitchFamily="2" charset="-122"/>
            </a:endParaRPr>
          </a:p>
        </p:txBody>
      </p:sp>
      <p:graphicFrame>
        <p:nvGraphicFramePr>
          <p:cNvPr id="8" name="Group 26"/>
          <p:cNvGraphicFramePr>
            <a:graphicFrameLocks noGrp="1"/>
          </p:cNvGraphicFramePr>
          <p:nvPr>
            <p:extLst>
              <p:ext uri="{D42A27DB-BD31-4B8C-83A1-F6EECF244321}">
                <p14:modId xmlns:p14="http://schemas.microsoft.com/office/powerpoint/2010/main" val="1244067981"/>
              </p:ext>
            </p:extLst>
          </p:nvPr>
        </p:nvGraphicFramePr>
        <p:xfrm>
          <a:off x="407637" y="5643594"/>
          <a:ext cx="2815007" cy="865156"/>
        </p:xfrm>
        <a:graphic>
          <a:graphicData uri="http://schemas.openxmlformats.org/drawingml/2006/table">
            <a:tbl>
              <a:tblPr/>
              <a:tblGrid>
                <a:gridCol w="2815007"/>
              </a:tblGrid>
              <a:tr h="3658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作者：曹富春</a:t>
                      </a:r>
                    </a:p>
                  </a:txBody>
                  <a:tcPr marL="91456" marR="91456" marT="45728" marB="45728" horzOverflow="overflow">
                    <a:lnL>
                      <a:noFill/>
                    </a:lnL>
                    <a:lnR>
                      <a:noFill/>
                    </a:lnR>
                    <a:lnT>
                      <a:noFill/>
                    </a:lnT>
                    <a:lnB>
                      <a:noFill/>
                    </a:lnB>
                    <a:lnTlToBr>
                      <a:noFill/>
                    </a:lnTlToBr>
                    <a:lnBlToTr>
                      <a:noFill/>
                    </a:lnBlToTr>
                    <a:noFill/>
                  </a:tcPr>
                </a:tc>
              </a:tr>
              <a:tr h="4993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时间：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2017</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04</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月</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27</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日</a:t>
                      </a:r>
                    </a:p>
                  </a:txBody>
                  <a:tcPr marL="91456" marR="91456" marT="45728" marB="4572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66311868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625" y="188872"/>
            <a:ext cx="5258713" cy="346135"/>
          </a:xfrm>
        </p:spPr>
        <p:txBody>
          <a:bodyPr/>
          <a:lstStyle/>
          <a:p>
            <a:r>
              <a:rPr lang="zh-CN" altLang="en-US" dirty="0" smtClean="0"/>
              <a:t>变更控制程序</a:t>
            </a:r>
            <a:endParaRPr lang="zh-CN" altLang="en-US" dirty="0"/>
          </a:p>
        </p:txBody>
      </p:sp>
      <p:pic>
        <p:nvPicPr>
          <p:cNvPr id="2050" name="Picture 2" descr="http://192.0.0.230/flowjpg/变更控制程序.jpg"/>
          <p:cNvPicPr>
            <a:picLocks noChangeAspect="1" noChangeArrowheads="1"/>
          </p:cNvPicPr>
          <p:nvPr/>
        </p:nvPicPr>
        <p:blipFill>
          <a:blip r:embed="rId3" cstate="print"/>
          <a:srcRect/>
          <a:stretch>
            <a:fillRect/>
          </a:stretch>
        </p:blipFill>
        <p:spPr bwMode="auto">
          <a:xfrm>
            <a:off x="539646" y="686844"/>
            <a:ext cx="7994276" cy="5551750"/>
          </a:xfrm>
          <a:prstGeom prst="rect">
            <a:avLst/>
          </a:prstGeom>
          <a:noFill/>
        </p:spPr>
      </p:pic>
    </p:spTree>
    <p:extLst>
      <p:ext uri="{BB962C8B-B14F-4D97-AF65-F5344CB8AC3E}">
        <p14:creationId xmlns:p14="http://schemas.microsoft.com/office/powerpoint/2010/main" val="338954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graphicFrame>
        <p:nvGraphicFramePr>
          <p:cNvPr id="5" name="表格 4"/>
          <p:cNvGraphicFramePr>
            <a:graphicFrameLocks noGrp="1"/>
          </p:cNvGraphicFramePr>
          <p:nvPr>
            <p:extLst>
              <p:ext uri="{D42A27DB-BD31-4B8C-83A1-F6EECF244321}">
                <p14:modId xmlns:p14="http://schemas.microsoft.com/office/powerpoint/2010/main" val="542540644"/>
              </p:ext>
            </p:extLst>
          </p:nvPr>
        </p:nvGraphicFramePr>
        <p:xfrm>
          <a:off x="297319" y="1224549"/>
          <a:ext cx="6632356" cy="4560911"/>
        </p:xfrm>
        <a:graphic>
          <a:graphicData uri="http://schemas.openxmlformats.org/drawingml/2006/table">
            <a:tbl>
              <a:tblPr>
                <a:tableStyleId>{5C22544A-7EE6-4342-B048-85BDC9FD1C3A}</a:tableStyleId>
              </a:tblPr>
              <a:tblGrid>
                <a:gridCol w="1589535"/>
                <a:gridCol w="1589535"/>
                <a:gridCol w="773853"/>
                <a:gridCol w="381117"/>
                <a:gridCol w="383440"/>
                <a:gridCol w="383440"/>
                <a:gridCol w="299780"/>
                <a:gridCol w="299780"/>
                <a:gridCol w="464776"/>
                <a:gridCol w="467100"/>
              </a:tblGrid>
              <a:tr h="537806">
                <a:tc rowSpan="2">
                  <a:txBody>
                    <a:bodyPr/>
                    <a:lstStyle/>
                    <a:p>
                      <a:pPr algn="ctr" fontAlgn="ctr"/>
                      <a:r>
                        <a:rPr lang="zh-CN" altLang="en-US" sz="1100" b="1" u="none" strike="noStrike" dirty="0">
                          <a:effectLst/>
                        </a:rPr>
                        <a:t>类别</a:t>
                      </a:r>
                      <a:endParaRPr lang="zh-CN" altLang="en-US" sz="1100" b="1" i="0" u="none" strike="noStrike" dirty="0">
                        <a:solidFill>
                          <a:srgbClr val="000000"/>
                        </a:solidFill>
                        <a:effectLst/>
                        <a:latin typeface="宋体"/>
                      </a:endParaRPr>
                    </a:p>
                  </a:txBody>
                  <a:tcPr marL="0" marR="0" marT="0" marB="0" anchor="ctr">
                    <a:solidFill>
                      <a:srgbClr val="B9DFE9"/>
                    </a:solidFill>
                  </a:tcPr>
                </a:tc>
                <a:tc rowSpan="2">
                  <a:txBody>
                    <a:bodyPr/>
                    <a:lstStyle/>
                    <a:p>
                      <a:pPr algn="ctr" fontAlgn="ctr"/>
                      <a:r>
                        <a:rPr lang="zh-CN" altLang="en-US" sz="1100" b="1" u="none" strike="noStrike" dirty="0">
                          <a:effectLst/>
                        </a:rPr>
                        <a:t>项目度量项</a:t>
                      </a:r>
                      <a:endParaRPr lang="zh-CN" altLang="en-US" sz="1100" b="1" i="0" u="none" strike="noStrike" dirty="0">
                        <a:solidFill>
                          <a:srgbClr val="000000"/>
                        </a:solidFill>
                        <a:effectLst/>
                        <a:latin typeface="宋体"/>
                      </a:endParaRPr>
                    </a:p>
                  </a:txBody>
                  <a:tcPr marL="0" marR="0" marT="0" marB="0" anchor="ctr">
                    <a:solidFill>
                      <a:srgbClr val="B9DFE9"/>
                    </a:solidFill>
                  </a:tcPr>
                </a:tc>
                <a:tc rowSpan="2">
                  <a:txBody>
                    <a:bodyPr/>
                    <a:lstStyle/>
                    <a:p>
                      <a:pPr algn="ctr" fontAlgn="ctr"/>
                      <a:r>
                        <a:rPr lang="zh-CN" altLang="en-US" sz="1100" b="1" u="none" strike="noStrike" dirty="0">
                          <a:effectLst/>
                        </a:rPr>
                        <a:t>优先级</a:t>
                      </a:r>
                      <a:endParaRPr lang="zh-CN" altLang="en-US" sz="1100" b="1" i="0" u="none" strike="noStrike" dirty="0">
                        <a:solidFill>
                          <a:srgbClr val="000000"/>
                        </a:solidFill>
                        <a:effectLst/>
                        <a:latin typeface="宋体"/>
                      </a:endParaRPr>
                    </a:p>
                  </a:txBody>
                  <a:tcPr marL="0" marR="0" marT="0" marB="0" anchor="ctr">
                    <a:solidFill>
                      <a:srgbClr val="B9DFE9"/>
                    </a:solidFill>
                  </a:tcPr>
                </a:tc>
                <a:tc gridSpan="3">
                  <a:txBody>
                    <a:bodyPr/>
                    <a:lstStyle/>
                    <a:p>
                      <a:pPr algn="ctr" fontAlgn="ctr"/>
                      <a:r>
                        <a:rPr lang="zh-CN" altLang="en-US" sz="1100" b="1" u="none" strike="noStrike" dirty="0">
                          <a:effectLst/>
                        </a:rPr>
                        <a:t>组织级基线</a:t>
                      </a:r>
                      <a:r>
                        <a:rPr lang="en-US" altLang="zh-CN" sz="1100" b="1" u="none" strike="noStrike" dirty="0">
                          <a:effectLst/>
                        </a:rPr>
                        <a:t>PPB</a:t>
                      </a:r>
                      <a:br>
                        <a:rPr lang="en-US" altLang="zh-CN" sz="1100" b="1" u="none" strike="noStrike" dirty="0">
                          <a:effectLst/>
                        </a:rPr>
                      </a:br>
                      <a:r>
                        <a:rPr lang="zh-CN" altLang="en-US" sz="1100" b="1" u="none" strike="noStrike" dirty="0">
                          <a:effectLst/>
                        </a:rPr>
                        <a:t>（参考）</a:t>
                      </a:r>
                      <a:endParaRPr lang="zh-CN" altLang="en-US" sz="1100" b="1" i="0" u="none" strike="noStrike" dirty="0">
                        <a:solidFill>
                          <a:srgbClr val="000000"/>
                        </a:solidFill>
                        <a:effectLst/>
                        <a:latin typeface="宋体"/>
                      </a:endParaRPr>
                    </a:p>
                  </a:txBody>
                  <a:tcPr marL="0" marR="0" marT="0" marB="0" anchor="ctr">
                    <a:solidFill>
                      <a:srgbClr val="B9DFE9"/>
                    </a:solidFill>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en-US" sz="1100" b="1" u="none" strike="noStrike" dirty="0">
                          <a:effectLst/>
                        </a:rPr>
                        <a:t>QPPO</a:t>
                      </a:r>
                      <a:br>
                        <a:rPr lang="en-US" sz="1100" b="1" u="none" strike="noStrike" dirty="0">
                          <a:effectLst/>
                        </a:rPr>
                      </a:br>
                      <a:r>
                        <a:rPr lang="en-US" sz="1100" b="1" u="none" strike="noStrike" dirty="0">
                          <a:effectLst/>
                        </a:rPr>
                        <a:t>（</a:t>
                      </a:r>
                      <a:r>
                        <a:rPr lang="zh-CN" altLang="en-US" sz="1100" b="1" u="none" strike="noStrike" dirty="0">
                          <a:effectLst/>
                        </a:rPr>
                        <a:t>参考）</a:t>
                      </a:r>
                      <a:endParaRPr lang="zh-CN" altLang="en-US" sz="1100" b="1" i="0" u="none" strike="noStrike" dirty="0">
                        <a:solidFill>
                          <a:srgbClr val="000000"/>
                        </a:solidFill>
                        <a:effectLst/>
                        <a:latin typeface="宋体"/>
                      </a:endParaRPr>
                    </a:p>
                  </a:txBody>
                  <a:tcPr marL="0" marR="0" marT="0" marB="0" anchor="ctr">
                    <a:solidFill>
                      <a:srgbClr val="B9DFE9"/>
                    </a:solidFill>
                  </a:tcPr>
                </a:tc>
                <a:tc hMerge="1">
                  <a:txBody>
                    <a:bodyPr/>
                    <a:lstStyle/>
                    <a:p>
                      <a:endParaRPr lang="zh-CN" altLang="en-US"/>
                    </a:p>
                  </a:txBody>
                  <a:tcPr/>
                </a:tc>
                <a:tc gridSpan="2">
                  <a:txBody>
                    <a:bodyPr/>
                    <a:lstStyle/>
                    <a:p>
                      <a:pPr algn="ctr" fontAlgn="ctr"/>
                      <a:r>
                        <a:rPr lang="zh-CN" altLang="en-US" sz="1100" b="1" u="none" strike="noStrike" dirty="0">
                          <a:effectLst/>
                        </a:rPr>
                        <a:t>项目级</a:t>
                      </a:r>
                      <a:r>
                        <a:rPr lang="en-US" sz="1100" b="1" u="none" strike="noStrike" dirty="0">
                          <a:effectLst/>
                        </a:rPr>
                        <a:t>QJO</a:t>
                      </a:r>
                      <a:endParaRPr lang="en-US" sz="1100" b="1" i="0" u="none" strike="noStrike" dirty="0">
                        <a:solidFill>
                          <a:srgbClr val="000000"/>
                        </a:solidFill>
                        <a:effectLst/>
                        <a:latin typeface="宋体"/>
                      </a:endParaRPr>
                    </a:p>
                  </a:txBody>
                  <a:tcPr marL="0" marR="0" marT="0" marB="0" anchor="ctr">
                    <a:solidFill>
                      <a:srgbClr val="B9DFE9"/>
                    </a:solidFill>
                  </a:tcPr>
                </a:tc>
                <a:tc hMerge="1">
                  <a:txBody>
                    <a:bodyPr/>
                    <a:lstStyle/>
                    <a:p>
                      <a:endParaRPr lang="zh-CN" altLang="en-US"/>
                    </a:p>
                  </a:txBody>
                  <a:tcPr/>
                </a:tc>
              </a:tr>
              <a:tr h="35315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1" u="none" strike="noStrike" dirty="0">
                          <a:effectLst/>
                        </a:rPr>
                        <a:t>均值</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下限</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上限</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下限</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上限</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下限</a:t>
                      </a:r>
                      <a:endParaRPr lang="zh-CN" altLang="en-US" sz="1100" b="1" i="0" u="none" strike="noStrike" dirty="0">
                        <a:solidFill>
                          <a:srgbClr val="000000"/>
                        </a:solidFill>
                        <a:effectLst/>
                        <a:latin typeface="宋体"/>
                      </a:endParaRPr>
                    </a:p>
                  </a:txBody>
                  <a:tcPr marL="0" marR="0" marT="0" marB="0" anchor="ctr">
                    <a:solidFill>
                      <a:srgbClr val="B9DFE9"/>
                    </a:solidFill>
                  </a:tcPr>
                </a:tc>
                <a:tc>
                  <a:txBody>
                    <a:bodyPr/>
                    <a:lstStyle/>
                    <a:p>
                      <a:pPr algn="ctr" fontAlgn="ctr"/>
                      <a:r>
                        <a:rPr lang="zh-CN" altLang="en-US" sz="1100" b="1" u="none" strike="noStrike" dirty="0">
                          <a:effectLst/>
                        </a:rPr>
                        <a:t>上限</a:t>
                      </a:r>
                      <a:endParaRPr lang="zh-CN" altLang="en-US" sz="1100" b="1" i="0" u="none" strike="noStrike" dirty="0">
                        <a:solidFill>
                          <a:srgbClr val="000000"/>
                        </a:solidFill>
                        <a:effectLst/>
                        <a:latin typeface="宋体"/>
                      </a:endParaRPr>
                    </a:p>
                  </a:txBody>
                  <a:tcPr marL="0" marR="0" marT="0" marB="0" anchor="ctr">
                    <a:solidFill>
                      <a:srgbClr val="B9DFE9"/>
                    </a:solidFill>
                  </a:tcPr>
                </a:tc>
              </a:tr>
              <a:tr h="248620">
                <a:tc rowSpan="6">
                  <a:txBody>
                    <a:bodyPr/>
                    <a:lstStyle/>
                    <a:p>
                      <a:pPr algn="ctr" fontAlgn="ctr"/>
                      <a:r>
                        <a:rPr lang="zh-CN" altLang="en-US" sz="1000" b="1" u="none" strike="noStrike" dirty="0">
                          <a:effectLst/>
                        </a:rPr>
                        <a:t>质量</a:t>
                      </a:r>
                      <a:endParaRPr lang="zh-CN" altLang="en-US" sz="1000" b="1" i="0" u="none" strike="noStrike" dirty="0">
                        <a:solidFill>
                          <a:srgbClr val="000000"/>
                        </a:solidFill>
                        <a:effectLst/>
                        <a:latin typeface="宋体"/>
                      </a:endParaRPr>
                    </a:p>
                  </a:txBody>
                  <a:tcPr marL="0" marR="0" marT="0" marB="0" anchor="ctr">
                    <a:solidFill>
                      <a:schemeClr val="accent6">
                        <a:lumMod val="20000"/>
                        <a:lumOff val="80000"/>
                      </a:schemeClr>
                    </a:solidFill>
                  </a:tcPr>
                </a:tc>
                <a:tc>
                  <a:txBody>
                    <a:bodyPr/>
                    <a:lstStyle/>
                    <a:p>
                      <a:pPr algn="ctr" fontAlgn="ctr"/>
                      <a:r>
                        <a:rPr lang="zh-CN" altLang="en-US" sz="900" u="none" strike="noStrike">
                          <a:effectLst/>
                        </a:rPr>
                        <a:t>缺陷遗留率</a:t>
                      </a:r>
                      <a:endParaRPr lang="zh-CN" altLang="en-US" sz="900" b="1" i="0" u="none" strike="noStrike">
                        <a:solidFill>
                          <a:srgbClr val="000000"/>
                        </a:solidFill>
                        <a:effectLst/>
                        <a:latin typeface="宋体"/>
                      </a:endParaRPr>
                    </a:p>
                  </a:txBody>
                  <a:tcPr marL="0" marR="0" marT="0" marB="0" anchor="ctr"/>
                </a:tc>
                <a:tc>
                  <a:txBody>
                    <a:bodyPr/>
                    <a:lstStyle/>
                    <a:p>
                      <a:pPr algn="ctr" fontAlgn="b"/>
                      <a:r>
                        <a:rPr lang="en-US" altLang="zh-CN" sz="1000" u="none" strike="noStrike">
                          <a:effectLst/>
                        </a:rPr>
                        <a:t>1-</a:t>
                      </a:r>
                      <a:r>
                        <a:rPr lang="zh-CN" altLang="en-US" sz="1000" u="none" strike="noStrike">
                          <a:effectLst/>
                        </a:rPr>
                        <a:t>高</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en-US" altLang="zh-CN" sz="900" u="none" strike="noStrike">
                          <a:effectLst/>
                        </a:rPr>
                        <a:t>5%</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4%</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4%</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4%</a:t>
                      </a:r>
                      <a:endParaRPr lang="en-US" altLang="zh-CN" sz="900" b="0" i="0" u="none" strike="noStrike">
                        <a:solidFill>
                          <a:srgbClr val="000000"/>
                        </a:solidFill>
                        <a:effectLst/>
                        <a:latin typeface="Arial"/>
                      </a:endParaRPr>
                    </a:p>
                  </a:txBody>
                  <a:tcPr marL="0" marR="0" marT="0" marB="0" anchor="ctr"/>
                </a:tc>
              </a:tr>
              <a:tr h="248620">
                <a:tc vMerge="1">
                  <a:txBody>
                    <a:bodyPr/>
                    <a:lstStyle/>
                    <a:p>
                      <a:endParaRPr lang="zh-CN" altLang="en-US"/>
                    </a:p>
                  </a:txBody>
                  <a:tcPr/>
                </a:tc>
                <a:tc>
                  <a:txBody>
                    <a:bodyPr/>
                    <a:lstStyle/>
                    <a:p>
                      <a:pPr algn="ctr" fontAlgn="ctr"/>
                      <a:r>
                        <a:rPr lang="zh-CN" altLang="en-US" sz="900" u="none" strike="noStrike">
                          <a:effectLst/>
                        </a:rPr>
                        <a:t>缺陷遗留指数（</a:t>
                      </a:r>
                      <a:r>
                        <a:rPr lang="en-US" altLang="zh-CN" sz="900" u="none" strike="noStrike">
                          <a:effectLst/>
                        </a:rPr>
                        <a:t>DI</a:t>
                      </a:r>
                      <a:r>
                        <a:rPr lang="zh-CN" altLang="en-US" sz="900" u="none" strike="noStrike">
                          <a:effectLst/>
                        </a:rPr>
                        <a:t>值</a:t>
                      </a:r>
                      <a:r>
                        <a:rPr lang="en-US" altLang="zh-CN" sz="900" u="none" strike="noStrike">
                          <a:effectLst/>
                        </a:rPr>
                        <a:t>)</a:t>
                      </a:r>
                      <a:endParaRPr lang="en-US" altLang="zh-CN" sz="900" b="1" i="0" u="none" strike="noStrike">
                        <a:solidFill>
                          <a:srgbClr val="000000"/>
                        </a:solidFill>
                        <a:effectLst/>
                        <a:latin typeface="宋体"/>
                      </a:endParaRPr>
                    </a:p>
                  </a:txBody>
                  <a:tcPr marL="0" marR="0" marT="0" marB="0" anchor="ctr"/>
                </a:tc>
                <a:tc>
                  <a:txBody>
                    <a:bodyPr/>
                    <a:lstStyle/>
                    <a:p>
                      <a:pPr algn="ctr" fontAlgn="b"/>
                      <a:r>
                        <a:rPr lang="en-US" altLang="zh-CN" sz="1000" u="none" strike="noStrike">
                          <a:effectLst/>
                        </a:rPr>
                        <a:t>1-</a:t>
                      </a:r>
                      <a:r>
                        <a:rPr lang="zh-CN" altLang="en-US" sz="1000" u="none" strike="noStrike">
                          <a:effectLst/>
                        </a:rPr>
                        <a:t>高</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70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0</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70</a:t>
                      </a:r>
                      <a:endParaRPr lang="en-US" altLang="zh-CN" sz="900" b="0" i="0" u="none" strike="noStrike" dirty="0">
                        <a:solidFill>
                          <a:srgbClr val="000000"/>
                        </a:solidFill>
                        <a:effectLst/>
                        <a:latin typeface="Arial"/>
                      </a:endParaRPr>
                    </a:p>
                  </a:txBody>
                  <a:tcPr marL="0" marR="0" marT="0" marB="0" anchor="ctr"/>
                </a:tc>
              </a:tr>
              <a:tr h="282523">
                <a:tc vMerge="1">
                  <a:txBody>
                    <a:bodyPr/>
                    <a:lstStyle/>
                    <a:p>
                      <a:endParaRPr lang="zh-CN" altLang="en-US"/>
                    </a:p>
                  </a:txBody>
                  <a:tcPr/>
                </a:tc>
                <a:tc>
                  <a:txBody>
                    <a:bodyPr/>
                    <a:lstStyle/>
                    <a:p>
                      <a:pPr algn="ctr" fontAlgn="ctr"/>
                      <a:r>
                        <a:rPr lang="zh-CN" altLang="en-US" sz="900" u="none" strike="noStrike">
                          <a:effectLst/>
                        </a:rPr>
                        <a:t>发布</a:t>
                      </a:r>
                      <a:r>
                        <a:rPr lang="en-US" sz="900" u="none" strike="noStrike">
                          <a:effectLst/>
                        </a:rPr>
                        <a:t>Coverity</a:t>
                      </a:r>
                      <a:r>
                        <a:rPr lang="zh-CN" altLang="en-US" sz="900" u="none" strike="noStrike">
                          <a:effectLst/>
                        </a:rPr>
                        <a:t>清零</a:t>
                      </a:r>
                      <a:endParaRPr lang="zh-CN" altLang="en-US" sz="900" b="1" i="0" u="none" strike="noStrike">
                        <a:solidFill>
                          <a:srgbClr val="000000"/>
                        </a:solidFill>
                        <a:effectLst/>
                        <a:latin typeface="宋体"/>
                      </a:endParaRPr>
                    </a:p>
                  </a:txBody>
                  <a:tcPr marL="0" marR="0" marT="0" marB="0" anchor="ctr"/>
                </a:tc>
                <a:tc>
                  <a:txBody>
                    <a:bodyPr/>
                    <a:lstStyle/>
                    <a:p>
                      <a:pPr algn="ctr" fontAlgn="b"/>
                      <a:r>
                        <a:rPr lang="en-US" altLang="zh-CN" sz="1000" u="none" strike="noStrike" dirty="0">
                          <a:effectLst/>
                        </a:rPr>
                        <a:t>1-</a:t>
                      </a:r>
                      <a:r>
                        <a:rPr lang="zh-CN" altLang="en-US" sz="1000" u="none" strike="noStrike" dirty="0">
                          <a:effectLst/>
                        </a:rPr>
                        <a:t>高</a:t>
                      </a:r>
                      <a:endParaRPr lang="zh-CN" altLang="en-US" sz="1000" b="0" i="0" u="none" strike="noStrike" dirty="0">
                        <a:solidFill>
                          <a:srgbClr val="000000"/>
                        </a:solidFill>
                        <a:effectLst/>
                        <a:latin typeface="宋体"/>
                      </a:endParaRPr>
                    </a:p>
                  </a:txBody>
                  <a:tcPr marL="0" marR="0" marT="0" marB="0" anchor="b"/>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r>
              <a:tr h="565047">
                <a:tc vMerge="1">
                  <a:txBody>
                    <a:bodyPr/>
                    <a:lstStyle/>
                    <a:p>
                      <a:endParaRPr lang="zh-CN" altLang="en-US"/>
                    </a:p>
                  </a:txBody>
                  <a:tcPr/>
                </a:tc>
                <a:tc>
                  <a:txBody>
                    <a:bodyPr/>
                    <a:lstStyle/>
                    <a:p>
                      <a:pPr algn="ctr" fontAlgn="ctr"/>
                      <a:r>
                        <a:rPr lang="zh-CN" altLang="en-US" sz="900" u="none" strike="noStrike" dirty="0">
                          <a:effectLst/>
                        </a:rPr>
                        <a:t>缺陷遗留指数（安全</a:t>
                      </a:r>
                      <a:r>
                        <a:rPr lang="en-US" altLang="zh-CN" sz="900" u="none" strike="noStrike" dirty="0">
                          <a:effectLst/>
                        </a:rPr>
                        <a:t>DI</a:t>
                      </a:r>
                      <a:r>
                        <a:rPr lang="zh-CN" altLang="en-US" sz="900" u="none" strike="noStrike" dirty="0">
                          <a:effectLst/>
                        </a:rPr>
                        <a:t>值</a:t>
                      </a:r>
                      <a:r>
                        <a:rPr lang="en-US" altLang="zh-CN" sz="900" u="none" strike="noStrike" dirty="0">
                          <a:effectLst/>
                        </a:rPr>
                        <a:t>)</a:t>
                      </a:r>
                      <a:endParaRPr lang="en-US" altLang="zh-CN" sz="900" b="1" i="0" u="none" strike="noStrike" dirty="0">
                        <a:solidFill>
                          <a:srgbClr val="000000"/>
                        </a:solidFill>
                        <a:effectLst/>
                        <a:latin typeface="宋体"/>
                      </a:endParaRPr>
                    </a:p>
                  </a:txBody>
                  <a:tcPr marL="0" marR="0" marT="0" marB="0" anchor="ctr"/>
                </a:tc>
                <a:tc>
                  <a:txBody>
                    <a:bodyPr/>
                    <a:lstStyle/>
                    <a:p>
                      <a:pPr algn="ctr" fontAlgn="b"/>
                      <a:r>
                        <a:rPr lang="en-US" altLang="zh-CN" sz="1000" u="none" strike="noStrike" dirty="0">
                          <a:effectLst/>
                        </a:rPr>
                        <a:t>2-</a:t>
                      </a:r>
                      <a:r>
                        <a:rPr lang="zh-CN" altLang="en-US" sz="1000" u="none" strike="noStrike" dirty="0">
                          <a:effectLst/>
                        </a:rPr>
                        <a:t>中</a:t>
                      </a:r>
                      <a:endParaRPr lang="zh-CN" altLang="en-US" sz="1000" b="0" i="0" u="none" strike="noStrike" dirty="0">
                        <a:solidFill>
                          <a:srgbClr val="000000"/>
                        </a:solidFill>
                        <a:effectLst/>
                        <a:latin typeface="宋体"/>
                      </a:endParaRPr>
                    </a:p>
                  </a:txBody>
                  <a:tcPr marL="0" marR="0" marT="0" marB="0" anchor="b"/>
                </a:tc>
                <a:tc>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Arial"/>
                      </a:endParaRPr>
                    </a:p>
                  </a:txBody>
                  <a:tcPr marL="0" marR="0" marT="0" marB="0" anchor="ctr"/>
                </a:tc>
                <a:tc>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Arial"/>
                      </a:endParaRPr>
                    </a:p>
                  </a:txBody>
                  <a:tcPr marL="0" marR="0" marT="0" marB="0" anchor="ctr"/>
                </a:tc>
                <a:tc>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0</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12</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0</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b="0" i="0" u="none" strike="noStrike" dirty="0" smtClean="0">
                          <a:solidFill>
                            <a:srgbClr val="000000"/>
                          </a:solidFill>
                          <a:effectLst/>
                          <a:latin typeface="Arial"/>
                        </a:rPr>
                        <a:t>10</a:t>
                      </a:r>
                      <a:endParaRPr lang="en-US" altLang="zh-CN" sz="900" b="0" i="0" u="none" strike="noStrike" dirty="0">
                        <a:solidFill>
                          <a:srgbClr val="000000"/>
                        </a:solidFill>
                        <a:effectLst/>
                        <a:latin typeface="Arial"/>
                      </a:endParaRPr>
                    </a:p>
                  </a:txBody>
                  <a:tcPr marL="0" marR="0" marT="0" marB="0" anchor="ctr"/>
                </a:tc>
              </a:tr>
              <a:tr h="282523">
                <a:tc vMerge="1">
                  <a:txBody>
                    <a:bodyPr/>
                    <a:lstStyle/>
                    <a:p>
                      <a:endParaRPr lang="zh-CN" altLang="en-US"/>
                    </a:p>
                  </a:txBody>
                  <a:tcPr/>
                </a:tc>
                <a:tc>
                  <a:txBody>
                    <a:bodyPr/>
                    <a:lstStyle/>
                    <a:p>
                      <a:pPr algn="ctr" fontAlgn="ctr"/>
                      <a:r>
                        <a:rPr lang="zh-CN" altLang="en-US" sz="900" u="none" strike="noStrike" dirty="0">
                          <a:effectLst/>
                        </a:rPr>
                        <a:t>测试轮次</a:t>
                      </a:r>
                      <a:endParaRPr lang="zh-CN" altLang="en-US" sz="900" b="1" i="0" u="none" strike="noStrike" dirty="0">
                        <a:solidFill>
                          <a:srgbClr val="000000"/>
                        </a:solidFill>
                        <a:effectLst/>
                        <a:latin typeface="宋体"/>
                      </a:endParaRPr>
                    </a:p>
                  </a:txBody>
                  <a:tcPr marL="0" marR="0" marT="0" marB="0" anchor="ctr"/>
                </a:tc>
                <a:tc>
                  <a:txBody>
                    <a:bodyPr/>
                    <a:lstStyle/>
                    <a:p>
                      <a:pPr algn="ctr" fontAlgn="b"/>
                      <a:r>
                        <a:rPr lang="en-US" altLang="zh-CN" sz="1000" u="none" strike="noStrike">
                          <a:effectLst/>
                        </a:rPr>
                        <a:t>2-</a:t>
                      </a:r>
                      <a:r>
                        <a:rPr lang="zh-CN" altLang="en-US" sz="1000" u="none" strike="noStrike">
                          <a:effectLst/>
                        </a:rPr>
                        <a:t>中</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3</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4</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2</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3</a:t>
                      </a:r>
                      <a:endParaRPr lang="en-US" altLang="zh-CN" sz="900" b="0" i="0" u="none" strike="noStrike" dirty="0">
                        <a:solidFill>
                          <a:srgbClr val="000000"/>
                        </a:solidFill>
                        <a:effectLst/>
                        <a:latin typeface="Arial"/>
                      </a:endParaRPr>
                    </a:p>
                  </a:txBody>
                  <a:tcPr marL="0" marR="0" marT="0" marB="0" anchor="ctr"/>
                </a:tc>
              </a:tr>
              <a:tr h="440024">
                <a:tc vMerge="1">
                  <a:txBody>
                    <a:bodyPr/>
                    <a:lstStyle/>
                    <a:p>
                      <a:endParaRPr lang="zh-CN" altLang="en-US"/>
                    </a:p>
                  </a:txBody>
                  <a:tcPr/>
                </a:tc>
                <a:tc>
                  <a:txBody>
                    <a:bodyPr/>
                    <a:lstStyle/>
                    <a:p>
                      <a:pPr algn="ctr" fontAlgn="ctr"/>
                      <a:r>
                        <a:rPr lang="zh-CN" altLang="en-US" sz="900" u="none" strike="noStrike" dirty="0">
                          <a:effectLst/>
                        </a:rPr>
                        <a:t>验证阶段前后缺陷比</a:t>
                      </a:r>
                      <a:endParaRPr lang="zh-CN" altLang="en-US" sz="900" b="1" i="0" u="none" strike="noStrike" dirty="0">
                        <a:solidFill>
                          <a:srgbClr val="000000"/>
                        </a:solidFill>
                        <a:effectLst/>
                        <a:latin typeface="宋体"/>
                      </a:endParaRPr>
                    </a:p>
                  </a:txBody>
                  <a:tcPr marL="0" marR="0" marT="0" marB="0" anchor="ctr"/>
                </a:tc>
                <a:tc>
                  <a:txBody>
                    <a:bodyPr/>
                    <a:lstStyle/>
                    <a:p>
                      <a:pPr algn="ctr" fontAlgn="b"/>
                      <a:r>
                        <a:rPr lang="en-US" altLang="zh-CN" sz="1000" u="none" strike="noStrike">
                          <a:effectLst/>
                        </a:rPr>
                        <a:t>2-</a:t>
                      </a:r>
                      <a:r>
                        <a:rPr lang="zh-CN" altLang="en-US" sz="1000" u="none" strike="noStrike">
                          <a:effectLst/>
                        </a:rPr>
                        <a:t>中</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en-US" altLang="zh-CN" sz="900" u="none" strike="noStrike">
                          <a:effectLst/>
                        </a:rPr>
                        <a:t>70%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70%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70%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70%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100%</a:t>
                      </a:r>
                      <a:endParaRPr lang="en-US" altLang="zh-CN" sz="900" b="0" i="0" u="none" strike="noStrike" dirty="0">
                        <a:solidFill>
                          <a:srgbClr val="000000"/>
                        </a:solidFill>
                        <a:effectLst/>
                        <a:latin typeface="Arial"/>
                      </a:endParaRPr>
                    </a:p>
                  </a:txBody>
                  <a:tcPr marL="0" marR="0" marT="0" marB="0" anchor="ctr"/>
                </a:tc>
              </a:tr>
              <a:tr h="660035">
                <a:tc rowSpan="2">
                  <a:txBody>
                    <a:bodyPr/>
                    <a:lstStyle/>
                    <a:p>
                      <a:pPr algn="ctr" fontAlgn="ctr"/>
                      <a:r>
                        <a:rPr lang="zh-CN" altLang="en-US" sz="1000" b="1" u="none" strike="noStrike" dirty="0">
                          <a:effectLst/>
                        </a:rPr>
                        <a:t>进度</a:t>
                      </a:r>
                      <a:endParaRPr lang="zh-CN" altLang="en-US" sz="1000" b="1" i="0" u="none" strike="noStrike" dirty="0">
                        <a:solidFill>
                          <a:srgbClr val="000000"/>
                        </a:solidFill>
                        <a:effectLst/>
                        <a:latin typeface="宋体"/>
                      </a:endParaRPr>
                    </a:p>
                  </a:txBody>
                  <a:tcPr marL="0" marR="0" marT="0" marB="0" anchor="ctr">
                    <a:solidFill>
                      <a:schemeClr val="accent6">
                        <a:lumMod val="20000"/>
                        <a:lumOff val="80000"/>
                      </a:schemeClr>
                    </a:solidFill>
                  </a:tcPr>
                </a:tc>
                <a:tc>
                  <a:txBody>
                    <a:bodyPr/>
                    <a:lstStyle/>
                    <a:p>
                      <a:pPr algn="ctr" fontAlgn="ctr"/>
                      <a:r>
                        <a:rPr lang="zh-CN" altLang="en-US" sz="900" u="none" strike="noStrike" dirty="0">
                          <a:effectLst/>
                        </a:rPr>
                        <a:t>发布偏差</a:t>
                      </a:r>
                      <a:br>
                        <a:rPr lang="zh-CN" altLang="en-US" sz="900" u="none" strike="noStrike" dirty="0">
                          <a:effectLst/>
                        </a:rPr>
                      </a:br>
                      <a:r>
                        <a:rPr lang="zh-CN" altLang="en-US" sz="900" u="none" strike="noStrike" dirty="0">
                          <a:effectLst/>
                        </a:rPr>
                        <a:t>（负偏差超过</a:t>
                      </a:r>
                      <a:r>
                        <a:rPr lang="en-US" altLang="zh-CN" sz="900" u="none" strike="noStrike" dirty="0">
                          <a:effectLst/>
                        </a:rPr>
                        <a:t>10%</a:t>
                      </a:r>
                      <a:r>
                        <a:rPr lang="zh-CN" altLang="en-US" sz="900" u="none" strike="noStrike" dirty="0">
                          <a:effectLst/>
                        </a:rPr>
                        <a:t>要求说明理由）</a:t>
                      </a:r>
                      <a:endParaRPr lang="zh-CN" altLang="en-US" sz="900" b="1" i="0" u="none" strike="noStrike" dirty="0">
                        <a:solidFill>
                          <a:srgbClr val="000000"/>
                        </a:solidFill>
                        <a:effectLst/>
                        <a:latin typeface="宋体"/>
                      </a:endParaRPr>
                    </a:p>
                  </a:txBody>
                  <a:tcPr marL="0" marR="0" marT="0" marB="0" anchor="ctr"/>
                </a:tc>
                <a:tc>
                  <a:txBody>
                    <a:bodyPr/>
                    <a:lstStyle/>
                    <a:p>
                      <a:pPr algn="ctr" fontAlgn="b"/>
                      <a:r>
                        <a:rPr lang="en-US" altLang="zh-CN" sz="1000" u="none" strike="noStrike">
                          <a:effectLst/>
                        </a:rPr>
                        <a:t>2-</a:t>
                      </a:r>
                      <a:r>
                        <a:rPr lang="zh-CN" altLang="en-US" sz="1000" u="none" strike="noStrike">
                          <a:effectLst/>
                        </a:rPr>
                        <a:t>中</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r>
              <a:tr h="660035">
                <a:tc vMerge="1">
                  <a:txBody>
                    <a:bodyPr/>
                    <a:lstStyle/>
                    <a:p>
                      <a:endParaRPr lang="zh-CN" altLang="en-US"/>
                    </a:p>
                  </a:txBody>
                  <a:tcPr/>
                </a:tc>
                <a:tc>
                  <a:txBody>
                    <a:bodyPr/>
                    <a:lstStyle/>
                    <a:p>
                      <a:pPr algn="ctr" fontAlgn="ctr"/>
                      <a:r>
                        <a:rPr lang="zh-CN" altLang="en-US" sz="900" u="none" strike="noStrike" dirty="0">
                          <a:effectLst/>
                        </a:rPr>
                        <a:t>结项偏差</a:t>
                      </a:r>
                      <a:br>
                        <a:rPr lang="zh-CN" altLang="en-US" sz="900" u="none" strike="noStrike" dirty="0">
                          <a:effectLst/>
                        </a:rPr>
                      </a:br>
                      <a:r>
                        <a:rPr lang="zh-CN" altLang="en-US" sz="900" u="none" strike="noStrike" dirty="0">
                          <a:effectLst/>
                        </a:rPr>
                        <a:t>（负偏差超过</a:t>
                      </a:r>
                      <a:r>
                        <a:rPr lang="en-US" altLang="zh-CN" sz="900" u="none" strike="noStrike" dirty="0">
                          <a:effectLst/>
                        </a:rPr>
                        <a:t>10%</a:t>
                      </a:r>
                      <a:r>
                        <a:rPr lang="zh-CN" altLang="en-US" sz="900" u="none" strike="noStrike" dirty="0">
                          <a:effectLst/>
                        </a:rPr>
                        <a:t>要求说明理由）</a:t>
                      </a:r>
                      <a:endParaRPr lang="zh-CN" altLang="en-US" sz="900" b="1" i="0" u="none" strike="noStrike" dirty="0">
                        <a:solidFill>
                          <a:srgbClr val="000000"/>
                        </a:solidFill>
                        <a:effectLst/>
                        <a:latin typeface="宋体"/>
                      </a:endParaRPr>
                    </a:p>
                  </a:txBody>
                  <a:tcPr marL="0" marR="0" marT="0" marB="0" anchor="ctr"/>
                </a:tc>
                <a:tc>
                  <a:txBody>
                    <a:bodyPr/>
                    <a:lstStyle/>
                    <a:p>
                      <a:pPr algn="ctr" fontAlgn="b"/>
                      <a:r>
                        <a:rPr lang="en-US" altLang="zh-CN" sz="1000" u="none" strike="noStrike">
                          <a:effectLst/>
                        </a:rPr>
                        <a:t>2-</a:t>
                      </a:r>
                      <a:r>
                        <a:rPr lang="zh-CN" altLang="en-US" sz="1000" u="none" strike="noStrike">
                          <a:effectLst/>
                        </a:rPr>
                        <a:t>中</a:t>
                      </a:r>
                      <a:endParaRPr lang="zh-CN" altLang="en-US" sz="1000" b="0" i="0" u="none" strike="noStrike">
                        <a:solidFill>
                          <a:srgbClr val="000000"/>
                        </a:solidFill>
                        <a:effectLst/>
                        <a:latin typeface="宋体"/>
                      </a:endParaRPr>
                    </a:p>
                  </a:txBody>
                  <a:tcPr marL="0" marR="0" marT="0" marB="0" anchor="b"/>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0%</a:t>
                      </a:r>
                      <a:endParaRPr lang="en-US" altLang="zh-CN" sz="900" b="0" i="0" u="none" strike="noStrike" dirty="0">
                        <a:solidFill>
                          <a:srgbClr val="000000"/>
                        </a:solidFill>
                        <a:effectLst/>
                        <a:latin typeface="Arial"/>
                      </a:endParaRPr>
                    </a:p>
                  </a:txBody>
                  <a:tcPr marL="0" marR="0" marT="0" marB="0" anchor="ctr"/>
                </a:tc>
                <a:tc>
                  <a:txBody>
                    <a:bodyPr/>
                    <a:lstStyle/>
                    <a:p>
                      <a:pPr algn="ctr" fontAlgn="ctr"/>
                      <a:r>
                        <a:rPr lang="en-US" altLang="zh-CN" sz="900" u="none" strike="noStrike">
                          <a:effectLst/>
                        </a:rPr>
                        <a:t>10%</a:t>
                      </a:r>
                      <a:endParaRPr lang="en-US" altLang="zh-CN" sz="900" b="0" i="0" u="none" strike="noStrike">
                        <a:solidFill>
                          <a:srgbClr val="000000"/>
                        </a:solidFill>
                        <a:effectLst/>
                        <a:latin typeface="Arial"/>
                      </a:endParaRPr>
                    </a:p>
                  </a:txBody>
                  <a:tcPr marL="0" marR="0" marT="0" marB="0" anchor="ctr"/>
                </a:tc>
              </a:tr>
              <a:tr h="282523">
                <a:tc>
                  <a:txBody>
                    <a:bodyPr/>
                    <a:lstStyle/>
                    <a:p>
                      <a:pPr algn="ctr" fontAlgn="ctr"/>
                      <a:r>
                        <a:rPr lang="zh-CN" altLang="en-US" sz="1000" b="1" u="none" strike="noStrike" dirty="0">
                          <a:effectLst/>
                        </a:rPr>
                        <a:t>规范性</a:t>
                      </a:r>
                      <a:endParaRPr lang="zh-CN" altLang="en-US" sz="1000" b="1" i="0" u="none" strike="noStrike" dirty="0">
                        <a:solidFill>
                          <a:srgbClr val="000000"/>
                        </a:solidFill>
                        <a:effectLst/>
                        <a:latin typeface="宋体"/>
                      </a:endParaRPr>
                    </a:p>
                  </a:txBody>
                  <a:tcPr marL="0" marR="0" marT="0" marB="0" anchor="ctr">
                    <a:solidFill>
                      <a:schemeClr val="accent6">
                        <a:lumMod val="20000"/>
                        <a:lumOff val="80000"/>
                      </a:schemeClr>
                    </a:solidFill>
                  </a:tcPr>
                </a:tc>
                <a:tc>
                  <a:txBody>
                    <a:bodyPr/>
                    <a:lstStyle/>
                    <a:p>
                      <a:pPr algn="l" fontAlgn="ctr"/>
                      <a:r>
                        <a:rPr lang="zh-CN" altLang="en-US" sz="900" u="none" strike="noStrike">
                          <a:effectLst/>
                        </a:rPr>
                        <a:t>过程符合度</a:t>
                      </a:r>
                      <a:endParaRPr lang="zh-CN" altLang="en-US" sz="900" b="1" i="0" u="none" strike="noStrike">
                        <a:solidFill>
                          <a:srgbClr val="000000"/>
                        </a:solidFill>
                        <a:effectLst/>
                        <a:latin typeface="宋体"/>
                      </a:endParaRPr>
                    </a:p>
                  </a:txBody>
                  <a:tcPr marL="0" marR="0" marT="0" marB="0" anchor="ctr"/>
                </a:tc>
                <a:tc>
                  <a:txBody>
                    <a:bodyPr/>
                    <a:lstStyle/>
                    <a:p>
                      <a:pPr algn="ctr" fontAlgn="b"/>
                      <a:r>
                        <a:rPr lang="en-US" altLang="zh-CN" sz="1000" u="none" strike="noStrike" dirty="0">
                          <a:effectLst/>
                        </a:rPr>
                        <a:t>2-</a:t>
                      </a:r>
                      <a:r>
                        <a:rPr lang="zh-CN" altLang="en-US" sz="1000" u="none" strike="noStrike" dirty="0">
                          <a:effectLst/>
                        </a:rPr>
                        <a:t>中</a:t>
                      </a:r>
                      <a:endParaRPr lang="zh-CN" altLang="en-US" sz="1000" b="0" i="0" u="none" strike="noStrike" dirty="0">
                        <a:solidFill>
                          <a:srgbClr val="000000"/>
                        </a:solidFill>
                        <a:effectLst/>
                        <a:latin typeface="宋体"/>
                      </a:endParaRPr>
                    </a:p>
                  </a:txBody>
                  <a:tcPr marL="0" marR="0" marT="0" marB="0" anchor="b"/>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a:effectLst/>
                        </a:rPr>
                        <a:t>90%</a:t>
                      </a:r>
                      <a:endParaRPr lang="en-US" altLang="zh-CN" sz="900" b="0" i="0" u="none" strike="noStrike">
                        <a:solidFill>
                          <a:srgbClr val="000000"/>
                        </a:solidFill>
                        <a:effectLst/>
                        <a:latin typeface="Arial"/>
                      </a:endParaRPr>
                    </a:p>
                  </a:txBody>
                  <a:tcPr marL="0" marR="0" marT="0" marB="0" anchor="ctr"/>
                </a:tc>
                <a:tc>
                  <a:txBody>
                    <a:bodyPr/>
                    <a:lstStyle/>
                    <a:p>
                      <a:pPr algn="ctr" fontAlgn="ctr"/>
                      <a:r>
                        <a:rPr lang="en-US" altLang="zh-CN" sz="900" u="none" strike="noStrike" dirty="0">
                          <a:effectLst/>
                        </a:rPr>
                        <a:t>100%</a:t>
                      </a:r>
                      <a:endParaRPr lang="en-US" altLang="zh-CN" sz="900" b="0" i="0" u="none" strike="noStrike" dirty="0">
                        <a:solidFill>
                          <a:srgbClr val="000000"/>
                        </a:solidFill>
                        <a:effectLst/>
                        <a:latin typeface="Arial"/>
                      </a:endParaRPr>
                    </a:p>
                  </a:txBody>
                  <a:tcPr marL="0" marR="0" marT="0" marB="0" anchor="ct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02106628"/>
              </p:ext>
            </p:extLst>
          </p:nvPr>
        </p:nvGraphicFramePr>
        <p:xfrm>
          <a:off x="4077739" y="3699824"/>
          <a:ext cx="4680520" cy="2874275"/>
        </p:xfrm>
        <a:graphic>
          <a:graphicData uri="http://schemas.openxmlformats.org/drawingml/2006/table">
            <a:tbl>
              <a:tblPr firstRow="1" bandRow="1">
                <a:tableStyleId>{93296810-A885-4BE3-A3E7-6D5BEEA58F35}</a:tableStyleId>
              </a:tblPr>
              <a:tblGrid>
                <a:gridCol w="936104"/>
                <a:gridCol w="936104"/>
                <a:gridCol w="936104"/>
                <a:gridCol w="936104"/>
                <a:gridCol w="936104"/>
              </a:tblGrid>
              <a:tr h="618755">
                <a:tc>
                  <a:txBody>
                    <a:bodyPr/>
                    <a:lstStyle/>
                    <a:p>
                      <a:r>
                        <a:rPr lang="zh-CN" altLang="en-US" sz="1400" dirty="0" smtClean="0"/>
                        <a:t>度量项</a:t>
                      </a:r>
                      <a:endParaRPr lang="zh-CN" altLang="en-US" sz="1400" dirty="0"/>
                    </a:p>
                  </a:txBody>
                  <a:tcPr/>
                </a:tc>
                <a:tc>
                  <a:txBody>
                    <a:bodyPr/>
                    <a:lstStyle/>
                    <a:p>
                      <a:r>
                        <a:rPr lang="zh-CN" altLang="en-US" sz="1400" dirty="0" smtClean="0"/>
                        <a:t>监控方法</a:t>
                      </a:r>
                      <a:endParaRPr lang="zh-CN" altLang="en-US" sz="1400" dirty="0"/>
                    </a:p>
                  </a:txBody>
                  <a:tcPr/>
                </a:tc>
                <a:tc>
                  <a:txBody>
                    <a:bodyPr/>
                    <a:lstStyle/>
                    <a:p>
                      <a:r>
                        <a:rPr lang="zh-CN" altLang="en-US" sz="1400" dirty="0" smtClean="0"/>
                        <a:t>频率</a:t>
                      </a:r>
                      <a:endParaRPr lang="zh-CN" altLang="en-US" sz="1400" dirty="0"/>
                    </a:p>
                  </a:txBody>
                  <a:tcPr/>
                </a:tc>
                <a:tc>
                  <a:txBody>
                    <a:bodyPr/>
                    <a:lstStyle/>
                    <a:p>
                      <a:r>
                        <a:rPr lang="zh-CN" altLang="en-US" sz="1400" dirty="0" smtClean="0"/>
                        <a:t>责任人</a:t>
                      </a:r>
                      <a:endParaRPr lang="zh-CN" altLang="en-US" sz="1400" dirty="0"/>
                    </a:p>
                  </a:txBody>
                  <a:tcPr/>
                </a:tc>
                <a:tc>
                  <a:txBody>
                    <a:bodyPr/>
                    <a:lstStyle/>
                    <a:p>
                      <a:r>
                        <a:rPr lang="zh-CN" altLang="en-US" sz="1400" dirty="0" smtClean="0"/>
                        <a:t>说明</a:t>
                      </a:r>
                      <a:endParaRPr lang="zh-CN" altLang="en-US" sz="1400" dirty="0"/>
                    </a:p>
                  </a:txBody>
                  <a:tcPr/>
                </a:tc>
              </a:tr>
              <a:tr h="573750">
                <a:tc>
                  <a:txBody>
                    <a:bodyPr/>
                    <a:lstStyle/>
                    <a:p>
                      <a:r>
                        <a:rPr lang="zh-CN" altLang="en-US" sz="1000" dirty="0" smtClean="0"/>
                        <a:t>缺陷解决效率（周期）</a:t>
                      </a:r>
                      <a:endParaRPr lang="zh-CN" altLang="en-US" sz="1000" dirty="0"/>
                    </a:p>
                  </a:txBody>
                  <a:tcPr/>
                </a:tc>
                <a:tc>
                  <a:txBody>
                    <a:bodyPr/>
                    <a:lstStyle/>
                    <a:p>
                      <a:r>
                        <a:rPr lang="zh-CN" altLang="en-US" sz="1000" dirty="0" smtClean="0"/>
                        <a:t>控制图</a:t>
                      </a:r>
                      <a:endParaRPr lang="zh-CN" altLang="en-US" sz="1000" dirty="0"/>
                    </a:p>
                  </a:txBody>
                  <a:tcPr/>
                </a:tc>
                <a:tc>
                  <a:txBody>
                    <a:bodyPr/>
                    <a:lstStyle/>
                    <a:p>
                      <a:r>
                        <a:rPr lang="zh-CN" altLang="en-US" sz="1000" dirty="0" smtClean="0"/>
                        <a:t>每日</a:t>
                      </a:r>
                      <a:endParaRPr lang="zh-CN" altLang="en-US" sz="1000" dirty="0"/>
                    </a:p>
                  </a:txBody>
                  <a:tcPr/>
                </a:tc>
                <a:tc>
                  <a:txBody>
                    <a:bodyPr/>
                    <a:lstStyle/>
                    <a:p>
                      <a:r>
                        <a:rPr lang="zh-CN" altLang="en-US" sz="1000" dirty="0" smtClean="0"/>
                        <a:t>曹富春</a:t>
                      </a:r>
                      <a:endParaRPr lang="zh-CN" altLang="en-US" sz="1000" dirty="0"/>
                    </a:p>
                  </a:txBody>
                  <a:tcPr/>
                </a:tc>
                <a:tc>
                  <a:txBody>
                    <a:bodyPr/>
                    <a:lstStyle/>
                    <a:p>
                      <a:r>
                        <a:rPr lang="zh-CN" altLang="en-US" sz="1000" dirty="0" smtClean="0"/>
                        <a:t>系统测试</a:t>
                      </a:r>
                      <a:r>
                        <a:rPr lang="zh-CN" altLang="en-US" sz="1000" dirty="0" smtClean="0"/>
                        <a:t>阶段，异常发生报告，抄送</a:t>
                      </a:r>
                      <a:r>
                        <a:rPr lang="en-US" altLang="zh-CN" sz="1000" dirty="0" smtClean="0"/>
                        <a:t>QA</a:t>
                      </a:r>
                      <a:endParaRPr lang="zh-CN" altLang="en-US" sz="1000" dirty="0"/>
                    </a:p>
                  </a:txBody>
                  <a:tcPr/>
                </a:tc>
              </a:tr>
              <a:tr h="573750">
                <a:tc>
                  <a:txBody>
                    <a:bodyPr/>
                    <a:lstStyle/>
                    <a:p>
                      <a:r>
                        <a:rPr lang="en-US" altLang="zh-CN" sz="1000" dirty="0" err="1" smtClean="0"/>
                        <a:t>Coverity</a:t>
                      </a:r>
                      <a:r>
                        <a:rPr lang="zh-CN" altLang="en-US" sz="1000" dirty="0" smtClean="0"/>
                        <a:t>清零率</a:t>
                      </a:r>
                      <a:endParaRPr lang="zh-CN" altLang="en-US" sz="1000" dirty="0"/>
                    </a:p>
                  </a:txBody>
                  <a:tcPr/>
                </a:tc>
                <a:tc>
                  <a:txBody>
                    <a:bodyPr/>
                    <a:lstStyle/>
                    <a:p>
                      <a:r>
                        <a:rPr lang="zh-CN" altLang="en-US" sz="1000" dirty="0" smtClean="0"/>
                        <a:t>时序图</a:t>
                      </a:r>
                      <a:endParaRPr lang="zh-CN" altLang="en-US" sz="1000" dirty="0"/>
                    </a:p>
                  </a:txBody>
                  <a:tcPr/>
                </a:tc>
                <a:tc>
                  <a:txBody>
                    <a:bodyPr/>
                    <a:lstStyle/>
                    <a:p>
                      <a:r>
                        <a:rPr lang="zh-CN" altLang="en-US" sz="1000" dirty="0" smtClean="0"/>
                        <a:t>每日</a:t>
                      </a:r>
                      <a:endParaRPr lang="zh-CN" altLang="en-US" sz="1000" dirty="0"/>
                    </a:p>
                  </a:txBody>
                  <a:tcPr/>
                </a:tc>
                <a:tc>
                  <a:txBody>
                    <a:bodyPr/>
                    <a:lstStyle/>
                    <a:p>
                      <a:r>
                        <a:rPr lang="zh-CN" altLang="en-US" sz="1000" dirty="0" smtClean="0"/>
                        <a:t>曹富春</a:t>
                      </a:r>
                      <a:endParaRPr lang="zh-CN" altLang="en-US" sz="1000" dirty="0"/>
                    </a:p>
                  </a:txBody>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zh-CN" altLang="en-US" sz="1000" dirty="0" smtClean="0"/>
                        <a:t>集成测试</a:t>
                      </a:r>
                      <a:r>
                        <a:rPr lang="en-US" altLang="zh-CN" sz="1000" dirty="0" smtClean="0"/>
                        <a:t>~</a:t>
                      </a:r>
                      <a:r>
                        <a:rPr lang="zh-CN" altLang="en-US" sz="1000" dirty="0" smtClean="0"/>
                        <a:t>系统测试末</a:t>
                      </a:r>
                      <a:r>
                        <a:rPr lang="zh-CN" altLang="en-US" sz="1000" dirty="0" smtClean="0"/>
                        <a:t>轮，异常发生报告，抄送</a:t>
                      </a:r>
                      <a:r>
                        <a:rPr lang="en-US" altLang="zh-CN" sz="1000" dirty="0" smtClean="0"/>
                        <a:t>QA</a:t>
                      </a:r>
                      <a:endParaRPr lang="zh-CN" altLang="en-US" sz="1000" dirty="0" smtClean="0"/>
                    </a:p>
                    <a:p>
                      <a:endParaRPr lang="zh-CN" altLang="en-US" sz="1000" dirty="0"/>
                    </a:p>
                  </a:txBody>
                  <a:tcPr/>
                </a:tc>
              </a:tr>
              <a:tr h="406406">
                <a:tc>
                  <a:txBody>
                    <a:bodyPr/>
                    <a:lstStyle/>
                    <a:p>
                      <a:r>
                        <a:rPr lang="zh-CN" altLang="en-US" sz="1000" dirty="0" smtClean="0"/>
                        <a:t>安全问题清零率</a:t>
                      </a:r>
                      <a:endParaRPr lang="zh-CN" altLang="en-US" sz="10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000" dirty="0" smtClean="0"/>
                        <a:t>时序图</a:t>
                      </a:r>
                    </a:p>
                    <a:p>
                      <a:endParaRPr lang="zh-CN" altLang="en-US" sz="10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000" dirty="0" smtClean="0"/>
                        <a:t>每日</a:t>
                      </a:r>
                    </a:p>
                    <a:p>
                      <a:endParaRPr lang="zh-CN" altLang="en-US" sz="1000" dirty="0"/>
                    </a:p>
                  </a:txBody>
                  <a:tcPr/>
                </a:tc>
                <a:tc>
                  <a:txBody>
                    <a:bodyPr/>
                    <a:lstStyle/>
                    <a:p>
                      <a:r>
                        <a:rPr lang="zh-CN" altLang="en-US" sz="1000" dirty="0" smtClean="0"/>
                        <a:t>周佳军</a:t>
                      </a:r>
                      <a:endParaRPr lang="zh-CN" altLang="en-US" sz="1000" dirty="0"/>
                    </a:p>
                  </a:txBody>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zh-CN" altLang="en-US" sz="1000" dirty="0" smtClean="0"/>
                        <a:t>首轮集成测试</a:t>
                      </a:r>
                      <a:r>
                        <a:rPr lang="zh-CN" altLang="en-US" sz="1000" dirty="0" smtClean="0"/>
                        <a:t>阶段异常发生报告，抄送</a:t>
                      </a:r>
                      <a:r>
                        <a:rPr lang="en-US" altLang="zh-CN" sz="1000" dirty="0" smtClean="0"/>
                        <a:t>QA</a:t>
                      </a:r>
                      <a:endParaRPr lang="zh-CN" altLang="en-US" sz="1000" dirty="0" smtClean="0"/>
                    </a:p>
                  </a:txBody>
                  <a:tcPr/>
                </a:tc>
              </a:tr>
            </a:tbl>
          </a:graphicData>
        </a:graphic>
      </p:graphicFrame>
    </p:spTree>
    <p:extLst>
      <p:ext uri="{BB962C8B-B14F-4D97-AF65-F5344CB8AC3E}">
        <p14:creationId xmlns:p14="http://schemas.microsoft.com/office/powerpoint/2010/main" val="305997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红黑牌规则</a:t>
            </a:r>
            <a:r>
              <a:rPr lang="en-US" altLang="zh-CN" dirty="0" smtClean="0"/>
              <a:t>-</a:t>
            </a:r>
            <a:r>
              <a:rPr lang="zh-CN" altLang="en-US" dirty="0" smtClean="0"/>
              <a:t>项目成员</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862165711"/>
              </p:ext>
            </p:extLst>
          </p:nvPr>
        </p:nvGraphicFramePr>
        <p:xfrm>
          <a:off x="342324" y="909513"/>
          <a:ext cx="8550950" cy="5760644"/>
        </p:xfrm>
        <a:graphic>
          <a:graphicData uri="http://schemas.openxmlformats.org/drawingml/2006/table">
            <a:tbl>
              <a:tblPr firstRow="1" bandRow="1">
                <a:tableStyleId>{5C22544A-7EE6-4342-B048-85BDC9FD1C3A}</a:tableStyleId>
              </a:tblPr>
              <a:tblGrid>
                <a:gridCol w="2270592"/>
                <a:gridCol w="1111140"/>
                <a:gridCol w="5169218"/>
              </a:tblGrid>
              <a:tr h="676471">
                <a:tc>
                  <a:txBody>
                    <a:bodyPr/>
                    <a:lstStyle/>
                    <a:p>
                      <a:r>
                        <a:rPr lang="zh-CN" altLang="en-US" dirty="0" smtClean="0"/>
                        <a:t>度量项</a:t>
                      </a:r>
                      <a:endParaRPr lang="zh-CN" altLang="en-US" dirty="0"/>
                    </a:p>
                  </a:txBody>
                  <a:tcPr/>
                </a:tc>
                <a:tc>
                  <a:txBody>
                    <a:bodyPr/>
                    <a:lstStyle/>
                    <a:p>
                      <a:r>
                        <a:rPr lang="zh-CN" altLang="en-US" dirty="0" smtClean="0"/>
                        <a:t>指标</a:t>
                      </a:r>
                      <a:endParaRPr lang="zh-CN" altLang="en-US" dirty="0"/>
                    </a:p>
                  </a:txBody>
                  <a:tcPr/>
                </a:tc>
                <a:tc>
                  <a:txBody>
                    <a:bodyPr/>
                    <a:lstStyle/>
                    <a:p>
                      <a:r>
                        <a:rPr lang="zh-CN" altLang="en-US" dirty="0" smtClean="0"/>
                        <a:t>说明</a:t>
                      </a:r>
                      <a:endParaRPr lang="zh-CN" altLang="en-US" dirty="0"/>
                    </a:p>
                  </a:txBody>
                  <a:tcPr/>
                </a:tc>
              </a:tr>
              <a:tr h="471573">
                <a:tc>
                  <a:txBody>
                    <a:bodyPr/>
                    <a:lstStyle/>
                    <a:p>
                      <a:r>
                        <a:rPr lang="zh-CN" altLang="en-US" sz="1600" dirty="0" smtClean="0"/>
                        <a:t>预审率</a:t>
                      </a:r>
                      <a:endParaRPr lang="zh-CN" altLang="en-US" sz="1600" dirty="0"/>
                    </a:p>
                  </a:txBody>
                  <a:tcPr/>
                </a:tc>
                <a:tc>
                  <a:txBody>
                    <a:bodyPr/>
                    <a:lstStyle/>
                    <a:p>
                      <a:r>
                        <a:rPr lang="en-US" altLang="zh-CN" sz="1600" dirty="0" smtClean="0"/>
                        <a:t>100%</a:t>
                      </a:r>
                      <a:endParaRPr lang="zh-CN" altLang="en-US" sz="1600" dirty="0"/>
                    </a:p>
                  </a:txBody>
                  <a:tcPr/>
                </a:tc>
                <a:tc>
                  <a:txBody>
                    <a:bodyPr/>
                    <a:lstStyle/>
                    <a:p>
                      <a:r>
                        <a:rPr lang="zh-CN" altLang="en-US" sz="1600" dirty="0" smtClean="0"/>
                        <a:t>未达标扣分</a:t>
                      </a:r>
                      <a:endParaRPr lang="zh-CN" altLang="en-US" sz="1600" dirty="0"/>
                    </a:p>
                  </a:txBody>
                  <a:tcPr/>
                </a:tc>
              </a:tr>
              <a:tr h="471573">
                <a:tc>
                  <a:txBody>
                    <a:bodyPr/>
                    <a:lstStyle/>
                    <a:p>
                      <a:r>
                        <a:rPr lang="zh-CN" altLang="en-US" sz="1600" dirty="0" smtClean="0"/>
                        <a:t>按时结单率</a:t>
                      </a:r>
                      <a:endParaRPr lang="zh-CN" altLang="en-US" sz="1600" dirty="0"/>
                    </a:p>
                  </a:txBody>
                  <a:tcPr/>
                </a:tc>
                <a:tc>
                  <a:txBody>
                    <a:bodyPr/>
                    <a:lstStyle/>
                    <a:p>
                      <a:r>
                        <a:rPr lang="en-US" altLang="zh-CN" sz="1600" dirty="0" smtClean="0"/>
                        <a:t>80%</a:t>
                      </a:r>
                      <a:endParaRPr lang="zh-CN" altLang="en-US" sz="1600" dirty="0"/>
                    </a:p>
                  </a:txBody>
                  <a:tcPr/>
                </a:tc>
                <a:tc>
                  <a:txBody>
                    <a:bodyPr/>
                    <a:lstStyle/>
                    <a:p>
                      <a:r>
                        <a:rPr lang="zh-CN" altLang="en-US" sz="1600" dirty="0" smtClean="0"/>
                        <a:t>未达标扣分</a:t>
                      </a:r>
                      <a:endParaRPr lang="zh-CN" altLang="en-US" sz="1600" dirty="0"/>
                    </a:p>
                  </a:txBody>
                  <a:tcPr/>
                </a:tc>
              </a:tr>
              <a:tr h="471573">
                <a:tc>
                  <a:txBody>
                    <a:bodyPr/>
                    <a:lstStyle/>
                    <a:p>
                      <a:r>
                        <a:rPr lang="zh-CN" altLang="en-US" sz="1600" dirty="0" smtClean="0"/>
                        <a:t>评审效率</a:t>
                      </a:r>
                      <a:endParaRPr lang="zh-CN" altLang="en-US" sz="1600" dirty="0"/>
                    </a:p>
                  </a:txBody>
                  <a:tcPr/>
                </a:tc>
                <a:tc>
                  <a:txBody>
                    <a:bodyPr/>
                    <a:lstStyle/>
                    <a:p>
                      <a:r>
                        <a:rPr lang="en-US" altLang="zh-CN" sz="1600" dirty="0" smtClean="0"/>
                        <a:t>3</a:t>
                      </a:r>
                      <a:r>
                        <a:rPr lang="zh-CN" altLang="en-US" sz="1600" dirty="0" smtClean="0"/>
                        <a:t>个</a:t>
                      </a:r>
                      <a:r>
                        <a:rPr lang="en-US" altLang="zh-CN" sz="1600" dirty="0" smtClean="0"/>
                        <a:t>/</a:t>
                      </a:r>
                      <a:r>
                        <a:rPr lang="zh-CN" altLang="en-US" sz="1600" dirty="0" smtClean="0"/>
                        <a:t>人时</a:t>
                      </a:r>
                      <a:endParaRPr lang="zh-CN" altLang="en-US" sz="1600" dirty="0"/>
                    </a:p>
                  </a:txBody>
                  <a:tcPr/>
                </a:tc>
                <a:tc>
                  <a:txBody>
                    <a:bodyPr/>
                    <a:lstStyle/>
                    <a:p>
                      <a:r>
                        <a:rPr lang="zh-CN" altLang="en-US" sz="1600" dirty="0" smtClean="0"/>
                        <a:t>未达标扣分，超过加分</a:t>
                      </a:r>
                      <a:endParaRPr lang="zh-CN" altLang="en-US" sz="1600" dirty="0"/>
                    </a:p>
                  </a:txBody>
                  <a:tcPr/>
                </a:tc>
              </a:tr>
              <a:tr h="471573">
                <a:tc>
                  <a:txBody>
                    <a:bodyPr/>
                    <a:lstStyle/>
                    <a:p>
                      <a:r>
                        <a:rPr lang="zh-CN" altLang="en-US" sz="1600" dirty="0" smtClean="0"/>
                        <a:t>缺陷解决率</a:t>
                      </a:r>
                      <a:endParaRPr lang="zh-CN" altLang="en-US" sz="1600" dirty="0"/>
                    </a:p>
                  </a:txBody>
                  <a:tcPr/>
                </a:tc>
                <a:tc>
                  <a:txBody>
                    <a:bodyPr/>
                    <a:lstStyle/>
                    <a:p>
                      <a:r>
                        <a:rPr lang="en-US" altLang="zh-CN" sz="1600" dirty="0" smtClean="0"/>
                        <a:t>96%</a:t>
                      </a:r>
                      <a:endParaRPr lang="zh-CN" altLang="en-US" sz="16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600" dirty="0" smtClean="0"/>
                        <a:t>未达标扣分</a:t>
                      </a:r>
                    </a:p>
                  </a:txBody>
                  <a:tcPr/>
                </a:tc>
              </a:tr>
              <a:tr h="471573">
                <a:tc>
                  <a:txBody>
                    <a:bodyPr/>
                    <a:lstStyle/>
                    <a:p>
                      <a:r>
                        <a:rPr lang="zh-CN" altLang="en-US" sz="1600" dirty="0" smtClean="0"/>
                        <a:t>缺陷解决周期</a:t>
                      </a:r>
                      <a:endParaRPr lang="zh-CN" altLang="en-US" sz="1600" dirty="0"/>
                    </a:p>
                  </a:txBody>
                  <a:tcPr/>
                </a:tc>
                <a:tc>
                  <a:txBody>
                    <a:bodyPr/>
                    <a:lstStyle/>
                    <a:p>
                      <a:r>
                        <a:rPr lang="en-US" altLang="zh-CN" sz="1600" dirty="0" smtClean="0"/>
                        <a:t>2.5</a:t>
                      </a:r>
                      <a:endParaRPr lang="zh-CN" altLang="en-US" sz="16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600" dirty="0" smtClean="0"/>
                        <a:t>未达标扣分，统计系统测试的缺陷解决周期</a:t>
                      </a:r>
                    </a:p>
                  </a:txBody>
                  <a:tcPr/>
                </a:tc>
              </a:tr>
              <a:tr h="471573">
                <a:tc>
                  <a:txBody>
                    <a:bodyPr/>
                    <a:lstStyle/>
                    <a:p>
                      <a:r>
                        <a:rPr lang="en-US" altLang="zh-CN" sz="1600" dirty="0" smtClean="0"/>
                        <a:t>Reopen</a:t>
                      </a:r>
                      <a:r>
                        <a:rPr lang="zh-CN" altLang="en-US" sz="1600" dirty="0" smtClean="0"/>
                        <a:t>缺陷次数</a:t>
                      </a:r>
                      <a:endParaRPr lang="zh-CN" altLang="en-US" sz="1600" dirty="0"/>
                    </a:p>
                  </a:txBody>
                  <a:tcPr/>
                </a:tc>
                <a:tc>
                  <a:txBody>
                    <a:bodyPr/>
                    <a:lstStyle/>
                    <a:p>
                      <a:r>
                        <a:rPr lang="en-US" altLang="zh-CN" sz="1600" dirty="0" smtClean="0"/>
                        <a:t>3</a:t>
                      </a:r>
                      <a:endParaRPr lang="zh-CN" altLang="en-US" sz="1600" dirty="0"/>
                    </a:p>
                  </a:txBody>
                  <a:tcPr/>
                </a:tc>
                <a:tc>
                  <a:txBody>
                    <a:bodyPr/>
                    <a:lstStyle/>
                    <a:p>
                      <a:r>
                        <a:rPr lang="zh-CN" altLang="en-US" sz="1600" dirty="0" smtClean="0"/>
                        <a:t>未达标扣分，统计系统测试的缺陷</a:t>
                      </a:r>
                      <a:r>
                        <a:rPr lang="en-US" altLang="zh-CN" sz="1600" dirty="0" smtClean="0"/>
                        <a:t>Reopen</a:t>
                      </a:r>
                      <a:r>
                        <a:rPr lang="zh-CN" altLang="en-US" sz="1600" dirty="0" smtClean="0"/>
                        <a:t>次数</a:t>
                      </a:r>
                      <a:endParaRPr lang="zh-CN" altLang="en-US" sz="1600" dirty="0"/>
                    </a:p>
                  </a:txBody>
                  <a:tcPr/>
                </a:tc>
              </a:tr>
              <a:tr h="471573">
                <a:tc>
                  <a:txBody>
                    <a:bodyPr/>
                    <a:lstStyle/>
                    <a:p>
                      <a:r>
                        <a:rPr lang="zh-CN" altLang="en-US" sz="1600" dirty="0" smtClean="0"/>
                        <a:t>缺陷遗留</a:t>
                      </a:r>
                      <a:r>
                        <a:rPr lang="en-US" altLang="zh-CN" sz="1600" dirty="0" smtClean="0"/>
                        <a:t>DI</a:t>
                      </a:r>
                      <a:r>
                        <a:rPr lang="zh-CN" altLang="en-US" sz="1600" dirty="0" smtClean="0"/>
                        <a:t>值</a:t>
                      </a:r>
                      <a:endParaRPr lang="zh-CN" altLang="en-US" sz="1600" dirty="0"/>
                    </a:p>
                  </a:txBody>
                  <a:tcPr/>
                </a:tc>
                <a:tc>
                  <a:txBody>
                    <a:bodyPr/>
                    <a:lstStyle/>
                    <a:p>
                      <a:r>
                        <a:rPr lang="en-US" altLang="zh-CN" sz="1600" dirty="0" smtClean="0"/>
                        <a:t>10</a:t>
                      </a:r>
                      <a:endParaRPr lang="zh-CN" altLang="en-US" sz="1600" dirty="0"/>
                    </a:p>
                  </a:txBody>
                  <a:tcPr/>
                </a:tc>
                <a:tc>
                  <a:txBody>
                    <a:bodyPr/>
                    <a:lstStyle/>
                    <a:p>
                      <a:r>
                        <a:rPr lang="zh-CN" altLang="en-US" sz="1600" dirty="0" smtClean="0"/>
                        <a:t>未达标扣分</a:t>
                      </a:r>
                      <a:endParaRPr lang="zh-CN" altLang="en-US" sz="1600" dirty="0"/>
                    </a:p>
                  </a:txBody>
                  <a:tcPr/>
                </a:tc>
              </a:tr>
              <a:tr h="586418">
                <a:tc>
                  <a:txBody>
                    <a:bodyPr/>
                    <a:lstStyle/>
                    <a:p>
                      <a:r>
                        <a:rPr lang="en-US" altLang="zh-CN" sz="1600" dirty="0" err="1" smtClean="0"/>
                        <a:t>Coverity</a:t>
                      </a:r>
                      <a:r>
                        <a:rPr lang="zh-CN" altLang="en-US" sz="1600" dirty="0" smtClean="0"/>
                        <a:t>清零</a:t>
                      </a:r>
                      <a:endParaRPr lang="zh-CN" altLang="en-US" sz="1600" dirty="0"/>
                    </a:p>
                  </a:txBody>
                  <a:tcPr/>
                </a:tc>
                <a:tc>
                  <a:txBody>
                    <a:bodyPr/>
                    <a:lstStyle/>
                    <a:p>
                      <a:r>
                        <a:rPr lang="en-US" altLang="zh-CN" sz="1600" dirty="0" smtClean="0"/>
                        <a:t>100%</a:t>
                      </a:r>
                      <a:endParaRPr lang="zh-CN" altLang="en-US" sz="1600" dirty="0"/>
                    </a:p>
                  </a:txBody>
                  <a:tcPr/>
                </a:tc>
                <a:tc>
                  <a:txBody>
                    <a:bodyPr/>
                    <a:lstStyle/>
                    <a:p>
                      <a:r>
                        <a:rPr lang="zh-CN" altLang="en-US" sz="1600" dirty="0" smtClean="0"/>
                        <a:t>未达标扣分</a:t>
                      </a:r>
                      <a:endParaRPr lang="zh-CN" altLang="en-US" sz="1600" dirty="0"/>
                    </a:p>
                  </a:txBody>
                  <a:tcPr/>
                </a:tc>
              </a:tr>
              <a:tr h="598372">
                <a:tc>
                  <a:txBody>
                    <a:bodyPr/>
                    <a:lstStyle/>
                    <a:p>
                      <a:r>
                        <a:rPr lang="zh-CN" altLang="en-US" sz="1600" dirty="0" smtClean="0"/>
                        <a:t>重大黑牌事件</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zh-CN" altLang="en-US" sz="1600" dirty="0" smtClean="0"/>
                        <a:t>系统测试异常中止；</a:t>
                      </a:r>
                    </a:p>
                    <a:p>
                      <a:r>
                        <a:rPr lang="zh-CN" altLang="en-US" sz="1600" dirty="0" smtClean="0"/>
                        <a:t>系统测试</a:t>
                      </a:r>
                      <a:r>
                        <a:rPr lang="en-US" altLang="zh-CN" sz="1600" dirty="0" smtClean="0"/>
                        <a:t>Build2</a:t>
                      </a:r>
                      <a:r>
                        <a:rPr lang="zh-CN" altLang="en-US" sz="1600" dirty="0" smtClean="0"/>
                        <a:t>存在未实现的功能需求点；</a:t>
                      </a:r>
                      <a:endParaRPr lang="zh-CN" altLang="en-US" sz="1600" dirty="0"/>
                    </a:p>
                  </a:txBody>
                  <a:tcPr/>
                </a:tc>
              </a:tr>
              <a:tr h="598372">
                <a:tc>
                  <a:txBody>
                    <a:bodyPr/>
                    <a:lstStyle/>
                    <a:p>
                      <a:r>
                        <a:rPr lang="zh-CN" altLang="en-US" sz="1600" dirty="0" smtClean="0"/>
                        <a:t>关键点贡献次数</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zh-CN" altLang="en-US" sz="1600" dirty="0" smtClean="0"/>
                        <a:t>按次加分关键点当日顶替责任人解决问题</a:t>
                      </a:r>
                      <a:endParaRPr lang="zh-CN" altLang="en-US" sz="1600" dirty="0"/>
                    </a:p>
                  </a:txBody>
                  <a:tcPr/>
                </a:tc>
              </a:tr>
            </a:tbl>
          </a:graphicData>
        </a:graphic>
      </p:graphicFrame>
    </p:spTree>
    <p:extLst>
      <p:ext uri="{BB962C8B-B14F-4D97-AF65-F5344CB8AC3E}">
        <p14:creationId xmlns:p14="http://schemas.microsoft.com/office/powerpoint/2010/main" val="328498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a:t>红</a:t>
            </a:r>
            <a:r>
              <a:rPr lang="zh-CN" altLang="en-US" dirty="0" smtClean="0"/>
              <a:t>黑牌规则</a:t>
            </a:r>
            <a:r>
              <a:rPr lang="en-US" altLang="zh-CN" dirty="0" smtClean="0"/>
              <a:t>-</a:t>
            </a:r>
            <a:r>
              <a:rPr lang="zh-CN" altLang="en-US" dirty="0" smtClean="0"/>
              <a:t>工作组</a:t>
            </a:r>
            <a:endParaRPr lang="zh-CN" altLang="en-US" dirty="0"/>
          </a:p>
        </p:txBody>
      </p:sp>
      <p:sp>
        <p:nvSpPr>
          <p:cNvPr id="12" name="文本框 11"/>
          <p:cNvSpPr txBox="1"/>
          <p:nvPr/>
        </p:nvSpPr>
        <p:spPr>
          <a:xfrm>
            <a:off x="342324" y="1314559"/>
            <a:ext cx="8328071" cy="415498"/>
          </a:xfrm>
          <a:prstGeom prst="rect">
            <a:avLst/>
          </a:prstGeom>
          <a:noFill/>
        </p:spPr>
        <p:txBody>
          <a:bodyPr wrap="square" rtlCol="0">
            <a:spAutoFit/>
          </a:bodyPr>
          <a:lstStyle/>
          <a:p>
            <a:r>
              <a:rPr lang="zh-CN" altLang="en-US" dirty="0" smtClean="0"/>
              <a:t>工作组内人员较少，以个人考核为准。</a:t>
            </a:r>
            <a:endParaRPr lang="zh-CN" altLang="en-US" dirty="0"/>
          </a:p>
        </p:txBody>
      </p:sp>
    </p:spTree>
    <p:extLst>
      <p:ext uri="{BB962C8B-B14F-4D97-AF65-F5344CB8AC3E}">
        <p14:creationId xmlns:p14="http://schemas.microsoft.com/office/powerpoint/2010/main" val="331487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沟通机制</a:t>
            </a:r>
          </a:p>
        </p:txBody>
      </p:sp>
      <p:sp>
        <p:nvSpPr>
          <p:cNvPr id="13315" name="内容占位符 2"/>
          <p:cNvSpPr>
            <a:spLocks noGrp="1"/>
          </p:cNvSpPr>
          <p:nvPr>
            <p:ph idx="1"/>
          </p:nvPr>
        </p:nvSpPr>
        <p:spPr>
          <a:xfrm>
            <a:off x="323584" y="684489"/>
            <a:ext cx="8440615" cy="5481614"/>
          </a:xfrm>
        </p:spPr>
        <p:txBody>
          <a:bodyPr/>
          <a:lstStyle/>
          <a:p>
            <a:pPr marL="0" indent="0">
              <a:buNone/>
              <a:defRPr/>
            </a:pPr>
            <a:r>
              <a:rPr lang="en-US" altLang="zh-CN" b="1" dirty="0" smtClean="0">
                <a:latin typeface="+mn-ea"/>
              </a:rPr>
              <a:t>1. </a:t>
            </a:r>
            <a:r>
              <a:rPr lang="zh-CN" altLang="en-US" b="1" dirty="0" smtClean="0">
                <a:latin typeface="+mn-ea"/>
              </a:rPr>
              <a:t>项目周报：</a:t>
            </a:r>
            <a:endParaRPr lang="en-US" altLang="zh-CN" b="1" dirty="0" smtClean="0">
              <a:latin typeface="+mn-ea"/>
            </a:endParaRPr>
          </a:p>
          <a:p>
            <a:pPr marL="457291" indent="-457291">
              <a:buAutoNum type="arabicPeriod" startAt="2"/>
              <a:defRPr/>
            </a:pPr>
            <a:endParaRPr lang="en-US" altLang="zh-CN" sz="1600" i="1" dirty="0">
              <a:latin typeface="+mn-ea"/>
            </a:endParaRPr>
          </a:p>
          <a:p>
            <a:pPr marL="0" indent="0">
              <a:buNone/>
              <a:defRPr/>
            </a:pPr>
            <a:endParaRPr lang="en-US" altLang="zh-CN" sz="1600" i="1" dirty="0">
              <a:latin typeface="+mn-ea"/>
            </a:endParaRPr>
          </a:p>
          <a:p>
            <a:pPr marL="0" indent="0">
              <a:buNone/>
              <a:defRPr/>
            </a:pPr>
            <a:r>
              <a:rPr lang="en-US" altLang="zh-CN" b="1" dirty="0" smtClean="0">
                <a:latin typeface="+mn-ea"/>
              </a:rPr>
              <a:t>2. </a:t>
            </a:r>
            <a:r>
              <a:rPr lang="zh-CN" altLang="en-US" b="1" dirty="0">
                <a:latin typeface="+mn-ea"/>
              </a:rPr>
              <a:t>每</a:t>
            </a:r>
            <a:r>
              <a:rPr lang="zh-CN" altLang="en-US" b="1" dirty="0" smtClean="0">
                <a:latin typeface="+mn-ea"/>
              </a:rPr>
              <a:t>周例会</a:t>
            </a:r>
            <a:endParaRPr lang="en-US" altLang="zh-CN" sz="2800" b="1" dirty="0"/>
          </a:p>
          <a:p>
            <a:pPr marL="457291" indent="-457291">
              <a:buNone/>
              <a:defRPr/>
            </a:pPr>
            <a:r>
              <a:rPr lang="zh-CN" altLang="en-US" sz="1600" dirty="0" smtClean="0"/>
              <a:t>周例会可不在项目流程录入，会议纪要上传至</a:t>
            </a:r>
            <a:r>
              <a:rPr lang="en-US" altLang="zh-CN" sz="1600" dirty="0" smtClean="0"/>
              <a:t>SVN</a:t>
            </a:r>
            <a:r>
              <a:rPr lang="zh-CN" altLang="en-US" sz="1600" dirty="0" smtClean="0"/>
              <a:t>项目监控目录。</a:t>
            </a:r>
            <a:endParaRPr lang="en-US" altLang="zh-CN" sz="1600" dirty="0"/>
          </a:p>
          <a:p>
            <a:pPr marL="0" indent="0">
              <a:buNone/>
              <a:defRPr/>
            </a:pPr>
            <a:r>
              <a:rPr lang="en-US" altLang="zh-CN" b="1" dirty="0">
                <a:latin typeface="+mn-ea"/>
              </a:rPr>
              <a:t>3.</a:t>
            </a:r>
            <a:r>
              <a:rPr lang="zh-CN" altLang="en-US" b="1" dirty="0">
                <a:latin typeface="+mn-ea"/>
              </a:rPr>
              <a:t>鼓励随时沟通，当面沟通</a:t>
            </a:r>
            <a:endParaRPr lang="en-US" altLang="zh-CN" b="1" dirty="0">
              <a:latin typeface="+mn-ea"/>
            </a:endParaRPr>
          </a:p>
          <a:p>
            <a:pPr marL="457291" indent="-457291">
              <a:buNone/>
              <a:defRPr/>
            </a:pPr>
            <a:endParaRPr lang="zh-CN" altLang="en-US" sz="2400" dirty="0"/>
          </a:p>
        </p:txBody>
      </p:sp>
      <p:graphicFrame>
        <p:nvGraphicFramePr>
          <p:cNvPr id="8" name="表格 7"/>
          <p:cNvGraphicFramePr>
            <a:graphicFrameLocks noGrp="1"/>
          </p:cNvGraphicFramePr>
          <p:nvPr>
            <p:extLst>
              <p:ext uri="{D42A27DB-BD31-4B8C-83A1-F6EECF244321}">
                <p14:modId xmlns:p14="http://schemas.microsoft.com/office/powerpoint/2010/main" val="3691560628"/>
              </p:ext>
            </p:extLst>
          </p:nvPr>
        </p:nvGraphicFramePr>
        <p:xfrm>
          <a:off x="432335" y="1059074"/>
          <a:ext cx="7535136" cy="897340"/>
        </p:xfrm>
        <a:graphic>
          <a:graphicData uri="http://schemas.openxmlformats.org/drawingml/2006/table">
            <a:tbl>
              <a:tblPr/>
              <a:tblGrid>
                <a:gridCol w="2201013"/>
                <a:gridCol w="2012274"/>
                <a:gridCol w="1309575"/>
                <a:gridCol w="2012274"/>
              </a:tblGrid>
              <a:tr h="360103">
                <a:tc>
                  <a:txBody>
                    <a:bodyPr/>
                    <a:lstStyle/>
                    <a:p>
                      <a:pPr marL="0" indent="0" algn="l" defTabSz="1088776" rtl="0" eaLnBrk="1" fontAlgn="ctr" latinLnBrk="0" hangingPunct="1">
                        <a:lnSpc>
                          <a:spcPct val="150000"/>
                        </a:lnSpc>
                        <a:spcBef>
                          <a:spcPct val="20000"/>
                        </a:spcBef>
                        <a:buClr>
                          <a:srgbClr val="C00000"/>
                        </a:buClr>
                        <a:buFont typeface="Wingdings" panose="05000000000000000000" pitchFamily="2" charset="2"/>
                        <a:buNone/>
                        <a:defRPr/>
                      </a:pPr>
                      <a:r>
                        <a:rPr lang="zh-CN" altLang="en-US" sz="1800" b="1" kern="1200" dirty="0">
                          <a:solidFill>
                            <a:schemeClr val="tx1"/>
                          </a:solidFill>
                          <a:latin typeface="+mn-ea"/>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报告对象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输出频率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责任人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476333">
                <a:tc>
                  <a:txBody>
                    <a:bodyPr/>
                    <a:lstStyle/>
                    <a:p>
                      <a:pPr marL="0" indent="0" algn="l" defTabSz="1088776" rtl="0" eaLnBrk="1" fontAlgn="t" latinLnBrk="0" hangingPunct="1">
                        <a:lnSpc>
                          <a:spcPct val="150000"/>
                        </a:lnSpc>
                        <a:spcBef>
                          <a:spcPct val="20000"/>
                        </a:spcBef>
                        <a:buClr>
                          <a:srgbClr val="C00000"/>
                        </a:buClr>
                        <a:buFont typeface="Wingdings" panose="05000000000000000000" pitchFamily="2" charset="2"/>
                        <a:buNone/>
                        <a:defRPr/>
                      </a:pPr>
                      <a:r>
                        <a:rPr lang="zh-CN" altLang="en-US" sz="1800" b="1" kern="1200" dirty="0">
                          <a:solidFill>
                            <a:schemeClr val="tx1"/>
                          </a:solidFill>
                          <a:latin typeface="+mn-ea"/>
                          <a:ea typeface="+mn-ea"/>
                          <a:cs typeface="+mn-cs"/>
                        </a:rPr>
                        <a:t>项目周报（必选）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1" u="none" strike="noStrike" dirty="0">
                          <a:solidFill>
                            <a:srgbClr val="000000"/>
                          </a:solidFill>
                          <a:latin typeface="宋体"/>
                        </a:rPr>
                        <a:t>主控及更高管理者，项目团队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altLang="zh-CN" sz="1400" b="0" i="1" u="none" strike="noStrike" dirty="0" smtClean="0">
                          <a:solidFill>
                            <a:srgbClr val="000000"/>
                          </a:solidFill>
                          <a:latin typeface="宋体"/>
                        </a:rPr>
                        <a:t>1</a:t>
                      </a:r>
                      <a:r>
                        <a:rPr lang="zh-CN" altLang="en-US" sz="1400" b="0" i="1" u="none" strike="noStrike" dirty="0" smtClean="0">
                          <a:solidFill>
                            <a:srgbClr val="000000"/>
                          </a:solidFill>
                          <a:latin typeface="宋体"/>
                        </a:rPr>
                        <a:t>周</a:t>
                      </a:r>
                      <a:r>
                        <a:rPr lang="en-US" altLang="zh-CN" sz="1400" b="0" i="1" u="none" strike="noStrike" dirty="0">
                          <a:solidFill>
                            <a:srgbClr val="000000"/>
                          </a:solidFill>
                          <a:latin typeface="宋体"/>
                        </a:rPr>
                        <a:t>/</a:t>
                      </a:r>
                      <a:r>
                        <a:rPr lang="zh-CN" altLang="en-US" sz="1400" b="0" i="1" u="none" strike="noStrike" dirty="0">
                          <a:solidFill>
                            <a:srgbClr val="000000"/>
                          </a:solidFill>
                          <a:latin typeface="宋体"/>
                        </a:rPr>
                        <a:t>次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1" u="none" strike="noStrike" dirty="0" smtClean="0">
                          <a:solidFill>
                            <a:schemeClr val="tx1"/>
                          </a:solidFill>
                          <a:latin typeface="+mn-ea"/>
                          <a:ea typeface="+mn-ea"/>
                        </a:rPr>
                        <a:t>曹富春</a:t>
                      </a:r>
                      <a:endParaRPr lang="en-US" altLang="zh-CN" sz="1400" b="0" i="1" u="none" strike="noStrike" dirty="0" smtClean="0">
                        <a:solidFill>
                          <a:schemeClr val="tx1"/>
                        </a:solidFill>
                        <a:latin typeface="+mn-ea"/>
                        <a:ea typeface="+mn-ea"/>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653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量化估算</a:t>
            </a:r>
          </a:p>
        </p:txBody>
      </p:sp>
      <p:graphicFrame>
        <p:nvGraphicFramePr>
          <p:cNvPr id="4" name="表格 3"/>
          <p:cNvGraphicFramePr>
            <a:graphicFrameLocks noGrp="1"/>
          </p:cNvGraphicFramePr>
          <p:nvPr>
            <p:extLst>
              <p:ext uri="{D42A27DB-BD31-4B8C-83A1-F6EECF244321}">
                <p14:modId xmlns:p14="http://schemas.microsoft.com/office/powerpoint/2010/main" val="2880559948"/>
              </p:ext>
            </p:extLst>
          </p:nvPr>
        </p:nvGraphicFramePr>
        <p:xfrm>
          <a:off x="387329" y="729494"/>
          <a:ext cx="5816601" cy="1962150"/>
        </p:xfrm>
        <a:graphic>
          <a:graphicData uri="http://schemas.openxmlformats.org/drawingml/2006/table">
            <a:tbl>
              <a:tblPr>
                <a:tableStyleId>{5C22544A-7EE6-4342-B048-85BDC9FD1C3A}</a:tableStyleId>
              </a:tblPr>
              <a:tblGrid>
                <a:gridCol w="873687"/>
                <a:gridCol w="873687"/>
                <a:gridCol w="637313"/>
                <a:gridCol w="637313"/>
                <a:gridCol w="637313"/>
                <a:gridCol w="637313"/>
                <a:gridCol w="514637"/>
                <a:gridCol w="1005338"/>
              </a:tblGrid>
              <a:tr h="247650">
                <a:tc rowSpan="6">
                  <a:txBody>
                    <a:bodyPr/>
                    <a:lstStyle/>
                    <a:p>
                      <a:pPr algn="ctr" fontAlgn="ctr"/>
                      <a:r>
                        <a:rPr lang="zh-CN" altLang="en-US" sz="1000" b="0" i="0" u="none" strike="noStrike" dirty="0">
                          <a:solidFill>
                            <a:srgbClr val="000000"/>
                          </a:solidFill>
                          <a:effectLst/>
                          <a:latin typeface="宋体"/>
                        </a:rPr>
                        <a:t>生命周期</a:t>
                      </a:r>
                    </a:p>
                  </a:txBody>
                  <a:tcPr marL="0" marR="0" marT="0" marB="0" anchor="ctr">
                    <a:solidFill>
                      <a:srgbClr val="B9DFE9"/>
                    </a:solidFill>
                  </a:tcPr>
                </a:tc>
                <a:tc>
                  <a:txBody>
                    <a:bodyPr/>
                    <a:lstStyle/>
                    <a:p>
                      <a:pPr algn="l" fontAlgn="ctr"/>
                      <a:r>
                        <a:rPr lang="zh-CN" altLang="en-US" sz="1000" b="1" i="0" u="none" strike="noStrike">
                          <a:solidFill>
                            <a:srgbClr val="000000"/>
                          </a:solidFill>
                          <a:effectLst/>
                          <a:latin typeface="宋体"/>
                        </a:rPr>
                        <a:t>预测项</a:t>
                      </a:r>
                    </a:p>
                  </a:txBody>
                  <a:tcPr marL="0" marR="0" marT="0" marB="0" anchor="ctr">
                    <a:solidFill>
                      <a:schemeClr val="bg2">
                        <a:lumMod val="75000"/>
                      </a:schemeClr>
                    </a:solidFill>
                  </a:tcPr>
                </a:tc>
                <a:tc>
                  <a:txBody>
                    <a:bodyPr/>
                    <a:lstStyle/>
                    <a:p>
                      <a:pPr algn="ctr" fontAlgn="ctr"/>
                      <a:r>
                        <a:rPr lang="zh-CN" altLang="en-US" sz="1000" b="1" i="0" u="none" strike="noStrike">
                          <a:solidFill>
                            <a:srgbClr val="000000"/>
                          </a:solidFill>
                          <a:effectLst/>
                          <a:latin typeface="宋体"/>
                        </a:rPr>
                        <a:t>预测值</a:t>
                      </a:r>
                    </a:p>
                  </a:txBody>
                  <a:tcPr marL="0" marR="0" marT="0" marB="0" anchor="ctr">
                    <a:solidFill>
                      <a:schemeClr val="bg2">
                        <a:lumMod val="75000"/>
                      </a:schemeClr>
                    </a:solidFill>
                  </a:tcPr>
                </a:tc>
                <a:tc gridSpan="2">
                  <a:txBody>
                    <a:bodyPr/>
                    <a:lstStyle/>
                    <a:p>
                      <a:pPr algn="ctr" fontAlgn="ctr"/>
                      <a:r>
                        <a:rPr lang="zh-CN" altLang="en-US" sz="1000" b="1" i="0" u="none" strike="noStrike" dirty="0">
                          <a:solidFill>
                            <a:srgbClr val="000000"/>
                          </a:solidFill>
                          <a:effectLst/>
                          <a:latin typeface="宋体"/>
                        </a:rPr>
                        <a:t>确信区间</a:t>
                      </a:r>
                    </a:p>
                  </a:txBody>
                  <a:tcPr marL="0" marR="0" marT="0" marB="0" anchor="ctr">
                    <a:solidFill>
                      <a:schemeClr val="bg2">
                        <a:lumMod val="75000"/>
                      </a:schemeClr>
                    </a:solidFill>
                  </a:tcPr>
                </a:tc>
                <a:tc hMerge="1">
                  <a:txBody>
                    <a:bodyPr/>
                    <a:lstStyle/>
                    <a:p>
                      <a:endParaRPr lang="zh-CN" altLang="en-US"/>
                    </a:p>
                  </a:txBody>
                  <a:tcPr/>
                </a:tc>
                <a:tc>
                  <a:txBody>
                    <a:bodyPr/>
                    <a:lstStyle/>
                    <a:p>
                      <a:pPr algn="ctr" fontAlgn="ctr"/>
                      <a:r>
                        <a:rPr lang="en-US" sz="1000" b="1" i="0" u="none" strike="noStrike">
                          <a:solidFill>
                            <a:srgbClr val="000000"/>
                          </a:solidFill>
                          <a:effectLst/>
                          <a:latin typeface="宋体"/>
                        </a:rPr>
                        <a:t>Certainty</a:t>
                      </a:r>
                    </a:p>
                  </a:txBody>
                  <a:tcPr marL="0" marR="0" marT="0" marB="0" anchor="ctr">
                    <a:solidFill>
                      <a:schemeClr val="bg2">
                        <a:lumMod val="75000"/>
                      </a:schemeClr>
                    </a:solidFill>
                  </a:tcPr>
                </a:tc>
                <a:tc>
                  <a:txBody>
                    <a:bodyPr/>
                    <a:lstStyle/>
                    <a:p>
                      <a:pPr algn="ctr" fontAlgn="ctr"/>
                      <a:r>
                        <a:rPr lang="zh-CN" altLang="en-US" sz="1000" b="1" i="0" u="none" strike="noStrike">
                          <a:solidFill>
                            <a:srgbClr val="000000"/>
                          </a:solidFill>
                          <a:effectLst/>
                          <a:latin typeface="宋体"/>
                        </a:rPr>
                        <a:t>选择</a:t>
                      </a:r>
                    </a:p>
                  </a:txBody>
                  <a:tcPr marL="0" marR="0" marT="0" marB="0" anchor="ctr">
                    <a:solidFill>
                      <a:schemeClr val="bg2">
                        <a:lumMod val="75000"/>
                      </a:schemeClr>
                    </a:solidFill>
                  </a:tcPr>
                </a:tc>
                <a:tc>
                  <a:txBody>
                    <a:bodyPr/>
                    <a:lstStyle/>
                    <a:p>
                      <a:pPr algn="ctr" fontAlgn="ctr"/>
                      <a:r>
                        <a:rPr lang="zh-CN" altLang="en-US" sz="1000" b="1" i="0" u="none" strike="noStrike" dirty="0">
                          <a:solidFill>
                            <a:srgbClr val="000000"/>
                          </a:solidFill>
                          <a:effectLst/>
                          <a:latin typeface="宋体"/>
                        </a:rPr>
                        <a:t>约束条件</a:t>
                      </a:r>
                    </a:p>
                  </a:txBody>
                  <a:tcPr marL="0" marR="0" marT="0" marB="0" anchor="ctr">
                    <a:solidFill>
                      <a:schemeClr val="bg2">
                        <a:lumMod val="75000"/>
                      </a:schemeClr>
                    </a:solidFill>
                  </a:tcPr>
                </a:tc>
              </a:tr>
              <a:tr h="247650">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系统总工作量</a:t>
                      </a:r>
                    </a:p>
                  </a:txBody>
                  <a:tcPr marL="0" marR="0" marT="0" marB="0" anchor="ctr"/>
                </a:tc>
                <a:tc>
                  <a:txBody>
                    <a:bodyPr/>
                    <a:lstStyle/>
                    <a:p>
                      <a:pPr algn="ctr" fontAlgn="ctr"/>
                      <a:r>
                        <a:rPr lang="en-US" altLang="zh-CN" sz="1100" b="0" i="0" u="none" strike="noStrike">
                          <a:solidFill>
                            <a:srgbClr val="000000"/>
                          </a:solidFill>
                          <a:effectLst/>
                          <a:latin typeface="Arial"/>
                        </a:rPr>
                        <a:t>614 </a:t>
                      </a:r>
                    </a:p>
                  </a:txBody>
                  <a:tcPr marL="0" marR="0" marT="0" marB="0" anchor="ctr"/>
                </a:tc>
                <a:tc>
                  <a:txBody>
                    <a:bodyPr/>
                    <a:lstStyle/>
                    <a:p>
                      <a:pPr algn="ctr" fontAlgn="ctr"/>
                      <a:r>
                        <a:rPr lang="en-US" altLang="zh-CN" sz="1000" b="0" i="0" u="none" strike="noStrike">
                          <a:solidFill>
                            <a:srgbClr val="000000"/>
                          </a:solidFill>
                          <a:effectLst/>
                          <a:latin typeface="Arial"/>
                        </a:rPr>
                        <a:t>556 </a:t>
                      </a:r>
                    </a:p>
                  </a:txBody>
                  <a:tcPr marL="0" marR="0" marT="0" marB="0" anchor="ctr"/>
                </a:tc>
                <a:tc>
                  <a:txBody>
                    <a:bodyPr/>
                    <a:lstStyle/>
                    <a:p>
                      <a:pPr algn="ctr" fontAlgn="ctr"/>
                      <a:r>
                        <a:rPr lang="en-US" altLang="zh-CN" sz="1000" b="0" i="0" u="none" strike="noStrike">
                          <a:solidFill>
                            <a:srgbClr val="000000"/>
                          </a:solidFill>
                          <a:effectLst/>
                          <a:latin typeface="Arial"/>
                        </a:rPr>
                        <a:t>647 </a:t>
                      </a:r>
                    </a:p>
                  </a:txBody>
                  <a:tcPr marL="0" marR="0" marT="0" marB="0" anchor="ctr"/>
                </a:tc>
                <a:tc>
                  <a:txBody>
                    <a:bodyPr/>
                    <a:lstStyle/>
                    <a:p>
                      <a:pPr algn="ctr" fontAlgn="ctr"/>
                      <a:r>
                        <a:rPr lang="en-US" altLang="zh-CN" sz="1000" b="0" i="0" u="none" strike="noStrike">
                          <a:solidFill>
                            <a:srgbClr val="000000"/>
                          </a:solidFill>
                          <a:effectLst/>
                          <a:latin typeface="Arial"/>
                        </a:rPr>
                        <a:t>90%</a:t>
                      </a:r>
                    </a:p>
                  </a:txBody>
                  <a:tcPr marL="0" marR="0" marT="0" marB="0" anchor="ctr"/>
                </a:tc>
                <a:tc>
                  <a:txBody>
                    <a:bodyPr/>
                    <a:lstStyle/>
                    <a:p>
                      <a:pPr algn="ctr" fontAlgn="ctr"/>
                      <a:r>
                        <a:rPr lang="zh-CN" altLang="en-US" sz="1000" b="1" i="0" u="none" strike="noStrike">
                          <a:solidFill>
                            <a:srgbClr val="000000"/>
                          </a:solidFill>
                          <a:effectLst/>
                          <a:latin typeface="宋体"/>
                        </a:rPr>
                        <a:t>是</a:t>
                      </a:r>
                    </a:p>
                  </a:txBody>
                  <a:tcPr marL="0" marR="0" marT="0" marB="0" anchor="ctr"/>
                </a:tc>
                <a:tc>
                  <a:txBody>
                    <a:bodyPr/>
                    <a:lstStyle/>
                    <a:p>
                      <a:pPr algn="l" fontAlgn="ctr"/>
                      <a:r>
                        <a:rPr lang="zh-CN" altLang="en-US" sz="1000" b="0" i="0" u="none" strike="noStrike" dirty="0">
                          <a:solidFill>
                            <a:srgbClr val="000000"/>
                          </a:solidFill>
                          <a:effectLst/>
                          <a:latin typeface="宋体"/>
                        </a:rPr>
                        <a:t>计划投入</a:t>
                      </a:r>
                      <a:r>
                        <a:rPr lang="en-US" altLang="zh-CN" sz="1000" b="0" i="0" u="none" strike="noStrike" dirty="0">
                          <a:solidFill>
                            <a:srgbClr val="000000"/>
                          </a:solidFill>
                          <a:effectLst/>
                          <a:latin typeface="宋体"/>
                        </a:rPr>
                        <a:t>630</a:t>
                      </a:r>
                    </a:p>
                  </a:txBody>
                  <a:tcPr marL="0" marR="0" marT="0" marB="0" anchor="ctr"/>
                </a:tc>
              </a:tr>
              <a:tr h="247650">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系统缺陷修复工作量</a:t>
                      </a:r>
                    </a:p>
                  </a:txBody>
                  <a:tcPr marL="0" marR="0" marT="0" marB="0" anchor="ctr"/>
                </a:tc>
                <a:tc>
                  <a:txBody>
                    <a:bodyPr/>
                    <a:lstStyle/>
                    <a:p>
                      <a:pPr algn="ctr" fontAlgn="ctr"/>
                      <a:r>
                        <a:rPr lang="en-US" altLang="zh-CN" sz="1100" b="0" i="0" u="none" strike="noStrike">
                          <a:solidFill>
                            <a:srgbClr val="000000"/>
                          </a:solidFill>
                          <a:effectLst/>
                          <a:latin typeface="Arial"/>
                        </a:rPr>
                        <a:t>55 </a:t>
                      </a:r>
                    </a:p>
                  </a:txBody>
                  <a:tcPr marL="0" marR="0" marT="0" marB="0" anchor="ctr"/>
                </a:tc>
                <a:tc>
                  <a:txBody>
                    <a:bodyPr/>
                    <a:lstStyle/>
                    <a:p>
                      <a:pPr algn="ctr" fontAlgn="ctr"/>
                      <a:r>
                        <a:rPr lang="en-US" altLang="zh-CN" sz="1000" b="0" i="0" u="none" strike="noStrike">
                          <a:solidFill>
                            <a:srgbClr val="000000"/>
                          </a:solidFill>
                          <a:effectLst/>
                          <a:latin typeface="Arial"/>
                        </a:rPr>
                        <a:t>68 </a:t>
                      </a:r>
                    </a:p>
                  </a:txBody>
                  <a:tcPr marL="0" marR="0" marT="0" marB="0" anchor="ctr"/>
                </a:tc>
                <a:tc>
                  <a:txBody>
                    <a:bodyPr/>
                    <a:lstStyle/>
                    <a:p>
                      <a:pPr algn="ctr" fontAlgn="ctr"/>
                      <a:r>
                        <a:rPr lang="en-US" altLang="zh-CN" sz="1000" b="0" i="0" u="none" strike="noStrike">
                          <a:solidFill>
                            <a:srgbClr val="000000"/>
                          </a:solidFill>
                          <a:effectLst/>
                          <a:latin typeface="Arial"/>
                        </a:rPr>
                        <a:t>78 </a:t>
                      </a:r>
                    </a:p>
                  </a:txBody>
                  <a:tcPr marL="0" marR="0" marT="0" marB="0" anchor="ctr"/>
                </a:tc>
                <a:tc>
                  <a:txBody>
                    <a:bodyPr/>
                    <a:lstStyle/>
                    <a:p>
                      <a:pPr algn="ctr" fontAlgn="ctr"/>
                      <a:r>
                        <a:rPr lang="en-US" altLang="zh-CN" sz="1000" b="0" i="0" u="none" strike="noStrike">
                          <a:solidFill>
                            <a:srgbClr val="000000"/>
                          </a:solidFill>
                          <a:effectLst/>
                          <a:latin typeface="Arial"/>
                        </a:rPr>
                        <a:t>90%</a:t>
                      </a:r>
                    </a:p>
                  </a:txBody>
                  <a:tcPr marL="0" marR="0" marT="0" marB="0" anchor="ctr"/>
                </a:tc>
                <a:tc>
                  <a:txBody>
                    <a:bodyPr/>
                    <a:lstStyle/>
                    <a:p>
                      <a:pPr algn="ctr" fontAlgn="ctr"/>
                      <a:r>
                        <a:rPr lang="zh-CN" altLang="en-US" sz="1000" b="1" i="0" u="none" strike="noStrike">
                          <a:solidFill>
                            <a:srgbClr val="000000"/>
                          </a:solidFill>
                          <a:effectLst/>
                          <a:latin typeface="宋体"/>
                        </a:rPr>
                        <a:t>是</a:t>
                      </a:r>
                    </a:p>
                  </a:txBody>
                  <a:tcPr marL="0" marR="0" marT="0" marB="0" anchor="ctr"/>
                </a:tc>
                <a:tc>
                  <a:txBody>
                    <a:bodyPr/>
                    <a:lstStyle/>
                    <a:p>
                      <a:pPr algn="l" fontAlgn="ctr"/>
                      <a:r>
                        <a:rPr lang="zh-CN" altLang="en-US" sz="1000" b="0" i="0" u="none" strike="noStrike">
                          <a:solidFill>
                            <a:srgbClr val="000000"/>
                          </a:solidFill>
                          <a:effectLst/>
                          <a:latin typeface="宋体"/>
                        </a:rPr>
                        <a:t>计划投入</a:t>
                      </a:r>
                      <a:r>
                        <a:rPr lang="en-US" altLang="zh-CN" sz="1000" b="0" i="0" u="none" strike="noStrike">
                          <a:solidFill>
                            <a:srgbClr val="000000"/>
                          </a:solidFill>
                          <a:effectLst/>
                          <a:latin typeface="宋体"/>
                        </a:rPr>
                        <a:t>60</a:t>
                      </a:r>
                    </a:p>
                  </a:txBody>
                  <a:tcPr marL="0" marR="0" marT="0" marB="0" anchor="ctr"/>
                </a:tc>
              </a:tr>
              <a:tr h="33337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测试工作量</a:t>
                      </a:r>
                    </a:p>
                  </a:txBody>
                  <a:tcPr marL="0" marR="0" marT="0" marB="0" anchor="ctr"/>
                </a:tc>
                <a:tc>
                  <a:txBody>
                    <a:bodyPr/>
                    <a:lstStyle/>
                    <a:p>
                      <a:pPr algn="ctr" fontAlgn="ctr"/>
                      <a:r>
                        <a:rPr lang="en-US" altLang="zh-CN" sz="1000" b="0" i="0" u="none" strike="noStrike">
                          <a:solidFill>
                            <a:srgbClr val="000000"/>
                          </a:solidFill>
                          <a:effectLst/>
                          <a:latin typeface="Arial"/>
                        </a:rPr>
                        <a:t>110 </a:t>
                      </a:r>
                    </a:p>
                  </a:txBody>
                  <a:tcPr marL="0" marR="0" marT="0" marB="0" anchor="ctr"/>
                </a:tc>
                <a:tc>
                  <a:txBody>
                    <a:bodyPr/>
                    <a:lstStyle/>
                    <a:p>
                      <a:pPr algn="ctr" fontAlgn="ctr"/>
                      <a:r>
                        <a:rPr lang="en-US" altLang="zh-CN" sz="1000" b="0" i="0" u="none" strike="noStrike">
                          <a:solidFill>
                            <a:srgbClr val="000000"/>
                          </a:solidFill>
                          <a:effectLst/>
                          <a:latin typeface="Arial"/>
                        </a:rPr>
                        <a:t>55 </a:t>
                      </a:r>
                    </a:p>
                  </a:txBody>
                  <a:tcPr marL="0" marR="0" marT="0" marB="0" anchor="ctr"/>
                </a:tc>
                <a:tc>
                  <a:txBody>
                    <a:bodyPr/>
                    <a:lstStyle/>
                    <a:p>
                      <a:pPr algn="ctr" fontAlgn="ctr"/>
                      <a:r>
                        <a:rPr lang="en-US" altLang="zh-CN" sz="1000" b="0" i="0" u="none" strike="noStrike">
                          <a:solidFill>
                            <a:srgbClr val="000000"/>
                          </a:solidFill>
                          <a:effectLst/>
                          <a:latin typeface="Arial"/>
                        </a:rPr>
                        <a:t>68 </a:t>
                      </a:r>
                    </a:p>
                  </a:txBody>
                  <a:tcPr marL="0" marR="0" marT="0" marB="0" anchor="ctr"/>
                </a:tc>
                <a:tc>
                  <a:txBody>
                    <a:bodyPr/>
                    <a:lstStyle/>
                    <a:p>
                      <a:pPr algn="ctr" fontAlgn="ctr"/>
                      <a:r>
                        <a:rPr lang="en-US" altLang="zh-CN" sz="1000" b="0" i="0" u="none" strike="noStrike">
                          <a:solidFill>
                            <a:srgbClr val="000000"/>
                          </a:solidFill>
                          <a:effectLst/>
                          <a:latin typeface="Arial"/>
                        </a:rPr>
                        <a:t>90%</a:t>
                      </a:r>
                    </a:p>
                  </a:txBody>
                  <a:tcPr marL="0" marR="0" marT="0" marB="0" anchor="ctr"/>
                </a:tc>
                <a:tc>
                  <a:txBody>
                    <a:bodyPr/>
                    <a:lstStyle/>
                    <a:p>
                      <a:pPr algn="ctr" fontAlgn="ctr"/>
                      <a:r>
                        <a:rPr lang="zh-CN" altLang="en-US" sz="1000" b="1" i="0" u="none" strike="noStrike">
                          <a:solidFill>
                            <a:srgbClr val="000000"/>
                          </a:solidFill>
                          <a:effectLst/>
                          <a:latin typeface="宋体"/>
                        </a:rPr>
                        <a:t>是</a:t>
                      </a:r>
                    </a:p>
                  </a:txBody>
                  <a:tcPr marL="0" marR="0" marT="0" marB="0" anchor="ctr"/>
                </a:tc>
                <a:tc>
                  <a:txBody>
                    <a:bodyPr/>
                    <a:lstStyle/>
                    <a:p>
                      <a:pPr algn="l" fontAlgn="ctr"/>
                      <a:r>
                        <a:rPr lang="zh-CN" altLang="en-US" sz="1000" b="0" i="0" u="none" strike="noStrike">
                          <a:solidFill>
                            <a:srgbClr val="000000"/>
                          </a:solidFill>
                          <a:effectLst/>
                          <a:latin typeface="宋体"/>
                        </a:rPr>
                        <a:t>计划投入</a:t>
                      </a:r>
                      <a:r>
                        <a:rPr lang="en-US" altLang="zh-CN" sz="1000" b="0" i="0" u="none" strike="noStrike">
                          <a:solidFill>
                            <a:srgbClr val="000000"/>
                          </a:solidFill>
                          <a:effectLst/>
                          <a:latin typeface="宋体"/>
                        </a:rPr>
                        <a:t>68</a:t>
                      </a:r>
                    </a:p>
                  </a:txBody>
                  <a:tcPr marL="0" marR="0" marT="0" marB="0" anchor="ctr"/>
                </a:tc>
              </a:tr>
              <a:tr h="247650">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系统检出缺陷数</a:t>
                      </a:r>
                    </a:p>
                  </a:txBody>
                  <a:tcPr marL="0" marR="0" marT="0" marB="0" anchor="ctr"/>
                </a:tc>
                <a:tc>
                  <a:txBody>
                    <a:bodyPr/>
                    <a:lstStyle/>
                    <a:p>
                      <a:pPr algn="ctr" fontAlgn="ctr"/>
                      <a:r>
                        <a:rPr lang="en-US" altLang="zh-CN" sz="1100" b="0" i="0" u="none" strike="noStrike">
                          <a:solidFill>
                            <a:srgbClr val="000000"/>
                          </a:solidFill>
                          <a:effectLst/>
                          <a:latin typeface="Arial"/>
                        </a:rPr>
                        <a:t>125 </a:t>
                      </a:r>
                    </a:p>
                  </a:txBody>
                  <a:tcPr marL="0" marR="0" marT="0" marB="0" anchor="ctr"/>
                </a:tc>
                <a:tc>
                  <a:txBody>
                    <a:bodyPr/>
                    <a:lstStyle/>
                    <a:p>
                      <a:pPr algn="ctr" fontAlgn="ctr"/>
                      <a:r>
                        <a:rPr lang="en-US" altLang="zh-CN" sz="1000" b="0" i="0" u="none" strike="noStrike">
                          <a:solidFill>
                            <a:srgbClr val="000000"/>
                          </a:solidFill>
                          <a:effectLst/>
                          <a:latin typeface="Arial"/>
                        </a:rPr>
                        <a:t>113 </a:t>
                      </a:r>
                    </a:p>
                  </a:txBody>
                  <a:tcPr marL="0" marR="0" marT="0" marB="0" anchor="ctr"/>
                </a:tc>
                <a:tc>
                  <a:txBody>
                    <a:bodyPr/>
                    <a:lstStyle/>
                    <a:p>
                      <a:pPr algn="ctr" fontAlgn="ctr"/>
                      <a:r>
                        <a:rPr lang="en-US" altLang="zh-CN" sz="1000" b="0" i="0" u="none" strike="noStrike">
                          <a:solidFill>
                            <a:srgbClr val="000000"/>
                          </a:solidFill>
                          <a:effectLst/>
                          <a:latin typeface="Arial"/>
                        </a:rPr>
                        <a:t>133 </a:t>
                      </a:r>
                    </a:p>
                  </a:txBody>
                  <a:tcPr marL="0" marR="0" marT="0" marB="0" anchor="ctr"/>
                </a:tc>
                <a:tc>
                  <a:txBody>
                    <a:bodyPr/>
                    <a:lstStyle/>
                    <a:p>
                      <a:pPr algn="ctr" fontAlgn="ctr"/>
                      <a:r>
                        <a:rPr lang="en-US" altLang="zh-CN" sz="1000" b="0" i="0" u="none" strike="noStrike">
                          <a:solidFill>
                            <a:srgbClr val="000000"/>
                          </a:solidFill>
                          <a:effectLst/>
                          <a:latin typeface="Arial"/>
                        </a:rPr>
                        <a:t>90%</a:t>
                      </a:r>
                    </a:p>
                  </a:txBody>
                  <a:tcPr marL="0" marR="0" marT="0" marB="0" anchor="ctr"/>
                </a:tc>
                <a:tc>
                  <a:txBody>
                    <a:bodyPr/>
                    <a:lstStyle/>
                    <a:p>
                      <a:pPr algn="ctr" fontAlgn="ctr"/>
                      <a:r>
                        <a:rPr lang="zh-CN" altLang="en-US" sz="1000" b="1" i="0" u="none" strike="noStrike">
                          <a:solidFill>
                            <a:srgbClr val="000000"/>
                          </a:solidFill>
                          <a:effectLst/>
                          <a:latin typeface="宋体"/>
                        </a:rPr>
                        <a:t>是</a:t>
                      </a:r>
                    </a:p>
                  </a:txBody>
                  <a:tcPr marL="0" marR="0" marT="0" marB="0" anchor="ctr"/>
                </a:tc>
                <a:tc>
                  <a:txBody>
                    <a:bodyPr/>
                    <a:lstStyle/>
                    <a:p>
                      <a:pPr algn="l" fontAlgn="ctr"/>
                      <a:r>
                        <a:rPr lang="zh-CN" altLang="en-US" sz="1000" b="0" i="0" u="none" strike="noStrike">
                          <a:solidFill>
                            <a:srgbClr val="000000"/>
                          </a:solidFill>
                          <a:effectLst/>
                          <a:latin typeface="宋体"/>
                        </a:rPr>
                        <a:t>检出缺陷</a:t>
                      </a:r>
                      <a:r>
                        <a:rPr lang="en-US" altLang="zh-CN" sz="1000" b="0" i="0" u="none" strike="noStrike">
                          <a:solidFill>
                            <a:srgbClr val="000000"/>
                          </a:solidFill>
                          <a:effectLst/>
                          <a:latin typeface="宋体"/>
                        </a:rPr>
                        <a:t>110</a:t>
                      </a:r>
                      <a:r>
                        <a:rPr lang="zh-CN" altLang="en-US" sz="1000" b="0" i="0" u="none" strike="noStrike">
                          <a:solidFill>
                            <a:srgbClr val="000000"/>
                          </a:solidFill>
                          <a:effectLst/>
                          <a:latin typeface="宋体"/>
                        </a:rPr>
                        <a:t>以上</a:t>
                      </a:r>
                    </a:p>
                  </a:txBody>
                  <a:tcPr marL="0" marR="0" marT="0" marB="0" anchor="ctr"/>
                </a:tc>
              </a:tr>
              <a:tr h="52387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系统返工成本</a:t>
                      </a:r>
                      <a:r>
                        <a:rPr lang="en-US" altLang="zh-CN" sz="1000" b="0" i="0" u="none" strike="noStrike">
                          <a:solidFill>
                            <a:srgbClr val="000000"/>
                          </a:solidFill>
                          <a:effectLst/>
                          <a:latin typeface="Arial"/>
                        </a:rPr>
                        <a:t>-</a:t>
                      </a:r>
                      <a:r>
                        <a:rPr lang="en-US" sz="1000" b="0" i="0" u="none" strike="noStrike">
                          <a:solidFill>
                            <a:srgbClr val="000000"/>
                          </a:solidFill>
                          <a:effectLst/>
                          <a:latin typeface="Arial"/>
                        </a:rPr>
                        <a:t>D-CoR</a:t>
                      </a:r>
                    </a:p>
                  </a:txBody>
                  <a:tcPr marL="0" marR="0" marT="0" marB="0" anchor="ctr"/>
                </a:tc>
                <a:tc>
                  <a:txBody>
                    <a:bodyPr/>
                    <a:lstStyle/>
                    <a:p>
                      <a:pPr algn="ctr" fontAlgn="ctr"/>
                      <a:r>
                        <a:rPr lang="en-US" altLang="zh-CN" sz="1000" b="0" i="0" u="none" strike="noStrike" dirty="0">
                          <a:solidFill>
                            <a:srgbClr val="000000"/>
                          </a:solidFill>
                          <a:effectLst/>
                          <a:latin typeface="Arial"/>
                        </a:rPr>
                        <a:t>9.0%</a:t>
                      </a:r>
                    </a:p>
                  </a:txBody>
                  <a:tcPr marL="0" marR="0" marT="0" marB="0" anchor="ctr"/>
                </a:tc>
                <a:tc>
                  <a:txBody>
                    <a:bodyPr/>
                    <a:lstStyle/>
                    <a:p>
                      <a:pPr algn="ctr" fontAlgn="ctr"/>
                      <a:r>
                        <a:rPr lang="en-US" altLang="zh-CN" sz="1000" b="0" i="0" u="none" strike="noStrike">
                          <a:solidFill>
                            <a:srgbClr val="000000"/>
                          </a:solidFill>
                          <a:effectLst/>
                          <a:latin typeface="Arial"/>
                        </a:rPr>
                        <a:t>11.5%</a:t>
                      </a:r>
                    </a:p>
                  </a:txBody>
                  <a:tcPr marL="0" marR="0" marT="0" marB="0" anchor="ctr"/>
                </a:tc>
                <a:tc>
                  <a:txBody>
                    <a:bodyPr/>
                    <a:lstStyle/>
                    <a:p>
                      <a:pPr algn="ctr" fontAlgn="ctr"/>
                      <a:r>
                        <a:rPr lang="en-US" altLang="zh-CN" sz="1000" b="0" i="0" u="none" strike="noStrike">
                          <a:solidFill>
                            <a:srgbClr val="000000"/>
                          </a:solidFill>
                          <a:effectLst/>
                          <a:latin typeface="Arial"/>
                        </a:rPr>
                        <a:t>12.9%</a:t>
                      </a:r>
                    </a:p>
                  </a:txBody>
                  <a:tcPr marL="0" marR="0" marT="0" marB="0" anchor="ctr"/>
                </a:tc>
                <a:tc>
                  <a:txBody>
                    <a:bodyPr/>
                    <a:lstStyle/>
                    <a:p>
                      <a:pPr algn="ctr" fontAlgn="ctr"/>
                      <a:r>
                        <a:rPr lang="en-US" altLang="zh-CN" sz="1000" b="0" i="0" u="none" strike="noStrike">
                          <a:solidFill>
                            <a:srgbClr val="000000"/>
                          </a:solidFill>
                          <a:effectLst/>
                          <a:latin typeface="Arial"/>
                        </a:rPr>
                        <a:t>90%</a:t>
                      </a:r>
                    </a:p>
                  </a:txBody>
                  <a:tcPr marL="0" marR="0" marT="0" marB="0" anchor="ctr"/>
                </a:tc>
                <a:tc>
                  <a:txBody>
                    <a:bodyPr/>
                    <a:lstStyle/>
                    <a:p>
                      <a:pPr algn="ctr" fontAlgn="ctr"/>
                      <a:r>
                        <a:rPr lang="zh-CN" altLang="en-US" sz="1000" b="1" i="0" u="none" strike="noStrike">
                          <a:solidFill>
                            <a:srgbClr val="000000"/>
                          </a:solidFill>
                          <a:effectLst/>
                          <a:latin typeface="宋体"/>
                        </a:rPr>
                        <a:t>是</a:t>
                      </a:r>
                    </a:p>
                  </a:txBody>
                  <a:tcPr marL="0" marR="0" marT="0" marB="0" anchor="ctr"/>
                </a:tc>
                <a:tc>
                  <a:txBody>
                    <a:bodyPr/>
                    <a:lstStyle/>
                    <a:p>
                      <a:pPr algn="l" fontAlgn="ctr"/>
                      <a:r>
                        <a:rPr lang="zh-CN" altLang="en-US" sz="1000" b="0" i="0" u="none" strike="noStrike" dirty="0">
                          <a:solidFill>
                            <a:srgbClr val="000000"/>
                          </a:solidFill>
                          <a:effectLst/>
                          <a:latin typeface="宋体"/>
                        </a:rPr>
                        <a:t>　</a:t>
                      </a:r>
                    </a:p>
                  </a:txBody>
                  <a:tcPr marL="0" marR="0" marT="0" marB="0" anchor="ctr"/>
                </a:tc>
              </a:tr>
            </a:tbl>
          </a:graphicData>
        </a:graphic>
      </p:graphicFrame>
      <p:sp>
        <p:nvSpPr>
          <p:cNvPr id="12" name="矩形 11"/>
          <p:cNvSpPr/>
          <p:nvPr/>
        </p:nvSpPr>
        <p:spPr>
          <a:xfrm>
            <a:off x="387329" y="2844729"/>
            <a:ext cx="1901774" cy="3179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WEB</a:t>
            </a:r>
            <a:r>
              <a:rPr lang="zh-CN" altLang="en-US" dirty="0" smtClean="0"/>
              <a:t>端</a:t>
            </a:r>
            <a:endParaRPr lang="zh-CN" altLang="en-US" dirty="0"/>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89" y="3294779"/>
            <a:ext cx="7911024" cy="123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40" y="4644929"/>
            <a:ext cx="7928073" cy="12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16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产品缺陷是否完成转项目缺陷</a:t>
            </a:r>
            <a:r>
              <a:rPr lang="zh-CN" altLang="en-US" dirty="0" smtClean="0"/>
              <a:t>，继承缺陷数量、等级、技术难度等各自说明，对</a:t>
            </a:r>
            <a:r>
              <a:rPr lang="zh-CN" altLang="en-US" dirty="0"/>
              <a:t>继承</a:t>
            </a:r>
            <a:r>
              <a:rPr lang="zh-CN" altLang="en-US" dirty="0" smtClean="0"/>
              <a:t>缺陷</a:t>
            </a:r>
            <a:r>
              <a:rPr lang="zh-CN" altLang="en-US" dirty="0"/>
              <a:t>的处理</a:t>
            </a:r>
            <a:r>
              <a:rPr lang="zh-CN" altLang="en-US" dirty="0" smtClean="0"/>
              <a:t>措施和计划展示。</a:t>
            </a:r>
            <a:endParaRPr lang="zh-CN" altLang="en-US" dirty="0"/>
          </a:p>
        </p:txBody>
      </p:sp>
      <p:sp>
        <p:nvSpPr>
          <p:cNvPr id="3" name="标题 2"/>
          <p:cNvSpPr>
            <a:spLocks noGrp="1"/>
          </p:cNvSpPr>
          <p:nvPr>
            <p:ph type="title"/>
          </p:nvPr>
        </p:nvSpPr>
        <p:spPr/>
        <p:txBody>
          <a:bodyPr/>
          <a:lstStyle/>
          <a:p>
            <a:r>
              <a:rPr lang="zh-CN" altLang="en-US" dirty="0" smtClean="0"/>
              <a:t>产品集成缺陷说明</a:t>
            </a:r>
            <a:endParaRPr lang="zh-CN" altLang="en-US" dirty="0"/>
          </a:p>
        </p:txBody>
      </p:sp>
    </p:spTree>
    <p:extLst>
      <p:ext uri="{BB962C8B-B14F-4D97-AF65-F5344CB8AC3E}">
        <p14:creationId xmlns:p14="http://schemas.microsoft.com/office/powerpoint/2010/main" val="144590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既往经验提醒</a:t>
            </a:r>
          </a:p>
        </p:txBody>
      </p:sp>
      <p:sp>
        <p:nvSpPr>
          <p:cNvPr id="8" name="内容占位符 2"/>
          <p:cNvSpPr>
            <a:spLocks noGrp="1"/>
          </p:cNvSpPr>
          <p:nvPr>
            <p:ph idx="1"/>
          </p:nvPr>
        </p:nvSpPr>
        <p:spPr>
          <a:xfrm>
            <a:off x="867" y="1809614"/>
            <a:ext cx="9145588" cy="4758448"/>
          </a:xfrm>
        </p:spPr>
        <p:txBody>
          <a:bodyPr/>
          <a:lstStyle/>
          <a:p>
            <a:pPr marL="0" indent="0">
              <a:buNone/>
            </a:pPr>
            <a:r>
              <a:rPr lang="en-US" altLang="zh-CN" b="1" dirty="0" smtClean="0">
                <a:solidFill>
                  <a:srgbClr val="FF0000"/>
                </a:solidFill>
              </a:rPr>
              <a:t>2</a:t>
            </a:r>
            <a:r>
              <a:rPr lang="zh-CN" altLang="en-US" b="1" dirty="0" smtClean="0">
                <a:solidFill>
                  <a:srgbClr val="FF0000"/>
                </a:solidFill>
              </a:rPr>
              <a:t>、以往整理归类的的经验教训</a:t>
            </a:r>
            <a:endParaRPr lang="en-US" altLang="zh-CN" b="1" dirty="0" smtClean="0">
              <a:solidFill>
                <a:srgbClr val="FF0000"/>
              </a:solidFill>
            </a:endParaRPr>
          </a:p>
          <a:p>
            <a:pPr>
              <a:buFont typeface="Wingdings" panose="05000000000000000000" pitchFamily="2" charset="2"/>
              <a:buChar char="p"/>
            </a:pPr>
            <a:r>
              <a:rPr lang="zh-CN" altLang="en-US" dirty="0" smtClean="0">
                <a:solidFill>
                  <a:srgbClr val="FF0000"/>
                </a:solidFill>
              </a:rPr>
              <a:t>评审效率及进度</a:t>
            </a:r>
            <a:endParaRPr lang="en-US" altLang="zh-CN" dirty="0" smtClean="0">
              <a:solidFill>
                <a:srgbClr val="FF0000"/>
              </a:solidFill>
            </a:endParaRPr>
          </a:p>
          <a:p>
            <a:pPr marL="0" indent="0">
              <a:buNone/>
            </a:pPr>
            <a:r>
              <a:rPr lang="zh-CN" altLang="en-US" sz="1400" dirty="0" smtClean="0"/>
              <a:t>加强项目中评审工作的重视程度：及时定期提醒评审参与人员。</a:t>
            </a:r>
            <a:endParaRPr lang="en-US" altLang="zh-CN" dirty="0" smtClean="0">
              <a:solidFill>
                <a:srgbClr val="FF0000"/>
              </a:solidFill>
            </a:endParaRPr>
          </a:p>
          <a:p>
            <a:pPr>
              <a:buFont typeface="Wingdings" panose="05000000000000000000" pitchFamily="2" charset="2"/>
              <a:buChar char="p"/>
            </a:pPr>
            <a:r>
              <a:rPr lang="zh-CN" altLang="en-US" dirty="0" smtClean="0">
                <a:solidFill>
                  <a:srgbClr val="FF0000"/>
                </a:solidFill>
              </a:rPr>
              <a:t>项目需求外的修改内容提前考虑规划</a:t>
            </a:r>
            <a:endParaRPr lang="en-US" altLang="zh-CN" dirty="0">
              <a:solidFill>
                <a:srgbClr val="FF0000"/>
              </a:solidFill>
            </a:endParaRPr>
          </a:p>
          <a:p>
            <a:pPr marL="0" indent="0">
              <a:buNone/>
            </a:pPr>
            <a:r>
              <a:rPr lang="zh-CN" altLang="en-US" sz="1400" dirty="0" smtClean="0"/>
              <a:t>规划功能需求修改内容涉及到</a:t>
            </a:r>
            <a:r>
              <a:rPr lang="zh-CN" altLang="en-US" sz="1400" dirty="0" smtClean="0">
                <a:solidFill>
                  <a:srgbClr val="FF0000"/>
                </a:solidFill>
              </a:rPr>
              <a:t>安全需求的</a:t>
            </a:r>
            <a:r>
              <a:rPr lang="zh-CN" altLang="en-US" sz="1400" dirty="0" smtClean="0"/>
              <a:t>，提前规划，提前处理。</a:t>
            </a:r>
            <a:endParaRPr lang="en-US" altLang="zh-CN" sz="1400" dirty="0" smtClean="0">
              <a:solidFill>
                <a:srgbClr val="FF0000"/>
              </a:solidFill>
            </a:endParaRPr>
          </a:p>
          <a:p>
            <a:pPr>
              <a:buFont typeface="Wingdings" panose="05000000000000000000" pitchFamily="2" charset="2"/>
              <a:buChar char="p"/>
            </a:pPr>
            <a:r>
              <a:rPr lang="zh-CN" altLang="en-US" dirty="0" smtClean="0">
                <a:solidFill>
                  <a:srgbClr val="FF0000"/>
                </a:solidFill>
              </a:rPr>
              <a:t>加强单元测试</a:t>
            </a:r>
          </a:p>
          <a:p>
            <a:pPr>
              <a:buFontTx/>
              <a:buNone/>
            </a:pPr>
            <a:r>
              <a:rPr lang="zh-CN" altLang="en-US" sz="1400" dirty="0" smtClean="0"/>
              <a:t>重视研发自测环节，对重要组件的单元测试文档及测试报告进行检查。</a:t>
            </a:r>
            <a:endParaRPr lang="en-US" altLang="zh-CN" sz="1400" dirty="0" smtClean="0"/>
          </a:p>
          <a:p>
            <a:pPr>
              <a:buFont typeface="Wingdings" panose="05000000000000000000" pitchFamily="2" charset="2"/>
              <a:buChar char="p"/>
            </a:pPr>
            <a:r>
              <a:rPr lang="zh-CN" altLang="en-US" dirty="0" smtClean="0">
                <a:solidFill>
                  <a:srgbClr val="FF0000"/>
                </a:solidFill>
              </a:rPr>
              <a:t>每日检查</a:t>
            </a:r>
            <a:endParaRPr lang="zh-CN" altLang="en-US" dirty="0">
              <a:solidFill>
                <a:srgbClr val="FF0000"/>
              </a:solidFill>
            </a:endParaRPr>
          </a:p>
          <a:p>
            <a:pPr>
              <a:buFontTx/>
              <a:buNone/>
            </a:pPr>
            <a:r>
              <a:rPr lang="zh-CN" altLang="en-US" sz="1400" dirty="0" smtClean="0"/>
              <a:t>项目过程中，项目经理对项目过程进行日常检查，及时识别不合规项及时处理。</a:t>
            </a:r>
            <a:endParaRPr lang="zh-CN" altLang="en-US" sz="1400" dirty="0"/>
          </a:p>
          <a:p>
            <a:pPr>
              <a:buFontTx/>
              <a:buNone/>
            </a:pPr>
            <a:endParaRPr lang="zh-CN" altLang="en-US" i="1" dirty="0" smtClean="0">
              <a:solidFill>
                <a:srgbClr val="FF0000"/>
              </a:solidFill>
            </a:endParaRPr>
          </a:p>
        </p:txBody>
      </p:sp>
      <p:sp>
        <p:nvSpPr>
          <p:cNvPr id="4" name="内容占位符 2"/>
          <p:cNvSpPr txBox="1">
            <a:spLocks/>
          </p:cNvSpPr>
          <p:nvPr/>
        </p:nvSpPr>
        <p:spPr>
          <a:xfrm>
            <a:off x="252314" y="690670"/>
            <a:ext cx="8419974" cy="908671"/>
          </a:xfrm>
          <a:prstGeom prst="rect">
            <a:avLst/>
          </a:prstGeom>
        </p:spPr>
        <p:txBody>
          <a:bodyPr/>
          <a:lstStyle>
            <a:lvl1pPr marL="408291" indent="-408291" algn="l" defTabSz="1088776" rtl="0" eaLnBrk="1" latinLnBrk="0" hangingPunct="1">
              <a:lnSpc>
                <a:spcPct val="150000"/>
              </a:lnSpc>
              <a:spcBef>
                <a:spcPct val="20000"/>
              </a:spcBef>
              <a:buClr>
                <a:srgbClr val="C00000"/>
              </a:buClr>
              <a:buFont typeface="Wingdings" panose="05000000000000000000" pitchFamily="2" charset="2"/>
              <a:buChar char="n"/>
              <a:defRPr sz="1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Tx/>
              <a:buNone/>
            </a:pPr>
            <a:r>
              <a:rPr lang="en-US" altLang="zh-CN" b="1" i="1" dirty="0" smtClean="0">
                <a:solidFill>
                  <a:srgbClr val="FF0000"/>
                </a:solidFill>
              </a:rPr>
              <a:t>1</a:t>
            </a:r>
            <a:r>
              <a:rPr lang="zh-CN" altLang="en-US" b="1" i="1" dirty="0" smtClean="0">
                <a:solidFill>
                  <a:srgbClr val="FF0000"/>
                </a:solidFill>
              </a:rPr>
              <a:t>、上一版本（要一个明确的项目，类似一个项目）经验教训实例：</a:t>
            </a:r>
            <a:endParaRPr lang="en-US" altLang="zh-CN" b="1" i="1" dirty="0" smtClean="0">
              <a:solidFill>
                <a:srgbClr val="FF0000"/>
              </a:solidFill>
            </a:endParaRPr>
          </a:p>
          <a:p>
            <a:pPr>
              <a:buFontTx/>
              <a:buNone/>
            </a:pPr>
            <a:r>
              <a:rPr lang="zh-CN" altLang="en-US" i="1" dirty="0" smtClean="0"/>
              <a:t>风险</a:t>
            </a:r>
            <a:r>
              <a:rPr lang="en-US" altLang="zh-CN" i="1" dirty="0" smtClean="0"/>
              <a:t>/</a:t>
            </a:r>
            <a:r>
              <a:rPr lang="zh-CN" altLang="en-US" i="1" dirty="0" smtClean="0"/>
              <a:t>问题、对应措施、结果。本项目中的情况，参考后的决策。</a:t>
            </a:r>
          </a:p>
        </p:txBody>
      </p:sp>
    </p:spTree>
    <p:extLst>
      <p:ext uri="{BB962C8B-B14F-4D97-AF65-F5344CB8AC3E}">
        <p14:creationId xmlns:p14="http://schemas.microsoft.com/office/powerpoint/2010/main" val="409696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6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764962318"/>
              </p:ext>
            </p:extLst>
          </p:nvPr>
        </p:nvGraphicFramePr>
        <p:xfrm>
          <a:off x="179543" y="909077"/>
          <a:ext cx="8129411" cy="5042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69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a:t>
            </a:r>
            <a:r>
              <a:rPr lang="zh-CN" altLang="en-US" dirty="0"/>
              <a:t>范围</a:t>
            </a:r>
          </a:p>
        </p:txBody>
      </p:sp>
      <p:graphicFrame>
        <p:nvGraphicFramePr>
          <p:cNvPr id="7" name="图示 6"/>
          <p:cNvGraphicFramePr/>
          <p:nvPr>
            <p:extLst>
              <p:ext uri="{D42A27DB-BD31-4B8C-83A1-F6EECF244321}">
                <p14:modId xmlns:p14="http://schemas.microsoft.com/office/powerpoint/2010/main" val="1853759359"/>
              </p:ext>
            </p:extLst>
          </p:nvPr>
        </p:nvGraphicFramePr>
        <p:xfrm>
          <a:off x="126158" y="954518"/>
          <a:ext cx="8893274" cy="4815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853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团队成员</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595313"/>
            <a:ext cx="5686425"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89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核心开发组与系统分解关系</a:t>
            </a:r>
            <a:endParaRPr lang="zh-CN" altLang="en-US" dirty="0"/>
          </a:p>
        </p:txBody>
      </p:sp>
      <p:graphicFrame>
        <p:nvGraphicFramePr>
          <p:cNvPr id="4" name="图示 3"/>
          <p:cNvGraphicFramePr/>
          <p:nvPr>
            <p:extLst>
              <p:ext uri="{D42A27DB-BD31-4B8C-83A1-F6EECF244321}">
                <p14:modId xmlns:p14="http://schemas.microsoft.com/office/powerpoint/2010/main" val="1469977709"/>
              </p:ext>
            </p:extLst>
          </p:nvPr>
        </p:nvGraphicFramePr>
        <p:xfrm>
          <a:off x="1467449" y="2529694"/>
          <a:ext cx="6097059" cy="1710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46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角色职责说明</a:t>
            </a:r>
          </a:p>
        </p:txBody>
      </p:sp>
      <p:sp>
        <p:nvSpPr>
          <p:cNvPr id="13315" name="内容占位符 2"/>
          <p:cNvSpPr>
            <a:spLocks noGrp="1"/>
          </p:cNvSpPr>
          <p:nvPr>
            <p:ph idx="1"/>
          </p:nvPr>
        </p:nvSpPr>
        <p:spPr>
          <a:xfrm>
            <a:off x="323584" y="620995"/>
            <a:ext cx="8440615" cy="5545108"/>
          </a:xfrm>
        </p:spPr>
        <p:txBody>
          <a:bodyPr/>
          <a:lstStyle/>
          <a:p>
            <a:pPr>
              <a:buFontTx/>
              <a:buNone/>
              <a:defRPr/>
            </a:pPr>
            <a:endParaRPr lang="en-US" altLang="zh-CN" sz="2400" i="1" dirty="0"/>
          </a:p>
          <a:p>
            <a:pPr>
              <a:buFontTx/>
              <a:buNone/>
              <a:defRPr/>
            </a:pPr>
            <a:r>
              <a:rPr lang="zh-CN" altLang="en-US" sz="2400" i="1" dirty="0"/>
              <a:t>项目经理须</a:t>
            </a:r>
            <a:r>
              <a:rPr lang="zh-CN" altLang="en-US" sz="2400" i="1" dirty="0">
                <a:latin typeface="+mn-ea"/>
              </a:rPr>
              <a:t>在该章节澄清项执行中的各角色职责，通常定义如下：</a:t>
            </a:r>
            <a:endParaRPr lang="en-US" altLang="zh-CN" sz="2400" i="1" dirty="0">
              <a:latin typeface="+mn-ea"/>
            </a:endParaRPr>
          </a:p>
          <a:p>
            <a:pPr>
              <a:buFontTx/>
              <a:buNone/>
              <a:defRPr/>
            </a:pPr>
            <a:endParaRPr lang="en-US" altLang="zh-CN" sz="2400" i="1" dirty="0">
              <a:latin typeface="+mn-ea"/>
            </a:endParaRPr>
          </a:p>
          <a:p>
            <a:pPr marL="457291" indent="-457291">
              <a:buNone/>
              <a:defRPr/>
            </a:pPr>
            <a:endParaRPr lang="en-US" altLang="zh-CN" sz="2400" dirty="0"/>
          </a:p>
          <a:p>
            <a:pPr marL="457291" indent="-457291">
              <a:buFontTx/>
              <a:buAutoNum type="arabicPeriod" startAt="2"/>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i="1" dirty="0"/>
          </a:p>
          <a:p>
            <a:pPr marL="457291" indent="-457291">
              <a:buNone/>
              <a:defRPr/>
            </a:pPr>
            <a:endParaRPr lang="en-US" altLang="zh-CN" sz="2400" dirty="0"/>
          </a:p>
          <a:p>
            <a:pPr marL="457291" indent="-457291">
              <a:buNone/>
              <a:defRPr/>
            </a:pPr>
            <a:endParaRPr lang="zh-CN" altLang="en-US" sz="2400" dirty="0"/>
          </a:p>
        </p:txBody>
      </p:sp>
      <p:graphicFrame>
        <p:nvGraphicFramePr>
          <p:cNvPr id="5" name="表格 4"/>
          <p:cNvGraphicFramePr>
            <a:graphicFrameLocks noGrp="1"/>
          </p:cNvGraphicFramePr>
          <p:nvPr/>
        </p:nvGraphicFramePr>
        <p:xfrm>
          <a:off x="539646" y="1917364"/>
          <a:ext cx="7562153" cy="3832319"/>
        </p:xfrm>
        <a:graphic>
          <a:graphicData uri="http://schemas.openxmlformats.org/drawingml/2006/table">
            <a:tbl>
              <a:tblPr/>
              <a:tblGrid>
                <a:gridCol w="1872533"/>
                <a:gridCol w="5689620"/>
              </a:tblGrid>
              <a:tr h="360103">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项目角色</a:t>
                      </a:r>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职责说明</a:t>
                      </a:r>
                      <a:endParaRPr lang="zh-CN" altLang="en-US" sz="1400" b="1" i="0" u="none" strike="noStrike" kern="1200" dirty="0">
                        <a:solidFill>
                          <a:srgbClr val="000000"/>
                        </a:solidFill>
                        <a:latin typeface="宋体"/>
                        <a:ea typeface="+mn-ea"/>
                        <a:cs typeface="+mn-cs"/>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1076512">
                <a:tc>
                  <a:txBody>
                    <a:bodyPr/>
                    <a:lstStyle/>
                    <a:p>
                      <a:pPr algn="l" rtl="0" fontAlgn="t"/>
                      <a:r>
                        <a:rPr lang="zh-CN" altLang="en-US" sz="1400" b="0" i="0" u="none" strike="noStrike" dirty="0" smtClean="0">
                          <a:solidFill>
                            <a:srgbClr val="000000"/>
                          </a:solidFill>
                          <a:latin typeface="宋体"/>
                        </a:rPr>
                        <a:t>项目经理</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组建项目团队，召开启动及澄清会议，确保团队的理解一致；</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制定自定义过程及项目计划，确保按计划进行；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召开项目例会，跟踪项目进展，协调各组工作；</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组织问题的解决，风险识别及应对；</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定期向主控汇报，负责发布及提交发布申请等。</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系统组 </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altLang="zh-CN" sz="1400" b="0" i="0" u="none" strike="noStrike" dirty="0" smtClean="0">
                          <a:solidFill>
                            <a:srgbClr val="000000"/>
                          </a:solidFill>
                          <a:latin typeface="宋体"/>
                        </a:rPr>
                        <a:t>1.  </a:t>
                      </a:r>
                      <a:r>
                        <a:rPr lang="zh-CN" altLang="en-US" sz="1400" b="0" i="0" u="none" strike="noStrike" dirty="0" smtClean="0">
                          <a:solidFill>
                            <a:srgbClr val="000000"/>
                          </a:solidFill>
                          <a:latin typeface="宋体"/>
                        </a:rPr>
                        <a:t>系统组组长负责需求分析，总体设计，用户文档审核等；</a:t>
                      </a:r>
                      <a:endParaRPr lang="en-US" altLang="zh-CN" sz="1400" b="0" i="0" u="none" strike="noStrike" dirty="0" smtClean="0">
                        <a:solidFill>
                          <a:srgbClr val="000000"/>
                        </a:solidFill>
                        <a:latin typeface="宋体"/>
                      </a:endParaRPr>
                    </a:p>
                    <a:p>
                      <a:pPr algn="l" rtl="0" fontAlgn="t"/>
                      <a:r>
                        <a:rPr lang="en-US" altLang="zh-CN" sz="1400" b="0" i="0" u="none" strike="noStrike" dirty="0" smtClean="0">
                          <a:solidFill>
                            <a:srgbClr val="000000"/>
                          </a:solidFill>
                          <a:latin typeface="宋体"/>
                        </a:rPr>
                        <a:t>2.  </a:t>
                      </a:r>
                      <a:r>
                        <a:rPr lang="zh-CN" altLang="en-US" sz="1400" b="0" i="0" u="none" strike="noStrike" dirty="0" smtClean="0">
                          <a:solidFill>
                            <a:srgbClr val="000000"/>
                          </a:solidFill>
                          <a:latin typeface="宋体"/>
                        </a:rPr>
                        <a:t>系统组负责需求分析，总体设计，整机集成测试，产品试制，变更影响分析等工程活动。</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512">
                <a:tc>
                  <a:txBody>
                    <a:bodyPr/>
                    <a:lstStyle/>
                    <a:p>
                      <a:pPr algn="l" rtl="0" fontAlgn="t"/>
                      <a:r>
                        <a:rPr lang="zh-CN" altLang="en-US" sz="1400" b="0" i="0" u="none" strike="noStrike" dirty="0" smtClean="0">
                          <a:solidFill>
                            <a:srgbClr val="000000"/>
                          </a:solidFill>
                          <a:latin typeface="宋体"/>
                        </a:rPr>
                        <a:t>工作组长</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根据项目技术要求和难度合理安排资源，协助项目经理实现项目目标；</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参与项目自定义过程，负责组内工作计划，跟踪计划的执行；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组织本小组的开发</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测试工作，对质量和进度负责；</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参与项目启动会，例会等，向项目经理汇报。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项目成员</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明确项目目标及范围，及时签收并按时完成工作任务；</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参加项目例会，识别项目中的问题，及时向工作组长或项目经理汇报。</a:t>
                      </a:r>
                      <a:endParaRPr lang="en-US" altLang="zh-CN" sz="1400" b="0" i="0" u="none" strike="noStrike" dirty="0" smtClean="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092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1"/>
          <p:cNvSpPr>
            <a:spLocks noGrp="1"/>
          </p:cNvSpPr>
          <p:nvPr>
            <p:ph type="title"/>
          </p:nvPr>
        </p:nvSpPr>
        <p:spPr/>
        <p:txBody>
          <a:bodyPr/>
          <a:lstStyle/>
          <a:p>
            <a:r>
              <a:rPr lang="zh-CN" altLang="en-US" dirty="0" smtClean="0"/>
              <a:t>项目进度计划</a:t>
            </a:r>
          </a:p>
        </p:txBody>
      </p:sp>
      <p:sp>
        <p:nvSpPr>
          <p:cNvPr id="2" name="右箭头 1"/>
          <p:cNvSpPr/>
          <p:nvPr/>
        </p:nvSpPr>
        <p:spPr>
          <a:xfrm>
            <a:off x="139802" y="2709714"/>
            <a:ext cx="8865985" cy="103511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 name="直接连接符 3"/>
          <p:cNvCxnSpPr/>
          <p:nvPr/>
        </p:nvCxnSpPr>
        <p:spPr>
          <a:xfrm>
            <a:off x="1017399" y="2957241"/>
            <a:ext cx="0" cy="54006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接连接符 21"/>
          <p:cNvCxnSpPr/>
          <p:nvPr/>
        </p:nvCxnSpPr>
        <p:spPr>
          <a:xfrm>
            <a:off x="1737479" y="2967048"/>
            <a:ext cx="0" cy="5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62505" y="2967048"/>
            <a:ext cx="1" cy="69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57859" y="2967048"/>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nvCxnSpPr>
        <p:spPr>
          <a:xfrm>
            <a:off x="6147969" y="2967048"/>
            <a:ext cx="0" cy="540060"/>
          </a:xfrm>
          <a:prstGeom prst="line">
            <a:avLst/>
          </a:prstGeom>
        </p:spPr>
        <p:style>
          <a:lnRef idx="2">
            <a:schemeClr val="accent1"/>
          </a:lnRef>
          <a:fillRef idx="0">
            <a:schemeClr val="accent1"/>
          </a:fillRef>
          <a:effectRef idx="1">
            <a:schemeClr val="accent1"/>
          </a:effectRef>
          <a:fontRef idx="minor">
            <a:schemeClr val="tx1"/>
          </a:fontRef>
        </p:style>
      </p:cxnSp>
      <p:sp>
        <p:nvSpPr>
          <p:cNvPr id="31" name="左大括号 30"/>
          <p:cNvSpPr/>
          <p:nvPr/>
        </p:nvSpPr>
        <p:spPr>
          <a:xfrm rot="5400000">
            <a:off x="1094723" y="2066849"/>
            <a:ext cx="584955" cy="115060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1250556" y="3286756"/>
            <a:ext cx="321273" cy="1102623"/>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a:off x="859881" y="2904744"/>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0" y="2302539"/>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需求开发完成</a:t>
            </a:r>
            <a:endParaRPr lang="en-US" altLang="zh-CN" sz="1100" b="1" dirty="0" smtClean="0"/>
          </a:p>
          <a:p>
            <a:r>
              <a:rPr lang="en-US" altLang="zh-CN" sz="1100" b="1" dirty="0"/>
              <a:t>4</a:t>
            </a:r>
            <a:r>
              <a:rPr lang="zh-CN" altLang="en-US" sz="1100" b="1" dirty="0" smtClean="0"/>
              <a:t>月</a:t>
            </a:r>
            <a:r>
              <a:rPr lang="en-US" altLang="zh-CN" sz="1100" b="1" dirty="0" smtClean="0"/>
              <a:t>28</a:t>
            </a:r>
            <a:r>
              <a:rPr lang="zh-CN" altLang="en-US" sz="1100" b="1" dirty="0" smtClean="0"/>
              <a:t>日</a:t>
            </a:r>
            <a:endParaRPr lang="zh-CN" altLang="en-US" sz="1100" b="1" dirty="0"/>
          </a:p>
        </p:txBody>
      </p:sp>
      <p:cxnSp>
        <p:nvCxnSpPr>
          <p:cNvPr id="15" name="直接箭头连接符 14"/>
          <p:cNvCxnSpPr/>
          <p:nvPr/>
        </p:nvCxnSpPr>
        <p:spPr>
          <a:xfrm>
            <a:off x="606397" y="2709714"/>
            <a:ext cx="411002" cy="5273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1331428" y="2008796"/>
            <a:ext cx="1147627" cy="430887"/>
          </a:xfrm>
          <a:prstGeom prst="rect">
            <a:avLst/>
          </a:prstGeom>
          <a:noFill/>
        </p:spPr>
        <p:txBody>
          <a:bodyPr wrap="square" rtlCol="0">
            <a:spAutoFit/>
          </a:bodyPr>
          <a:lstStyle/>
          <a:p>
            <a:r>
              <a:rPr lang="zh-CN" altLang="en-US" sz="1100" dirty="0" smtClean="0"/>
              <a:t>总体设计</a:t>
            </a:r>
            <a:endParaRPr lang="en-US" altLang="zh-CN" sz="1100" dirty="0" smtClean="0"/>
          </a:p>
          <a:p>
            <a:r>
              <a:rPr lang="en-US" altLang="zh-CN" sz="1100" dirty="0" smtClean="0"/>
              <a:t>4.24~5.3</a:t>
            </a:r>
            <a:endParaRPr lang="zh-CN" altLang="en-US" sz="1100" dirty="0"/>
          </a:p>
        </p:txBody>
      </p:sp>
      <p:sp>
        <p:nvSpPr>
          <p:cNvPr id="44" name="文本框 43"/>
          <p:cNvSpPr txBox="1"/>
          <p:nvPr/>
        </p:nvSpPr>
        <p:spPr>
          <a:xfrm>
            <a:off x="907894" y="4106800"/>
            <a:ext cx="1147627" cy="430887"/>
          </a:xfrm>
          <a:prstGeom prst="rect">
            <a:avLst/>
          </a:prstGeom>
          <a:noFill/>
        </p:spPr>
        <p:txBody>
          <a:bodyPr wrap="square" rtlCol="0">
            <a:spAutoFit/>
          </a:bodyPr>
          <a:lstStyle/>
          <a:p>
            <a:r>
              <a:rPr lang="zh-CN" altLang="en-US" sz="1100" dirty="0" smtClean="0"/>
              <a:t>概要设计</a:t>
            </a:r>
            <a:endParaRPr lang="en-US" altLang="zh-CN" sz="1100" dirty="0" smtClean="0"/>
          </a:p>
          <a:p>
            <a:r>
              <a:rPr lang="en-US" altLang="zh-CN" sz="1100" dirty="0" smtClean="0"/>
              <a:t>4.25~5.3</a:t>
            </a:r>
            <a:endParaRPr lang="zh-CN" altLang="en-US" sz="1100" dirty="0"/>
          </a:p>
        </p:txBody>
      </p:sp>
      <p:cxnSp>
        <p:nvCxnSpPr>
          <p:cNvPr id="48" name="直接连接符 47"/>
          <p:cNvCxnSpPr/>
          <p:nvPr/>
        </p:nvCxnSpPr>
        <p:spPr>
          <a:xfrm>
            <a:off x="1557459" y="2930992"/>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1" name="左大括号 50"/>
          <p:cNvSpPr/>
          <p:nvPr/>
        </p:nvSpPr>
        <p:spPr>
          <a:xfrm rot="16200000">
            <a:off x="2921231" y="2183275"/>
            <a:ext cx="872098" cy="3601157"/>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2898606" y="4419903"/>
            <a:ext cx="1147627" cy="430887"/>
          </a:xfrm>
          <a:prstGeom prst="rect">
            <a:avLst/>
          </a:prstGeom>
          <a:noFill/>
        </p:spPr>
        <p:txBody>
          <a:bodyPr wrap="square" rtlCol="0">
            <a:spAutoFit/>
          </a:bodyPr>
          <a:lstStyle/>
          <a:p>
            <a:r>
              <a:rPr lang="zh-CN" altLang="en-US" sz="1100" dirty="0" smtClean="0"/>
              <a:t>软件开发</a:t>
            </a:r>
            <a:endParaRPr lang="en-US" altLang="zh-CN" sz="1100" dirty="0" smtClean="0"/>
          </a:p>
          <a:p>
            <a:r>
              <a:rPr lang="en-US" altLang="zh-CN" sz="1100" dirty="0" smtClean="0"/>
              <a:t>4.26~5</a:t>
            </a:r>
            <a:r>
              <a:rPr lang="en-US" altLang="zh-CN" sz="1100" b="1" dirty="0" smtClean="0"/>
              <a:t>.11</a:t>
            </a:r>
            <a:endParaRPr lang="zh-CN" altLang="en-US" sz="1100" b="1" dirty="0"/>
          </a:p>
        </p:txBody>
      </p:sp>
      <p:cxnSp>
        <p:nvCxnSpPr>
          <p:cNvPr id="59" name="直接连接符 58"/>
          <p:cNvCxnSpPr/>
          <p:nvPr/>
        </p:nvCxnSpPr>
        <p:spPr>
          <a:xfrm>
            <a:off x="8443224" y="2967048"/>
            <a:ext cx="0" cy="540060"/>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直接箭头连接符 36"/>
          <p:cNvCxnSpPr/>
          <p:nvPr/>
        </p:nvCxnSpPr>
        <p:spPr>
          <a:xfrm flipH="1">
            <a:off x="4572794" y="2084024"/>
            <a:ext cx="157516" cy="8731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直接连接符 73"/>
          <p:cNvCxnSpPr/>
          <p:nvPr/>
        </p:nvCxnSpPr>
        <p:spPr>
          <a:xfrm>
            <a:off x="7588129"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75" name="文本框 74"/>
          <p:cNvSpPr txBox="1"/>
          <p:nvPr/>
        </p:nvSpPr>
        <p:spPr>
          <a:xfrm>
            <a:off x="4269010" y="4415852"/>
            <a:ext cx="1338899" cy="43088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100" dirty="0" smtClean="0">
                <a:solidFill>
                  <a:schemeClr val="bg1"/>
                </a:solidFill>
              </a:rPr>
              <a:t>系统演示</a:t>
            </a:r>
            <a:r>
              <a:rPr lang="en-US" altLang="zh-CN" sz="1100" dirty="0" smtClean="0">
                <a:solidFill>
                  <a:schemeClr val="bg1"/>
                </a:solidFill>
              </a:rPr>
              <a:t>1</a:t>
            </a:r>
          </a:p>
          <a:p>
            <a:r>
              <a:rPr lang="en-US" altLang="zh-CN" sz="1100" b="1" dirty="0" smtClean="0">
                <a:solidFill>
                  <a:schemeClr val="bg1"/>
                </a:solidFill>
              </a:rPr>
              <a:t>5.11</a:t>
            </a:r>
            <a:endParaRPr lang="zh-CN" altLang="en-US" sz="1100" b="1" dirty="0">
              <a:solidFill>
                <a:schemeClr val="bg1"/>
              </a:solidFill>
            </a:endParaRPr>
          </a:p>
        </p:txBody>
      </p:sp>
      <p:cxnSp>
        <p:nvCxnSpPr>
          <p:cNvPr id="11272" name="直接箭头连接符 11271"/>
          <p:cNvCxnSpPr/>
          <p:nvPr/>
        </p:nvCxnSpPr>
        <p:spPr>
          <a:xfrm flipV="1">
            <a:off x="4617797" y="3507109"/>
            <a:ext cx="225027" cy="9670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左大括号 78"/>
          <p:cNvSpPr/>
          <p:nvPr/>
        </p:nvSpPr>
        <p:spPr>
          <a:xfrm rot="16200000">
            <a:off x="5433314" y="3284047"/>
            <a:ext cx="444129" cy="98518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p:cNvSpPr txBox="1"/>
          <p:nvPr/>
        </p:nvSpPr>
        <p:spPr>
          <a:xfrm>
            <a:off x="5202865" y="4048959"/>
            <a:ext cx="1147627" cy="430887"/>
          </a:xfrm>
          <a:prstGeom prst="rect">
            <a:avLst/>
          </a:prstGeom>
          <a:noFill/>
        </p:spPr>
        <p:txBody>
          <a:bodyPr wrap="square" rtlCol="0">
            <a:spAutoFit/>
          </a:bodyPr>
          <a:lstStyle/>
          <a:p>
            <a:r>
              <a:rPr lang="zh-CN" altLang="en-US" sz="1100" dirty="0" smtClean="0"/>
              <a:t>集成测试</a:t>
            </a:r>
            <a:r>
              <a:rPr lang="en-US" altLang="zh-CN" sz="1100" dirty="0" smtClean="0"/>
              <a:t>B1</a:t>
            </a:r>
          </a:p>
          <a:p>
            <a:r>
              <a:rPr lang="en-US" altLang="zh-CN" sz="1100" dirty="0" smtClean="0"/>
              <a:t>5.12~5</a:t>
            </a:r>
            <a:r>
              <a:rPr lang="en-US" altLang="zh-CN" sz="1100" b="1" dirty="0" smtClean="0"/>
              <a:t>.16</a:t>
            </a:r>
            <a:endParaRPr lang="zh-CN" altLang="en-US" sz="1100" b="1" dirty="0"/>
          </a:p>
        </p:txBody>
      </p:sp>
      <p:sp>
        <p:nvSpPr>
          <p:cNvPr id="81" name="左大括号 80"/>
          <p:cNvSpPr/>
          <p:nvPr/>
        </p:nvSpPr>
        <p:spPr>
          <a:xfrm rot="5400000">
            <a:off x="6626829" y="1323903"/>
            <a:ext cx="617456" cy="2655295"/>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p:cNvSpPr txBox="1"/>
          <p:nvPr/>
        </p:nvSpPr>
        <p:spPr>
          <a:xfrm>
            <a:off x="6676777" y="1636587"/>
            <a:ext cx="1676437" cy="600164"/>
          </a:xfrm>
          <a:prstGeom prst="rect">
            <a:avLst/>
          </a:prstGeom>
          <a:noFill/>
        </p:spPr>
        <p:txBody>
          <a:bodyPr wrap="square" rtlCol="0">
            <a:spAutoFit/>
          </a:bodyPr>
          <a:lstStyle/>
          <a:p>
            <a:r>
              <a:rPr lang="zh-CN" altLang="en-US" sz="1100" dirty="0" smtClean="0"/>
              <a:t>系统测试，</a:t>
            </a:r>
            <a:endParaRPr lang="en-US" altLang="zh-CN" sz="1100" dirty="0" smtClean="0"/>
          </a:p>
          <a:p>
            <a:r>
              <a:rPr lang="zh-CN" altLang="en-US" sz="1100" dirty="0" smtClean="0"/>
              <a:t>中间穿插一轮集成测试</a:t>
            </a:r>
            <a:endParaRPr lang="en-US" altLang="zh-CN" sz="1100" dirty="0" smtClean="0"/>
          </a:p>
          <a:p>
            <a:r>
              <a:rPr lang="en-US" altLang="zh-CN" sz="1100" dirty="0" smtClean="0"/>
              <a:t>5.15~</a:t>
            </a:r>
            <a:r>
              <a:rPr lang="en-US" altLang="zh-CN" sz="1100" b="1" dirty="0" smtClean="0"/>
              <a:t>5.26</a:t>
            </a:r>
            <a:endParaRPr lang="zh-CN" altLang="en-US" sz="1100" b="1" dirty="0"/>
          </a:p>
        </p:txBody>
      </p:sp>
      <p:sp>
        <p:nvSpPr>
          <p:cNvPr id="83" name="文本框 82"/>
          <p:cNvSpPr txBox="1"/>
          <p:nvPr/>
        </p:nvSpPr>
        <p:spPr>
          <a:xfrm>
            <a:off x="7450604" y="6130094"/>
            <a:ext cx="1546771"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产品发布</a:t>
            </a:r>
            <a:endParaRPr lang="en-US" altLang="zh-CN" sz="1100" b="1" dirty="0" smtClean="0"/>
          </a:p>
          <a:p>
            <a:r>
              <a:rPr lang="en-US" altLang="zh-CN" sz="1100" b="1" dirty="0" smtClean="0"/>
              <a:t>5</a:t>
            </a:r>
            <a:r>
              <a:rPr lang="zh-CN" altLang="en-US" sz="1100" b="1" dirty="0" smtClean="0"/>
              <a:t>月</a:t>
            </a:r>
            <a:r>
              <a:rPr lang="en-US" altLang="zh-CN" sz="1100" b="1" dirty="0" smtClean="0"/>
              <a:t>31</a:t>
            </a:r>
            <a:r>
              <a:rPr lang="zh-CN" altLang="en-US" sz="1100" b="1" dirty="0" smtClean="0"/>
              <a:t>日</a:t>
            </a:r>
            <a:endParaRPr lang="zh-CN" altLang="en-US" sz="1100" b="1" dirty="0"/>
          </a:p>
        </p:txBody>
      </p:sp>
      <p:cxnSp>
        <p:nvCxnSpPr>
          <p:cNvPr id="84" name="直接连接符 83"/>
          <p:cNvCxnSpPr/>
          <p:nvPr/>
        </p:nvCxnSpPr>
        <p:spPr>
          <a:xfrm>
            <a:off x="8256880" y="2983489"/>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85" name="直接连接符 84"/>
          <p:cNvCxnSpPr/>
          <p:nvPr/>
        </p:nvCxnSpPr>
        <p:spPr>
          <a:xfrm>
            <a:off x="6237978" y="2944799"/>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275" name="直接箭头连接符 11274"/>
          <p:cNvCxnSpPr/>
          <p:nvPr/>
        </p:nvCxnSpPr>
        <p:spPr>
          <a:xfrm>
            <a:off x="8443224" y="3523549"/>
            <a:ext cx="0" cy="260654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9" name="直接箭头连接符 88"/>
          <p:cNvCxnSpPr/>
          <p:nvPr/>
        </p:nvCxnSpPr>
        <p:spPr>
          <a:xfrm flipV="1">
            <a:off x="7359619" y="3523549"/>
            <a:ext cx="225027" cy="9670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0" name="文本框 89"/>
          <p:cNvSpPr txBox="1"/>
          <p:nvPr/>
        </p:nvSpPr>
        <p:spPr>
          <a:xfrm>
            <a:off x="6881548" y="4440624"/>
            <a:ext cx="1338899" cy="43088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100" dirty="0" smtClean="0">
                <a:solidFill>
                  <a:schemeClr val="bg1"/>
                </a:solidFill>
              </a:rPr>
              <a:t>系统演示</a:t>
            </a:r>
            <a:r>
              <a:rPr lang="en-US" altLang="zh-CN" sz="1100" dirty="0">
                <a:solidFill>
                  <a:schemeClr val="bg1"/>
                </a:solidFill>
              </a:rPr>
              <a:t>2</a:t>
            </a:r>
            <a:endParaRPr lang="en-US" altLang="zh-CN" sz="1100" dirty="0" smtClean="0">
              <a:solidFill>
                <a:schemeClr val="bg1"/>
              </a:solidFill>
            </a:endParaRPr>
          </a:p>
          <a:p>
            <a:r>
              <a:rPr lang="en-US" altLang="zh-CN" sz="1100" b="1" dirty="0" smtClean="0">
                <a:solidFill>
                  <a:schemeClr val="bg1"/>
                </a:solidFill>
              </a:rPr>
              <a:t>5.24</a:t>
            </a:r>
            <a:endParaRPr lang="zh-CN" altLang="en-US" sz="1100" b="1" dirty="0">
              <a:solidFill>
                <a:schemeClr val="bg1"/>
              </a:solidFill>
            </a:endParaRPr>
          </a:p>
        </p:txBody>
      </p:sp>
      <p:cxnSp>
        <p:nvCxnSpPr>
          <p:cNvPr id="91" name="直接连接符 90"/>
          <p:cNvCxnSpPr/>
          <p:nvPr/>
        </p:nvCxnSpPr>
        <p:spPr>
          <a:xfrm>
            <a:off x="4855258"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11277" name="文本框 11276"/>
          <p:cNvSpPr txBox="1"/>
          <p:nvPr/>
        </p:nvSpPr>
        <p:spPr>
          <a:xfrm>
            <a:off x="139802" y="4959964"/>
            <a:ext cx="7444844" cy="630942"/>
          </a:xfrm>
          <a:prstGeom prst="rect">
            <a:avLst/>
          </a:prstGeom>
          <a:noFill/>
        </p:spPr>
        <p:txBody>
          <a:bodyPr wrap="square" rtlCol="0">
            <a:spAutoFit/>
          </a:bodyPr>
          <a:lstStyle/>
          <a:p>
            <a:r>
              <a:rPr lang="zh-CN" altLang="en-US" dirty="0" smtClean="0"/>
              <a:t>集成测试：</a:t>
            </a:r>
            <a:endParaRPr lang="en-US" altLang="zh-CN" dirty="0" smtClean="0"/>
          </a:p>
          <a:p>
            <a:r>
              <a:rPr lang="en-US" altLang="zh-CN" sz="1400" dirty="0" smtClean="0"/>
              <a:t>B1:5.12~5.16</a:t>
            </a:r>
            <a:r>
              <a:rPr lang="zh-CN" altLang="en-US" sz="1400" dirty="0" smtClean="0"/>
              <a:t>（</a:t>
            </a:r>
            <a:r>
              <a:rPr lang="en-US" altLang="zh-CN" sz="1400" dirty="0" smtClean="0"/>
              <a:t>3</a:t>
            </a:r>
            <a:r>
              <a:rPr lang="zh-CN" altLang="en-US" sz="1400" dirty="0" smtClean="0"/>
              <a:t>工作日）； </a:t>
            </a:r>
            <a:r>
              <a:rPr lang="en-US" altLang="zh-CN" sz="1400" dirty="0" smtClean="0"/>
              <a:t>B2:5.22~5.23</a:t>
            </a:r>
            <a:r>
              <a:rPr lang="zh-CN" altLang="en-US" sz="1400" dirty="0" smtClean="0"/>
              <a:t>（</a:t>
            </a:r>
            <a:r>
              <a:rPr lang="en-US" altLang="zh-CN" sz="1400" dirty="0" smtClean="0"/>
              <a:t>2</a:t>
            </a:r>
            <a:r>
              <a:rPr lang="zh-CN" altLang="en-US" sz="1400" dirty="0" smtClean="0"/>
              <a:t>工作日）</a:t>
            </a:r>
            <a:endParaRPr lang="zh-CN" altLang="en-US" sz="1400" dirty="0"/>
          </a:p>
        </p:txBody>
      </p:sp>
      <p:sp>
        <p:nvSpPr>
          <p:cNvPr id="93" name="文本框 92"/>
          <p:cNvSpPr txBox="1"/>
          <p:nvPr/>
        </p:nvSpPr>
        <p:spPr>
          <a:xfrm>
            <a:off x="160731" y="5869357"/>
            <a:ext cx="7112363" cy="630942"/>
          </a:xfrm>
          <a:prstGeom prst="rect">
            <a:avLst/>
          </a:prstGeom>
          <a:noFill/>
        </p:spPr>
        <p:txBody>
          <a:bodyPr wrap="square" rtlCol="0">
            <a:spAutoFit/>
          </a:bodyPr>
          <a:lstStyle/>
          <a:p>
            <a:r>
              <a:rPr lang="zh-CN" altLang="en-US" dirty="0" smtClean="0"/>
              <a:t>系统测试：</a:t>
            </a:r>
            <a:endParaRPr lang="en-US" altLang="zh-CN" dirty="0" smtClean="0"/>
          </a:p>
          <a:p>
            <a:r>
              <a:rPr lang="en-US" altLang="zh-CN" sz="1400" dirty="0" smtClean="0"/>
              <a:t>B1:5.15~5.17</a:t>
            </a:r>
            <a:r>
              <a:rPr lang="zh-CN" altLang="en-US" sz="1400" dirty="0" smtClean="0"/>
              <a:t>（</a:t>
            </a:r>
            <a:r>
              <a:rPr lang="en-US" altLang="zh-CN" sz="1400" dirty="0"/>
              <a:t>3</a:t>
            </a:r>
            <a:r>
              <a:rPr lang="zh-CN" altLang="en-US" sz="1400" dirty="0" smtClean="0"/>
              <a:t>工作日）</a:t>
            </a:r>
            <a:r>
              <a:rPr lang="en-US" altLang="zh-CN" sz="1400" dirty="0" smtClean="0"/>
              <a:t>; B2:5.25~5.26</a:t>
            </a:r>
            <a:r>
              <a:rPr lang="zh-CN" altLang="en-US" sz="1400" dirty="0" smtClean="0"/>
              <a:t>（</a:t>
            </a:r>
            <a:r>
              <a:rPr lang="en-US" altLang="zh-CN" sz="1400" dirty="0" smtClean="0"/>
              <a:t>2</a:t>
            </a:r>
            <a:r>
              <a:rPr lang="zh-CN" altLang="en-US" sz="1400" dirty="0" smtClean="0"/>
              <a:t>工作日）</a:t>
            </a:r>
            <a:endParaRPr lang="zh-CN" altLang="en-US" sz="1400" dirty="0"/>
          </a:p>
        </p:txBody>
      </p:sp>
      <p:cxnSp>
        <p:nvCxnSpPr>
          <p:cNvPr id="94" name="直接连接符 93"/>
          <p:cNvCxnSpPr/>
          <p:nvPr/>
        </p:nvCxnSpPr>
        <p:spPr>
          <a:xfrm>
            <a:off x="4572795" y="2967048"/>
            <a:ext cx="0" cy="540060"/>
          </a:xfrm>
          <a:prstGeom prst="line">
            <a:avLst/>
          </a:prstGeom>
        </p:spPr>
        <p:style>
          <a:lnRef idx="3">
            <a:schemeClr val="accent6"/>
          </a:lnRef>
          <a:fillRef idx="0">
            <a:schemeClr val="accent6"/>
          </a:fillRef>
          <a:effectRef idx="2">
            <a:schemeClr val="accent6"/>
          </a:effectRef>
          <a:fontRef idx="minor">
            <a:schemeClr val="tx1"/>
          </a:fontRef>
        </p:style>
      </p:cxnSp>
      <p:sp>
        <p:nvSpPr>
          <p:cNvPr id="54" name="文本框 53"/>
          <p:cNvSpPr txBox="1"/>
          <p:nvPr/>
        </p:nvSpPr>
        <p:spPr>
          <a:xfrm>
            <a:off x="4584045" y="1640953"/>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编码完成</a:t>
            </a:r>
            <a:endParaRPr lang="en-US" altLang="zh-CN" sz="1100" b="1" dirty="0"/>
          </a:p>
          <a:p>
            <a:r>
              <a:rPr lang="en-US" altLang="zh-CN" sz="1100" b="1" dirty="0" smtClean="0"/>
              <a:t>3</a:t>
            </a:r>
            <a:r>
              <a:rPr lang="zh-CN" altLang="en-US" sz="1100" b="1" dirty="0" smtClean="0"/>
              <a:t>月</a:t>
            </a:r>
            <a:r>
              <a:rPr lang="en-US" altLang="zh-CN" sz="1100" b="1" dirty="0" smtClean="0"/>
              <a:t>24</a:t>
            </a:r>
            <a:r>
              <a:rPr lang="zh-CN" altLang="en-US" sz="1100" b="1" dirty="0" smtClean="0"/>
              <a:t>日</a:t>
            </a:r>
            <a:endParaRPr lang="zh-CN" altLang="en-US" sz="1100" b="1" dirty="0"/>
          </a:p>
        </p:txBody>
      </p:sp>
    </p:spTree>
    <p:extLst>
      <p:ext uri="{BB962C8B-B14F-4D97-AF65-F5344CB8AC3E}">
        <p14:creationId xmlns:p14="http://schemas.microsoft.com/office/powerpoint/2010/main" val="350290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539647" y="199"/>
            <a:ext cx="5832891" cy="750869"/>
          </a:xfrm>
        </p:spPr>
        <p:txBody>
          <a:bodyPr/>
          <a:lstStyle/>
          <a:p>
            <a:r>
              <a:rPr lang="zh-CN" altLang="en-US" dirty="0" smtClean="0"/>
              <a:t>项目风险管理计划</a:t>
            </a:r>
            <a:r>
              <a:rPr lang="en-US" altLang="zh-CN" dirty="0" smtClean="0"/>
              <a:t>-</a:t>
            </a:r>
            <a:r>
              <a:rPr lang="zh-CN" altLang="en-US" dirty="0"/>
              <a:t>已识别风险列表</a:t>
            </a:r>
          </a:p>
        </p:txBody>
      </p:sp>
      <p:sp>
        <p:nvSpPr>
          <p:cNvPr id="4100" name="TextBox 2"/>
          <p:cNvSpPr txBox="1">
            <a:spLocks noChangeArrowheads="1"/>
          </p:cNvSpPr>
          <p:nvPr/>
        </p:nvSpPr>
        <p:spPr bwMode="auto">
          <a:xfrm>
            <a:off x="468395" y="1125932"/>
            <a:ext cx="8065900" cy="738792"/>
          </a:xfrm>
          <a:prstGeom prst="rect">
            <a:avLst/>
          </a:prstGeom>
          <a:noFill/>
          <a:ln w="9525">
            <a:noFill/>
            <a:miter lim="800000"/>
            <a:headEnd/>
            <a:tailEnd/>
          </a:ln>
        </p:spPr>
        <p:txBody>
          <a:bodyPr>
            <a:spAutoFit/>
          </a:bodyPr>
          <a:lstStyle/>
          <a:p>
            <a:endParaRPr lang="en-US" altLang="zh-CN" b="1"/>
          </a:p>
          <a:p>
            <a:endParaRPr lang="zh-CN" altLang="en-US"/>
          </a:p>
        </p:txBody>
      </p:sp>
      <p:sp>
        <p:nvSpPr>
          <p:cNvPr id="3" name="矩形 2"/>
          <p:cNvSpPr/>
          <p:nvPr/>
        </p:nvSpPr>
        <p:spPr>
          <a:xfrm>
            <a:off x="162304" y="6130094"/>
            <a:ext cx="8673348" cy="415498"/>
          </a:xfrm>
          <a:prstGeom prst="rect">
            <a:avLst/>
          </a:prstGeom>
        </p:spPr>
        <p:txBody>
          <a:bodyPr wrap="square">
            <a:spAutoFit/>
          </a:bodyPr>
          <a:lstStyle/>
          <a:p>
            <a:r>
              <a:rPr lang="zh-CN" altLang="en-US" dirty="0" smtClean="0">
                <a:solidFill>
                  <a:srgbClr val="FF0000"/>
                </a:solidFill>
              </a:rPr>
              <a:t>请所有项目团队成员主动识别、及早识别！</a:t>
            </a:r>
            <a:endParaRPr lang="zh-CN" altLang="en-US" dirty="0">
              <a:solidFill>
                <a:srgbClr val="FF0000"/>
              </a:solidFill>
            </a:endParaRPr>
          </a:p>
        </p:txBody>
      </p:sp>
      <p:sp>
        <p:nvSpPr>
          <p:cNvPr id="7" name="文本框 6"/>
          <p:cNvSpPr txBox="1"/>
          <p:nvPr/>
        </p:nvSpPr>
        <p:spPr>
          <a:xfrm>
            <a:off x="297318" y="2259664"/>
            <a:ext cx="8732031" cy="2354491"/>
          </a:xfrm>
          <a:prstGeom prst="rect">
            <a:avLst/>
          </a:prstGeom>
          <a:noFill/>
        </p:spPr>
        <p:txBody>
          <a:bodyPr wrap="square" rtlCol="0">
            <a:spAutoFit/>
          </a:bodyPr>
          <a:lstStyle/>
          <a:p>
            <a:r>
              <a:rPr lang="zh-CN" altLang="en-US" dirty="0" smtClean="0"/>
              <a:t>风险</a:t>
            </a:r>
            <a:r>
              <a:rPr lang="en-US" altLang="zh-CN" dirty="0" smtClean="0"/>
              <a:t>1</a:t>
            </a:r>
            <a:r>
              <a:rPr lang="zh-CN" altLang="en-US" dirty="0" smtClean="0"/>
              <a:t>对应措施：测试策略调整，</a:t>
            </a:r>
            <a:r>
              <a:rPr lang="en-US" altLang="zh-CN" dirty="0" smtClean="0"/>
              <a:t>B1</a:t>
            </a:r>
            <a:r>
              <a:rPr lang="zh-CN" altLang="en-US" dirty="0" smtClean="0"/>
              <a:t>集成测试与系统测试并行，集成测试早于系统测试</a:t>
            </a:r>
            <a:r>
              <a:rPr lang="en-US" altLang="zh-CN" dirty="0" smtClean="0"/>
              <a:t>1</a:t>
            </a:r>
            <a:r>
              <a:rPr lang="zh-CN" altLang="en-US" dirty="0" smtClean="0"/>
              <a:t>天做冒烟测试；</a:t>
            </a:r>
            <a:endParaRPr lang="en-US" altLang="zh-CN" dirty="0" smtClean="0"/>
          </a:p>
          <a:p>
            <a:endParaRPr lang="en-US" altLang="zh-CN" dirty="0" smtClean="0"/>
          </a:p>
          <a:p>
            <a:r>
              <a:rPr lang="zh-CN" altLang="en-US" dirty="0" smtClean="0"/>
              <a:t>风险</a:t>
            </a:r>
            <a:r>
              <a:rPr lang="en-US" altLang="zh-CN" dirty="0" smtClean="0"/>
              <a:t>2</a:t>
            </a:r>
            <a:r>
              <a:rPr lang="zh-CN" altLang="en-US" dirty="0" smtClean="0"/>
              <a:t>对应措施：设计实现过程中，项目经理及核心开发加强指导及跟踪；</a:t>
            </a:r>
            <a:endParaRPr lang="en-US" altLang="zh-CN" dirty="0" smtClean="0"/>
          </a:p>
          <a:p>
            <a:endParaRPr lang="en-US" altLang="zh-CN" dirty="0" smtClean="0"/>
          </a:p>
          <a:p>
            <a:r>
              <a:rPr lang="zh-CN" altLang="en-US" dirty="0" smtClean="0"/>
              <a:t>风险</a:t>
            </a:r>
            <a:r>
              <a:rPr lang="en-US" altLang="zh-CN" dirty="0" smtClean="0"/>
              <a:t>3</a:t>
            </a:r>
            <a:r>
              <a:rPr lang="zh-CN" altLang="en-US" dirty="0" smtClean="0"/>
              <a:t>对应措施：定期检查跟踪进度，项目成员定期反馈，有问题及时提出，并制定应对策略。</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4" y="1014315"/>
            <a:ext cx="8673348" cy="1203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6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39647" y="188871"/>
            <a:ext cx="6553096" cy="504144"/>
          </a:xfrm>
        </p:spPr>
        <p:txBody>
          <a:bodyPr/>
          <a:lstStyle/>
          <a:p>
            <a:r>
              <a:rPr lang="zh-CN" altLang="en-US" dirty="0" smtClean="0"/>
              <a:t>项目变更控制</a:t>
            </a:r>
          </a:p>
        </p:txBody>
      </p:sp>
      <p:sp>
        <p:nvSpPr>
          <p:cNvPr id="14339" name="内容占位符 2"/>
          <p:cNvSpPr>
            <a:spLocks noGrp="1"/>
          </p:cNvSpPr>
          <p:nvPr>
            <p:ph idx="1"/>
          </p:nvPr>
        </p:nvSpPr>
        <p:spPr>
          <a:xfrm>
            <a:off x="467626" y="693015"/>
            <a:ext cx="8677962" cy="5689620"/>
          </a:xfrm>
        </p:spPr>
        <p:txBody>
          <a:bodyPr/>
          <a:lstStyle/>
          <a:p>
            <a:pPr>
              <a:buFontTx/>
              <a:buNone/>
            </a:pPr>
            <a:r>
              <a:rPr lang="en-US" altLang="zh-CN" sz="1400" i="1" dirty="0">
                <a:solidFill>
                  <a:schemeClr val="bg2"/>
                </a:solidFill>
                <a:hlinkClick r:id="rId3" action="ppaction://hlinksldjump"/>
              </a:rPr>
              <a:t>RDMS</a:t>
            </a:r>
            <a:r>
              <a:rPr lang="zh-CN" altLang="en-US" sz="1400" i="1" dirty="0">
                <a:solidFill>
                  <a:schemeClr val="bg2"/>
                </a:solidFill>
                <a:hlinkClick r:id="rId3" action="ppaction://hlinksldjump"/>
              </a:rPr>
              <a:t>体系变更控制程序</a:t>
            </a:r>
            <a:endParaRPr lang="en-US" altLang="zh-CN" sz="1400" i="1" dirty="0">
              <a:solidFill>
                <a:schemeClr val="bg2"/>
              </a:solidFill>
            </a:endParaRPr>
          </a:p>
          <a:p>
            <a:pPr>
              <a:buFontTx/>
              <a:buNone/>
            </a:pPr>
            <a:r>
              <a:rPr lang="zh-CN" altLang="en-US" i="1" dirty="0">
                <a:latin typeface="+mn-ea"/>
              </a:rPr>
              <a:t>项目经理澄清变更控制策略：</a:t>
            </a:r>
            <a:endParaRPr lang="en-US" altLang="zh-CN" i="1" dirty="0">
              <a:latin typeface="+mn-ea"/>
            </a:endParaRPr>
          </a:p>
          <a:p>
            <a:pPr>
              <a:buNone/>
            </a:pPr>
            <a:r>
              <a:rPr lang="zh-CN" altLang="en-US" i="1" dirty="0">
                <a:latin typeface="+mn-ea"/>
              </a:rPr>
              <a:t> </a:t>
            </a:r>
            <a:r>
              <a:rPr lang="en-US" altLang="zh-CN" i="1" dirty="0">
                <a:latin typeface="+mn-ea"/>
              </a:rPr>
              <a:t>1</a:t>
            </a:r>
            <a:r>
              <a:rPr lang="zh-CN" altLang="en-US" i="1" dirty="0">
                <a:latin typeface="+mn-ea"/>
              </a:rPr>
              <a:t>、在进行需求及设计变更影响分析时，应在进度、成本、性能、质量几个方面进行综合分析。</a:t>
            </a:r>
            <a:endParaRPr lang="en-US" altLang="zh-CN" i="1" dirty="0">
              <a:latin typeface="+mn-ea"/>
            </a:endParaRPr>
          </a:p>
          <a:p>
            <a:pPr>
              <a:buNone/>
            </a:pPr>
            <a:r>
              <a:rPr lang="en-US" altLang="zh-CN" i="1" dirty="0">
                <a:latin typeface="+mn-ea"/>
              </a:rPr>
              <a:t>2</a:t>
            </a:r>
            <a:r>
              <a:rPr lang="zh-CN" altLang="en-US" i="1" dirty="0">
                <a:latin typeface="+mn-ea"/>
              </a:rPr>
              <a:t>、依据</a:t>
            </a:r>
            <a:r>
              <a:rPr lang="en-US" altLang="zh-CN" i="1" dirty="0">
                <a:latin typeface="+mn-ea"/>
              </a:rPr>
              <a:t>RDMS</a:t>
            </a:r>
            <a:r>
              <a:rPr lang="zh-CN" altLang="en-US" i="1" dirty="0">
                <a:latin typeface="+mn-ea"/>
              </a:rPr>
              <a:t>体系文件</a:t>
            </a:r>
            <a:r>
              <a:rPr lang="en-US" altLang="zh-CN" i="1" dirty="0">
                <a:latin typeface="+mn-ea"/>
              </a:rPr>
              <a:t>《</a:t>
            </a:r>
            <a:r>
              <a:rPr lang="zh-CN" altLang="en-US" i="1" dirty="0">
                <a:latin typeface="+mn-ea"/>
              </a:rPr>
              <a:t>变更控制程序</a:t>
            </a:r>
            <a:r>
              <a:rPr lang="en-US" altLang="zh-CN" i="1" dirty="0">
                <a:latin typeface="+mn-ea"/>
              </a:rPr>
              <a:t>》</a:t>
            </a:r>
            <a:r>
              <a:rPr lang="zh-CN" altLang="en-US" i="1" dirty="0">
                <a:latin typeface="+mn-ea"/>
              </a:rPr>
              <a:t>中的流程步骤进行项目相关的变更活动。</a:t>
            </a:r>
          </a:p>
          <a:p>
            <a:pPr>
              <a:buNone/>
            </a:pPr>
            <a:r>
              <a:rPr lang="en-US" altLang="zh-CN" i="1" dirty="0">
                <a:latin typeface="+mn-ea"/>
              </a:rPr>
              <a:t>3</a:t>
            </a:r>
            <a:r>
              <a:rPr lang="zh-CN" altLang="en-US" i="1" dirty="0">
                <a:latin typeface="+mn-ea"/>
              </a:rPr>
              <a:t>、当变更对项目进度产生影响时，遵循如下原则：</a:t>
            </a:r>
          </a:p>
          <a:p>
            <a:pPr>
              <a:buNone/>
            </a:pPr>
            <a:r>
              <a:rPr lang="en-US" altLang="zh-CN" i="1" dirty="0">
                <a:latin typeface="+mn-ea"/>
              </a:rPr>
              <a:t>3.1 </a:t>
            </a:r>
            <a:r>
              <a:rPr lang="zh-CN" altLang="en-US" i="1" dirty="0">
                <a:latin typeface="+mn-ea"/>
              </a:rPr>
              <a:t>里程碑日期没有影响或小于一周时由项目经理批准变更，调整计划控制进度。</a:t>
            </a:r>
          </a:p>
          <a:p>
            <a:pPr>
              <a:buNone/>
            </a:pPr>
            <a:r>
              <a:rPr lang="en-US" altLang="zh-CN" i="1" dirty="0">
                <a:latin typeface="+mn-ea"/>
              </a:rPr>
              <a:t>3.2 </a:t>
            </a:r>
            <a:r>
              <a:rPr lang="zh-CN" altLang="en-US" i="1" dirty="0">
                <a:latin typeface="+mn-ea"/>
              </a:rPr>
              <a:t>里程碑日期偏差超过一周或一个月由项目主控批准。</a:t>
            </a:r>
          </a:p>
          <a:p>
            <a:pPr>
              <a:buNone/>
            </a:pPr>
            <a:r>
              <a:rPr lang="en-US" altLang="zh-CN" i="1" dirty="0">
                <a:latin typeface="+mn-ea"/>
              </a:rPr>
              <a:t>3.3 </a:t>
            </a:r>
            <a:r>
              <a:rPr lang="zh-CN" altLang="en-US" i="1" dirty="0">
                <a:latin typeface="+mn-ea"/>
              </a:rPr>
              <a:t>大于</a:t>
            </a:r>
            <a:r>
              <a:rPr lang="en-US" altLang="zh-CN" i="1" dirty="0">
                <a:latin typeface="+mn-ea"/>
              </a:rPr>
              <a:t>1</a:t>
            </a:r>
            <a:r>
              <a:rPr lang="zh-CN" altLang="en-US" i="1" dirty="0">
                <a:latin typeface="+mn-ea"/>
              </a:rPr>
              <a:t>个月，总监批准或会议评审。</a:t>
            </a:r>
          </a:p>
          <a:p>
            <a:pPr>
              <a:buNone/>
            </a:pPr>
            <a:r>
              <a:rPr lang="en-US" altLang="zh-CN" i="1" dirty="0">
                <a:latin typeface="+mn-ea"/>
              </a:rPr>
              <a:t>3.4 </a:t>
            </a:r>
            <a:r>
              <a:rPr lang="zh-CN" altLang="en-US" i="1" dirty="0">
                <a:latin typeface="+mn-ea"/>
              </a:rPr>
              <a:t>进度变更，必须形成新的基线版本。</a:t>
            </a:r>
          </a:p>
          <a:p>
            <a:pPr>
              <a:buNone/>
            </a:pPr>
            <a:r>
              <a:rPr lang="en-US" altLang="zh-CN" i="1" dirty="0">
                <a:latin typeface="+mn-ea"/>
              </a:rPr>
              <a:t>4</a:t>
            </a:r>
            <a:r>
              <a:rPr lang="zh-CN" altLang="en-US" i="1" dirty="0">
                <a:latin typeface="+mn-ea"/>
              </a:rPr>
              <a:t>、重大决策需进行综合比对时，要遵循决策分析指导书的要求进行。 </a:t>
            </a:r>
            <a:endParaRPr lang="en-US" altLang="zh-CN" i="1" dirty="0">
              <a:latin typeface="+mn-ea"/>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p:txBody>
      </p:sp>
    </p:spTree>
    <p:extLst>
      <p:ext uri="{BB962C8B-B14F-4D97-AF65-F5344CB8AC3E}">
        <p14:creationId xmlns:p14="http://schemas.microsoft.com/office/powerpoint/2010/main" val="33605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2092</Words>
  <Application>Microsoft Office PowerPoint</Application>
  <PresentationFormat>自定义</PresentationFormat>
  <Paragraphs>400</Paragraphs>
  <Slides>18</Slides>
  <Notes>14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iVMS-8000-FMS(v2.2.3)项目启动计划</vt:lpstr>
      <vt:lpstr>会议流程</vt:lpstr>
      <vt:lpstr>项目范围</vt:lpstr>
      <vt:lpstr>团队成员</vt:lpstr>
      <vt:lpstr>核心开发组与系统分解关系</vt:lpstr>
      <vt:lpstr>角色职责说明</vt:lpstr>
      <vt:lpstr>项目进度计划</vt:lpstr>
      <vt:lpstr>项目风险管理计划-已识别风险列表</vt:lpstr>
      <vt:lpstr>项目变更控制</vt:lpstr>
      <vt:lpstr>变更控制程序</vt:lpstr>
      <vt:lpstr>项目质量目标及质量计划</vt:lpstr>
      <vt:lpstr>红黑牌规则-项目成员</vt:lpstr>
      <vt:lpstr>红黑牌规则-工作组</vt:lpstr>
      <vt:lpstr>沟通机制</vt:lpstr>
      <vt:lpstr>量化估算</vt:lpstr>
      <vt:lpstr>产品集成缺陷说明</vt:lpstr>
      <vt:lpstr>既往经验提醒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2015-08-11T13:10:57Z</dcterms:created>
  <dcterms:modified xsi:type="dcterms:W3CDTF">2017-04-27T13:23:52Z</dcterms:modified>
</cp:coreProperties>
</file>