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handoutMasterIdLst>
    <p:handoutMasterId r:id="rId20"/>
  </p:handoutMasterIdLst>
  <p:sldIdLst>
    <p:sldId id="293" r:id="rId2"/>
    <p:sldId id="294" r:id="rId3"/>
    <p:sldId id="292" r:id="rId4"/>
    <p:sldId id="318" r:id="rId5"/>
    <p:sldId id="295" r:id="rId6"/>
    <p:sldId id="309" r:id="rId7"/>
    <p:sldId id="303" r:id="rId8"/>
    <p:sldId id="298" r:id="rId9"/>
    <p:sldId id="299" r:id="rId10"/>
    <p:sldId id="300" r:id="rId11"/>
    <p:sldId id="301" r:id="rId12"/>
    <p:sldId id="319" r:id="rId13"/>
    <p:sldId id="308" r:id="rId14"/>
    <p:sldId id="310" r:id="rId15"/>
    <p:sldId id="320" r:id="rId16"/>
    <p:sldId id="302" r:id="rId17"/>
    <p:sldId id="269" r:id="rId18"/>
  </p:sldIdLst>
  <p:sldSz cx="9145588" cy="6859588"/>
  <p:notesSz cx="6858000" cy="9144000"/>
  <p:defaultText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32" userDrawn="1">
          <p15:clr>
            <a:srgbClr val="A4A3A4"/>
          </p15:clr>
        </p15:guide>
        <p15:guide id="3" orient="horz" pos="1026" userDrawn="1">
          <p15:clr>
            <a:srgbClr val="A4A3A4"/>
          </p15:clr>
        </p15:guide>
        <p15:guide id="4" orient="horz" pos="3294" userDrawn="1">
          <p15:clr>
            <a:srgbClr val="A4A3A4"/>
          </p15:clr>
        </p15:guide>
        <p15:guide id="5" orient="horz" pos="4088" userDrawn="1">
          <p15:clr>
            <a:srgbClr val="A4A3A4"/>
          </p15:clr>
        </p15:guide>
        <p15:guide id="6" orient="horz" pos="686" userDrawn="1">
          <p15:clr>
            <a:srgbClr val="A4A3A4"/>
          </p15:clr>
        </p15:guide>
        <p15:guide id="7" orient="horz" pos="3634" userDrawn="1">
          <p15:clr>
            <a:srgbClr val="A4A3A4"/>
          </p15:clr>
        </p15:guide>
        <p15:guide id="8" pos="2881" userDrawn="1">
          <p15:clr>
            <a:srgbClr val="A4A3A4"/>
          </p15:clr>
        </p15:guide>
        <p15:guide id="9" pos="159" userDrawn="1">
          <p15:clr>
            <a:srgbClr val="A4A3A4"/>
          </p15:clr>
        </p15:guide>
        <p15:guide id="10" pos="56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B5CD"/>
    <a:srgbClr val="B9DFE9"/>
    <a:srgbClr val="3795AF"/>
    <a:srgbClr val="BE0000"/>
    <a:srgbClr val="00C08E"/>
    <a:srgbClr val="00CC97"/>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0" autoAdjust="0"/>
    <p:restoredTop sz="89133" autoAdjust="0"/>
  </p:normalViewPr>
  <p:slideViewPr>
    <p:cSldViewPr>
      <p:cViewPr varScale="1">
        <p:scale>
          <a:sx n="77" d="100"/>
          <a:sy n="77" d="100"/>
        </p:scale>
        <p:origin x="1482" y="78"/>
      </p:cViewPr>
      <p:guideLst>
        <p:guide orient="horz" pos="2160"/>
        <p:guide orient="horz" pos="232"/>
        <p:guide orient="horz" pos="1026"/>
        <p:guide orient="horz" pos="3294"/>
        <p:guide orient="horz" pos="4088"/>
        <p:guide orient="horz" pos="686"/>
        <p:guide orient="horz" pos="3634"/>
        <p:guide pos="2881"/>
        <p:guide pos="159"/>
        <p:guide pos="5602"/>
      </p:guideLst>
    </p:cSldViewPr>
  </p:slideViewPr>
  <p:notesTextViewPr>
    <p:cViewPr>
      <p:scale>
        <a:sx n="100" d="100"/>
        <a:sy n="100" d="100"/>
      </p:scale>
      <p:origin x="0" y="0"/>
    </p:cViewPr>
  </p:notesTextViewPr>
  <p:notesViewPr>
    <p:cSldViewPr showGuides="1">
      <p:cViewPr varScale="1">
        <p:scale>
          <a:sx n="55" d="100"/>
          <a:sy n="55" d="100"/>
        </p:scale>
        <p:origin x="-2904" y="-8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FE8BA-FD54-47B1-B095-1415A2A41595}" type="doc">
      <dgm:prSet loTypeId="urn:microsoft.com/office/officeart/2005/8/layout/chevron2" loCatId="list" qsTypeId="urn:microsoft.com/office/officeart/2005/8/quickstyle/3d1" qsCatId="3D" csTypeId="urn:microsoft.com/office/officeart/2005/8/colors/accent2_2" csCatId="accent2" phldr="1"/>
      <dgm:spPr/>
    </dgm:pt>
    <dgm:pt modelId="{6CC060A3-DAE7-4368-8D0E-EC2955D01342}">
      <dgm:prSet phldrT="[文本]" custT="1"/>
      <dgm:spPr>
        <a:solidFill>
          <a:schemeClr val="accent2">
            <a:lumMod val="20000"/>
            <a:lumOff val="80000"/>
          </a:schemeClr>
        </a:solidFill>
        <a:ln>
          <a:solidFill>
            <a:schemeClr val="accent6">
              <a:lumMod val="60000"/>
              <a:lumOff val="40000"/>
            </a:schemeClr>
          </a:solidFill>
        </a:ln>
      </dgm:spPr>
      <dgm:t>
        <a:bodyPr vert="horz" anchor="ctr"/>
        <a:lstStyle/>
        <a:p>
          <a:r>
            <a:rPr lang="en-US" sz="4400" dirty="0" smtClean="0">
              <a:solidFill>
                <a:schemeClr val="tx1"/>
              </a:solidFill>
              <a:effectLst>
                <a:outerShdw blurRad="38100" dist="38100" dir="2700000" algn="tl">
                  <a:srgbClr val="000000">
                    <a:alpha val="43137"/>
                  </a:srgbClr>
                </a:outerShdw>
              </a:effectLst>
              <a:latin typeface="Calibri" pitchFamily="34" charset="0"/>
            </a:rPr>
            <a:t>1</a:t>
          </a:r>
          <a:endParaRPr lang="en-US" sz="4400" dirty="0">
            <a:solidFill>
              <a:schemeClr val="tx1"/>
            </a:solidFill>
            <a:effectLst>
              <a:outerShdw blurRad="38100" dist="38100" dir="2700000" algn="tl">
                <a:srgbClr val="000000">
                  <a:alpha val="43137"/>
                </a:srgbClr>
              </a:outerShdw>
            </a:effectLst>
            <a:latin typeface="Calibri" pitchFamily="34" charset="0"/>
          </a:endParaRPr>
        </a:p>
      </dgm:t>
    </dgm:pt>
    <dgm:pt modelId="{AE08ADBC-6760-459E-A792-0700FA7A572B}" type="parTrans" cxnId="{B4D365B2-7A79-410A-A9DA-EBCC992E372C}">
      <dgm:prSet/>
      <dgm:spPr/>
      <dgm:t>
        <a:bodyPr/>
        <a:lstStyle/>
        <a:p>
          <a:endParaRPr lang="en-US"/>
        </a:p>
      </dgm:t>
    </dgm:pt>
    <dgm:pt modelId="{65E98EE8-9B6A-45BB-BAF1-29E61D5D31CB}" type="sibTrans" cxnId="{B4D365B2-7A79-410A-A9DA-EBCC992E372C}">
      <dgm:prSet/>
      <dgm:spPr/>
      <dgm:t>
        <a:bodyPr/>
        <a:lstStyle/>
        <a:p>
          <a:endParaRPr lang="en-US"/>
        </a:p>
      </dgm:t>
    </dgm:pt>
    <dgm:pt modelId="{9908CD8E-DB3E-4C2B-8B9C-39551795F425}">
      <dgm:prSet phldrT="[文本]" custT="1"/>
      <dgm:spPr>
        <a:solidFill>
          <a:schemeClr val="accent6">
            <a:lumMod val="20000"/>
            <a:lumOff val="80000"/>
          </a:schemeClr>
        </a:solidFill>
        <a:ln>
          <a:solidFill>
            <a:schemeClr val="accent6">
              <a:lumMod val="60000"/>
              <a:lumOff val="40000"/>
            </a:schemeClr>
          </a:solidFill>
        </a:ln>
      </dgm:spPr>
      <dgm:t>
        <a:bodyPr/>
        <a:lstStyle/>
        <a:p>
          <a:r>
            <a:rPr lang="en-US" sz="4400" dirty="0" smtClean="0">
              <a:solidFill>
                <a:schemeClr val="tx1"/>
              </a:solidFill>
              <a:effectLst>
                <a:outerShdw blurRad="38100" dist="38100" dir="2700000" algn="tl">
                  <a:srgbClr val="000000">
                    <a:alpha val="43137"/>
                  </a:srgbClr>
                </a:outerShdw>
              </a:effectLst>
              <a:latin typeface="Calibri" pitchFamily="34" charset="0"/>
            </a:rPr>
            <a:t>2</a:t>
          </a:r>
          <a:endParaRPr lang="en-US" sz="4400" dirty="0">
            <a:solidFill>
              <a:schemeClr val="tx1"/>
            </a:solidFill>
            <a:effectLst>
              <a:outerShdw blurRad="38100" dist="38100" dir="2700000" algn="tl">
                <a:srgbClr val="000000">
                  <a:alpha val="43137"/>
                </a:srgbClr>
              </a:outerShdw>
            </a:effectLst>
            <a:latin typeface="Calibri" pitchFamily="34" charset="0"/>
          </a:endParaRPr>
        </a:p>
      </dgm:t>
    </dgm:pt>
    <dgm:pt modelId="{37B349D6-9AEE-433E-BA18-9C69CFCB21C8}" type="parTrans" cxnId="{8D408B05-E32C-4020-887C-2CF8637F701C}">
      <dgm:prSet/>
      <dgm:spPr/>
      <dgm:t>
        <a:bodyPr/>
        <a:lstStyle/>
        <a:p>
          <a:endParaRPr lang="en-US"/>
        </a:p>
      </dgm:t>
    </dgm:pt>
    <dgm:pt modelId="{67B509D3-609D-4E5D-89A2-2C914D7AC7B9}" type="sibTrans" cxnId="{8D408B05-E32C-4020-887C-2CF8637F701C}">
      <dgm:prSet/>
      <dgm:spPr/>
      <dgm:t>
        <a:bodyPr/>
        <a:lstStyle/>
        <a:p>
          <a:endParaRPr lang="en-US"/>
        </a:p>
      </dgm:t>
    </dgm:pt>
    <dgm:pt modelId="{717F22B0-96A4-4B99-AE1A-D50FBBCA54AE}">
      <dgm:prSet phldrT="[文本]" custT="1"/>
      <dgm:spPr>
        <a:solidFill>
          <a:schemeClr val="accent6">
            <a:lumMod val="20000"/>
            <a:lumOff val="80000"/>
          </a:schemeClr>
        </a:solidFill>
        <a:ln>
          <a:solidFill>
            <a:schemeClr val="accent6">
              <a:lumMod val="60000"/>
              <a:lumOff val="40000"/>
            </a:schemeClr>
          </a:solidFill>
        </a:ln>
      </dgm:spPr>
      <dgm:t>
        <a:bodyPr/>
        <a:lstStyle/>
        <a:p>
          <a:r>
            <a:rPr lang="en-US" sz="4400" dirty="0" smtClean="0">
              <a:solidFill>
                <a:schemeClr val="tx1"/>
              </a:solidFill>
              <a:effectLst>
                <a:outerShdw blurRad="38100" dist="38100" dir="2700000" algn="tl">
                  <a:srgbClr val="000000">
                    <a:alpha val="43137"/>
                  </a:srgbClr>
                </a:outerShdw>
              </a:effectLst>
              <a:latin typeface="Calibri" pitchFamily="34" charset="0"/>
            </a:rPr>
            <a:t>3</a:t>
          </a:r>
          <a:endParaRPr lang="en-US" sz="4400" dirty="0">
            <a:solidFill>
              <a:schemeClr val="tx1"/>
            </a:solidFill>
            <a:effectLst>
              <a:outerShdw blurRad="38100" dist="38100" dir="2700000" algn="tl">
                <a:srgbClr val="000000">
                  <a:alpha val="43137"/>
                </a:srgbClr>
              </a:outerShdw>
            </a:effectLst>
            <a:latin typeface="Calibri" pitchFamily="34" charset="0"/>
          </a:endParaRPr>
        </a:p>
      </dgm:t>
    </dgm:pt>
    <dgm:pt modelId="{87FB38BB-9095-4637-A2C7-3A70E7F61313}" type="parTrans" cxnId="{C80ED712-5126-4089-AFD5-81E93C199607}">
      <dgm:prSet/>
      <dgm:spPr/>
      <dgm:t>
        <a:bodyPr/>
        <a:lstStyle/>
        <a:p>
          <a:endParaRPr lang="en-US"/>
        </a:p>
      </dgm:t>
    </dgm:pt>
    <dgm:pt modelId="{B8D610C0-0F8D-4F55-9EB6-B65C2F765969}" type="sibTrans" cxnId="{C80ED712-5126-4089-AFD5-81E93C199607}">
      <dgm:prSet/>
      <dgm:spPr/>
      <dgm:t>
        <a:bodyPr/>
        <a:lstStyle/>
        <a:p>
          <a:endParaRPr lang="en-US"/>
        </a:p>
      </dgm:t>
    </dgm:pt>
    <dgm:pt modelId="{D89B827E-292E-48C9-BB2B-D32E24D2799C}">
      <dgm:prSet custT="1"/>
      <dgm:spPr>
        <a:ln>
          <a:solidFill>
            <a:schemeClr val="accent6">
              <a:lumMod val="60000"/>
              <a:lumOff val="40000"/>
            </a:schemeClr>
          </a:solidFill>
        </a:ln>
      </dgm:spPr>
      <dgm:t>
        <a:bodyPr/>
        <a:lstStyle/>
        <a:p>
          <a:r>
            <a:rPr lang="zh-CN" altLang="en-US" sz="1800" dirty="0" smtClean="0">
              <a:latin typeface="Calibri" pitchFamily="34" charset="0"/>
            </a:rPr>
            <a:t>风险列表</a:t>
          </a:r>
          <a:endParaRPr lang="en-US" sz="1800" dirty="0" smtClean="0">
            <a:latin typeface="Calibri" pitchFamily="34" charset="0"/>
          </a:endParaRPr>
        </a:p>
      </dgm:t>
    </dgm:pt>
    <dgm:pt modelId="{E1701CB8-738B-4876-AB57-FD83FB95C631}" type="parTrans" cxnId="{8F6FC17A-DE3C-443E-913F-CE3434D389CB}">
      <dgm:prSet/>
      <dgm:spPr/>
      <dgm:t>
        <a:bodyPr/>
        <a:lstStyle/>
        <a:p>
          <a:endParaRPr lang="en-US"/>
        </a:p>
      </dgm:t>
    </dgm:pt>
    <dgm:pt modelId="{F392C105-058C-44CD-BDBC-02A722FE394F}" type="sibTrans" cxnId="{8F6FC17A-DE3C-443E-913F-CE3434D389CB}">
      <dgm:prSet/>
      <dgm:spPr/>
      <dgm:t>
        <a:bodyPr/>
        <a:lstStyle/>
        <a:p>
          <a:endParaRPr lang="en-US"/>
        </a:p>
      </dgm:t>
    </dgm:pt>
    <dgm:pt modelId="{E6F4FDB8-2AC4-420E-B46F-61065FFE0707}">
      <dgm:prSet custT="1"/>
      <dgm:spPr>
        <a:ln>
          <a:solidFill>
            <a:schemeClr val="accent6">
              <a:lumMod val="75000"/>
            </a:schemeClr>
          </a:solidFill>
        </a:ln>
      </dgm:spPr>
      <dgm:t>
        <a:bodyPr/>
        <a:lstStyle/>
        <a:p>
          <a:pPr algn="just"/>
          <a:r>
            <a:rPr lang="zh-CN" altLang="en-US" sz="1800" dirty="0" smtClean="0">
              <a:latin typeface="Calibri" pitchFamily="34" charset="0"/>
            </a:rPr>
            <a:t>项目团队</a:t>
          </a:r>
          <a:endParaRPr lang="en-US" sz="1800" dirty="0">
            <a:latin typeface="Calibri" pitchFamily="34" charset="0"/>
          </a:endParaRPr>
        </a:p>
      </dgm:t>
    </dgm:pt>
    <dgm:pt modelId="{00C95E92-73C7-4F5F-B9DE-F65ACA1D658D}" type="parTrans" cxnId="{B4E86892-18FA-4599-A353-40525C76CEA5}">
      <dgm:prSet/>
      <dgm:spPr/>
      <dgm:t>
        <a:bodyPr/>
        <a:lstStyle/>
        <a:p>
          <a:endParaRPr lang="en-US"/>
        </a:p>
      </dgm:t>
    </dgm:pt>
    <dgm:pt modelId="{82BCA846-FECE-42B3-96EC-7062B8D743DC}" type="sibTrans" cxnId="{B4E86892-18FA-4599-A353-40525C76CEA5}">
      <dgm:prSet/>
      <dgm:spPr/>
      <dgm:t>
        <a:bodyPr/>
        <a:lstStyle/>
        <a:p>
          <a:endParaRPr lang="en-US"/>
        </a:p>
      </dgm:t>
    </dgm:pt>
    <dgm:pt modelId="{4E9B13DA-732F-4951-B1BA-3C2F1CEB6906}">
      <dgm:prSet custT="1"/>
      <dgm:spPr>
        <a:ln>
          <a:solidFill>
            <a:schemeClr val="accent6">
              <a:lumMod val="60000"/>
              <a:lumOff val="40000"/>
            </a:schemeClr>
          </a:solidFill>
        </a:ln>
      </dgm:spPr>
      <dgm:t>
        <a:bodyPr/>
        <a:lstStyle/>
        <a:p>
          <a:r>
            <a:rPr lang="zh-CN" altLang="en-US" sz="1800" dirty="0" smtClean="0">
              <a:latin typeface="Calibri" pitchFamily="34" charset="0"/>
            </a:rPr>
            <a:t>项目背景及目标</a:t>
          </a:r>
          <a:endParaRPr lang="en-US" altLang="en-US" sz="1800" dirty="0" smtClean="0">
            <a:latin typeface="Calibri" pitchFamily="34" charset="0"/>
          </a:endParaRPr>
        </a:p>
      </dgm:t>
    </dgm:pt>
    <dgm:pt modelId="{980C9EEB-3B43-4BF2-858C-36A4BEC6BF50}" type="parTrans" cxnId="{7E6C40FD-1A5E-4F5B-939B-F5BE66586479}">
      <dgm:prSet/>
      <dgm:spPr/>
      <dgm:t>
        <a:bodyPr/>
        <a:lstStyle/>
        <a:p>
          <a:endParaRPr lang="en-US"/>
        </a:p>
      </dgm:t>
    </dgm:pt>
    <dgm:pt modelId="{C258B365-2658-423E-829C-5ED433853062}" type="sibTrans" cxnId="{7E6C40FD-1A5E-4F5B-939B-F5BE66586479}">
      <dgm:prSet/>
      <dgm:spPr/>
      <dgm:t>
        <a:bodyPr/>
        <a:lstStyle/>
        <a:p>
          <a:endParaRPr lang="en-US"/>
        </a:p>
      </dgm:t>
    </dgm:pt>
    <dgm:pt modelId="{A9290F27-EBED-4460-8AD3-06AB972C3ED6}">
      <dgm:prSet custT="1"/>
      <dgm:spPr>
        <a:ln>
          <a:solidFill>
            <a:schemeClr val="accent6">
              <a:lumMod val="60000"/>
              <a:lumOff val="40000"/>
            </a:schemeClr>
          </a:solidFill>
        </a:ln>
      </dgm:spPr>
      <dgm:t>
        <a:bodyPr/>
        <a:lstStyle/>
        <a:p>
          <a:r>
            <a:rPr lang="zh-CN" altLang="en-US" sz="1800" dirty="0" smtClean="0">
              <a:latin typeface="Calibri" pitchFamily="34" charset="0"/>
            </a:rPr>
            <a:t>项目范围</a:t>
          </a:r>
          <a:endParaRPr lang="en-US" altLang="en-US" sz="1800" dirty="0" smtClean="0">
            <a:latin typeface="Calibri" pitchFamily="34" charset="0"/>
          </a:endParaRPr>
        </a:p>
      </dgm:t>
    </dgm:pt>
    <dgm:pt modelId="{ACF536A7-5750-4AC0-89BE-D1BA6ABB90AC}" type="parTrans" cxnId="{F62EE5D3-1784-4DC4-92DC-75BCBE9D603D}">
      <dgm:prSet/>
      <dgm:spPr/>
      <dgm:t>
        <a:bodyPr/>
        <a:lstStyle/>
        <a:p>
          <a:endParaRPr lang="zh-CN" altLang="en-US"/>
        </a:p>
      </dgm:t>
    </dgm:pt>
    <dgm:pt modelId="{70FEA2F5-F53A-4CE6-ACAA-C61D4E5ED254}" type="sibTrans" cxnId="{F62EE5D3-1784-4DC4-92DC-75BCBE9D603D}">
      <dgm:prSet/>
      <dgm:spPr/>
      <dgm:t>
        <a:bodyPr/>
        <a:lstStyle/>
        <a:p>
          <a:endParaRPr lang="zh-CN" altLang="en-US"/>
        </a:p>
      </dgm:t>
    </dgm:pt>
    <dgm:pt modelId="{E8C8CB81-0571-4AE8-9140-1630761C255C}">
      <dgm:prSet custT="1"/>
      <dgm:spPr>
        <a:ln>
          <a:solidFill>
            <a:schemeClr val="accent6">
              <a:lumMod val="75000"/>
            </a:schemeClr>
          </a:solidFill>
        </a:ln>
      </dgm:spPr>
      <dgm:t>
        <a:bodyPr/>
        <a:lstStyle/>
        <a:p>
          <a:pPr algn="just"/>
          <a:r>
            <a:rPr lang="zh-CN" altLang="en-US" sz="1800" dirty="0" smtClean="0">
              <a:latin typeface="Calibri" pitchFamily="34" charset="0"/>
            </a:rPr>
            <a:t>项目进度计划</a:t>
          </a:r>
          <a:endParaRPr lang="en-US" sz="1800" dirty="0">
            <a:latin typeface="Calibri" pitchFamily="34" charset="0"/>
          </a:endParaRPr>
        </a:p>
      </dgm:t>
    </dgm:pt>
    <dgm:pt modelId="{D1A8300D-EA43-4558-A331-FBC8A170BB08}" type="parTrans" cxnId="{220C9B71-D5B2-4770-93DC-CF47F7CF5A3B}">
      <dgm:prSet/>
      <dgm:spPr/>
      <dgm:t>
        <a:bodyPr/>
        <a:lstStyle/>
        <a:p>
          <a:endParaRPr lang="zh-CN" altLang="en-US"/>
        </a:p>
      </dgm:t>
    </dgm:pt>
    <dgm:pt modelId="{0FDFEF12-9FD8-4924-B6D3-10F256921054}" type="sibTrans" cxnId="{220C9B71-D5B2-4770-93DC-CF47F7CF5A3B}">
      <dgm:prSet/>
      <dgm:spPr/>
      <dgm:t>
        <a:bodyPr/>
        <a:lstStyle/>
        <a:p>
          <a:endParaRPr lang="zh-CN" altLang="en-US"/>
        </a:p>
      </dgm:t>
    </dgm:pt>
    <dgm:pt modelId="{3228E780-C12E-464C-8873-0163CA048958}">
      <dgm:prSet custT="1"/>
      <dgm:spPr>
        <a:ln>
          <a:solidFill>
            <a:schemeClr val="accent6">
              <a:lumMod val="60000"/>
              <a:lumOff val="40000"/>
            </a:schemeClr>
          </a:solidFill>
        </a:ln>
      </dgm:spPr>
      <dgm:t>
        <a:bodyPr/>
        <a:lstStyle/>
        <a:p>
          <a:r>
            <a:rPr lang="zh-CN" altLang="en-US" sz="1800" dirty="0" smtClean="0">
              <a:solidFill>
                <a:srgbClr val="FF0000"/>
              </a:solidFill>
              <a:latin typeface="Calibri" pitchFamily="34" charset="0"/>
            </a:rPr>
            <a:t>质量目标及质量计划</a:t>
          </a:r>
          <a:endParaRPr lang="en-US" sz="1800" dirty="0" smtClean="0">
            <a:solidFill>
              <a:srgbClr val="FF0000"/>
            </a:solidFill>
            <a:latin typeface="Calibri" pitchFamily="34" charset="0"/>
          </a:endParaRPr>
        </a:p>
      </dgm:t>
    </dgm:pt>
    <dgm:pt modelId="{E0A2B8B2-B7C9-43E5-8BBC-50EBD9D3BCC3}" type="parTrans" cxnId="{1FD48866-4038-43C2-9AF7-6FAC5467E59B}">
      <dgm:prSet/>
      <dgm:spPr/>
      <dgm:t>
        <a:bodyPr/>
        <a:lstStyle/>
        <a:p>
          <a:endParaRPr lang="zh-CN" altLang="en-US"/>
        </a:p>
      </dgm:t>
    </dgm:pt>
    <dgm:pt modelId="{79AD96B5-F0CC-4A04-9583-691CAA52FADF}" type="sibTrans" cxnId="{1FD48866-4038-43C2-9AF7-6FAC5467E59B}">
      <dgm:prSet/>
      <dgm:spPr/>
      <dgm:t>
        <a:bodyPr/>
        <a:lstStyle/>
        <a:p>
          <a:endParaRPr lang="zh-CN" altLang="en-US"/>
        </a:p>
      </dgm:t>
    </dgm:pt>
    <dgm:pt modelId="{49A7A310-0CC2-414C-9312-FACA3E81A493}">
      <dgm:prSet custT="1"/>
      <dgm:spPr>
        <a:ln>
          <a:solidFill>
            <a:schemeClr val="accent6">
              <a:lumMod val="60000"/>
              <a:lumOff val="40000"/>
            </a:schemeClr>
          </a:solidFill>
        </a:ln>
      </dgm:spPr>
      <dgm:t>
        <a:bodyPr/>
        <a:lstStyle/>
        <a:p>
          <a:r>
            <a:rPr lang="zh-CN" altLang="en-US" sz="1800" dirty="0" smtClean="0">
              <a:latin typeface="Calibri" pitchFamily="34" charset="0"/>
            </a:rPr>
            <a:t>变更控制</a:t>
          </a:r>
          <a:endParaRPr lang="en-US" sz="1800" dirty="0" smtClean="0">
            <a:latin typeface="Calibri" pitchFamily="34" charset="0"/>
          </a:endParaRPr>
        </a:p>
      </dgm:t>
    </dgm:pt>
    <dgm:pt modelId="{B09AF277-2D12-4753-ABCF-BA327BB9F095}" type="parTrans" cxnId="{A752FF7E-90C0-403D-B621-A323322B187F}">
      <dgm:prSet/>
      <dgm:spPr/>
      <dgm:t>
        <a:bodyPr/>
        <a:lstStyle/>
        <a:p>
          <a:endParaRPr lang="zh-CN" altLang="en-US"/>
        </a:p>
      </dgm:t>
    </dgm:pt>
    <dgm:pt modelId="{8BDCFAF5-DAA4-4821-891D-5EB1A367F004}" type="sibTrans" cxnId="{A752FF7E-90C0-403D-B621-A323322B187F}">
      <dgm:prSet/>
      <dgm:spPr/>
      <dgm:t>
        <a:bodyPr/>
        <a:lstStyle/>
        <a:p>
          <a:endParaRPr lang="zh-CN" altLang="en-US"/>
        </a:p>
      </dgm:t>
    </dgm:pt>
    <dgm:pt modelId="{27E9BC11-6C43-4752-94C3-BA3C36DDD4CA}">
      <dgm:prSet custT="1"/>
      <dgm:spPr>
        <a:ln>
          <a:solidFill>
            <a:schemeClr val="accent6">
              <a:lumMod val="60000"/>
              <a:lumOff val="40000"/>
            </a:schemeClr>
          </a:solidFill>
        </a:ln>
      </dgm:spPr>
      <dgm:t>
        <a:bodyPr/>
        <a:lstStyle/>
        <a:p>
          <a:r>
            <a:rPr lang="zh-CN" altLang="en-US" sz="1800" dirty="0" smtClean="0">
              <a:latin typeface="Calibri" pitchFamily="34" charset="0"/>
            </a:rPr>
            <a:t>既往经验提醒</a:t>
          </a:r>
          <a:endParaRPr lang="en-US" sz="1800" dirty="0" smtClean="0">
            <a:latin typeface="Calibri" pitchFamily="34" charset="0"/>
          </a:endParaRPr>
        </a:p>
      </dgm:t>
    </dgm:pt>
    <dgm:pt modelId="{E419E504-3A07-45FD-B279-7C7368CF4182}" type="parTrans" cxnId="{34CD12FF-8F22-4574-94DA-6D3655F3E7A7}">
      <dgm:prSet/>
      <dgm:spPr/>
      <dgm:t>
        <a:bodyPr/>
        <a:lstStyle/>
        <a:p>
          <a:endParaRPr lang="zh-CN" altLang="en-US"/>
        </a:p>
      </dgm:t>
    </dgm:pt>
    <dgm:pt modelId="{003DEBE0-4844-47F8-8B3C-94767AB741B2}" type="sibTrans" cxnId="{34CD12FF-8F22-4574-94DA-6D3655F3E7A7}">
      <dgm:prSet/>
      <dgm:spPr/>
      <dgm:t>
        <a:bodyPr/>
        <a:lstStyle/>
        <a:p>
          <a:endParaRPr lang="zh-CN" altLang="en-US"/>
        </a:p>
      </dgm:t>
    </dgm:pt>
    <dgm:pt modelId="{030689DB-A624-4BA6-9B3B-84C5E6BDD4FA}">
      <dgm:prSet custT="1"/>
      <dgm:spPr>
        <a:ln>
          <a:solidFill>
            <a:schemeClr val="accent6">
              <a:lumMod val="75000"/>
            </a:schemeClr>
          </a:solidFill>
        </a:ln>
      </dgm:spPr>
      <dgm:t>
        <a:bodyPr/>
        <a:lstStyle/>
        <a:p>
          <a:pPr algn="just"/>
          <a:r>
            <a:rPr lang="zh-CN" altLang="en-US" sz="1800" dirty="0" smtClean="0">
              <a:latin typeface="Calibri" pitchFamily="34" charset="0"/>
            </a:rPr>
            <a:t>职责说明</a:t>
          </a:r>
          <a:endParaRPr lang="en-US" sz="1800" dirty="0">
            <a:latin typeface="Calibri" pitchFamily="34" charset="0"/>
          </a:endParaRPr>
        </a:p>
      </dgm:t>
    </dgm:pt>
    <dgm:pt modelId="{D1D8E91B-C352-4172-9C3A-F84E5C6E54B7}" type="parTrans" cxnId="{02B2BADC-9AE1-4FFC-84B0-D32505C85022}">
      <dgm:prSet/>
      <dgm:spPr/>
      <dgm:t>
        <a:bodyPr/>
        <a:lstStyle/>
        <a:p>
          <a:endParaRPr lang="zh-CN" altLang="en-US"/>
        </a:p>
      </dgm:t>
    </dgm:pt>
    <dgm:pt modelId="{C15989F9-EB87-47A4-93ED-82EFD0B6B40D}" type="sibTrans" cxnId="{02B2BADC-9AE1-4FFC-84B0-D32505C85022}">
      <dgm:prSet/>
      <dgm:spPr/>
      <dgm:t>
        <a:bodyPr/>
        <a:lstStyle/>
        <a:p>
          <a:endParaRPr lang="zh-CN" altLang="en-US"/>
        </a:p>
      </dgm:t>
    </dgm:pt>
    <dgm:pt modelId="{93DD4B65-003E-4C7D-ABD2-8F27CA8F17C6}">
      <dgm:prSet custT="1"/>
      <dgm:spPr>
        <a:ln>
          <a:solidFill>
            <a:schemeClr val="accent6">
              <a:lumMod val="60000"/>
              <a:lumOff val="40000"/>
            </a:schemeClr>
          </a:solidFill>
        </a:ln>
      </dgm:spPr>
      <dgm:t>
        <a:bodyPr/>
        <a:lstStyle/>
        <a:p>
          <a:r>
            <a:rPr lang="zh-CN" altLang="en-US" sz="1800" dirty="0" smtClean="0">
              <a:latin typeface="Calibri" pitchFamily="34" charset="0"/>
            </a:rPr>
            <a:t>沟通机制</a:t>
          </a:r>
          <a:endParaRPr lang="en-US" sz="1800" dirty="0" smtClean="0">
            <a:latin typeface="Calibri" pitchFamily="34" charset="0"/>
          </a:endParaRPr>
        </a:p>
      </dgm:t>
    </dgm:pt>
    <dgm:pt modelId="{D3B197FC-7D23-466F-987B-86912B2113F3}" type="parTrans" cxnId="{0FD3830D-3AAA-4F1B-AAF9-7A160ED1237F}">
      <dgm:prSet/>
      <dgm:spPr/>
      <dgm:t>
        <a:bodyPr/>
        <a:lstStyle/>
        <a:p>
          <a:endParaRPr lang="zh-CN" altLang="en-US"/>
        </a:p>
      </dgm:t>
    </dgm:pt>
    <dgm:pt modelId="{51B6D5A1-8705-49AF-B24A-2996A3DAB2FA}" type="sibTrans" cxnId="{0FD3830D-3AAA-4F1B-AAF9-7A160ED1237F}">
      <dgm:prSet/>
      <dgm:spPr/>
      <dgm:t>
        <a:bodyPr/>
        <a:lstStyle/>
        <a:p>
          <a:endParaRPr lang="zh-CN" altLang="en-US"/>
        </a:p>
      </dgm:t>
    </dgm:pt>
    <dgm:pt modelId="{C696652D-A09D-4339-83BF-54C5A849AA6E}" type="pres">
      <dgm:prSet presAssocID="{26EFE8BA-FD54-47B1-B095-1415A2A41595}" presName="linearFlow" presStyleCnt="0">
        <dgm:presLayoutVars>
          <dgm:dir/>
          <dgm:animLvl val="lvl"/>
          <dgm:resizeHandles val="exact"/>
        </dgm:presLayoutVars>
      </dgm:prSet>
      <dgm:spPr/>
    </dgm:pt>
    <dgm:pt modelId="{6A81D790-BD1D-4494-916E-D00A58C0BBC9}" type="pres">
      <dgm:prSet presAssocID="{6CC060A3-DAE7-4368-8D0E-EC2955D01342}" presName="composite" presStyleCnt="0"/>
      <dgm:spPr/>
    </dgm:pt>
    <dgm:pt modelId="{530C51DC-02F0-4117-8B55-CC78B443E44A}" type="pres">
      <dgm:prSet presAssocID="{6CC060A3-DAE7-4368-8D0E-EC2955D01342}" presName="parentText" presStyleLbl="alignNode1" presStyleIdx="0" presStyleCnt="3">
        <dgm:presLayoutVars>
          <dgm:chMax val="1"/>
          <dgm:bulletEnabled val="1"/>
        </dgm:presLayoutVars>
      </dgm:prSet>
      <dgm:spPr/>
      <dgm:t>
        <a:bodyPr/>
        <a:lstStyle/>
        <a:p>
          <a:endParaRPr lang="en-US"/>
        </a:p>
      </dgm:t>
    </dgm:pt>
    <dgm:pt modelId="{B665C1C2-C353-4F1C-BD80-E81E1635F49D}" type="pres">
      <dgm:prSet presAssocID="{6CC060A3-DAE7-4368-8D0E-EC2955D01342}" presName="descendantText" presStyleLbl="alignAcc1" presStyleIdx="0" presStyleCnt="3">
        <dgm:presLayoutVars>
          <dgm:bulletEnabled val="1"/>
        </dgm:presLayoutVars>
      </dgm:prSet>
      <dgm:spPr/>
      <dgm:t>
        <a:bodyPr/>
        <a:lstStyle/>
        <a:p>
          <a:endParaRPr lang="en-US"/>
        </a:p>
      </dgm:t>
    </dgm:pt>
    <dgm:pt modelId="{5E11DDE0-1E25-47B5-B62F-27D09E54A3CE}" type="pres">
      <dgm:prSet presAssocID="{65E98EE8-9B6A-45BB-BAF1-29E61D5D31CB}" presName="sp" presStyleCnt="0"/>
      <dgm:spPr/>
    </dgm:pt>
    <dgm:pt modelId="{3094896D-DA0E-4394-8994-01136505A1AA}" type="pres">
      <dgm:prSet presAssocID="{9908CD8E-DB3E-4C2B-8B9C-39551795F425}" presName="composite" presStyleCnt="0"/>
      <dgm:spPr/>
    </dgm:pt>
    <dgm:pt modelId="{02498126-4937-4688-87ED-66EF32F25ECD}" type="pres">
      <dgm:prSet presAssocID="{9908CD8E-DB3E-4C2B-8B9C-39551795F425}" presName="parentText" presStyleLbl="alignNode1" presStyleIdx="1" presStyleCnt="3">
        <dgm:presLayoutVars>
          <dgm:chMax val="1"/>
          <dgm:bulletEnabled val="1"/>
        </dgm:presLayoutVars>
      </dgm:prSet>
      <dgm:spPr/>
      <dgm:t>
        <a:bodyPr/>
        <a:lstStyle/>
        <a:p>
          <a:endParaRPr lang="en-US"/>
        </a:p>
      </dgm:t>
    </dgm:pt>
    <dgm:pt modelId="{7BA68825-9737-4AE5-9F35-8275BC042E0D}" type="pres">
      <dgm:prSet presAssocID="{9908CD8E-DB3E-4C2B-8B9C-39551795F425}" presName="descendantText" presStyleLbl="alignAcc1" presStyleIdx="1" presStyleCnt="3" custScaleY="108435" custLinFactNeighborX="0" custLinFactNeighborY="0">
        <dgm:presLayoutVars>
          <dgm:bulletEnabled val="1"/>
        </dgm:presLayoutVars>
      </dgm:prSet>
      <dgm:spPr/>
      <dgm:t>
        <a:bodyPr/>
        <a:lstStyle/>
        <a:p>
          <a:endParaRPr lang="en-US"/>
        </a:p>
      </dgm:t>
    </dgm:pt>
    <dgm:pt modelId="{2BDAA433-962A-4F46-A95D-8988208CE90B}" type="pres">
      <dgm:prSet presAssocID="{67B509D3-609D-4E5D-89A2-2C914D7AC7B9}" presName="sp" presStyleCnt="0"/>
      <dgm:spPr/>
    </dgm:pt>
    <dgm:pt modelId="{2EECFA27-1D48-45D6-BD47-9B90EACB2FDD}" type="pres">
      <dgm:prSet presAssocID="{717F22B0-96A4-4B99-AE1A-D50FBBCA54AE}" presName="composite" presStyleCnt="0"/>
      <dgm:spPr/>
    </dgm:pt>
    <dgm:pt modelId="{A431502D-B7DF-42E5-9254-38DD4E4010E6}" type="pres">
      <dgm:prSet presAssocID="{717F22B0-96A4-4B99-AE1A-D50FBBCA54AE}" presName="parentText" presStyleLbl="alignNode1" presStyleIdx="2" presStyleCnt="3">
        <dgm:presLayoutVars>
          <dgm:chMax val="1"/>
          <dgm:bulletEnabled val="1"/>
        </dgm:presLayoutVars>
      </dgm:prSet>
      <dgm:spPr/>
      <dgm:t>
        <a:bodyPr/>
        <a:lstStyle/>
        <a:p>
          <a:endParaRPr lang="en-US"/>
        </a:p>
      </dgm:t>
    </dgm:pt>
    <dgm:pt modelId="{846D554B-8128-420B-81E8-DC71FA82B1E0}" type="pres">
      <dgm:prSet presAssocID="{717F22B0-96A4-4B99-AE1A-D50FBBCA54AE}" presName="descendantText" presStyleLbl="alignAcc1" presStyleIdx="2" presStyleCnt="3" custScaleY="232863">
        <dgm:presLayoutVars>
          <dgm:bulletEnabled val="1"/>
        </dgm:presLayoutVars>
      </dgm:prSet>
      <dgm:spPr/>
      <dgm:t>
        <a:bodyPr/>
        <a:lstStyle/>
        <a:p>
          <a:endParaRPr lang="en-US"/>
        </a:p>
      </dgm:t>
    </dgm:pt>
  </dgm:ptLst>
  <dgm:cxnLst>
    <dgm:cxn modelId="{1FD48866-4038-43C2-9AF7-6FAC5467E59B}" srcId="{717F22B0-96A4-4B99-AE1A-D50FBBCA54AE}" destId="{3228E780-C12E-464C-8873-0163CA048958}" srcOrd="1" destOrd="0" parTransId="{E0A2B8B2-B7C9-43E5-8BBC-50EBD9D3BCC3}" sibTransId="{79AD96B5-F0CC-4A04-9583-691CAA52FADF}"/>
    <dgm:cxn modelId="{F3BB2440-2C1A-458A-8C52-4ACBE10C70CA}" type="presOf" srcId="{E8C8CB81-0571-4AE8-9140-1630761C255C}" destId="{7BA68825-9737-4AE5-9F35-8275BC042E0D}" srcOrd="0" destOrd="2" presId="urn:microsoft.com/office/officeart/2005/8/layout/chevron2"/>
    <dgm:cxn modelId="{0FD3830D-3AAA-4F1B-AAF9-7A160ED1237F}" srcId="{717F22B0-96A4-4B99-AE1A-D50FBBCA54AE}" destId="{93DD4B65-003E-4C7D-ABD2-8F27CA8F17C6}" srcOrd="2" destOrd="0" parTransId="{D3B197FC-7D23-466F-987B-86912B2113F3}" sibTransId="{51B6D5A1-8705-49AF-B24A-2996A3DAB2FA}"/>
    <dgm:cxn modelId="{00D413B6-A3E5-4032-BA49-7B058EB556A2}" type="presOf" srcId="{030689DB-A624-4BA6-9B3B-84C5E6BDD4FA}" destId="{7BA68825-9737-4AE5-9F35-8275BC042E0D}" srcOrd="0" destOrd="1" presId="urn:microsoft.com/office/officeart/2005/8/layout/chevron2"/>
    <dgm:cxn modelId="{B2395784-27C2-432E-8972-594F412DAEAA}" type="presOf" srcId="{26EFE8BA-FD54-47B1-B095-1415A2A41595}" destId="{C696652D-A09D-4339-83BF-54C5A849AA6E}" srcOrd="0" destOrd="0" presId="urn:microsoft.com/office/officeart/2005/8/layout/chevron2"/>
    <dgm:cxn modelId="{220C9B71-D5B2-4770-93DC-CF47F7CF5A3B}" srcId="{9908CD8E-DB3E-4C2B-8B9C-39551795F425}" destId="{E8C8CB81-0571-4AE8-9140-1630761C255C}" srcOrd="2" destOrd="0" parTransId="{D1A8300D-EA43-4558-A331-FBC8A170BB08}" sibTransId="{0FDFEF12-9FD8-4924-B6D3-10F256921054}"/>
    <dgm:cxn modelId="{09C22CD7-3E22-434B-B332-8A454FF8F03E}" type="presOf" srcId="{9908CD8E-DB3E-4C2B-8B9C-39551795F425}" destId="{02498126-4937-4688-87ED-66EF32F25ECD}" srcOrd="0" destOrd="0" presId="urn:microsoft.com/office/officeart/2005/8/layout/chevron2"/>
    <dgm:cxn modelId="{FC439D8D-EA48-4E01-ADE8-8984C82CCAAA}" type="presOf" srcId="{E6F4FDB8-2AC4-420E-B46F-61065FFE0707}" destId="{7BA68825-9737-4AE5-9F35-8275BC042E0D}" srcOrd="0" destOrd="0" presId="urn:microsoft.com/office/officeart/2005/8/layout/chevron2"/>
    <dgm:cxn modelId="{8D408B05-E32C-4020-887C-2CF8637F701C}" srcId="{26EFE8BA-FD54-47B1-B095-1415A2A41595}" destId="{9908CD8E-DB3E-4C2B-8B9C-39551795F425}" srcOrd="1" destOrd="0" parTransId="{37B349D6-9AEE-433E-BA18-9C69CFCB21C8}" sibTransId="{67B509D3-609D-4E5D-89A2-2C914D7AC7B9}"/>
    <dgm:cxn modelId="{10916341-BF3F-42E9-BAA6-F4C19CC581E5}" type="presOf" srcId="{27E9BC11-6C43-4752-94C3-BA3C36DDD4CA}" destId="{846D554B-8128-420B-81E8-DC71FA82B1E0}" srcOrd="0" destOrd="4" presId="urn:microsoft.com/office/officeart/2005/8/layout/chevron2"/>
    <dgm:cxn modelId="{34CD12FF-8F22-4574-94DA-6D3655F3E7A7}" srcId="{717F22B0-96A4-4B99-AE1A-D50FBBCA54AE}" destId="{27E9BC11-6C43-4752-94C3-BA3C36DDD4CA}" srcOrd="4" destOrd="0" parTransId="{E419E504-3A07-45FD-B279-7C7368CF4182}" sibTransId="{003DEBE0-4844-47F8-8B3C-94767AB741B2}"/>
    <dgm:cxn modelId="{C80ED712-5126-4089-AFD5-81E93C199607}" srcId="{26EFE8BA-FD54-47B1-B095-1415A2A41595}" destId="{717F22B0-96A4-4B99-AE1A-D50FBBCA54AE}" srcOrd="2" destOrd="0" parTransId="{87FB38BB-9095-4637-A2C7-3A70E7F61313}" sibTransId="{B8D610C0-0F8D-4F55-9EB6-B65C2F765969}"/>
    <dgm:cxn modelId="{7E6C40FD-1A5E-4F5B-939B-F5BE66586479}" srcId="{6CC060A3-DAE7-4368-8D0E-EC2955D01342}" destId="{4E9B13DA-732F-4951-B1BA-3C2F1CEB6906}" srcOrd="0" destOrd="0" parTransId="{980C9EEB-3B43-4BF2-858C-36A4BEC6BF50}" sibTransId="{C258B365-2658-423E-829C-5ED433853062}"/>
    <dgm:cxn modelId="{BC3C89B9-DE02-4ED4-87F1-AC5BB1EEE305}" type="presOf" srcId="{49A7A310-0CC2-414C-9312-FACA3E81A493}" destId="{846D554B-8128-420B-81E8-DC71FA82B1E0}" srcOrd="0" destOrd="3" presId="urn:microsoft.com/office/officeart/2005/8/layout/chevron2"/>
    <dgm:cxn modelId="{8F6FC17A-DE3C-443E-913F-CE3434D389CB}" srcId="{717F22B0-96A4-4B99-AE1A-D50FBBCA54AE}" destId="{D89B827E-292E-48C9-BB2B-D32E24D2799C}" srcOrd="0" destOrd="0" parTransId="{E1701CB8-738B-4876-AB57-FD83FB95C631}" sibTransId="{F392C105-058C-44CD-BDBC-02A722FE394F}"/>
    <dgm:cxn modelId="{B4D365B2-7A79-410A-A9DA-EBCC992E372C}" srcId="{26EFE8BA-FD54-47B1-B095-1415A2A41595}" destId="{6CC060A3-DAE7-4368-8D0E-EC2955D01342}" srcOrd="0" destOrd="0" parTransId="{AE08ADBC-6760-459E-A792-0700FA7A572B}" sibTransId="{65E98EE8-9B6A-45BB-BAF1-29E61D5D31CB}"/>
    <dgm:cxn modelId="{A752FF7E-90C0-403D-B621-A323322B187F}" srcId="{717F22B0-96A4-4B99-AE1A-D50FBBCA54AE}" destId="{49A7A310-0CC2-414C-9312-FACA3E81A493}" srcOrd="3" destOrd="0" parTransId="{B09AF277-2D12-4753-ABCF-BA327BB9F095}" sibTransId="{8BDCFAF5-DAA4-4821-891D-5EB1A367F004}"/>
    <dgm:cxn modelId="{B4E86892-18FA-4599-A353-40525C76CEA5}" srcId="{9908CD8E-DB3E-4C2B-8B9C-39551795F425}" destId="{E6F4FDB8-2AC4-420E-B46F-61065FFE0707}" srcOrd="0" destOrd="0" parTransId="{00C95E92-73C7-4F5F-B9DE-F65ACA1D658D}" sibTransId="{82BCA846-FECE-42B3-96EC-7062B8D743DC}"/>
    <dgm:cxn modelId="{02B2BADC-9AE1-4FFC-84B0-D32505C85022}" srcId="{9908CD8E-DB3E-4C2B-8B9C-39551795F425}" destId="{030689DB-A624-4BA6-9B3B-84C5E6BDD4FA}" srcOrd="1" destOrd="0" parTransId="{D1D8E91B-C352-4172-9C3A-F84E5C6E54B7}" sibTransId="{C15989F9-EB87-47A4-93ED-82EFD0B6B40D}"/>
    <dgm:cxn modelId="{1EAF0BED-73DB-40B7-A03B-9BDB03353D16}" type="presOf" srcId="{4E9B13DA-732F-4951-B1BA-3C2F1CEB6906}" destId="{B665C1C2-C353-4F1C-BD80-E81E1635F49D}" srcOrd="0" destOrd="0" presId="urn:microsoft.com/office/officeart/2005/8/layout/chevron2"/>
    <dgm:cxn modelId="{3EB18EBD-A007-4B18-9DD2-E76E102C3A4B}" type="presOf" srcId="{717F22B0-96A4-4B99-AE1A-D50FBBCA54AE}" destId="{A431502D-B7DF-42E5-9254-38DD4E4010E6}" srcOrd="0" destOrd="0" presId="urn:microsoft.com/office/officeart/2005/8/layout/chevron2"/>
    <dgm:cxn modelId="{2643B1FA-1EFB-4FB4-9EB9-6C408D7A94DF}" type="presOf" srcId="{3228E780-C12E-464C-8873-0163CA048958}" destId="{846D554B-8128-420B-81E8-DC71FA82B1E0}" srcOrd="0" destOrd="1" presId="urn:microsoft.com/office/officeart/2005/8/layout/chevron2"/>
    <dgm:cxn modelId="{F62EE5D3-1784-4DC4-92DC-75BCBE9D603D}" srcId="{6CC060A3-DAE7-4368-8D0E-EC2955D01342}" destId="{A9290F27-EBED-4460-8AD3-06AB972C3ED6}" srcOrd="1" destOrd="0" parTransId="{ACF536A7-5750-4AC0-89BE-D1BA6ABB90AC}" sibTransId="{70FEA2F5-F53A-4CE6-ACAA-C61D4E5ED254}"/>
    <dgm:cxn modelId="{9B4BDB27-673A-4F33-8AC3-64271450ED0A}" type="presOf" srcId="{A9290F27-EBED-4460-8AD3-06AB972C3ED6}" destId="{B665C1C2-C353-4F1C-BD80-E81E1635F49D}" srcOrd="0" destOrd="1" presId="urn:microsoft.com/office/officeart/2005/8/layout/chevron2"/>
    <dgm:cxn modelId="{FAE7EA4D-917C-4246-BA46-F091F2A201D3}" type="presOf" srcId="{6CC060A3-DAE7-4368-8D0E-EC2955D01342}" destId="{530C51DC-02F0-4117-8B55-CC78B443E44A}" srcOrd="0" destOrd="0" presId="urn:microsoft.com/office/officeart/2005/8/layout/chevron2"/>
    <dgm:cxn modelId="{0F2D245D-DF2C-496B-A4AA-B9405C555B22}" type="presOf" srcId="{D89B827E-292E-48C9-BB2B-D32E24D2799C}" destId="{846D554B-8128-420B-81E8-DC71FA82B1E0}" srcOrd="0" destOrd="0" presId="urn:microsoft.com/office/officeart/2005/8/layout/chevron2"/>
    <dgm:cxn modelId="{A8FE0625-9286-43B3-9CF4-E30D7385F7D5}" type="presOf" srcId="{93DD4B65-003E-4C7D-ABD2-8F27CA8F17C6}" destId="{846D554B-8128-420B-81E8-DC71FA82B1E0}" srcOrd="0" destOrd="2" presId="urn:microsoft.com/office/officeart/2005/8/layout/chevron2"/>
    <dgm:cxn modelId="{7B781B71-4D47-47A0-8AB5-3CC688382B3A}" type="presParOf" srcId="{C696652D-A09D-4339-83BF-54C5A849AA6E}" destId="{6A81D790-BD1D-4494-916E-D00A58C0BBC9}" srcOrd="0" destOrd="0" presId="urn:microsoft.com/office/officeart/2005/8/layout/chevron2"/>
    <dgm:cxn modelId="{975B4E42-B305-45FA-AB5A-E25CD6A42BB1}" type="presParOf" srcId="{6A81D790-BD1D-4494-916E-D00A58C0BBC9}" destId="{530C51DC-02F0-4117-8B55-CC78B443E44A}" srcOrd="0" destOrd="0" presId="urn:microsoft.com/office/officeart/2005/8/layout/chevron2"/>
    <dgm:cxn modelId="{E569AB60-3857-48C3-AF8A-8F9E1B433AFE}" type="presParOf" srcId="{6A81D790-BD1D-4494-916E-D00A58C0BBC9}" destId="{B665C1C2-C353-4F1C-BD80-E81E1635F49D}" srcOrd="1" destOrd="0" presId="urn:microsoft.com/office/officeart/2005/8/layout/chevron2"/>
    <dgm:cxn modelId="{CA1A32FB-2048-49DE-A565-37A58781D084}" type="presParOf" srcId="{C696652D-A09D-4339-83BF-54C5A849AA6E}" destId="{5E11DDE0-1E25-47B5-B62F-27D09E54A3CE}" srcOrd="1" destOrd="0" presId="urn:microsoft.com/office/officeart/2005/8/layout/chevron2"/>
    <dgm:cxn modelId="{4B0E75C1-7C55-43E4-B9C8-6073937CC53B}" type="presParOf" srcId="{C696652D-A09D-4339-83BF-54C5A849AA6E}" destId="{3094896D-DA0E-4394-8994-01136505A1AA}" srcOrd="2" destOrd="0" presId="urn:microsoft.com/office/officeart/2005/8/layout/chevron2"/>
    <dgm:cxn modelId="{B259A22B-E337-45FE-81B8-6D8662C32F9E}" type="presParOf" srcId="{3094896D-DA0E-4394-8994-01136505A1AA}" destId="{02498126-4937-4688-87ED-66EF32F25ECD}" srcOrd="0" destOrd="0" presId="urn:microsoft.com/office/officeart/2005/8/layout/chevron2"/>
    <dgm:cxn modelId="{71F86B75-40C8-43B2-AA52-77244A875D53}" type="presParOf" srcId="{3094896D-DA0E-4394-8994-01136505A1AA}" destId="{7BA68825-9737-4AE5-9F35-8275BC042E0D}" srcOrd="1" destOrd="0" presId="urn:microsoft.com/office/officeart/2005/8/layout/chevron2"/>
    <dgm:cxn modelId="{FA6877FD-0869-4F9F-BFA0-879359457855}" type="presParOf" srcId="{C696652D-A09D-4339-83BF-54C5A849AA6E}" destId="{2BDAA433-962A-4F46-A95D-8988208CE90B}" srcOrd="3" destOrd="0" presId="urn:microsoft.com/office/officeart/2005/8/layout/chevron2"/>
    <dgm:cxn modelId="{42DCEE6D-36B3-471E-913C-F590EF3B331C}" type="presParOf" srcId="{C696652D-A09D-4339-83BF-54C5A849AA6E}" destId="{2EECFA27-1D48-45D6-BD47-9B90EACB2FDD}" srcOrd="4" destOrd="0" presId="urn:microsoft.com/office/officeart/2005/8/layout/chevron2"/>
    <dgm:cxn modelId="{523A554F-7E01-49A9-9734-2734E64C9B61}" type="presParOf" srcId="{2EECFA27-1D48-45D6-BD47-9B90EACB2FDD}" destId="{A431502D-B7DF-42E5-9254-38DD4E4010E6}" srcOrd="0" destOrd="0" presId="urn:microsoft.com/office/officeart/2005/8/layout/chevron2"/>
    <dgm:cxn modelId="{CBDFDB9C-F2B1-43D1-9444-2BD850C896C9}" type="presParOf" srcId="{2EECFA27-1D48-45D6-BD47-9B90EACB2FDD}" destId="{846D554B-8128-420B-81E8-DC71FA82B1E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D74381-6761-4E62-AC57-A84D8E8389F5}" type="doc">
      <dgm:prSet loTypeId="urn:microsoft.com/office/officeart/2005/8/layout/equation2" loCatId="process" qsTypeId="urn:microsoft.com/office/officeart/2005/8/quickstyle/simple1" qsCatId="simple" csTypeId="urn:microsoft.com/office/officeart/2005/8/colors/colorful1" csCatId="colorful" phldr="1"/>
      <dgm:spPr/>
    </dgm:pt>
    <dgm:pt modelId="{307C35E1-1684-4291-B706-9CC43F277EA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smtClean="0"/>
            <a:t>原有基线方案</a:t>
          </a:r>
          <a:endParaRPr lang="zh-CN" altLang="en-US" dirty="0"/>
        </a:p>
      </dgm:t>
    </dgm:pt>
    <dgm:pt modelId="{9A2EC2E9-FCCB-44C3-86CC-F5F3CFB16BBC}" type="parTrans" cxnId="{E9F6E078-BF36-4429-97EC-DE79D252810F}">
      <dgm:prSet/>
      <dgm:spPr/>
      <dgm:t>
        <a:bodyPr/>
        <a:lstStyle/>
        <a:p>
          <a:endParaRPr lang="zh-CN" altLang="en-US"/>
        </a:p>
      </dgm:t>
    </dgm:pt>
    <dgm:pt modelId="{15D29CF9-E4BC-405B-AB6C-AB5F51B6A318}" type="sibTrans" cxnId="{E9F6E078-BF36-4429-97EC-DE79D252810F}">
      <dgm:prSet/>
      <dgm:spPr/>
      <dgm:t>
        <a:bodyPr/>
        <a:lstStyle/>
        <a:p>
          <a:endParaRPr lang="zh-CN" altLang="en-US"/>
        </a:p>
      </dgm:t>
    </dgm:pt>
    <dgm:pt modelId="{7AED9FCB-F851-4C83-BC15-B0DF23BCB881}">
      <dgm:prSet phldrT="[文本]"/>
      <dgm:spPr/>
      <dgm:t>
        <a:bodyPr/>
        <a:lstStyle/>
        <a:p>
          <a:r>
            <a:rPr lang="zh-CN" altLang="en-US" dirty="0" smtClean="0"/>
            <a:t>移动办公方向</a:t>
          </a:r>
          <a:endParaRPr lang="zh-CN" altLang="en-US" dirty="0"/>
        </a:p>
      </dgm:t>
    </dgm:pt>
    <dgm:pt modelId="{E08D88BA-0795-4A33-8796-6A9C944AFEF2}" type="parTrans" cxnId="{6BBBDD7D-BAC5-4EC3-A818-A1CF5F6E63A0}">
      <dgm:prSet/>
      <dgm:spPr/>
      <dgm:t>
        <a:bodyPr/>
        <a:lstStyle/>
        <a:p>
          <a:endParaRPr lang="zh-CN" altLang="en-US"/>
        </a:p>
      </dgm:t>
    </dgm:pt>
    <dgm:pt modelId="{F26A5E35-A114-4865-9050-D39EFD287BB4}" type="sibTrans" cxnId="{6BBBDD7D-BAC5-4EC3-A818-A1CF5F6E63A0}">
      <dgm:prSet/>
      <dgm:spPr/>
      <dgm:t>
        <a:bodyPr/>
        <a:lstStyle/>
        <a:p>
          <a:endParaRPr lang="zh-CN" altLang="en-US"/>
        </a:p>
      </dgm:t>
    </dgm:pt>
    <dgm:pt modelId="{60633769-E67F-4BF6-971A-E401C2C26661}">
      <dgm:prSet phldrT="[文本]" custT="1"/>
      <dgm:spPr/>
      <dgm:t>
        <a:bodyPr/>
        <a:lstStyle/>
        <a:p>
          <a:r>
            <a:rPr lang="en-US" altLang="zh-CN" sz="2000" dirty="0" smtClean="0"/>
            <a:t>iVMS-8000-FMS(v2.2.2)</a:t>
          </a:r>
          <a:endParaRPr lang="zh-CN" altLang="en-US" sz="2000" dirty="0"/>
        </a:p>
      </dgm:t>
    </dgm:pt>
    <dgm:pt modelId="{6C7B4762-FFE7-405A-A0A7-AE27F1D62573}" type="parTrans" cxnId="{79A6CF0A-5BE9-4B22-BE65-B3E7E7E8D87D}">
      <dgm:prSet/>
      <dgm:spPr/>
      <dgm:t>
        <a:bodyPr/>
        <a:lstStyle/>
        <a:p>
          <a:endParaRPr lang="zh-CN" altLang="en-US"/>
        </a:p>
      </dgm:t>
    </dgm:pt>
    <dgm:pt modelId="{CA725113-B095-46F5-B094-2D40049F89B8}" type="sibTrans" cxnId="{79A6CF0A-5BE9-4B22-BE65-B3E7E7E8D87D}">
      <dgm:prSet/>
      <dgm:spPr/>
      <dgm:t>
        <a:bodyPr/>
        <a:lstStyle/>
        <a:p>
          <a:endParaRPr lang="zh-CN" altLang="en-US"/>
        </a:p>
      </dgm:t>
    </dgm:pt>
    <dgm:pt modelId="{484E3069-9EDF-4FEE-818F-8790C60B4A18}" type="pres">
      <dgm:prSet presAssocID="{9CD74381-6761-4E62-AC57-A84D8E8389F5}" presName="Name0" presStyleCnt="0">
        <dgm:presLayoutVars>
          <dgm:dir/>
          <dgm:resizeHandles val="exact"/>
        </dgm:presLayoutVars>
      </dgm:prSet>
      <dgm:spPr/>
    </dgm:pt>
    <dgm:pt modelId="{18A752FE-C6CC-412D-AF40-A37F7CDFE473}" type="pres">
      <dgm:prSet presAssocID="{9CD74381-6761-4E62-AC57-A84D8E8389F5}" presName="vNodes" presStyleCnt="0"/>
      <dgm:spPr/>
    </dgm:pt>
    <dgm:pt modelId="{8A18EA67-262F-458A-8CF9-D676752226B9}" type="pres">
      <dgm:prSet presAssocID="{307C35E1-1684-4291-B706-9CC43F277EAB}" presName="node" presStyleLbl="node1" presStyleIdx="0" presStyleCnt="3" custScaleX="183104" custLinFactX="-100000" custLinFactY="19398" custLinFactNeighborX="-116225" custLinFactNeighborY="100000">
        <dgm:presLayoutVars>
          <dgm:bulletEnabled val="1"/>
        </dgm:presLayoutVars>
      </dgm:prSet>
      <dgm:spPr/>
      <dgm:t>
        <a:bodyPr/>
        <a:lstStyle/>
        <a:p>
          <a:endParaRPr lang="zh-CN" altLang="en-US"/>
        </a:p>
      </dgm:t>
    </dgm:pt>
    <dgm:pt modelId="{FFA1A9EE-0372-411D-8557-CEC6651B4E4D}" type="pres">
      <dgm:prSet presAssocID="{15D29CF9-E4BC-405B-AB6C-AB5F51B6A318}" presName="spacerT" presStyleCnt="0"/>
      <dgm:spPr/>
    </dgm:pt>
    <dgm:pt modelId="{B84A8F6F-8EC1-468F-B647-FA1CED598816}" type="pres">
      <dgm:prSet presAssocID="{15D29CF9-E4BC-405B-AB6C-AB5F51B6A318}" presName="sibTrans" presStyleLbl="sibTrans2D1" presStyleIdx="0" presStyleCnt="2" custLinFactY="19052" custLinFactNeighborY="100000"/>
      <dgm:spPr/>
      <dgm:t>
        <a:bodyPr/>
        <a:lstStyle/>
        <a:p>
          <a:endParaRPr lang="zh-CN" altLang="en-US"/>
        </a:p>
      </dgm:t>
    </dgm:pt>
    <dgm:pt modelId="{30D51FB6-4204-48B8-B0BD-A60D6D717BAB}" type="pres">
      <dgm:prSet presAssocID="{15D29CF9-E4BC-405B-AB6C-AB5F51B6A318}" presName="spacerB" presStyleCnt="0"/>
      <dgm:spPr/>
    </dgm:pt>
    <dgm:pt modelId="{CAA10045-EC07-4F2D-9B87-181EC9E9D1AE}" type="pres">
      <dgm:prSet presAssocID="{7AED9FCB-F851-4C83-BC15-B0DF23BCB881}" presName="node" presStyleLbl="node1" presStyleIdx="1" presStyleCnt="3" custScaleX="183731" custLinFactNeighborX="5484" custLinFactNeighborY="77127">
        <dgm:presLayoutVars>
          <dgm:bulletEnabled val="1"/>
        </dgm:presLayoutVars>
      </dgm:prSet>
      <dgm:spPr/>
      <dgm:t>
        <a:bodyPr/>
        <a:lstStyle/>
        <a:p>
          <a:endParaRPr lang="zh-CN" altLang="en-US"/>
        </a:p>
      </dgm:t>
    </dgm:pt>
    <dgm:pt modelId="{57AEC8DE-19DE-45FD-8949-AA38B200BD3E}" type="pres">
      <dgm:prSet presAssocID="{9CD74381-6761-4E62-AC57-A84D8E8389F5}" presName="sibTransLast" presStyleLbl="sibTrans2D1" presStyleIdx="1" presStyleCnt="2" custAng="1831" custScaleX="299088" custLinFactX="-22152" custLinFactNeighborX="-100000" custLinFactNeighborY="15401"/>
      <dgm:spPr/>
      <dgm:t>
        <a:bodyPr/>
        <a:lstStyle/>
        <a:p>
          <a:endParaRPr lang="zh-CN" altLang="en-US"/>
        </a:p>
      </dgm:t>
    </dgm:pt>
    <dgm:pt modelId="{64AF2AA2-4FA1-4241-823F-3397A0DF5F3D}" type="pres">
      <dgm:prSet presAssocID="{9CD74381-6761-4E62-AC57-A84D8E8389F5}" presName="connectorText" presStyleLbl="sibTrans2D1" presStyleIdx="1" presStyleCnt="2"/>
      <dgm:spPr/>
      <dgm:t>
        <a:bodyPr/>
        <a:lstStyle/>
        <a:p>
          <a:endParaRPr lang="zh-CN" altLang="en-US"/>
        </a:p>
      </dgm:t>
    </dgm:pt>
    <dgm:pt modelId="{3FD1321A-2A98-4D74-8B28-0429EC759B80}" type="pres">
      <dgm:prSet presAssocID="{9CD74381-6761-4E62-AC57-A84D8E8389F5}" presName="lastNode" presStyleLbl="node1" presStyleIdx="2" presStyleCnt="3" custScaleX="112330" custScaleY="46061" custLinFactNeighborX="-45928" custLinFactNeighborY="8378">
        <dgm:presLayoutVars>
          <dgm:bulletEnabled val="1"/>
        </dgm:presLayoutVars>
      </dgm:prSet>
      <dgm:spPr/>
      <dgm:t>
        <a:bodyPr/>
        <a:lstStyle/>
        <a:p>
          <a:endParaRPr lang="zh-CN" altLang="en-US"/>
        </a:p>
      </dgm:t>
    </dgm:pt>
  </dgm:ptLst>
  <dgm:cxnLst>
    <dgm:cxn modelId="{5459DAED-B83C-4847-8F1F-90DC04896663}" type="presOf" srcId="{9CD74381-6761-4E62-AC57-A84D8E8389F5}" destId="{484E3069-9EDF-4FEE-818F-8790C60B4A18}" srcOrd="0" destOrd="0" presId="urn:microsoft.com/office/officeart/2005/8/layout/equation2"/>
    <dgm:cxn modelId="{5A0CA4E7-7C8C-41C4-AE96-ECEF5314F69C}" type="presOf" srcId="{F26A5E35-A114-4865-9050-D39EFD287BB4}" destId="{64AF2AA2-4FA1-4241-823F-3397A0DF5F3D}" srcOrd="1" destOrd="0" presId="urn:microsoft.com/office/officeart/2005/8/layout/equation2"/>
    <dgm:cxn modelId="{6381DC21-B633-420A-A9E2-B7F45CCB2CCF}" type="presOf" srcId="{307C35E1-1684-4291-B706-9CC43F277EAB}" destId="{8A18EA67-262F-458A-8CF9-D676752226B9}" srcOrd="0" destOrd="0" presId="urn:microsoft.com/office/officeart/2005/8/layout/equation2"/>
    <dgm:cxn modelId="{6BBBDD7D-BAC5-4EC3-A818-A1CF5F6E63A0}" srcId="{9CD74381-6761-4E62-AC57-A84D8E8389F5}" destId="{7AED9FCB-F851-4C83-BC15-B0DF23BCB881}" srcOrd="1" destOrd="0" parTransId="{E08D88BA-0795-4A33-8796-6A9C944AFEF2}" sibTransId="{F26A5E35-A114-4865-9050-D39EFD287BB4}"/>
    <dgm:cxn modelId="{33611F2D-5287-486C-AFA0-0F1D9998D592}" type="presOf" srcId="{15D29CF9-E4BC-405B-AB6C-AB5F51B6A318}" destId="{B84A8F6F-8EC1-468F-B647-FA1CED598816}" srcOrd="0" destOrd="0" presId="urn:microsoft.com/office/officeart/2005/8/layout/equation2"/>
    <dgm:cxn modelId="{D6C4C80C-0DED-4235-93BF-DBA30794FCC5}" type="presOf" srcId="{F26A5E35-A114-4865-9050-D39EFD287BB4}" destId="{57AEC8DE-19DE-45FD-8949-AA38B200BD3E}" srcOrd="0" destOrd="0" presId="urn:microsoft.com/office/officeart/2005/8/layout/equation2"/>
    <dgm:cxn modelId="{79A6CF0A-5BE9-4B22-BE65-B3E7E7E8D87D}" srcId="{9CD74381-6761-4E62-AC57-A84D8E8389F5}" destId="{60633769-E67F-4BF6-971A-E401C2C26661}" srcOrd="2" destOrd="0" parTransId="{6C7B4762-FFE7-405A-A0A7-AE27F1D62573}" sibTransId="{CA725113-B095-46F5-B094-2D40049F89B8}"/>
    <dgm:cxn modelId="{E9F6E078-BF36-4429-97EC-DE79D252810F}" srcId="{9CD74381-6761-4E62-AC57-A84D8E8389F5}" destId="{307C35E1-1684-4291-B706-9CC43F277EAB}" srcOrd="0" destOrd="0" parTransId="{9A2EC2E9-FCCB-44C3-86CC-F5F3CFB16BBC}" sibTransId="{15D29CF9-E4BC-405B-AB6C-AB5F51B6A318}"/>
    <dgm:cxn modelId="{091A0DF8-2891-4F24-8FA3-7B1F5F63C66E}" type="presOf" srcId="{7AED9FCB-F851-4C83-BC15-B0DF23BCB881}" destId="{CAA10045-EC07-4F2D-9B87-181EC9E9D1AE}" srcOrd="0" destOrd="0" presId="urn:microsoft.com/office/officeart/2005/8/layout/equation2"/>
    <dgm:cxn modelId="{ACEF9922-A8F6-441E-8834-AC4436464D19}" type="presOf" srcId="{60633769-E67F-4BF6-971A-E401C2C26661}" destId="{3FD1321A-2A98-4D74-8B28-0429EC759B80}" srcOrd="0" destOrd="0" presId="urn:microsoft.com/office/officeart/2005/8/layout/equation2"/>
    <dgm:cxn modelId="{F68508FF-0465-4FC5-9901-6AF45522892D}" type="presParOf" srcId="{484E3069-9EDF-4FEE-818F-8790C60B4A18}" destId="{18A752FE-C6CC-412D-AF40-A37F7CDFE473}" srcOrd="0" destOrd="0" presId="urn:microsoft.com/office/officeart/2005/8/layout/equation2"/>
    <dgm:cxn modelId="{CA89C6E9-9651-44A8-A44E-CA82E289E819}" type="presParOf" srcId="{18A752FE-C6CC-412D-AF40-A37F7CDFE473}" destId="{8A18EA67-262F-458A-8CF9-D676752226B9}" srcOrd="0" destOrd="0" presId="urn:microsoft.com/office/officeart/2005/8/layout/equation2"/>
    <dgm:cxn modelId="{EC94A629-2C89-4ECA-97D3-21F5B5C5F851}" type="presParOf" srcId="{18A752FE-C6CC-412D-AF40-A37F7CDFE473}" destId="{FFA1A9EE-0372-411D-8557-CEC6651B4E4D}" srcOrd="1" destOrd="0" presId="urn:microsoft.com/office/officeart/2005/8/layout/equation2"/>
    <dgm:cxn modelId="{76128CB4-C5A4-4604-ADE2-1A38F8F8E65F}" type="presParOf" srcId="{18A752FE-C6CC-412D-AF40-A37F7CDFE473}" destId="{B84A8F6F-8EC1-468F-B647-FA1CED598816}" srcOrd="2" destOrd="0" presId="urn:microsoft.com/office/officeart/2005/8/layout/equation2"/>
    <dgm:cxn modelId="{81DA57C7-D49A-4739-BD94-5BA1DCE30A73}" type="presParOf" srcId="{18A752FE-C6CC-412D-AF40-A37F7CDFE473}" destId="{30D51FB6-4204-48B8-B0BD-A60D6D717BAB}" srcOrd="3" destOrd="0" presId="urn:microsoft.com/office/officeart/2005/8/layout/equation2"/>
    <dgm:cxn modelId="{87A5BA37-DFB4-4C72-BBFA-B6259131ACA0}" type="presParOf" srcId="{18A752FE-C6CC-412D-AF40-A37F7CDFE473}" destId="{CAA10045-EC07-4F2D-9B87-181EC9E9D1AE}" srcOrd="4" destOrd="0" presId="urn:microsoft.com/office/officeart/2005/8/layout/equation2"/>
    <dgm:cxn modelId="{FFBB1730-CBEC-4BC6-8047-6F8C146F1A6F}" type="presParOf" srcId="{484E3069-9EDF-4FEE-818F-8790C60B4A18}" destId="{57AEC8DE-19DE-45FD-8949-AA38B200BD3E}" srcOrd="1" destOrd="0" presId="urn:microsoft.com/office/officeart/2005/8/layout/equation2"/>
    <dgm:cxn modelId="{90B177C0-BEF4-4B0B-A7A5-FED89CD5D3FC}" type="presParOf" srcId="{57AEC8DE-19DE-45FD-8949-AA38B200BD3E}" destId="{64AF2AA2-4FA1-4241-823F-3397A0DF5F3D}" srcOrd="0" destOrd="0" presId="urn:microsoft.com/office/officeart/2005/8/layout/equation2"/>
    <dgm:cxn modelId="{DEA715E1-EE97-43B8-9A29-56C51E7F26E3}" type="presParOf" srcId="{484E3069-9EDF-4FEE-818F-8790C60B4A18}" destId="{3FD1321A-2A98-4D74-8B28-0429EC759B80}"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AC2A37-3CA5-46B2-9FC4-D6BB668F5793}"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45C519F0-C5F7-493E-A8AC-8947A78334F1}">
      <dgm:prSet phldrT="[文本]"/>
      <dgm:spPr/>
      <dgm:t>
        <a:bodyPr/>
        <a:lstStyle/>
        <a:p>
          <a:r>
            <a:rPr lang="zh-CN" altLang="en-US" dirty="0" smtClean="0"/>
            <a:t>设备接入</a:t>
          </a:r>
          <a:endParaRPr lang="zh-CN" altLang="en-US" dirty="0"/>
        </a:p>
      </dgm:t>
    </dgm:pt>
    <dgm:pt modelId="{814C339F-B5FF-47C0-B1F8-28E5AF6E48D9}" type="parTrans" cxnId="{84D3B7B6-D111-47C6-99E1-8E2394D3CB8C}">
      <dgm:prSet/>
      <dgm:spPr/>
      <dgm:t>
        <a:bodyPr/>
        <a:lstStyle/>
        <a:p>
          <a:endParaRPr lang="zh-CN" altLang="en-US"/>
        </a:p>
      </dgm:t>
    </dgm:pt>
    <dgm:pt modelId="{38E56363-E9F3-4CC7-B083-418F25AD4A6D}" type="sibTrans" cxnId="{84D3B7B6-D111-47C6-99E1-8E2394D3CB8C}">
      <dgm:prSet/>
      <dgm:spPr/>
      <dgm:t>
        <a:bodyPr/>
        <a:lstStyle/>
        <a:p>
          <a:endParaRPr lang="zh-CN" altLang="en-US"/>
        </a:p>
      </dgm:t>
    </dgm:pt>
    <dgm:pt modelId="{8A9EBBDB-BD91-4C74-8243-63BEC7303AA6}">
      <dgm:prSet phldrT="[文本]" custT="1"/>
      <dgm:spPr/>
      <dgm:t>
        <a:bodyPr/>
        <a:lstStyle/>
        <a:p>
          <a:r>
            <a:rPr lang="zh-CN" altLang="en-US" sz="1800" dirty="0" smtClean="0"/>
            <a:t>接入</a:t>
          </a:r>
          <a:r>
            <a:rPr lang="en-US" altLang="zh-CN" sz="1800" dirty="0" smtClean="0"/>
            <a:t>CVR</a:t>
          </a:r>
          <a:r>
            <a:rPr lang="zh-CN" altLang="en-US" sz="1800" dirty="0" smtClean="0"/>
            <a:t>对象存储</a:t>
          </a:r>
          <a:endParaRPr lang="zh-CN" altLang="en-US" sz="1800" dirty="0"/>
        </a:p>
      </dgm:t>
    </dgm:pt>
    <dgm:pt modelId="{C4212083-2AD1-47D0-B30A-8D324E65823E}" type="parTrans" cxnId="{F5DFC348-FDF1-45F1-9EA2-D22D5E7A61B0}">
      <dgm:prSet/>
      <dgm:spPr/>
      <dgm:t>
        <a:bodyPr/>
        <a:lstStyle/>
        <a:p>
          <a:endParaRPr lang="zh-CN" altLang="en-US"/>
        </a:p>
      </dgm:t>
    </dgm:pt>
    <dgm:pt modelId="{726176F0-1655-4A8D-A515-3DF2B845BE94}" type="sibTrans" cxnId="{F5DFC348-FDF1-45F1-9EA2-D22D5E7A61B0}">
      <dgm:prSet/>
      <dgm:spPr/>
      <dgm:t>
        <a:bodyPr/>
        <a:lstStyle/>
        <a:p>
          <a:endParaRPr lang="zh-CN" altLang="en-US"/>
        </a:p>
      </dgm:t>
    </dgm:pt>
    <dgm:pt modelId="{73175D47-5AAD-409E-88E3-287214D0F8C3}">
      <dgm:prSet phldrT="[文本]"/>
      <dgm:spPr/>
      <dgm:t>
        <a:bodyPr/>
        <a:lstStyle/>
        <a:p>
          <a:r>
            <a:rPr lang="zh-CN" altLang="en-US" dirty="0" smtClean="0"/>
            <a:t>细节优化</a:t>
          </a:r>
          <a:endParaRPr lang="zh-CN" altLang="en-US" dirty="0"/>
        </a:p>
      </dgm:t>
    </dgm:pt>
    <dgm:pt modelId="{1EAF244B-F043-4257-AF70-80651670C14A}" type="parTrans" cxnId="{21A73272-A0B1-441A-B7BE-C21B4DA5BF64}">
      <dgm:prSet/>
      <dgm:spPr/>
      <dgm:t>
        <a:bodyPr/>
        <a:lstStyle/>
        <a:p>
          <a:endParaRPr lang="zh-CN" altLang="en-US"/>
        </a:p>
      </dgm:t>
    </dgm:pt>
    <dgm:pt modelId="{8957C28B-8D3F-4E7B-B3B0-481763EB27EC}" type="sibTrans" cxnId="{21A73272-A0B1-441A-B7BE-C21B4DA5BF64}">
      <dgm:prSet/>
      <dgm:spPr/>
      <dgm:t>
        <a:bodyPr/>
        <a:lstStyle/>
        <a:p>
          <a:endParaRPr lang="zh-CN" altLang="en-US"/>
        </a:p>
      </dgm:t>
    </dgm:pt>
    <dgm:pt modelId="{0DA3FE87-731B-461A-AF3C-9E4DFB0E0ACD}">
      <dgm:prSet phldrT="[文本]" custT="1"/>
      <dgm:spPr/>
      <dgm:t>
        <a:bodyPr/>
        <a:lstStyle/>
        <a:p>
          <a:r>
            <a:rPr lang="zh-CN" altLang="en-US" sz="2400" dirty="0" smtClean="0"/>
            <a:t>录像开启机制</a:t>
          </a:r>
          <a:endParaRPr lang="zh-CN" altLang="en-US" sz="2400" dirty="0"/>
        </a:p>
      </dgm:t>
    </dgm:pt>
    <dgm:pt modelId="{D21296B4-0CF3-4A81-BF9A-D6B95E213089}" type="parTrans" cxnId="{21866533-AC2D-4DB5-8829-6A2E92600371}">
      <dgm:prSet/>
      <dgm:spPr/>
      <dgm:t>
        <a:bodyPr/>
        <a:lstStyle/>
        <a:p>
          <a:endParaRPr lang="zh-CN" altLang="en-US"/>
        </a:p>
      </dgm:t>
    </dgm:pt>
    <dgm:pt modelId="{E15930A0-DBD7-4753-97AB-0DC97B999E9F}" type="sibTrans" cxnId="{21866533-AC2D-4DB5-8829-6A2E92600371}">
      <dgm:prSet/>
      <dgm:spPr/>
      <dgm:t>
        <a:bodyPr/>
        <a:lstStyle/>
        <a:p>
          <a:endParaRPr lang="zh-CN" altLang="en-US"/>
        </a:p>
      </dgm:t>
    </dgm:pt>
    <dgm:pt modelId="{B561D4F3-4E1A-4FCD-A91E-4F6C93980D5B}">
      <dgm:prSet phldrT="[文本]"/>
      <dgm:spPr/>
      <dgm:t>
        <a:bodyPr/>
        <a:lstStyle/>
        <a:p>
          <a:r>
            <a:rPr lang="zh-CN" altLang="en-US" dirty="0" smtClean="0"/>
            <a:t>缺陷修复</a:t>
          </a:r>
          <a:endParaRPr lang="zh-CN" altLang="en-US" dirty="0"/>
        </a:p>
      </dgm:t>
    </dgm:pt>
    <dgm:pt modelId="{58DA0FFF-CEED-49DE-B92A-460B8C350B7E}" type="parTrans" cxnId="{93E8F8EF-B8CB-4CB5-9F80-19DD4B6E1FC3}">
      <dgm:prSet/>
      <dgm:spPr/>
      <dgm:t>
        <a:bodyPr/>
        <a:lstStyle/>
        <a:p>
          <a:endParaRPr lang="zh-CN" altLang="en-US"/>
        </a:p>
      </dgm:t>
    </dgm:pt>
    <dgm:pt modelId="{D115ADEA-64D8-4350-B0E2-DA391122F6AB}" type="sibTrans" cxnId="{93E8F8EF-B8CB-4CB5-9F80-19DD4B6E1FC3}">
      <dgm:prSet/>
      <dgm:spPr/>
      <dgm:t>
        <a:bodyPr/>
        <a:lstStyle/>
        <a:p>
          <a:endParaRPr lang="zh-CN" altLang="en-US"/>
        </a:p>
      </dgm:t>
    </dgm:pt>
    <dgm:pt modelId="{A0176485-3AFE-41AF-A435-CEAE9F355063}">
      <dgm:prSet phldrT="[文本]" custT="1"/>
      <dgm:spPr/>
      <dgm:t>
        <a:bodyPr/>
        <a:lstStyle/>
        <a:p>
          <a:r>
            <a:rPr lang="zh-CN" altLang="en-US" sz="2400" dirty="0" smtClean="0"/>
            <a:t>报警缺陷修复</a:t>
          </a:r>
          <a:endParaRPr lang="zh-CN" altLang="en-US" sz="2400" dirty="0"/>
        </a:p>
      </dgm:t>
    </dgm:pt>
    <dgm:pt modelId="{9F7BF409-022F-4EBD-B2DF-6C8AD737E9D3}" type="parTrans" cxnId="{3C19C6BA-28E2-4C5E-8D05-4A7A04FD7C02}">
      <dgm:prSet/>
      <dgm:spPr/>
      <dgm:t>
        <a:bodyPr/>
        <a:lstStyle/>
        <a:p>
          <a:endParaRPr lang="zh-CN" altLang="en-US"/>
        </a:p>
      </dgm:t>
    </dgm:pt>
    <dgm:pt modelId="{AF0864FB-C0AA-4D65-90B4-1DCD61DE040D}" type="sibTrans" cxnId="{3C19C6BA-28E2-4C5E-8D05-4A7A04FD7C02}">
      <dgm:prSet/>
      <dgm:spPr/>
      <dgm:t>
        <a:bodyPr/>
        <a:lstStyle/>
        <a:p>
          <a:endParaRPr lang="zh-CN" altLang="en-US"/>
        </a:p>
      </dgm:t>
    </dgm:pt>
    <dgm:pt modelId="{3911E0AD-0718-4C77-8662-F3DD95687E52}">
      <dgm:prSet phldrT="[文本]" custT="1"/>
      <dgm:spPr/>
      <dgm:t>
        <a:bodyPr/>
        <a:lstStyle/>
        <a:p>
          <a:r>
            <a:rPr lang="zh-CN" altLang="en-US" sz="2400" dirty="0" smtClean="0"/>
            <a:t>业务单修改</a:t>
          </a:r>
          <a:endParaRPr lang="zh-CN" altLang="en-US" sz="2400" dirty="0"/>
        </a:p>
      </dgm:t>
    </dgm:pt>
    <dgm:pt modelId="{04037EB5-55DE-483E-9540-CCEC0CC26DBA}" type="parTrans" cxnId="{D335D7F0-779E-4B2E-872B-24CA6FB1AD75}">
      <dgm:prSet/>
      <dgm:spPr/>
      <dgm:t>
        <a:bodyPr/>
        <a:lstStyle/>
        <a:p>
          <a:endParaRPr lang="zh-CN" altLang="en-US"/>
        </a:p>
      </dgm:t>
    </dgm:pt>
    <dgm:pt modelId="{DDCA626D-326C-4D98-9B0D-F604BE8F3E90}" type="sibTrans" cxnId="{D335D7F0-779E-4B2E-872B-24CA6FB1AD75}">
      <dgm:prSet/>
      <dgm:spPr/>
      <dgm:t>
        <a:bodyPr/>
        <a:lstStyle/>
        <a:p>
          <a:endParaRPr lang="zh-CN" altLang="en-US"/>
        </a:p>
      </dgm:t>
    </dgm:pt>
    <dgm:pt modelId="{60B1E3BE-FAA9-413B-85C0-C2CBE94DBECC}">
      <dgm:prSet custT="1"/>
      <dgm:spPr/>
      <dgm:t>
        <a:bodyPr/>
        <a:lstStyle/>
        <a:p>
          <a:r>
            <a:rPr lang="zh-CN" altLang="en-US" sz="2400" dirty="0" smtClean="0"/>
            <a:t>平台信息展示</a:t>
          </a:r>
          <a:endParaRPr lang="zh-CN" altLang="en-US" sz="2400" dirty="0"/>
        </a:p>
      </dgm:t>
    </dgm:pt>
    <dgm:pt modelId="{2EC0694D-030B-4506-9C5F-88126268D855}" type="parTrans" cxnId="{2824F3C2-7D3E-4519-B4C6-433C7C4594D7}">
      <dgm:prSet/>
      <dgm:spPr/>
      <dgm:t>
        <a:bodyPr/>
        <a:lstStyle/>
        <a:p>
          <a:endParaRPr lang="zh-CN" altLang="en-US"/>
        </a:p>
      </dgm:t>
    </dgm:pt>
    <dgm:pt modelId="{4ED5E1B2-5D91-48BE-B826-B1919EB403DE}" type="sibTrans" cxnId="{2824F3C2-7D3E-4519-B4C6-433C7C4594D7}">
      <dgm:prSet/>
      <dgm:spPr/>
      <dgm:t>
        <a:bodyPr/>
        <a:lstStyle/>
        <a:p>
          <a:endParaRPr lang="zh-CN" altLang="en-US"/>
        </a:p>
      </dgm:t>
    </dgm:pt>
    <dgm:pt modelId="{42478A7D-3740-4ED9-B033-4C1EB6AEF904}">
      <dgm:prSet phldrT="[文本]" custT="1"/>
      <dgm:spPr/>
      <dgm:t>
        <a:bodyPr/>
        <a:lstStyle/>
        <a:p>
          <a:r>
            <a:rPr lang="zh-CN" altLang="en-US" sz="1800" dirty="0" smtClean="0"/>
            <a:t>录像传输</a:t>
          </a:r>
          <a:r>
            <a:rPr lang="en-US" altLang="zh-CN" sz="1800" dirty="0" smtClean="0"/>
            <a:t>/</a:t>
          </a:r>
          <a:r>
            <a:rPr lang="zh-CN" altLang="en-US" sz="1800" dirty="0" smtClean="0"/>
            <a:t>存储修改</a:t>
          </a:r>
          <a:endParaRPr lang="zh-CN" altLang="en-US" sz="1800" dirty="0"/>
        </a:p>
      </dgm:t>
    </dgm:pt>
    <dgm:pt modelId="{A3207603-B648-4106-AB64-EDB92B5DEF8A}" type="parTrans" cxnId="{99B26B56-6D17-458C-81C4-1F7B2731CF26}">
      <dgm:prSet/>
      <dgm:spPr/>
      <dgm:t>
        <a:bodyPr/>
        <a:lstStyle/>
        <a:p>
          <a:endParaRPr lang="zh-CN" altLang="en-US"/>
        </a:p>
      </dgm:t>
    </dgm:pt>
    <dgm:pt modelId="{D43320D7-6A3E-4899-BF7E-89480F42E0A3}" type="sibTrans" cxnId="{99B26B56-6D17-458C-81C4-1F7B2731CF26}">
      <dgm:prSet/>
      <dgm:spPr/>
      <dgm:t>
        <a:bodyPr/>
        <a:lstStyle/>
        <a:p>
          <a:endParaRPr lang="zh-CN" altLang="en-US"/>
        </a:p>
      </dgm:t>
    </dgm:pt>
    <dgm:pt modelId="{C4A82B94-8F69-4520-8573-95E092886176}">
      <dgm:prSet phldrT="[文本]" custT="1"/>
      <dgm:spPr/>
      <dgm:t>
        <a:bodyPr/>
        <a:lstStyle/>
        <a:p>
          <a:r>
            <a:rPr lang="zh-CN" altLang="en-US" sz="1800" dirty="0" smtClean="0"/>
            <a:t>回放</a:t>
          </a:r>
          <a:r>
            <a:rPr lang="en-US" altLang="zh-CN" sz="1800" dirty="0" smtClean="0"/>
            <a:t>/</a:t>
          </a:r>
          <a:r>
            <a:rPr lang="zh-CN" altLang="en-US" sz="1800" dirty="0" smtClean="0"/>
            <a:t>下载模块修改</a:t>
          </a:r>
          <a:endParaRPr lang="zh-CN" altLang="en-US" sz="1800" dirty="0"/>
        </a:p>
      </dgm:t>
    </dgm:pt>
    <dgm:pt modelId="{3A99D47D-34AD-4425-941B-BC254E25D4F7}" type="parTrans" cxnId="{03068FAD-D59E-48C2-A1AC-0237FF1545C4}">
      <dgm:prSet/>
      <dgm:spPr/>
      <dgm:t>
        <a:bodyPr/>
        <a:lstStyle/>
        <a:p>
          <a:endParaRPr lang="zh-CN" altLang="en-US"/>
        </a:p>
      </dgm:t>
    </dgm:pt>
    <dgm:pt modelId="{EF9F89F7-E5C2-4F31-90BA-BB4609C850D7}" type="sibTrans" cxnId="{03068FAD-D59E-48C2-A1AC-0237FF1545C4}">
      <dgm:prSet/>
      <dgm:spPr/>
      <dgm:t>
        <a:bodyPr/>
        <a:lstStyle/>
        <a:p>
          <a:endParaRPr lang="zh-CN" altLang="en-US"/>
        </a:p>
      </dgm:t>
    </dgm:pt>
    <dgm:pt modelId="{FE87E103-28E8-41A1-A136-715DEAF69942}">
      <dgm:prSet phldrT="[文本]" custT="1"/>
      <dgm:spPr/>
      <dgm:t>
        <a:bodyPr/>
        <a:lstStyle/>
        <a:p>
          <a:r>
            <a:rPr lang="zh-CN" altLang="en-US" sz="1800" dirty="0" smtClean="0"/>
            <a:t>设备维护巡检等</a:t>
          </a:r>
          <a:endParaRPr lang="zh-CN" altLang="en-US" sz="1800" dirty="0"/>
        </a:p>
      </dgm:t>
    </dgm:pt>
    <dgm:pt modelId="{F4C882E0-7F4B-402A-B0EB-3C78BFA090EB}" type="parTrans" cxnId="{E33C5348-C186-4FB9-82C8-FD90D1C02AF9}">
      <dgm:prSet/>
      <dgm:spPr/>
      <dgm:t>
        <a:bodyPr/>
        <a:lstStyle/>
        <a:p>
          <a:endParaRPr lang="zh-CN" altLang="en-US"/>
        </a:p>
      </dgm:t>
    </dgm:pt>
    <dgm:pt modelId="{26E8AAA3-191E-447D-BD47-49E5C8898B86}" type="sibTrans" cxnId="{E33C5348-C186-4FB9-82C8-FD90D1C02AF9}">
      <dgm:prSet/>
      <dgm:spPr/>
      <dgm:t>
        <a:bodyPr/>
        <a:lstStyle/>
        <a:p>
          <a:endParaRPr lang="zh-CN" altLang="en-US"/>
        </a:p>
      </dgm:t>
    </dgm:pt>
    <dgm:pt modelId="{08B53110-E267-4C0B-87E4-48B523759EDB}">
      <dgm:prSet custT="1"/>
      <dgm:spPr/>
      <dgm:t>
        <a:bodyPr/>
        <a:lstStyle/>
        <a:p>
          <a:r>
            <a:rPr lang="zh-CN" altLang="en-US" sz="2400" dirty="0" smtClean="0"/>
            <a:t>产品维护优化</a:t>
          </a:r>
          <a:endParaRPr lang="zh-CN" altLang="en-US" sz="2400" dirty="0"/>
        </a:p>
      </dgm:t>
    </dgm:pt>
    <dgm:pt modelId="{653CFBF3-B9B4-41D9-885B-DD943F9C4BFE}" type="parTrans" cxnId="{34B34E08-6E56-42FE-A2D8-57B11C5C12F3}">
      <dgm:prSet/>
      <dgm:spPr/>
      <dgm:t>
        <a:bodyPr/>
        <a:lstStyle/>
        <a:p>
          <a:endParaRPr lang="zh-CN" altLang="en-US"/>
        </a:p>
      </dgm:t>
    </dgm:pt>
    <dgm:pt modelId="{B9303CBB-8B6F-4515-829B-D2D223A44F81}" type="sibTrans" cxnId="{34B34E08-6E56-42FE-A2D8-57B11C5C12F3}">
      <dgm:prSet/>
      <dgm:spPr/>
      <dgm:t>
        <a:bodyPr/>
        <a:lstStyle/>
        <a:p>
          <a:endParaRPr lang="zh-CN" altLang="en-US"/>
        </a:p>
      </dgm:t>
    </dgm:pt>
    <dgm:pt modelId="{A8A6EC59-5CE8-460F-9118-F1BED05AAAD5}">
      <dgm:prSet custT="1"/>
      <dgm:spPr/>
      <dgm:t>
        <a:bodyPr/>
        <a:lstStyle/>
        <a:p>
          <a:r>
            <a:rPr lang="zh-CN" altLang="en-US" sz="2400" dirty="0" smtClean="0"/>
            <a:t>设备管理调整</a:t>
          </a:r>
          <a:endParaRPr lang="zh-CN" altLang="en-US" sz="2400" dirty="0"/>
        </a:p>
      </dgm:t>
    </dgm:pt>
    <dgm:pt modelId="{0955FB82-2764-4782-8B66-64C9645AE614}" type="parTrans" cxnId="{0ECCAAF0-35B0-4228-BB12-C6AE8E9A362C}">
      <dgm:prSet/>
      <dgm:spPr/>
      <dgm:t>
        <a:bodyPr/>
        <a:lstStyle/>
        <a:p>
          <a:endParaRPr lang="zh-CN" altLang="en-US"/>
        </a:p>
      </dgm:t>
    </dgm:pt>
    <dgm:pt modelId="{2D6566B0-D334-4F30-B072-AFDE2038C7D0}" type="sibTrans" cxnId="{0ECCAAF0-35B0-4228-BB12-C6AE8E9A362C}">
      <dgm:prSet/>
      <dgm:spPr/>
      <dgm:t>
        <a:bodyPr/>
        <a:lstStyle/>
        <a:p>
          <a:endParaRPr lang="zh-CN" altLang="en-US"/>
        </a:p>
      </dgm:t>
    </dgm:pt>
    <dgm:pt modelId="{8C3DA4DD-2468-454B-B584-D534D71245FC}" type="pres">
      <dgm:prSet presAssocID="{BBAC2A37-3CA5-46B2-9FC4-D6BB668F5793}" presName="Name0" presStyleCnt="0">
        <dgm:presLayoutVars>
          <dgm:dir/>
          <dgm:animLvl val="lvl"/>
          <dgm:resizeHandles val="exact"/>
        </dgm:presLayoutVars>
      </dgm:prSet>
      <dgm:spPr/>
      <dgm:t>
        <a:bodyPr/>
        <a:lstStyle/>
        <a:p>
          <a:endParaRPr lang="zh-CN" altLang="en-US"/>
        </a:p>
      </dgm:t>
    </dgm:pt>
    <dgm:pt modelId="{2101E19C-E2E6-4A1A-8F71-A1AC8E8FBA6E}" type="pres">
      <dgm:prSet presAssocID="{45C519F0-C5F7-493E-A8AC-8947A78334F1}" presName="composite" presStyleCnt="0"/>
      <dgm:spPr/>
    </dgm:pt>
    <dgm:pt modelId="{711B33E7-59E5-413B-B5D8-838DA29B17FB}" type="pres">
      <dgm:prSet presAssocID="{45C519F0-C5F7-493E-A8AC-8947A78334F1}" presName="parTx" presStyleLbl="alignNode1" presStyleIdx="0" presStyleCnt="3" custLinFactY="-100000" custLinFactNeighborY="-145160">
        <dgm:presLayoutVars>
          <dgm:chMax val="0"/>
          <dgm:chPref val="0"/>
          <dgm:bulletEnabled val="1"/>
        </dgm:presLayoutVars>
      </dgm:prSet>
      <dgm:spPr/>
      <dgm:t>
        <a:bodyPr/>
        <a:lstStyle/>
        <a:p>
          <a:endParaRPr lang="zh-CN" altLang="en-US"/>
        </a:p>
      </dgm:t>
    </dgm:pt>
    <dgm:pt modelId="{56D4E847-6C24-444C-B7F3-4DDCC102D617}" type="pres">
      <dgm:prSet presAssocID="{45C519F0-C5F7-493E-A8AC-8947A78334F1}" presName="desTx" presStyleLbl="alignAccFollowNode1" presStyleIdx="0" presStyleCnt="3" custScaleY="100000" custLinFactNeighborX="-607" custLinFactNeighborY="13991">
        <dgm:presLayoutVars>
          <dgm:bulletEnabled val="1"/>
        </dgm:presLayoutVars>
      </dgm:prSet>
      <dgm:spPr/>
      <dgm:t>
        <a:bodyPr/>
        <a:lstStyle/>
        <a:p>
          <a:endParaRPr lang="zh-CN" altLang="en-US"/>
        </a:p>
      </dgm:t>
    </dgm:pt>
    <dgm:pt modelId="{B8BAF486-036A-4CEB-8EAF-E2756F588D04}" type="pres">
      <dgm:prSet presAssocID="{38E56363-E9F3-4CC7-B083-418F25AD4A6D}" presName="space" presStyleCnt="0"/>
      <dgm:spPr/>
    </dgm:pt>
    <dgm:pt modelId="{026FF2D1-7A0D-4B6F-BD97-7DA2671ECF35}" type="pres">
      <dgm:prSet presAssocID="{73175D47-5AAD-409E-88E3-287214D0F8C3}" presName="composite" presStyleCnt="0"/>
      <dgm:spPr/>
    </dgm:pt>
    <dgm:pt modelId="{BBF86DB5-00AF-4386-9C49-EB93A341F687}" type="pres">
      <dgm:prSet presAssocID="{73175D47-5AAD-409E-88E3-287214D0F8C3}" presName="parTx" presStyleLbl="alignNode1" presStyleIdx="1" presStyleCnt="3" custLinFactY="-100000" custLinFactNeighborY="-145160">
        <dgm:presLayoutVars>
          <dgm:chMax val="0"/>
          <dgm:chPref val="0"/>
          <dgm:bulletEnabled val="1"/>
        </dgm:presLayoutVars>
      </dgm:prSet>
      <dgm:spPr/>
      <dgm:t>
        <a:bodyPr/>
        <a:lstStyle/>
        <a:p>
          <a:endParaRPr lang="zh-CN" altLang="en-US"/>
        </a:p>
      </dgm:t>
    </dgm:pt>
    <dgm:pt modelId="{ECBFB47F-45D8-4E02-A894-CBDCEAEEDEF3}" type="pres">
      <dgm:prSet presAssocID="{73175D47-5AAD-409E-88E3-287214D0F8C3}" presName="desTx" presStyleLbl="alignAccFollowNode1" presStyleIdx="1" presStyleCnt="3" custScaleY="100000" custLinFactNeighborY="13957">
        <dgm:presLayoutVars>
          <dgm:bulletEnabled val="1"/>
        </dgm:presLayoutVars>
      </dgm:prSet>
      <dgm:spPr/>
      <dgm:t>
        <a:bodyPr/>
        <a:lstStyle/>
        <a:p>
          <a:endParaRPr lang="zh-CN" altLang="en-US"/>
        </a:p>
      </dgm:t>
    </dgm:pt>
    <dgm:pt modelId="{0891BE72-1F3D-4D52-885F-F99020AC6D49}" type="pres">
      <dgm:prSet presAssocID="{8957C28B-8D3F-4E7B-B3B0-481763EB27EC}" presName="space" presStyleCnt="0"/>
      <dgm:spPr/>
    </dgm:pt>
    <dgm:pt modelId="{70774807-E300-4FD6-A935-E1C5FC58A4D4}" type="pres">
      <dgm:prSet presAssocID="{B561D4F3-4E1A-4FCD-A91E-4F6C93980D5B}" presName="composite" presStyleCnt="0"/>
      <dgm:spPr/>
    </dgm:pt>
    <dgm:pt modelId="{14E3FC75-B303-4122-BE91-002968D64774}" type="pres">
      <dgm:prSet presAssocID="{B561D4F3-4E1A-4FCD-A91E-4F6C93980D5B}" presName="parTx" presStyleLbl="alignNode1" presStyleIdx="2" presStyleCnt="3" custLinFactY="-100000" custLinFactNeighborY="-145160">
        <dgm:presLayoutVars>
          <dgm:chMax val="0"/>
          <dgm:chPref val="0"/>
          <dgm:bulletEnabled val="1"/>
        </dgm:presLayoutVars>
      </dgm:prSet>
      <dgm:spPr/>
      <dgm:t>
        <a:bodyPr/>
        <a:lstStyle/>
        <a:p>
          <a:endParaRPr lang="zh-CN" altLang="en-US"/>
        </a:p>
      </dgm:t>
    </dgm:pt>
    <dgm:pt modelId="{1314C691-091A-4C52-A47B-C63A85F442E2}" type="pres">
      <dgm:prSet presAssocID="{B561D4F3-4E1A-4FCD-A91E-4F6C93980D5B}" presName="desTx" presStyleLbl="alignAccFollowNode1" presStyleIdx="2" presStyleCnt="3" custScaleY="100000" custLinFactNeighborY="13957">
        <dgm:presLayoutVars>
          <dgm:bulletEnabled val="1"/>
        </dgm:presLayoutVars>
      </dgm:prSet>
      <dgm:spPr/>
      <dgm:t>
        <a:bodyPr/>
        <a:lstStyle/>
        <a:p>
          <a:endParaRPr lang="zh-CN" altLang="en-US"/>
        </a:p>
      </dgm:t>
    </dgm:pt>
  </dgm:ptLst>
  <dgm:cxnLst>
    <dgm:cxn modelId="{83F43E43-DAE2-4B04-A586-466197AED470}" type="presOf" srcId="{08B53110-E267-4C0B-87E4-48B523759EDB}" destId="{ECBFB47F-45D8-4E02-A894-CBDCEAEEDEF3}" srcOrd="0" destOrd="2" presId="urn:microsoft.com/office/officeart/2005/8/layout/hList1"/>
    <dgm:cxn modelId="{0ECCAAF0-35B0-4228-BB12-C6AE8E9A362C}" srcId="{73175D47-5AAD-409E-88E3-287214D0F8C3}" destId="{A8A6EC59-5CE8-460F-9118-F1BED05AAAD5}" srcOrd="3" destOrd="0" parTransId="{0955FB82-2764-4782-8B66-64C9645AE614}" sibTransId="{2D6566B0-D334-4F30-B072-AFDE2038C7D0}"/>
    <dgm:cxn modelId="{2824F3C2-7D3E-4519-B4C6-433C7C4594D7}" srcId="{73175D47-5AAD-409E-88E3-287214D0F8C3}" destId="{60B1E3BE-FAA9-413B-85C0-C2CBE94DBECC}" srcOrd="1" destOrd="0" parTransId="{2EC0694D-030B-4506-9C5F-88126268D855}" sibTransId="{4ED5E1B2-5D91-48BE-B826-B1919EB403DE}"/>
    <dgm:cxn modelId="{99B26B56-6D17-458C-81C4-1F7B2731CF26}" srcId="{45C519F0-C5F7-493E-A8AC-8947A78334F1}" destId="{42478A7D-3740-4ED9-B033-4C1EB6AEF904}" srcOrd="1" destOrd="0" parTransId="{A3207603-B648-4106-AB64-EDB92B5DEF8A}" sibTransId="{D43320D7-6A3E-4899-BF7E-89480F42E0A3}"/>
    <dgm:cxn modelId="{E33C5348-C186-4FB9-82C8-FD90D1C02AF9}" srcId="{45C519F0-C5F7-493E-A8AC-8947A78334F1}" destId="{FE87E103-28E8-41A1-A136-715DEAF69942}" srcOrd="3" destOrd="0" parTransId="{F4C882E0-7F4B-402A-B0EB-3C78BFA090EB}" sibTransId="{26E8AAA3-191E-447D-BD47-49E5C8898B86}"/>
    <dgm:cxn modelId="{5C1A8A90-B0BA-465C-B2E3-05C67CA9C329}" type="presOf" srcId="{FE87E103-28E8-41A1-A136-715DEAF69942}" destId="{56D4E847-6C24-444C-B7F3-4DDCC102D617}" srcOrd="0" destOrd="3" presId="urn:microsoft.com/office/officeart/2005/8/layout/hList1"/>
    <dgm:cxn modelId="{D335D7F0-779E-4B2E-872B-24CA6FB1AD75}" srcId="{B561D4F3-4E1A-4FCD-A91E-4F6C93980D5B}" destId="{3911E0AD-0718-4C77-8662-F3DD95687E52}" srcOrd="1" destOrd="0" parTransId="{04037EB5-55DE-483E-9540-CCEC0CC26DBA}" sibTransId="{DDCA626D-326C-4D98-9B0D-F604BE8F3E90}"/>
    <dgm:cxn modelId="{93E8F8EF-B8CB-4CB5-9F80-19DD4B6E1FC3}" srcId="{BBAC2A37-3CA5-46B2-9FC4-D6BB668F5793}" destId="{B561D4F3-4E1A-4FCD-A91E-4F6C93980D5B}" srcOrd="2" destOrd="0" parTransId="{58DA0FFF-CEED-49DE-B92A-460B8C350B7E}" sibTransId="{D115ADEA-64D8-4350-B0E2-DA391122F6AB}"/>
    <dgm:cxn modelId="{3C19C6BA-28E2-4C5E-8D05-4A7A04FD7C02}" srcId="{B561D4F3-4E1A-4FCD-A91E-4F6C93980D5B}" destId="{A0176485-3AFE-41AF-A435-CEAE9F355063}" srcOrd="0" destOrd="0" parTransId="{9F7BF409-022F-4EBD-B2DF-6C8AD737E9D3}" sibTransId="{AF0864FB-C0AA-4D65-90B4-1DCD61DE040D}"/>
    <dgm:cxn modelId="{4472BE5D-DEAD-4C6C-A6DC-C113CBEDD2DF}" type="presOf" srcId="{B561D4F3-4E1A-4FCD-A91E-4F6C93980D5B}" destId="{14E3FC75-B303-4122-BE91-002968D64774}" srcOrd="0" destOrd="0" presId="urn:microsoft.com/office/officeart/2005/8/layout/hList1"/>
    <dgm:cxn modelId="{8F6D9BAC-9839-4731-8695-661DD4CAB545}" type="presOf" srcId="{A8A6EC59-5CE8-460F-9118-F1BED05AAAD5}" destId="{ECBFB47F-45D8-4E02-A894-CBDCEAEEDEF3}" srcOrd="0" destOrd="3" presId="urn:microsoft.com/office/officeart/2005/8/layout/hList1"/>
    <dgm:cxn modelId="{03068FAD-D59E-48C2-A1AC-0237FF1545C4}" srcId="{45C519F0-C5F7-493E-A8AC-8947A78334F1}" destId="{C4A82B94-8F69-4520-8573-95E092886176}" srcOrd="2" destOrd="0" parTransId="{3A99D47D-34AD-4425-941B-BC254E25D4F7}" sibTransId="{EF9F89F7-E5C2-4F31-90BA-BB4609C850D7}"/>
    <dgm:cxn modelId="{7F337B01-B1EE-45EA-A98F-C50C85EAAE2E}" type="presOf" srcId="{42478A7D-3740-4ED9-B033-4C1EB6AEF904}" destId="{56D4E847-6C24-444C-B7F3-4DDCC102D617}" srcOrd="0" destOrd="1" presId="urn:microsoft.com/office/officeart/2005/8/layout/hList1"/>
    <dgm:cxn modelId="{4D23AA95-40CD-4A04-91E9-E65CF6F506DE}" type="presOf" srcId="{60B1E3BE-FAA9-413B-85C0-C2CBE94DBECC}" destId="{ECBFB47F-45D8-4E02-A894-CBDCEAEEDEF3}" srcOrd="0" destOrd="1" presId="urn:microsoft.com/office/officeart/2005/8/layout/hList1"/>
    <dgm:cxn modelId="{34B34E08-6E56-42FE-A2D8-57B11C5C12F3}" srcId="{73175D47-5AAD-409E-88E3-287214D0F8C3}" destId="{08B53110-E267-4C0B-87E4-48B523759EDB}" srcOrd="2" destOrd="0" parTransId="{653CFBF3-B9B4-41D9-885B-DD943F9C4BFE}" sibTransId="{B9303CBB-8B6F-4515-829B-D2D223A44F81}"/>
    <dgm:cxn modelId="{697CB47D-E77C-4D9F-A542-637604B0F46B}" type="presOf" srcId="{73175D47-5AAD-409E-88E3-287214D0F8C3}" destId="{BBF86DB5-00AF-4386-9C49-EB93A341F687}" srcOrd="0" destOrd="0" presId="urn:microsoft.com/office/officeart/2005/8/layout/hList1"/>
    <dgm:cxn modelId="{6652007E-8019-4B0B-AD54-C968BB19037D}" type="presOf" srcId="{45C519F0-C5F7-493E-A8AC-8947A78334F1}" destId="{711B33E7-59E5-413B-B5D8-838DA29B17FB}" srcOrd="0" destOrd="0" presId="urn:microsoft.com/office/officeart/2005/8/layout/hList1"/>
    <dgm:cxn modelId="{362F9F49-6887-4EA6-B0FE-9A51C76A7A9A}" type="presOf" srcId="{3911E0AD-0718-4C77-8662-F3DD95687E52}" destId="{1314C691-091A-4C52-A47B-C63A85F442E2}" srcOrd="0" destOrd="1" presId="urn:microsoft.com/office/officeart/2005/8/layout/hList1"/>
    <dgm:cxn modelId="{21A73272-A0B1-441A-B7BE-C21B4DA5BF64}" srcId="{BBAC2A37-3CA5-46B2-9FC4-D6BB668F5793}" destId="{73175D47-5AAD-409E-88E3-287214D0F8C3}" srcOrd="1" destOrd="0" parTransId="{1EAF244B-F043-4257-AF70-80651670C14A}" sibTransId="{8957C28B-8D3F-4E7B-B3B0-481763EB27EC}"/>
    <dgm:cxn modelId="{F5DFC348-FDF1-45F1-9EA2-D22D5E7A61B0}" srcId="{45C519F0-C5F7-493E-A8AC-8947A78334F1}" destId="{8A9EBBDB-BD91-4C74-8243-63BEC7303AA6}" srcOrd="0" destOrd="0" parTransId="{C4212083-2AD1-47D0-B30A-8D324E65823E}" sibTransId="{726176F0-1655-4A8D-A515-3DF2B845BE94}"/>
    <dgm:cxn modelId="{84D3B7B6-D111-47C6-99E1-8E2394D3CB8C}" srcId="{BBAC2A37-3CA5-46B2-9FC4-D6BB668F5793}" destId="{45C519F0-C5F7-493E-A8AC-8947A78334F1}" srcOrd="0" destOrd="0" parTransId="{814C339F-B5FF-47C0-B1F8-28E5AF6E48D9}" sibTransId="{38E56363-E9F3-4CC7-B083-418F25AD4A6D}"/>
    <dgm:cxn modelId="{55D15D41-319D-4AAD-87B3-3B5BF8BD0C68}" type="presOf" srcId="{0DA3FE87-731B-461A-AF3C-9E4DFB0E0ACD}" destId="{ECBFB47F-45D8-4E02-A894-CBDCEAEEDEF3}" srcOrd="0" destOrd="0" presId="urn:microsoft.com/office/officeart/2005/8/layout/hList1"/>
    <dgm:cxn modelId="{E573B45A-1D49-47D1-9E4E-366769BF5CD9}" type="presOf" srcId="{BBAC2A37-3CA5-46B2-9FC4-D6BB668F5793}" destId="{8C3DA4DD-2468-454B-B584-D534D71245FC}" srcOrd="0" destOrd="0" presId="urn:microsoft.com/office/officeart/2005/8/layout/hList1"/>
    <dgm:cxn modelId="{21866533-AC2D-4DB5-8829-6A2E92600371}" srcId="{73175D47-5AAD-409E-88E3-287214D0F8C3}" destId="{0DA3FE87-731B-461A-AF3C-9E4DFB0E0ACD}" srcOrd="0" destOrd="0" parTransId="{D21296B4-0CF3-4A81-BF9A-D6B95E213089}" sibTransId="{E15930A0-DBD7-4753-97AB-0DC97B999E9F}"/>
    <dgm:cxn modelId="{4B4B8630-E289-45CB-AC39-5D21CA70BC1A}" type="presOf" srcId="{8A9EBBDB-BD91-4C74-8243-63BEC7303AA6}" destId="{56D4E847-6C24-444C-B7F3-4DDCC102D617}" srcOrd="0" destOrd="0" presId="urn:microsoft.com/office/officeart/2005/8/layout/hList1"/>
    <dgm:cxn modelId="{0C69319E-368E-45BC-80CB-8CE9E996F708}" type="presOf" srcId="{A0176485-3AFE-41AF-A435-CEAE9F355063}" destId="{1314C691-091A-4C52-A47B-C63A85F442E2}" srcOrd="0" destOrd="0" presId="urn:microsoft.com/office/officeart/2005/8/layout/hList1"/>
    <dgm:cxn modelId="{D3CFB234-7075-426C-99AA-680B6F9BFFC6}" type="presOf" srcId="{C4A82B94-8F69-4520-8573-95E092886176}" destId="{56D4E847-6C24-444C-B7F3-4DDCC102D617}" srcOrd="0" destOrd="2" presId="urn:microsoft.com/office/officeart/2005/8/layout/hList1"/>
    <dgm:cxn modelId="{BF795035-43D8-4E60-B564-179AD709320B}" type="presParOf" srcId="{8C3DA4DD-2468-454B-B584-D534D71245FC}" destId="{2101E19C-E2E6-4A1A-8F71-A1AC8E8FBA6E}" srcOrd="0" destOrd="0" presId="urn:microsoft.com/office/officeart/2005/8/layout/hList1"/>
    <dgm:cxn modelId="{DF7E5EB9-2E52-4274-815E-E042BBC4DA17}" type="presParOf" srcId="{2101E19C-E2E6-4A1A-8F71-A1AC8E8FBA6E}" destId="{711B33E7-59E5-413B-B5D8-838DA29B17FB}" srcOrd="0" destOrd="0" presId="urn:microsoft.com/office/officeart/2005/8/layout/hList1"/>
    <dgm:cxn modelId="{F4942B1E-D079-44FA-8EC6-D16F0AB8C6E2}" type="presParOf" srcId="{2101E19C-E2E6-4A1A-8F71-A1AC8E8FBA6E}" destId="{56D4E847-6C24-444C-B7F3-4DDCC102D617}" srcOrd="1" destOrd="0" presId="urn:microsoft.com/office/officeart/2005/8/layout/hList1"/>
    <dgm:cxn modelId="{17F417F7-4430-46FB-A547-0BB05B7C2055}" type="presParOf" srcId="{8C3DA4DD-2468-454B-B584-D534D71245FC}" destId="{B8BAF486-036A-4CEB-8EAF-E2756F588D04}" srcOrd="1" destOrd="0" presId="urn:microsoft.com/office/officeart/2005/8/layout/hList1"/>
    <dgm:cxn modelId="{898BCF38-4F4E-4EE2-8857-85BE71363048}" type="presParOf" srcId="{8C3DA4DD-2468-454B-B584-D534D71245FC}" destId="{026FF2D1-7A0D-4B6F-BD97-7DA2671ECF35}" srcOrd="2" destOrd="0" presId="urn:microsoft.com/office/officeart/2005/8/layout/hList1"/>
    <dgm:cxn modelId="{DA702C01-1822-44CA-BF82-7F5988952A1A}" type="presParOf" srcId="{026FF2D1-7A0D-4B6F-BD97-7DA2671ECF35}" destId="{BBF86DB5-00AF-4386-9C49-EB93A341F687}" srcOrd="0" destOrd="0" presId="urn:microsoft.com/office/officeart/2005/8/layout/hList1"/>
    <dgm:cxn modelId="{2890B28B-EA19-4F26-B97D-9EAEDF740EBA}" type="presParOf" srcId="{026FF2D1-7A0D-4B6F-BD97-7DA2671ECF35}" destId="{ECBFB47F-45D8-4E02-A894-CBDCEAEEDEF3}" srcOrd="1" destOrd="0" presId="urn:microsoft.com/office/officeart/2005/8/layout/hList1"/>
    <dgm:cxn modelId="{FC44B787-4E88-419D-80CB-D29CC8DA2A38}" type="presParOf" srcId="{8C3DA4DD-2468-454B-B584-D534D71245FC}" destId="{0891BE72-1F3D-4D52-885F-F99020AC6D49}" srcOrd="3" destOrd="0" presId="urn:microsoft.com/office/officeart/2005/8/layout/hList1"/>
    <dgm:cxn modelId="{F9FD3E62-FED9-4CE2-9C42-2BD671522F9E}" type="presParOf" srcId="{8C3DA4DD-2468-454B-B584-D534D71245FC}" destId="{70774807-E300-4FD6-A935-E1C5FC58A4D4}" srcOrd="4" destOrd="0" presId="urn:microsoft.com/office/officeart/2005/8/layout/hList1"/>
    <dgm:cxn modelId="{FD9A1A9E-41A0-4C2C-A997-8C287C09E061}" type="presParOf" srcId="{70774807-E300-4FD6-A935-E1C5FC58A4D4}" destId="{14E3FC75-B303-4122-BE91-002968D64774}" srcOrd="0" destOrd="0" presId="urn:microsoft.com/office/officeart/2005/8/layout/hList1"/>
    <dgm:cxn modelId="{285FA4DE-9019-4C00-8679-6405542E4961}" type="presParOf" srcId="{70774807-E300-4FD6-A935-E1C5FC58A4D4}" destId="{1314C691-091A-4C52-A47B-C63A85F442E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7EC251-591B-43EC-B080-51E6B39B4908}" type="datetimeFigureOut">
              <a:rPr lang="zh-CN" altLang="en-US" smtClean="0"/>
              <a:t>4/23 Sun</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54F4FE-5BB3-4450-B068-D84AACDE1458}" type="slidenum">
              <a:rPr lang="zh-CN" altLang="en-US" smtClean="0"/>
              <a:t>‹#›</a:t>
            </a:fld>
            <a:endParaRPr lang="zh-CN" altLang="en-US"/>
          </a:p>
        </p:txBody>
      </p:sp>
    </p:spTree>
    <p:extLst>
      <p:ext uri="{BB962C8B-B14F-4D97-AF65-F5344CB8AC3E}">
        <p14:creationId xmlns:p14="http://schemas.microsoft.com/office/powerpoint/2010/main" val="3856747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242D2-AFB8-4627-BAF6-5FA5CC257127}" type="datetimeFigureOut">
              <a:rPr lang="zh-CN" altLang="en-US" smtClean="0"/>
              <a:t>4/23 Sun</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B16D7-2356-4F32-8740-88801C7A1332}" type="slidenum">
              <a:rPr lang="zh-CN" altLang="en-US" smtClean="0"/>
              <a:t>‹#›</a:t>
            </a:fld>
            <a:endParaRPr lang="zh-CN" altLang="en-US"/>
          </a:p>
        </p:txBody>
      </p:sp>
    </p:spTree>
    <p:extLst>
      <p:ext uri="{BB962C8B-B14F-4D97-AF65-F5344CB8AC3E}">
        <p14:creationId xmlns:p14="http://schemas.microsoft.com/office/powerpoint/2010/main" val="3835934854"/>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544388" algn="l" defTabSz="1088776" rtl="0" eaLnBrk="1" latinLnBrk="0" hangingPunct="1">
      <a:defRPr sz="1400" kern="1200">
        <a:solidFill>
          <a:schemeClr val="tx1"/>
        </a:solidFill>
        <a:latin typeface="+mn-lt"/>
        <a:ea typeface="+mn-ea"/>
        <a:cs typeface="+mn-cs"/>
      </a:defRPr>
    </a:lvl2pPr>
    <a:lvl3pPr marL="1088776" algn="l" defTabSz="1088776" rtl="0" eaLnBrk="1" latinLnBrk="0" hangingPunct="1">
      <a:defRPr sz="1400" kern="1200">
        <a:solidFill>
          <a:schemeClr val="tx1"/>
        </a:solidFill>
        <a:latin typeface="+mn-lt"/>
        <a:ea typeface="+mn-ea"/>
        <a:cs typeface="+mn-cs"/>
      </a:defRPr>
    </a:lvl3pPr>
    <a:lvl4pPr marL="1633164" algn="l" defTabSz="1088776" rtl="0" eaLnBrk="1" latinLnBrk="0" hangingPunct="1">
      <a:defRPr sz="14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38A62C8-5749-4493-8241-F8CE0341D7D9}" type="slidenum">
              <a:rPr lang="en-US" altLang="zh-CN" smtClean="0">
                <a:latin typeface="Arial" pitchFamily="34" charset="0"/>
                <a:cs typeface="方正瘦金书_GBK"/>
              </a:rPr>
              <a:pPr/>
              <a:t>1</a:t>
            </a:fld>
            <a:endParaRPr lang="en-US" altLang="zh-CN" smtClean="0">
              <a:latin typeface="Arial" pitchFamily="34" charset="0"/>
              <a:cs typeface="方正瘦金书_GBK"/>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dirty="0" smtClean="0">
              <a:latin typeface="Arial" pitchFamily="34" charset="0"/>
            </a:endParaRPr>
          </a:p>
        </p:txBody>
      </p:sp>
    </p:spTree>
    <p:extLst>
      <p:ext uri="{BB962C8B-B14F-4D97-AF65-F5344CB8AC3E}">
        <p14:creationId xmlns:p14="http://schemas.microsoft.com/office/powerpoint/2010/main" val="2492061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t>项目经理</a:t>
            </a:r>
            <a:endParaRPr lang="en-US" altLang="zh-CN" dirty="0" smtClean="0"/>
          </a:p>
          <a:p>
            <a:r>
              <a:rPr lang="en-US" altLang="zh-CN" dirty="0" smtClean="0"/>
              <a:t>1. </a:t>
            </a:r>
            <a:r>
              <a:rPr lang="zh-CN" altLang="en-US" dirty="0" smtClean="0"/>
              <a:t>须明确项目团队中的沟通原则，一般情况下遵循层层汇报。</a:t>
            </a:r>
            <a:endParaRPr lang="en-US" altLang="zh-CN" dirty="0" smtClean="0"/>
          </a:p>
          <a:p>
            <a:r>
              <a:rPr lang="en-US" altLang="zh-CN" dirty="0" smtClean="0"/>
              <a:t>2. </a:t>
            </a:r>
            <a:r>
              <a:rPr lang="zh-CN" altLang="en-US" dirty="0" smtClean="0"/>
              <a:t>宣贯项目的大局观及合作意识。</a:t>
            </a:r>
            <a:endParaRPr lang="en-US" altLang="zh-CN" dirty="0" smtClean="0"/>
          </a:p>
          <a:p>
            <a:endParaRPr lang="en-US" altLang="zh-CN" dirty="0" smtClean="0"/>
          </a:p>
        </p:txBody>
      </p:sp>
    </p:spTree>
    <p:extLst>
      <p:ext uri="{BB962C8B-B14F-4D97-AF65-F5344CB8AC3E}">
        <p14:creationId xmlns:p14="http://schemas.microsoft.com/office/powerpoint/2010/main" val="773997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r>
              <a:rPr lang="zh-CN" altLang="en-US" dirty="0" smtClean="0"/>
              <a:t>本章节由</a:t>
            </a:r>
            <a:r>
              <a:rPr lang="en-US" altLang="zh-CN" dirty="0" smtClean="0"/>
              <a:t>QA</a:t>
            </a:r>
            <a:r>
              <a:rPr lang="zh-CN" altLang="en-US" dirty="0" smtClean="0"/>
              <a:t>主导，基于既往经验，如曾经发生过的风险和问题，提前提醒等。</a:t>
            </a:r>
          </a:p>
        </p:txBody>
      </p:sp>
      <p:sp>
        <p:nvSpPr>
          <p:cNvPr id="29700" name="灯片编号占位符 3"/>
          <p:cNvSpPr>
            <a:spLocks noGrp="1"/>
          </p:cNvSpPr>
          <p:nvPr>
            <p:ph type="sldNum" sz="quarter" idx="5"/>
          </p:nvPr>
        </p:nvSpPr>
        <p:spPr>
          <a:noFill/>
        </p:spPr>
        <p:txBody>
          <a:bodyPr/>
          <a:lstStyle/>
          <a:p>
            <a:fld id="{A8F221C2-17FE-40F7-9A94-6F82D0D7A671}" type="slidenum">
              <a:rPr lang="en-US" altLang="zh-CN" smtClean="0"/>
              <a:pPr/>
              <a:t>15</a:t>
            </a:fld>
            <a:endParaRPr lang="en-US" altLang="zh-CN" smtClean="0"/>
          </a:p>
        </p:txBody>
      </p:sp>
    </p:spTree>
    <p:extLst>
      <p:ext uri="{BB962C8B-B14F-4D97-AF65-F5344CB8AC3E}">
        <p14:creationId xmlns:p14="http://schemas.microsoft.com/office/powerpoint/2010/main" val="3147507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r>
              <a:rPr lang="zh-CN" altLang="en-US" dirty="0" smtClean="0"/>
              <a:t>本章节由</a:t>
            </a:r>
            <a:r>
              <a:rPr lang="en-US" altLang="zh-CN" dirty="0" smtClean="0"/>
              <a:t>QA</a:t>
            </a:r>
            <a:r>
              <a:rPr lang="zh-CN" altLang="en-US" dirty="0" smtClean="0"/>
              <a:t>主导，基于既往经验，如曾经发生过的风险和问题，提前提醒等。</a:t>
            </a:r>
          </a:p>
        </p:txBody>
      </p:sp>
      <p:sp>
        <p:nvSpPr>
          <p:cNvPr id="29700" name="灯片编号占位符 3"/>
          <p:cNvSpPr>
            <a:spLocks noGrp="1"/>
          </p:cNvSpPr>
          <p:nvPr>
            <p:ph type="sldNum" sz="quarter" idx="5"/>
          </p:nvPr>
        </p:nvSpPr>
        <p:spPr>
          <a:noFill/>
        </p:spPr>
        <p:txBody>
          <a:bodyPr/>
          <a:lstStyle/>
          <a:p>
            <a:fld id="{A8F221C2-17FE-40F7-9A94-6F82D0D7A671}" type="slidenum">
              <a:rPr lang="en-US" altLang="zh-CN" smtClean="0"/>
              <a:pPr/>
              <a:t>16</a:t>
            </a:fld>
            <a:endParaRPr lang="en-US" altLang="zh-CN" smtClean="0"/>
          </a:p>
        </p:txBody>
      </p:sp>
    </p:spTree>
    <p:extLst>
      <p:ext uri="{BB962C8B-B14F-4D97-AF65-F5344CB8AC3E}">
        <p14:creationId xmlns:p14="http://schemas.microsoft.com/office/powerpoint/2010/main" val="274377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ln/>
        </p:spPr>
        <p:txBody>
          <a:bodyPr/>
          <a:lstStyle/>
          <a:p>
            <a:pPr>
              <a:defRPr/>
            </a:pPr>
            <a:r>
              <a:rPr lang="zh-CN" altLang="en-US" b="0" dirty="0" smtClean="0"/>
              <a:t>注意：</a:t>
            </a:r>
            <a:endParaRPr lang="en-US" altLang="zh-CN" b="0" dirty="0" smtClean="0"/>
          </a:p>
          <a:p>
            <a:pPr>
              <a:defRPr/>
            </a:pPr>
            <a:r>
              <a:rPr lang="en-US" altLang="zh-CN" b="0" dirty="0" smtClean="0"/>
              <a:t>1. </a:t>
            </a:r>
            <a:r>
              <a:rPr lang="zh-CN" altLang="en-US" b="0" dirty="0" smtClean="0"/>
              <a:t>整个会议的主持人始终是项目经理，项目经理按照会议程序分别介绍不同的干系人进行相关部分的澄清和阐述。</a:t>
            </a:r>
            <a:endParaRPr lang="en-US" altLang="zh-CN" b="0" dirty="0" smtClean="0"/>
          </a:p>
          <a:p>
            <a:pPr>
              <a:defRPr/>
            </a:pPr>
            <a:r>
              <a:rPr lang="en-US" altLang="zh-CN" b="0" dirty="0" smtClean="0"/>
              <a:t>2. </a:t>
            </a:r>
            <a:r>
              <a:rPr lang="zh-CN" altLang="en-US" b="0" dirty="0" smtClean="0"/>
              <a:t>项目背景介绍：首先邀请邀请客户代表或需求分析员或产品经理澄清项目来源，重要性等，尽量邀请高层对项目重要性等进行阐述，获得团队的一致重视感。</a:t>
            </a:r>
            <a:endParaRPr lang="en-US" altLang="zh-CN" b="0" dirty="0" smtClean="0"/>
          </a:p>
          <a:p>
            <a:pPr>
              <a:defRPr/>
            </a:pPr>
            <a:endParaRPr lang="en-US" altLang="zh-CN" b="0" dirty="0" smtClean="0"/>
          </a:p>
          <a:p>
            <a:pPr>
              <a:defRPr/>
            </a:pPr>
            <a:r>
              <a:rPr lang="en-US" altLang="zh-CN" b="0" dirty="0" smtClean="0"/>
              <a:t>**</a:t>
            </a:r>
            <a:r>
              <a:rPr lang="zh-CN" altLang="en-US" b="0" dirty="0" smtClean="0"/>
              <a:t>每个章节的主持：项目经理须尽量调动相关干系人的参与度</a:t>
            </a:r>
          </a:p>
          <a:p>
            <a:pPr marL="514350" indent="-514350">
              <a:defRPr/>
            </a:pPr>
            <a:r>
              <a:rPr lang="zh-CN" altLang="en-US" b="0" dirty="0" smtClean="0"/>
              <a:t>项目背景及目标</a:t>
            </a:r>
            <a:endParaRPr lang="en-US" altLang="zh-CN" b="0" dirty="0" smtClean="0"/>
          </a:p>
          <a:p>
            <a:pPr marL="514350" indent="-514350">
              <a:defRPr/>
            </a:pPr>
            <a:r>
              <a:rPr lang="zh-CN" altLang="en-US" b="0" dirty="0" smtClean="0"/>
              <a:t>项目范围</a:t>
            </a:r>
            <a:endParaRPr lang="en-US" altLang="zh-CN" b="0" dirty="0" smtClean="0"/>
          </a:p>
          <a:p>
            <a:pPr marL="514350" indent="-514350">
              <a:defRPr/>
            </a:pPr>
            <a:r>
              <a:rPr lang="zh-CN" altLang="en-US" b="0" dirty="0" smtClean="0"/>
              <a:t>项目团队及干系人（</a:t>
            </a:r>
            <a:r>
              <a:rPr lang="en-US" altLang="zh-CN" b="0" dirty="0" smtClean="0"/>
              <a:t>PM</a:t>
            </a:r>
            <a:r>
              <a:rPr lang="zh-CN" altLang="en-US" b="0" dirty="0" smtClean="0"/>
              <a:t>）</a:t>
            </a:r>
            <a:endParaRPr lang="en-US" altLang="zh-CN" b="0" dirty="0" smtClean="0"/>
          </a:p>
          <a:p>
            <a:pPr marL="514350" indent="-514350">
              <a:defRPr/>
            </a:pPr>
            <a:r>
              <a:rPr lang="zh-CN" altLang="en-US" b="0" dirty="0" smtClean="0"/>
              <a:t>项目沟通机制（</a:t>
            </a:r>
            <a:r>
              <a:rPr lang="en-US" altLang="zh-CN" b="0" dirty="0" smtClean="0"/>
              <a:t>PM</a:t>
            </a:r>
            <a:r>
              <a:rPr lang="zh-CN" altLang="en-US" b="0" dirty="0" smtClean="0"/>
              <a:t>）</a:t>
            </a:r>
            <a:endParaRPr lang="en-US" altLang="zh-CN" b="0" dirty="0" smtClean="0"/>
          </a:p>
          <a:p>
            <a:pPr marL="514350" indent="-514350">
              <a:defRPr/>
            </a:pPr>
            <a:r>
              <a:rPr lang="zh-CN" altLang="en-US" b="0" dirty="0" smtClean="0"/>
              <a:t>项目进度计划（</a:t>
            </a:r>
            <a:r>
              <a:rPr lang="en-US" altLang="zh-CN" b="0" dirty="0" smtClean="0"/>
              <a:t>PM</a:t>
            </a:r>
            <a:r>
              <a:rPr lang="zh-CN" altLang="en-US" b="0" dirty="0" smtClean="0"/>
              <a:t>）</a:t>
            </a:r>
            <a:endParaRPr lang="en-US" altLang="zh-CN" b="0" dirty="0" smtClean="0"/>
          </a:p>
          <a:p>
            <a:pPr marL="514350" indent="-514350">
              <a:defRPr/>
            </a:pPr>
            <a:r>
              <a:rPr lang="zh-CN" altLang="en-US" b="0" dirty="0" smtClean="0"/>
              <a:t>风险列表（</a:t>
            </a:r>
            <a:r>
              <a:rPr lang="en-US" altLang="zh-CN" b="0" dirty="0" smtClean="0"/>
              <a:t>PM&amp;QA</a:t>
            </a:r>
            <a:r>
              <a:rPr lang="zh-CN" altLang="en-US" b="0" dirty="0" smtClean="0"/>
              <a:t>）</a:t>
            </a:r>
            <a:endParaRPr lang="en-US" altLang="zh-CN" b="0" dirty="0" smtClean="0"/>
          </a:p>
          <a:p>
            <a:pPr marL="514350" indent="-514350">
              <a:defRPr/>
            </a:pPr>
            <a:r>
              <a:rPr lang="zh-CN" altLang="en-US" b="0" dirty="0" smtClean="0"/>
              <a:t>质量目标及质量计划（</a:t>
            </a:r>
            <a:r>
              <a:rPr lang="en-US" altLang="zh-CN" b="0" dirty="0" smtClean="0"/>
              <a:t>PM&amp;QA</a:t>
            </a:r>
            <a:r>
              <a:rPr lang="zh-CN" altLang="en-US" b="0" dirty="0" smtClean="0"/>
              <a:t>）</a:t>
            </a:r>
            <a:endParaRPr lang="en-US" altLang="zh-CN" b="0" dirty="0" smtClean="0"/>
          </a:p>
          <a:p>
            <a:pPr marL="514350" indent="-514350">
              <a:defRPr/>
            </a:pPr>
            <a:r>
              <a:rPr lang="zh-CN" altLang="en-US" b="0" dirty="0" smtClean="0"/>
              <a:t>变更控制（</a:t>
            </a:r>
            <a:r>
              <a:rPr lang="en-US" altLang="zh-CN" b="0" dirty="0" smtClean="0"/>
              <a:t>PM&amp;CM</a:t>
            </a:r>
            <a:r>
              <a:rPr lang="zh-CN" altLang="en-US" b="0" dirty="0" smtClean="0"/>
              <a:t>）</a:t>
            </a:r>
            <a:endParaRPr lang="en-US" altLang="zh-CN" b="0" dirty="0" smtClean="0"/>
          </a:p>
          <a:p>
            <a:pPr marL="514350" indent="-514350">
              <a:defRPr/>
            </a:pPr>
            <a:r>
              <a:rPr lang="zh-CN" altLang="en-US" b="0" dirty="0" smtClean="0"/>
              <a:t>既往经验提醒</a:t>
            </a:r>
            <a:r>
              <a:rPr lang="en-US" altLang="zh-CN" b="0" dirty="0" smtClean="0"/>
              <a:t>(QA)</a:t>
            </a:r>
          </a:p>
        </p:txBody>
      </p:sp>
    </p:spTree>
    <p:extLst>
      <p:ext uri="{BB962C8B-B14F-4D97-AF65-F5344CB8AC3E}">
        <p14:creationId xmlns:p14="http://schemas.microsoft.com/office/powerpoint/2010/main" val="241921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3</a:t>
            </a:fld>
            <a:endParaRPr lang="zh-CN" altLang="en-US"/>
          </a:p>
        </p:txBody>
      </p:sp>
    </p:spTree>
    <p:extLst>
      <p:ext uri="{BB962C8B-B14F-4D97-AF65-F5344CB8AC3E}">
        <p14:creationId xmlns:p14="http://schemas.microsoft.com/office/powerpoint/2010/main" val="256792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r>
              <a:rPr lang="zh-CN" altLang="en-US" dirty="0" smtClean="0"/>
              <a:t>火情处理优化：新增方位和距离，火情分级标记，防火人员配置，上报火情</a:t>
            </a:r>
            <a:endParaRPr lang="en-US" altLang="zh-CN" dirty="0" smtClean="0"/>
          </a:p>
          <a:p>
            <a:pPr marL="342900" indent="-342900">
              <a:buAutoNum type="arabicPeriod"/>
            </a:pPr>
            <a:r>
              <a:rPr lang="zh-CN" altLang="en-US" dirty="0" smtClean="0"/>
              <a:t>地图工具：</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4</a:t>
            </a:fld>
            <a:endParaRPr lang="zh-CN" altLang="en-US"/>
          </a:p>
        </p:txBody>
      </p:sp>
    </p:spTree>
    <p:extLst>
      <p:ext uri="{BB962C8B-B14F-4D97-AF65-F5344CB8AC3E}">
        <p14:creationId xmlns:p14="http://schemas.microsoft.com/office/powerpoint/2010/main" val="288707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t>参照</a:t>
            </a:r>
            <a:r>
              <a:rPr lang="en-US" altLang="zh-CN" dirty="0" smtClean="0"/>
              <a:t>RDMS</a:t>
            </a:r>
            <a:r>
              <a:rPr lang="zh-CN" altLang="en-US" dirty="0" smtClean="0"/>
              <a:t>体系</a:t>
            </a:r>
            <a:r>
              <a:rPr lang="en-US" altLang="zh-CN" dirty="0" smtClean="0"/>
              <a:t>-</a:t>
            </a:r>
            <a:r>
              <a:rPr lang="zh-CN" altLang="en-US" dirty="0" smtClean="0"/>
              <a:t>项目管理</a:t>
            </a:r>
            <a:r>
              <a:rPr lang="en-US" altLang="zh-CN" dirty="0" smtClean="0"/>
              <a:t>-</a:t>
            </a:r>
            <a:r>
              <a:rPr lang="zh-CN" altLang="en-US" dirty="0" smtClean="0"/>
              <a:t>指导书</a:t>
            </a:r>
            <a:r>
              <a:rPr lang="en-US" altLang="zh-CN" dirty="0" smtClean="0"/>
              <a:t>-</a:t>
            </a:r>
            <a:r>
              <a:rPr lang="zh-CN" altLang="en-US" dirty="0" smtClean="0"/>
              <a:t>角色职责说明</a:t>
            </a:r>
            <a:endParaRPr lang="en-US" altLang="zh-CN" dirty="0" smtClean="0"/>
          </a:p>
        </p:txBody>
      </p:sp>
    </p:spTree>
    <p:extLst>
      <p:ext uri="{BB962C8B-B14F-4D97-AF65-F5344CB8AC3E}">
        <p14:creationId xmlns:p14="http://schemas.microsoft.com/office/powerpoint/2010/main" val="239879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zh-CN" altLang="en-US" dirty="0" smtClean="0"/>
              <a:t>注意：项目经理须在启动会前完成策划的工作，经过主要干系人及工作组长等的确认。</a:t>
            </a:r>
            <a:endParaRPr lang="en-US" altLang="zh-CN" dirty="0" smtClean="0"/>
          </a:p>
          <a:p>
            <a:r>
              <a:rPr lang="zh-CN" altLang="en-US" dirty="0" smtClean="0"/>
              <a:t>在进度计划的澄清过程中，项目经理对里程碑计划及关键阶段的历时进行简单阐述，为什么需要这些时间？项目经理同时需要阐明进度计划权衡了哪些因素而制定，识别关键路径。</a:t>
            </a:r>
            <a:endParaRPr lang="en-US" altLang="zh-CN" dirty="0" smtClean="0"/>
          </a:p>
          <a:p>
            <a:r>
              <a:rPr lang="zh-CN" altLang="en-US" dirty="0" smtClean="0"/>
              <a:t>使团队成员，尤其是核心成员对于项目的客观背景和客观已知风险形成一致理解。</a:t>
            </a:r>
            <a:endParaRPr lang="en-US" altLang="zh-CN" dirty="0" smtClean="0"/>
          </a:p>
          <a:p>
            <a:r>
              <a:rPr lang="zh-CN" altLang="en-US" dirty="0" smtClean="0"/>
              <a:t>该活动目的除了使团队成员分别最终确认进度计划外，始终不变的是尽可能获得相关正面理解和促进团队意识形成。</a:t>
            </a:r>
            <a:endParaRPr lang="en-US" altLang="zh-CN" dirty="0" smtClean="0"/>
          </a:p>
          <a:p>
            <a:endParaRPr lang="en-US" altLang="zh-CN" dirty="0" smtClean="0"/>
          </a:p>
        </p:txBody>
      </p:sp>
    </p:spTree>
    <p:extLst>
      <p:ext uri="{BB962C8B-B14F-4D97-AF65-F5344CB8AC3E}">
        <p14:creationId xmlns:p14="http://schemas.microsoft.com/office/powerpoint/2010/main" val="35344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ln/>
        </p:spPr>
        <p:txBody>
          <a:bodyPr/>
          <a:lstStyle/>
          <a:p>
            <a:pPr>
              <a:defRPr/>
            </a:pPr>
            <a:r>
              <a:rPr lang="zh-CN" altLang="en-US" dirty="0" smtClean="0"/>
              <a:t>注意：项目经理在识别项目风险的过程中切勿以偏概全（可参考风险分析工具，风险管理指导书），须调动项目核心团队及重要干系人共同参与。</a:t>
            </a:r>
            <a:endParaRPr lang="en-US" altLang="zh-CN" dirty="0" smtClean="0"/>
          </a:p>
          <a:p>
            <a:pPr>
              <a:defRPr/>
            </a:pPr>
            <a:r>
              <a:rPr lang="zh-CN" altLang="en-US" dirty="0" smtClean="0"/>
              <a:t>识别风险的方法有但不局限于以下：</a:t>
            </a:r>
            <a:endParaRPr lang="en-US" altLang="zh-CN" dirty="0" smtClean="0"/>
          </a:p>
          <a:p>
            <a:pPr marL="228600" indent="-228600">
              <a:buFontTx/>
              <a:buAutoNum type="arabicPeriod"/>
              <a:defRPr/>
            </a:pPr>
            <a:r>
              <a:rPr lang="zh-CN" altLang="en-US" dirty="0" smtClean="0"/>
              <a:t>头脑风暴法（</a:t>
            </a:r>
            <a:r>
              <a:rPr lang="en-US" altLang="zh-CN" dirty="0" smtClean="0"/>
              <a:t>Brain Storm</a:t>
            </a:r>
            <a:r>
              <a:rPr lang="zh-CN" altLang="en-US" dirty="0" smtClean="0"/>
              <a:t>）</a:t>
            </a:r>
            <a:endParaRPr lang="en-US" altLang="zh-CN" dirty="0" smtClean="0"/>
          </a:p>
          <a:p>
            <a:pPr marL="228600" indent="-228600">
              <a:buFontTx/>
              <a:buAutoNum type="arabicPeriod"/>
              <a:defRPr/>
            </a:pPr>
            <a:r>
              <a:rPr lang="zh-CN" altLang="en-US" dirty="0" smtClean="0"/>
              <a:t>访谈法</a:t>
            </a:r>
            <a:endParaRPr lang="en-US" altLang="zh-CN" dirty="0" smtClean="0"/>
          </a:p>
          <a:p>
            <a:pPr marL="228600" indent="-228600">
              <a:buFontTx/>
              <a:buAutoNum type="arabicPeriod"/>
              <a:defRPr/>
            </a:pPr>
            <a:r>
              <a:rPr lang="zh-CN" altLang="en-US" dirty="0" smtClean="0"/>
              <a:t>德尔菲（</a:t>
            </a:r>
            <a:r>
              <a:rPr lang="en-US" altLang="zh-CN" dirty="0" smtClean="0"/>
              <a:t>Delphi</a:t>
            </a:r>
            <a:r>
              <a:rPr lang="zh-CN" altLang="en-US" dirty="0" smtClean="0"/>
              <a:t>）</a:t>
            </a:r>
            <a:endParaRPr lang="en-US" altLang="zh-CN" dirty="0" smtClean="0"/>
          </a:p>
          <a:p>
            <a:pPr marL="228600" indent="-228600">
              <a:buFontTx/>
              <a:buAutoNum type="arabicPeriod"/>
              <a:defRPr/>
            </a:pPr>
            <a:r>
              <a:rPr lang="zh-CN" altLang="en-US" dirty="0" smtClean="0"/>
              <a:t>实力</a:t>
            </a:r>
            <a:r>
              <a:rPr lang="en-US" altLang="zh-CN" dirty="0" smtClean="0"/>
              <a:t>/</a:t>
            </a:r>
            <a:r>
              <a:rPr lang="zh-CN" altLang="en-US" dirty="0" smtClean="0"/>
              <a:t>弱点</a:t>
            </a:r>
            <a:r>
              <a:rPr lang="en-US" altLang="zh-CN" dirty="0" smtClean="0"/>
              <a:t>/</a:t>
            </a:r>
            <a:r>
              <a:rPr lang="zh-CN" altLang="en-US" dirty="0" smtClean="0"/>
              <a:t>机会</a:t>
            </a:r>
            <a:r>
              <a:rPr lang="en-US" altLang="zh-CN" dirty="0" smtClean="0"/>
              <a:t>/</a:t>
            </a:r>
            <a:r>
              <a:rPr lang="zh-CN" altLang="en-US" dirty="0" smtClean="0"/>
              <a:t>威胁法（</a:t>
            </a:r>
            <a:r>
              <a:rPr lang="en-US" altLang="zh-CN" dirty="0" smtClean="0"/>
              <a:t>SWOT</a:t>
            </a:r>
            <a:r>
              <a:rPr lang="zh-CN" altLang="en-US" dirty="0" smtClean="0"/>
              <a:t>）</a:t>
            </a:r>
            <a:endParaRPr lang="en-US" altLang="zh-CN" dirty="0" smtClean="0"/>
          </a:p>
          <a:p>
            <a:pPr marL="228600" indent="-228600">
              <a:defRPr/>
            </a:pPr>
            <a:r>
              <a:rPr lang="zh-CN" altLang="en-US" dirty="0" smtClean="0"/>
              <a:t>无论采取何种方式，目的只有一个：尽可能调动所有相关资源，调动团队力量识别出全面的风险。</a:t>
            </a:r>
            <a:endParaRPr lang="en-US" altLang="zh-CN" dirty="0" smtClean="0"/>
          </a:p>
          <a:p>
            <a:pPr marL="228600" indent="-228600">
              <a:defRPr/>
            </a:pPr>
            <a:endParaRPr lang="en-US" altLang="zh-CN" dirty="0" smtClean="0"/>
          </a:p>
          <a:p>
            <a:pPr marL="228600" indent="-228600">
              <a:defRPr/>
            </a:pPr>
            <a:r>
              <a:rPr lang="zh-CN" altLang="en-US" dirty="0" smtClean="0"/>
              <a:t>对风险事件的描述须注意尽量提高明确性：</a:t>
            </a:r>
            <a:endParaRPr lang="en-US" altLang="zh-CN" dirty="0" smtClean="0"/>
          </a:p>
          <a:p>
            <a:pPr marL="228600" indent="-228600">
              <a:defRPr/>
            </a:pPr>
            <a:r>
              <a:rPr lang="en-US" altLang="zh-CN" dirty="0" smtClean="0"/>
              <a:t>1.</a:t>
            </a:r>
            <a:r>
              <a:rPr lang="zh-CN" altLang="en-US" dirty="0" smtClean="0"/>
              <a:t>使用完整的句子：尽可能明确，并陈述风险及受到影响的领域；</a:t>
            </a:r>
            <a:endParaRPr lang="en-US" altLang="zh-CN" dirty="0" smtClean="0"/>
          </a:p>
          <a:p>
            <a:pPr marL="228600" indent="-228600">
              <a:defRPr/>
            </a:pPr>
            <a:r>
              <a:rPr lang="en-US" altLang="zh-CN" dirty="0" smtClean="0"/>
              <a:t>2.</a:t>
            </a:r>
            <a:r>
              <a:rPr lang="zh-CN" altLang="en-US" dirty="0" smtClean="0"/>
              <a:t>风险描述不须包含具体行动措施；</a:t>
            </a:r>
            <a:endParaRPr lang="en-US" altLang="zh-CN" dirty="0" smtClean="0"/>
          </a:p>
          <a:p>
            <a:pPr marL="228600" indent="-228600">
              <a:defRPr/>
            </a:pPr>
            <a:endParaRPr lang="en-US" altLang="zh-CN" dirty="0" smtClean="0"/>
          </a:p>
          <a:p>
            <a:pPr marL="228600" indent="-228600">
              <a:defRPr/>
            </a:pPr>
            <a:r>
              <a:rPr lang="zh-CN" altLang="en-US" dirty="0" smtClean="0"/>
              <a:t>风险管理的明确性越高，针对性越强，则应对措施更有效。</a:t>
            </a:r>
            <a:r>
              <a:rPr lang="en-US" altLang="zh-CN" dirty="0" smtClean="0"/>
              <a:t>QA</a:t>
            </a:r>
            <a:r>
              <a:rPr lang="zh-CN" altLang="en-US" dirty="0" smtClean="0"/>
              <a:t>须指导项目经理对模糊风险进行明确，明确性欠佳描述如项目未能获得足够的资源，项目成员能力不足等。</a:t>
            </a:r>
            <a:endParaRPr lang="en-US" altLang="zh-CN" dirty="0" smtClean="0"/>
          </a:p>
        </p:txBody>
      </p:sp>
    </p:spTree>
    <p:extLst>
      <p:ext uri="{BB962C8B-B14F-4D97-AF65-F5344CB8AC3E}">
        <p14:creationId xmlns:p14="http://schemas.microsoft.com/office/powerpoint/2010/main" val="2053088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说明</a:t>
            </a:r>
            <a:r>
              <a:rPr lang="en-US" altLang="zh-CN" dirty="0" smtClean="0"/>
              <a:t>1</a:t>
            </a:r>
            <a:r>
              <a:rPr lang="zh-CN" altLang="en-US" dirty="0" smtClean="0"/>
              <a:t>：项目经理针对项目的常见变更：需求变更，设计变更及其由此引起的进度变更，相关工程变更，明确项目的变更评审组成员</a:t>
            </a:r>
            <a:r>
              <a:rPr lang="zh-CN" altLang="en-US" sz="1200" kern="1200" dirty="0" smtClean="0">
                <a:solidFill>
                  <a:schemeClr val="tx1"/>
                </a:solidFill>
                <a:latin typeface="Arial" charset="0"/>
                <a:ea typeface="宋体" pitchFamily="2" charset="-122"/>
                <a:cs typeface="+mn-cs"/>
              </a:rPr>
              <a:t>，参照</a:t>
            </a:r>
            <a:r>
              <a:rPr lang="en-US" altLang="zh-CN" sz="1200" kern="1200" dirty="0" smtClean="0">
                <a:solidFill>
                  <a:schemeClr val="tx1"/>
                </a:solidFill>
                <a:latin typeface="Arial" charset="0"/>
                <a:ea typeface="宋体" pitchFamily="2" charset="-122"/>
                <a:cs typeface="+mn-cs"/>
              </a:rPr>
              <a:t>RDMS</a:t>
            </a:r>
            <a:r>
              <a:rPr lang="zh-CN" altLang="en-US" sz="1200" kern="1200" dirty="0" smtClean="0">
                <a:solidFill>
                  <a:schemeClr val="tx1"/>
                </a:solidFill>
                <a:latin typeface="Arial" charset="0"/>
                <a:ea typeface="宋体" pitchFamily="2" charset="-122"/>
                <a:cs typeface="+mn-cs"/>
              </a:rPr>
              <a:t>体系中的变更控制程序。</a:t>
            </a:r>
            <a:endParaRPr lang="en-US" altLang="zh-CN" sz="1200" kern="1200" dirty="0" smtClean="0">
              <a:solidFill>
                <a:schemeClr val="tx1"/>
              </a:solidFill>
              <a:latin typeface="Arial" charset="0"/>
              <a:ea typeface="宋体" pitchFamily="2" charset="-122"/>
              <a:cs typeface="+mn-cs"/>
            </a:endParaRPr>
          </a:p>
          <a:p>
            <a:endParaRPr lang="en-US" altLang="zh-CN" dirty="0" smtClean="0"/>
          </a:p>
          <a:p>
            <a:r>
              <a:rPr lang="zh-CN" altLang="en-US" dirty="0" smtClean="0"/>
              <a:t>说明</a:t>
            </a:r>
            <a:r>
              <a:rPr lang="en-US" altLang="zh-CN" dirty="0" smtClean="0"/>
              <a:t>2</a:t>
            </a:r>
            <a:r>
              <a:rPr lang="zh-CN" altLang="en-US" dirty="0" smtClean="0"/>
              <a:t>：评审组审批</a:t>
            </a:r>
            <a:r>
              <a:rPr lang="en-US" altLang="zh-CN" dirty="0" smtClean="0"/>
              <a:t>3</a:t>
            </a:r>
            <a:r>
              <a:rPr lang="zh-CN" altLang="en-US" dirty="0" smtClean="0"/>
              <a:t>级变更。</a:t>
            </a:r>
            <a:endParaRPr lang="en-US" altLang="zh-CN" dirty="0" smtClean="0"/>
          </a:p>
          <a:p>
            <a:endParaRPr lang="en-US" altLang="zh-CN" dirty="0" smtClean="0"/>
          </a:p>
          <a:p>
            <a:pPr marL="228600" indent="-228600">
              <a:buNone/>
            </a:pPr>
            <a:r>
              <a:rPr lang="zh-CN" altLang="en-US" dirty="0" smtClean="0"/>
              <a:t>说明</a:t>
            </a:r>
            <a:r>
              <a:rPr lang="en-US" altLang="zh-CN" dirty="0" smtClean="0"/>
              <a:t>3</a:t>
            </a:r>
            <a:r>
              <a:rPr lang="zh-CN" altLang="en-US" dirty="0" smtClean="0"/>
              <a:t>：变更评审组名单必须包含部门总监，项目主控，项目经理，各相关工作组所在部门的最高负责人；可选：测试负责人，市场代表等，销售代表等</a:t>
            </a:r>
            <a:endParaRPr lang="en-US" altLang="zh-CN" dirty="0" smtClean="0"/>
          </a:p>
          <a:p>
            <a:endParaRPr lang="en-US" altLang="zh-CN" sz="1200" kern="1200" dirty="0" smtClean="0">
              <a:solidFill>
                <a:schemeClr val="tx1"/>
              </a:solidFill>
              <a:latin typeface="Arial" charset="0"/>
              <a:ea typeface="宋体" pitchFamily="2" charset="-122"/>
              <a:cs typeface="+mn-cs"/>
            </a:endParaRPr>
          </a:p>
          <a:p>
            <a:endParaRPr lang="en-US" altLang="zh-CN" dirty="0" smtClean="0"/>
          </a:p>
        </p:txBody>
      </p:sp>
      <p:sp>
        <p:nvSpPr>
          <p:cNvPr id="4" name="灯片编号占位符 3"/>
          <p:cNvSpPr>
            <a:spLocks noGrp="1"/>
          </p:cNvSpPr>
          <p:nvPr>
            <p:ph type="sldNum" sz="quarter" idx="10"/>
          </p:nvPr>
        </p:nvSpPr>
        <p:spPr/>
        <p:txBody>
          <a:bodyPr/>
          <a:lstStyle/>
          <a:p>
            <a:pPr>
              <a:defRPr/>
            </a:pPr>
            <a:fld id="{7627C394-0F87-4D3D-A1C2-4A0FAFB07912}" type="slidenum">
              <a:rPr lang="en-US" altLang="zh-CN" smtClean="0"/>
              <a:pPr>
                <a:defRPr/>
              </a:pPr>
              <a:t>9</a:t>
            </a:fld>
            <a:endParaRPr lang="en-US" altLang="zh-CN"/>
          </a:p>
        </p:txBody>
      </p:sp>
    </p:spTree>
    <p:extLst>
      <p:ext uri="{BB962C8B-B14F-4D97-AF65-F5344CB8AC3E}">
        <p14:creationId xmlns:p14="http://schemas.microsoft.com/office/powerpoint/2010/main" val="1091856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627C394-0F87-4D3D-A1C2-4A0FAFB07912}" type="slidenum">
              <a:rPr lang="en-US" altLang="zh-CN" smtClean="0"/>
              <a:pPr>
                <a:defRPr/>
              </a:pPr>
              <a:t>10</a:t>
            </a:fld>
            <a:endParaRPr lang="en-US" altLang="zh-CN"/>
          </a:p>
        </p:txBody>
      </p:sp>
    </p:spTree>
    <p:extLst>
      <p:ext uri="{BB962C8B-B14F-4D97-AF65-F5344CB8AC3E}">
        <p14:creationId xmlns:p14="http://schemas.microsoft.com/office/powerpoint/2010/main" val="1481880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6" name="标题 1"/>
          <p:cNvSpPr>
            <a:spLocks noGrp="1"/>
          </p:cNvSpPr>
          <p:nvPr>
            <p:ph type="ctrTitle"/>
          </p:nvPr>
        </p:nvSpPr>
        <p:spPr>
          <a:xfrm>
            <a:off x="-12584" y="4417123"/>
            <a:ext cx="9158171" cy="1116285"/>
          </a:xfrm>
          <a:prstGeom prst="rect">
            <a:avLst/>
          </a:prstGeom>
        </p:spPr>
        <p:txBody>
          <a:bodyPr anchor="ctr"/>
          <a:lstStyle>
            <a:lvl1pPr>
              <a:defRPr sz="4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5" name="文本框 8"/>
          <p:cNvSpPr txBox="1"/>
          <p:nvPr userDrawn="1"/>
        </p:nvSpPr>
        <p:spPr>
          <a:xfrm>
            <a:off x="6327989" y="5677263"/>
            <a:ext cx="2666163" cy="492467"/>
          </a:xfrm>
          <a:prstGeom prst="rect">
            <a:avLst/>
          </a:prstGeom>
          <a:noFill/>
          <a:ln>
            <a:noFill/>
          </a:ln>
        </p:spPr>
        <p:txBody>
          <a:bodyPr wrap="square" lIns="121944" tIns="60972" rIns="121944" bIns="60972"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科 技 呵 护 未 来</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userDrawn="1"/>
        </p:nvGrpSpPr>
        <p:grpSpPr>
          <a:xfrm>
            <a:off x="6327989" y="6169823"/>
            <a:ext cx="2538065" cy="369332"/>
            <a:chOff x="6720549" y="4818608"/>
            <a:chExt cx="2057066" cy="369246"/>
          </a:xfrm>
        </p:grpSpPr>
        <p:sp>
          <p:nvSpPr>
            <p:cNvPr id="19" name="矩形 18"/>
            <p:cNvSpPr/>
            <p:nvPr userDrawn="1"/>
          </p:nvSpPr>
          <p:spPr>
            <a:xfrm>
              <a:off x="6720549" y="4818608"/>
              <a:ext cx="2057066" cy="369246"/>
            </a:xfrm>
            <a:prstGeom prst="rect">
              <a:avLst/>
            </a:prstGeom>
          </p:spPr>
          <p:txBody>
            <a:bodyPr wrap="square">
              <a:spAutoFit/>
            </a:bodyPr>
            <a:lstStyle/>
            <a:p>
              <a:pPr algn="ct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F</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irst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C</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hoice for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ecurity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P</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rofessionals</a:t>
              </a:r>
              <a:endParaRPr lang="zh-CN" altLang="en-US" sz="900" spc="-67" baseline="0" dirty="0">
                <a:solidFill>
                  <a:schemeClr val="bg1">
                    <a:lumMod val="50000"/>
                  </a:schemeClr>
                </a:solidFill>
                <a:latin typeface="Verdana" panose="020B0604030504040204" pitchFamily="34" charset="0"/>
                <a:cs typeface="Verdana" panose="020B0604030504040204" pitchFamily="34" charset="0"/>
              </a:endParaRPr>
            </a:p>
          </p:txBody>
        </p:sp>
        <p:sp>
          <p:nvSpPr>
            <p:cNvPr id="21" name="圆角矩形 29"/>
            <p:cNvSpPr/>
            <p:nvPr userDrawn="1"/>
          </p:nvSpPr>
          <p:spPr>
            <a:xfrm>
              <a:off x="6863424" y="4861560"/>
              <a:ext cx="1771316" cy="131022"/>
            </a:xfrm>
            <a:custGeom>
              <a:avLst/>
              <a:gdLst>
                <a:gd name="connsiteX0" fmla="*/ 0 w 1765299"/>
                <a:gd name="connsiteY0" fmla="*/ 21590 h 129540"/>
                <a:gd name="connsiteX1" fmla="*/ 21590 w 1765299"/>
                <a:gd name="connsiteY1" fmla="*/ 0 h 129540"/>
                <a:gd name="connsiteX2" fmla="*/ 1743709 w 1765299"/>
                <a:gd name="connsiteY2" fmla="*/ 0 h 129540"/>
                <a:gd name="connsiteX3" fmla="*/ 1765299 w 1765299"/>
                <a:gd name="connsiteY3" fmla="*/ 21590 h 129540"/>
                <a:gd name="connsiteX4" fmla="*/ 1765299 w 1765299"/>
                <a:gd name="connsiteY4" fmla="*/ 107950 h 129540"/>
                <a:gd name="connsiteX5" fmla="*/ 1743709 w 1765299"/>
                <a:gd name="connsiteY5" fmla="*/ 129540 h 129540"/>
                <a:gd name="connsiteX6" fmla="*/ 21590 w 1765299"/>
                <a:gd name="connsiteY6" fmla="*/ 129540 h 129540"/>
                <a:gd name="connsiteX7" fmla="*/ 0 w 1765299"/>
                <a:gd name="connsiteY7" fmla="*/ 107950 h 129540"/>
                <a:gd name="connsiteX8" fmla="*/ 0 w 1765299"/>
                <a:gd name="connsiteY8" fmla="*/ 21590 h 129540"/>
                <a:gd name="connsiteX0" fmla="*/ 0 w 1765299"/>
                <a:gd name="connsiteY0" fmla="*/ 21590 h 129540"/>
                <a:gd name="connsiteX1" fmla="*/ 21590 w 1765299"/>
                <a:gd name="connsiteY1" fmla="*/ 0 h 129540"/>
                <a:gd name="connsiteX2" fmla="*/ 1743709 w 1765299"/>
                <a:gd name="connsiteY2" fmla="*/ 0 h 129540"/>
                <a:gd name="connsiteX3" fmla="*/ 1765299 w 1765299"/>
                <a:gd name="connsiteY3" fmla="*/ 21590 h 129540"/>
                <a:gd name="connsiteX4" fmla="*/ 1743709 w 1765299"/>
                <a:gd name="connsiteY4" fmla="*/ 129540 h 129540"/>
                <a:gd name="connsiteX5" fmla="*/ 21590 w 1765299"/>
                <a:gd name="connsiteY5" fmla="*/ 129540 h 129540"/>
                <a:gd name="connsiteX6" fmla="*/ 0 w 1765299"/>
                <a:gd name="connsiteY6" fmla="*/ 107950 h 129540"/>
                <a:gd name="connsiteX7" fmla="*/ 0 w 1765299"/>
                <a:gd name="connsiteY7" fmla="*/ 21590 h 129540"/>
                <a:gd name="connsiteX0" fmla="*/ 0 w 1958974"/>
                <a:gd name="connsiteY0" fmla="*/ 21590 h 129540"/>
                <a:gd name="connsiteX1" fmla="*/ 21590 w 1958974"/>
                <a:gd name="connsiteY1" fmla="*/ 0 h 129540"/>
                <a:gd name="connsiteX2" fmla="*/ 1743709 w 1958974"/>
                <a:gd name="connsiteY2" fmla="*/ 0 h 129540"/>
                <a:gd name="connsiteX3" fmla="*/ 1743709 w 1958974"/>
                <a:gd name="connsiteY3" fmla="*/ 129540 h 129540"/>
                <a:gd name="connsiteX4" fmla="*/ 21590 w 1958974"/>
                <a:gd name="connsiteY4" fmla="*/ 129540 h 129540"/>
                <a:gd name="connsiteX5" fmla="*/ 0 w 1958974"/>
                <a:gd name="connsiteY5" fmla="*/ 107950 h 129540"/>
                <a:gd name="connsiteX6" fmla="*/ 0 w 1958974"/>
                <a:gd name="connsiteY6" fmla="*/ 21590 h 129540"/>
                <a:gd name="connsiteX0" fmla="*/ 0 w 1958974"/>
                <a:gd name="connsiteY0" fmla="*/ 21590 h 129540"/>
                <a:gd name="connsiteX1" fmla="*/ 21590 w 1958974"/>
                <a:gd name="connsiteY1" fmla="*/ 0 h 129540"/>
                <a:gd name="connsiteX2" fmla="*/ 1743709 w 1958974"/>
                <a:gd name="connsiteY2" fmla="*/ 0 h 129540"/>
                <a:gd name="connsiteX3" fmla="*/ 1743709 w 1958974"/>
                <a:gd name="connsiteY3" fmla="*/ 129540 h 129540"/>
                <a:gd name="connsiteX4" fmla="*/ 21590 w 1958974"/>
                <a:gd name="connsiteY4" fmla="*/ 129540 h 129540"/>
                <a:gd name="connsiteX5" fmla="*/ 0 w 1958974"/>
                <a:gd name="connsiteY5" fmla="*/ 107950 h 129540"/>
                <a:gd name="connsiteX6" fmla="*/ 0 w 1958974"/>
                <a:gd name="connsiteY6" fmla="*/ 21590 h 129540"/>
                <a:gd name="connsiteX0" fmla="*/ 0 w 1875169"/>
                <a:gd name="connsiteY0" fmla="*/ 21590 h 129540"/>
                <a:gd name="connsiteX1" fmla="*/ 21590 w 1875169"/>
                <a:gd name="connsiteY1" fmla="*/ 0 h 129540"/>
                <a:gd name="connsiteX2" fmla="*/ 1743709 w 1875169"/>
                <a:gd name="connsiteY2" fmla="*/ 0 h 129540"/>
                <a:gd name="connsiteX3" fmla="*/ 1743709 w 1875169"/>
                <a:gd name="connsiteY3" fmla="*/ 129540 h 129540"/>
                <a:gd name="connsiteX4" fmla="*/ 21590 w 1875169"/>
                <a:gd name="connsiteY4" fmla="*/ 129540 h 129540"/>
                <a:gd name="connsiteX5" fmla="*/ 0 w 1875169"/>
                <a:gd name="connsiteY5" fmla="*/ 107950 h 129540"/>
                <a:gd name="connsiteX6" fmla="*/ 0 w 1875169"/>
                <a:gd name="connsiteY6" fmla="*/ 21590 h 129540"/>
                <a:gd name="connsiteX0" fmla="*/ 0 w 1772532"/>
                <a:gd name="connsiteY0" fmla="*/ 21590 h 129540"/>
                <a:gd name="connsiteX1" fmla="*/ 21590 w 1772532"/>
                <a:gd name="connsiteY1" fmla="*/ 0 h 129540"/>
                <a:gd name="connsiteX2" fmla="*/ 1743709 w 1772532"/>
                <a:gd name="connsiteY2" fmla="*/ 0 h 129540"/>
                <a:gd name="connsiteX3" fmla="*/ 1743709 w 1772532"/>
                <a:gd name="connsiteY3" fmla="*/ 129540 h 129540"/>
                <a:gd name="connsiteX4" fmla="*/ 21590 w 1772532"/>
                <a:gd name="connsiteY4" fmla="*/ 129540 h 129540"/>
                <a:gd name="connsiteX5" fmla="*/ 0 w 1772532"/>
                <a:gd name="connsiteY5" fmla="*/ 107950 h 129540"/>
                <a:gd name="connsiteX6" fmla="*/ 0 w 1772532"/>
                <a:gd name="connsiteY6" fmla="*/ 21590 h 129540"/>
                <a:gd name="connsiteX0" fmla="*/ 0 w 1778363"/>
                <a:gd name="connsiteY0" fmla="*/ 21590 h 129540"/>
                <a:gd name="connsiteX1" fmla="*/ 21590 w 1778363"/>
                <a:gd name="connsiteY1" fmla="*/ 0 h 129540"/>
                <a:gd name="connsiteX2" fmla="*/ 1743709 w 1778363"/>
                <a:gd name="connsiteY2" fmla="*/ 0 h 129540"/>
                <a:gd name="connsiteX3" fmla="*/ 1743709 w 1778363"/>
                <a:gd name="connsiteY3" fmla="*/ 129540 h 129540"/>
                <a:gd name="connsiteX4" fmla="*/ 21590 w 1778363"/>
                <a:gd name="connsiteY4" fmla="*/ 129540 h 129540"/>
                <a:gd name="connsiteX5" fmla="*/ 0 w 1778363"/>
                <a:gd name="connsiteY5" fmla="*/ 107950 h 129540"/>
                <a:gd name="connsiteX6" fmla="*/ 0 w 1778363"/>
                <a:gd name="connsiteY6" fmla="*/ 21590 h 129540"/>
                <a:gd name="connsiteX0" fmla="*/ 0 w 1778363"/>
                <a:gd name="connsiteY0" fmla="*/ 21590 h 129540"/>
                <a:gd name="connsiteX1" fmla="*/ 21590 w 1778363"/>
                <a:gd name="connsiteY1" fmla="*/ 0 h 129540"/>
                <a:gd name="connsiteX2" fmla="*/ 1743709 w 1778363"/>
                <a:gd name="connsiteY2" fmla="*/ 0 h 129540"/>
                <a:gd name="connsiteX3" fmla="*/ 1743709 w 1778363"/>
                <a:gd name="connsiteY3" fmla="*/ 129540 h 129540"/>
                <a:gd name="connsiteX4" fmla="*/ 21590 w 1778363"/>
                <a:gd name="connsiteY4" fmla="*/ 129540 h 129540"/>
                <a:gd name="connsiteX5" fmla="*/ 0 w 1778363"/>
                <a:gd name="connsiteY5" fmla="*/ 107950 h 129540"/>
                <a:gd name="connsiteX6" fmla="*/ 0 w 1778363"/>
                <a:gd name="connsiteY6" fmla="*/ 21590 h 129540"/>
                <a:gd name="connsiteX0" fmla="*/ 0 w 1786341"/>
                <a:gd name="connsiteY0" fmla="*/ 21590 h 129540"/>
                <a:gd name="connsiteX1" fmla="*/ 21590 w 1786341"/>
                <a:gd name="connsiteY1" fmla="*/ 0 h 129540"/>
                <a:gd name="connsiteX2" fmla="*/ 1743709 w 1786341"/>
                <a:gd name="connsiteY2" fmla="*/ 0 h 129540"/>
                <a:gd name="connsiteX3" fmla="*/ 1743709 w 1786341"/>
                <a:gd name="connsiteY3" fmla="*/ 129540 h 129540"/>
                <a:gd name="connsiteX4" fmla="*/ 21590 w 1786341"/>
                <a:gd name="connsiteY4" fmla="*/ 129540 h 129540"/>
                <a:gd name="connsiteX5" fmla="*/ 0 w 1786341"/>
                <a:gd name="connsiteY5" fmla="*/ 107950 h 129540"/>
                <a:gd name="connsiteX6" fmla="*/ 0 w 1786341"/>
                <a:gd name="connsiteY6" fmla="*/ 21590 h 129540"/>
                <a:gd name="connsiteX0" fmla="*/ 1743709 w 1835149"/>
                <a:gd name="connsiteY0" fmla="*/ 129540 h 220980"/>
                <a:gd name="connsiteX1" fmla="*/ 21590 w 1835149"/>
                <a:gd name="connsiteY1" fmla="*/ 129540 h 220980"/>
                <a:gd name="connsiteX2" fmla="*/ 0 w 1835149"/>
                <a:gd name="connsiteY2" fmla="*/ 107950 h 220980"/>
                <a:gd name="connsiteX3" fmla="*/ 0 w 1835149"/>
                <a:gd name="connsiteY3" fmla="*/ 21590 h 220980"/>
                <a:gd name="connsiteX4" fmla="*/ 21590 w 1835149"/>
                <a:gd name="connsiteY4" fmla="*/ 0 h 220980"/>
                <a:gd name="connsiteX5" fmla="*/ 1743709 w 1835149"/>
                <a:gd name="connsiteY5" fmla="*/ 0 h 220980"/>
                <a:gd name="connsiteX6" fmla="*/ 1835149 w 1835149"/>
                <a:gd name="connsiteY6" fmla="*/ 220980 h 220980"/>
                <a:gd name="connsiteX0" fmla="*/ 1743709 w 1835149"/>
                <a:gd name="connsiteY0" fmla="*/ 129540 h 220980"/>
                <a:gd name="connsiteX1" fmla="*/ 0 w 1835149"/>
                <a:gd name="connsiteY1" fmla="*/ 107950 h 220980"/>
                <a:gd name="connsiteX2" fmla="*/ 0 w 1835149"/>
                <a:gd name="connsiteY2" fmla="*/ 21590 h 220980"/>
                <a:gd name="connsiteX3" fmla="*/ 21590 w 1835149"/>
                <a:gd name="connsiteY3" fmla="*/ 0 h 220980"/>
                <a:gd name="connsiteX4" fmla="*/ 1743709 w 1835149"/>
                <a:gd name="connsiteY4" fmla="*/ 0 h 220980"/>
                <a:gd name="connsiteX5" fmla="*/ 1835149 w 1835149"/>
                <a:gd name="connsiteY5" fmla="*/ 220980 h 220980"/>
                <a:gd name="connsiteX0" fmla="*/ 0 w 1835149"/>
                <a:gd name="connsiteY0" fmla="*/ 107950 h 220980"/>
                <a:gd name="connsiteX1" fmla="*/ 0 w 1835149"/>
                <a:gd name="connsiteY1" fmla="*/ 21590 h 220980"/>
                <a:gd name="connsiteX2" fmla="*/ 21590 w 1835149"/>
                <a:gd name="connsiteY2" fmla="*/ 0 h 220980"/>
                <a:gd name="connsiteX3" fmla="*/ 1743709 w 1835149"/>
                <a:gd name="connsiteY3" fmla="*/ 0 h 220980"/>
                <a:gd name="connsiteX4" fmla="*/ 1835149 w 1835149"/>
                <a:gd name="connsiteY4" fmla="*/ 220980 h 220980"/>
                <a:gd name="connsiteX0" fmla="*/ 0 w 1764741"/>
                <a:gd name="connsiteY0" fmla="*/ 107950 h 107950"/>
                <a:gd name="connsiteX1" fmla="*/ 0 w 1764741"/>
                <a:gd name="connsiteY1" fmla="*/ 21590 h 107950"/>
                <a:gd name="connsiteX2" fmla="*/ 21590 w 1764741"/>
                <a:gd name="connsiteY2" fmla="*/ 0 h 107950"/>
                <a:gd name="connsiteX3" fmla="*/ 1743709 w 1764741"/>
                <a:gd name="connsiteY3" fmla="*/ 0 h 107950"/>
                <a:gd name="connsiteX4" fmla="*/ 1752599 w 1764741"/>
                <a:gd name="connsiteY4" fmla="*/ 106680 h 107950"/>
                <a:gd name="connsiteX0" fmla="*/ 0 w 1779409"/>
                <a:gd name="connsiteY0" fmla="*/ 107950 h 107950"/>
                <a:gd name="connsiteX1" fmla="*/ 0 w 1779409"/>
                <a:gd name="connsiteY1" fmla="*/ 21590 h 107950"/>
                <a:gd name="connsiteX2" fmla="*/ 21590 w 1779409"/>
                <a:gd name="connsiteY2" fmla="*/ 0 h 107950"/>
                <a:gd name="connsiteX3" fmla="*/ 1743709 w 1779409"/>
                <a:gd name="connsiteY3" fmla="*/ 0 h 107950"/>
                <a:gd name="connsiteX4" fmla="*/ 1752599 w 1779409"/>
                <a:gd name="connsiteY4" fmla="*/ 106680 h 107950"/>
                <a:gd name="connsiteX0" fmla="*/ 0 w 1767628"/>
                <a:gd name="connsiteY0" fmla="*/ 107950 h 107950"/>
                <a:gd name="connsiteX1" fmla="*/ 0 w 1767628"/>
                <a:gd name="connsiteY1" fmla="*/ 21590 h 107950"/>
                <a:gd name="connsiteX2" fmla="*/ 21590 w 1767628"/>
                <a:gd name="connsiteY2" fmla="*/ 0 h 107950"/>
                <a:gd name="connsiteX3" fmla="*/ 1743709 w 1767628"/>
                <a:gd name="connsiteY3" fmla="*/ 0 h 107950"/>
                <a:gd name="connsiteX4" fmla="*/ 1752599 w 1767628"/>
                <a:gd name="connsiteY4" fmla="*/ 106680 h 107950"/>
                <a:gd name="connsiteX0" fmla="*/ 0 w 1767628"/>
                <a:gd name="connsiteY0" fmla="*/ 107950 h 107950"/>
                <a:gd name="connsiteX1" fmla="*/ 21590 w 1767628"/>
                <a:gd name="connsiteY1" fmla="*/ 0 h 107950"/>
                <a:gd name="connsiteX2" fmla="*/ 1743709 w 1767628"/>
                <a:gd name="connsiteY2" fmla="*/ 0 h 107950"/>
                <a:gd name="connsiteX3" fmla="*/ 1752599 w 1767628"/>
                <a:gd name="connsiteY3" fmla="*/ 106680 h 107950"/>
                <a:gd name="connsiteX0" fmla="*/ 14732 w 1782360"/>
                <a:gd name="connsiteY0" fmla="*/ 107950 h 107950"/>
                <a:gd name="connsiteX1" fmla="*/ 36322 w 1782360"/>
                <a:gd name="connsiteY1" fmla="*/ 0 h 107950"/>
                <a:gd name="connsiteX2" fmla="*/ 1758441 w 1782360"/>
                <a:gd name="connsiteY2" fmla="*/ 0 h 107950"/>
                <a:gd name="connsiteX3" fmla="*/ 1767331 w 1782360"/>
                <a:gd name="connsiteY3" fmla="*/ 106680 h 107950"/>
                <a:gd name="connsiteX0" fmla="*/ 19639 w 1787267"/>
                <a:gd name="connsiteY0" fmla="*/ 107950 h 107950"/>
                <a:gd name="connsiteX1" fmla="*/ 41229 w 1787267"/>
                <a:gd name="connsiteY1" fmla="*/ 0 h 107950"/>
                <a:gd name="connsiteX2" fmla="*/ 1763348 w 1787267"/>
                <a:gd name="connsiteY2" fmla="*/ 0 h 107950"/>
                <a:gd name="connsiteX3" fmla="*/ 1772238 w 1787267"/>
                <a:gd name="connsiteY3" fmla="*/ 106680 h 107950"/>
                <a:gd name="connsiteX0" fmla="*/ 26326 w 1774904"/>
                <a:gd name="connsiteY0" fmla="*/ 114300 h 114300"/>
                <a:gd name="connsiteX1" fmla="*/ 28866 w 1774904"/>
                <a:gd name="connsiteY1" fmla="*/ 0 h 114300"/>
                <a:gd name="connsiteX2" fmla="*/ 1750985 w 1774904"/>
                <a:gd name="connsiteY2" fmla="*/ 0 h 114300"/>
                <a:gd name="connsiteX3" fmla="*/ 1759875 w 1774904"/>
                <a:gd name="connsiteY3" fmla="*/ 106680 h 114300"/>
                <a:gd name="connsiteX0" fmla="*/ 26326 w 1767034"/>
                <a:gd name="connsiteY0" fmla="*/ 114300 h 115044"/>
                <a:gd name="connsiteX1" fmla="*/ 28866 w 1767034"/>
                <a:gd name="connsiteY1" fmla="*/ 0 h 115044"/>
                <a:gd name="connsiteX2" fmla="*/ 1750985 w 1767034"/>
                <a:gd name="connsiteY2" fmla="*/ 0 h 115044"/>
                <a:gd name="connsiteX3" fmla="*/ 1744000 w 1767034"/>
                <a:gd name="connsiteY3" fmla="*/ 115044 h 115044"/>
                <a:gd name="connsiteX0" fmla="*/ 26326 w 1771316"/>
                <a:gd name="connsiteY0" fmla="*/ 114300 h 115044"/>
                <a:gd name="connsiteX1" fmla="*/ 28866 w 1771316"/>
                <a:gd name="connsiteY1" fmla="*/ 0 h 115044"/>
                <a:gd name="connsiteX2" fmla="*/ 1750985 w 1771316"/>
                <a:gd name="connsiteY2" fmla="*/ 0 h 115044"/>
                <a:gd name="connsiteX3" fmla="*/ 1753525 w 1771316"/>
                <a:gd name="connsiteY3" fmla="*/ 115044 h 115044"/>
              </a:gdLst>
              <a:ahLst/>
              <a:cxnLst>
                <a:cxn ang="0">
                  <a:pos x="connsiteX0" y="connsiteY0"/>
                </a:cxn>
                <a:cxn ang="0">
                  <a:pos x="connsiteX1" y="connsiteY1"/>
                </a:cxn>
                <a:cxn ang="0">
                  <a:pos x="connsiteX2" y="connsiteY2"/>
                </a:cxn>
                <a:cxn ang="0">
                  <a:pos x="connsiteX3" y="connsiteY3"/>
                </a:cxn>
              </a:cxnLst>
              <a:rect l="l" t="t" r="r" b="b"/>
              <a:pathLst>
                <a:path w="1771316" h="115044">
                  <a:moveTo>
                    <a:pt x="26326" y="114300"/>
                  </a:moveTo>
                  <a:cubicBezTo>
                    <a:pt x="-14102" y="65617"/>
                    <a:pt x="-3731" y="29633"/>
                    <a:pt x="28866" y="0"/>
                  </a:cubicBezTo>
                  <a:lnTo>
                    <a:pt x="1750985" y="0"/>
                  </a:lnTo>
                  <a:cubicBezTo>
                    <a:pt x="1777655" y="40640"/>
                    <a:pt x="1777655" y="65514"/>
                    <a:pt x="1753525" y="115044"/>
                  </a:cubicBezTo>
                </a:path>
              </a:pathLst>
            </a:custGeom>
            <a:noFill/>
            <a:ln>
              <a:solidFill>
                <a:srgbClr val="9495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solidFill>
                  <a:schemeClr val="bg1">
                    <a:lumMod val="50000"/>
                  </a:schemeClr>
                </a:solidFill>
              </a:endParaRPr>
            </a:p>
          </p:txBody>
        </p:sp>
        <p:cxnSp>
          <p:nvCxnSpPr>
            <p:cNvPr id="22" name="直接连接符 21"/>
            <p:cNvCxnSpPr>
              <a:endCxn id="21" idx="3"/>
            </p:cNvCxnSpPr>
            <p:nvPr userDrawn="1"/>
          </p:nvCxnSpPr>
          <p:spPr>
            <a:xfrm>
              <a:off x="6889750" y="4991735"/>
              <a:ext cx="1727199" cy="847"/>
            </a:xfrm>
            <a:prstGeom prst="line">
              <a:avLst/>
            </a:prstGeom>
            <a:ln>
              <a:solidFill>
                <a:srgbClr val="E2E2E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8634740" y="4926330"/>
              <a:ext cx="142875" cy="0"/>
            </a:xfrm>
            <a:prstGeom prst="line">
              <a:avLst/>
            </a:prstGeom>
            <a:ln w="12700">
              <a:solidFill>
                <a:srgbClr val="9495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6720549" y="4926330"/>
              <a:ext cx="142875" cy="0"/>
            </a:xfrm>
            <a:prstGeom prst="line">
              <a:avLst/>
            </a:prstGeom>
            <a:ln w="12700">
              <a:solidFill>
                <a:srgbClr val="949599"/>
              </a:solidFill>
            </a:ln>
          </p:spPr>
          <p:style>
            <a:lnRef idx="1">
              <a:schemeClr val="accent1"/>
            </a:lnRef>
            <a:fillRef idx="0">
              <a:schemeClr val="accent1"/>
            </a:fillRef>
            <a:effectRef idx="0">
              <a:schemeClr val="accent1"/>
            </a:effectRef>
            <a:fontRef idx="minor">
              <a:schemeClr val="tx1"/>
            </a:fontRef>
          </p:style>
        </p:cxnSp>
      </p:grpSp>
      <p:pic>
        <p:nvPicPr>
          <p:cNvPr id="53" name="图片 5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 y="970290"/>
            <a:ext cx="9144000" cy="3239589"/>
          </a:xfrm>
          <a:prstGeom prst="rect">
            <a:avLst/>
          </a:prstGeom>
        </p:spPr>
      </p:pic>
      <p:sp>
        <p:nvSpPr>
          <p:cNvPr id="54" name="矩形 53"/>
          <p:cNvSpPr/>
          <p:nvPr userDrawn="1"/>
        </p:nvSpPr>
        <p:spPr>
          <a:xfrm>
            <a:off x="8820945" y="970290"/>
            <a:ext cx="323850" cy="3239589"/>
          </a:xfrm>
          <a:prstGeom prst="rect">
            <a:avLst/>
          </a:prstGeom>
          <a:gradFill flip="none" rotWithShape="1">
            <a:gsLst>
              <a:gs pos="0">
                <a:srgbClr val="ED1B24"/>
              </a:gs>
              <a:gs pos="100000">
                <a:srgbClr val="8D0507"/>
              </a:gs>
            </a:gsLst>
            <a:lin ang="5400000" scaled="1"/>
            <a:tileRect/>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sp>
        <p:nvSpPr>
          <p:cNvPr id="55" name="矩形 54"/>
          <p:cNvSpPr/>
          <p:nvPr userDrawn="1"/>
        </p:nvSpPr>
        <p:spPr>
          <a:xfrm>
            <a:off x="6265069" y="957311"/>
            <a:ext cx="2555875" cy="3239589"/>
          </a:xfrm>
          <a:prstGeom prst="rect">
            <a:avLst/>
          </a:prstGeom>
          <a:solidFill>
            <a:sysClr val="window" lastClr="FFFFFF">
              <a:alpha val="60000"/>
            </a:sys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sp>
        <p:nvSpPr>
          <p:cNvPr id="56" name="矩形 55"/>
          <p:cNvSpPr/>
          <p:nvPr userDrawn="1"/>
        </p:nvSpPr>
        <p:spPr>
          <a:xfrm>
            <a:off x="793" y="4187019"/>
            <a:ext cx="9144002" cy="142875"/>
          </a:xfrm>
          <a:prstGeom prst="rect">
            <a:avLst/>
          </a:prstGeom>
          <a:solidFill>
            <a:srgbClr val="949599"/>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pic>
        <p:nvPicPr>
          <p:cNvPr id="57" name="图片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9533" y="461753"/>
            <a:ext cx="2422384" cy="316800"/>
          </a:xfrm>
          <a:prstGeom prst="rect">
            <a:avLst/>
          </a:prstGeom>
        </p:spPr>
      </p:pic>
    </p:spTree>
    <p:extLst>
      <p:ext uri="{BB962C8B-B14F-4D97-AF65-F5344CB8AC3E}">
        <p14:creationId xmlns:p14="http://schemas.microsoft.com/office/powerpoint/2010/main" val="179451924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73"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52390" y="1089025"/>
            <a:ext cx="8640508" cy="5400675"/>
          </a:xfrm>
          <a:prstGeom prst="rect">
            <a:avLst/>
          </a:prstGeom>
        </p:spPr>
        <p:txBody>
          <a:bodyPr/>
          <a:lstStyle>
            <a:lvl1pPr marL="408291" indent="-408291">
              <a:lnSpc>
                <a:spcPct val="150000"/>
              </a:lnSpc>
              <a:buClr>
                <a:srgbClr val="C00000"/>
              </a:buClr>
              <a:buFont typeface="Wingdings" panose="05000000000000000000" pitchFamily="2" charset="2"/>
              <a:buChar char="n"/>
              <a:defRPr sz="1800"/>
            </a:lvl1pPr>
            <a:lvl2pPr>
              <a:defRPr sz="1800"/>
            </a:lvl2pPr>
            <a:lvl3pPr>
              <a:defRPr sz="1800"/>
            </a:lvl3pPr>
            <a:lvl4pPr>
              <a:defRPr sz="1800"/>
            </a:lvl4pPr>
            <a:lvl5pPr>
              <a:defRPr sz="1800"/>
            </a:lvl5pPr>
          </a:lstStyle>
          <a:p>
            <a:pPr lvl="0"/>
            <a:r>
              <a:rPr lang="zh-CN" altLang="en-US" dirty="0" smtClean="0"/>
              <a:t>单击此处编辑母版文本样式</a:t>
            </a:r>
          </a:p>
        </p:txBody>
      </p:sp>
      <p:sp>
        <p:nvSpPr>
          <p:cNvPr id="7" name="矩形 6"/>
          <p:cNvSpPr/>
          <p:nvPr userDrawn="1"/>
        </p:nvSpPr>
        <p:spPr>
          <a:xfrm>
            <a:off x="252689" y="369454"/>
            <a:ext cx="71450" cy="215950"/>
          </a:xfrm>
          <a:prstGeom prst="rect">
            <a:avLst/>
          </a:prstGeom>
          <a:solidFill>
            <a:srgbClr val="CE00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zh-CN" altLang="en-US" sz="2100"/>
          </a:p>
        </p:txBody>
      </p:sp>
      <p:sp>
        <p:nvSpPr>
          <p:cNvPr id="8" name="矩形 7"/>
          <p:cNvSpPr/>
          <p:nvPr userDrawn="1"/>
        </p:nvSpPr>
        <p:spPr>
          <a:xfrm>
            <a:off x="252689" y="583637"/>
            <a:ext cx="71450" cy="215950"/>
          </a:xfrm>
          <a:prstGeom prst="rect">
            <a:avLst/>
          </a:prstGeom>
          <a:solidFill>
            <a:srgbClr val="E57E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zh-CN" altLang="en-US" sz="2100"/>
          </a:p>
        </p:txBody>
      </p:sp>
      <p:sp>
        <p:nvSpPr>
          <p:cNvPr id="9" name="标题占位符 1"/>
          <p:cNvSpPr>
            <a:spLocks noGrp="1"/>
          </p:cNvSpPr>
          <p:nvPr>
            <p:ph type="title"/>
          </p:nvPr>
        </p:nvSpPr>
        <p:spPr>
          <a:xfrm>
            <a:off x="325346" y="369454"/>
            <a:ext cx="4247449" cy="435526"/>
          </a:xfrm>
          <a:prstGeom prst="rect">
            <a:avLst/>
          </a:prstGeom>
        </p:spPr>
        <p:txBody>
          <a:bodyPr vert="horz" lIns="121944" tIns="60972" rIns="121944" bIns="60972" rtlCol="0" anchor="ctr">
            <a:noAutofit/>
          </a:bodyPr>
          <a:lstStyle>
            <a:lvl1pPr algn="l">
              <a:defRPr sz="24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1" name="TextBox 15"/>
          <p:cNvSpPr txBox="1"/>
          <p:nvPr userDrawn="1"/>
        </p:nvSpPr>
        <p:spPr>
          <a:xfrm>
            <a:off x="8560898" y="6421322"/>
            <a:ext cx="584690" cy="353967"/>
          </a:xfrm>
          <a:prstGeom prst="rect">
            <a:avLst/>
          </a:prstGeom>
          <a:noFill/>
        </p:spPr>
        <p:txBody>
          <a:bodyPr wrap="square" lIns="121944" tIns="60972" rIns="121944" bIns="60972" rtlCol="0" anchor="ctr" anchorCtr="0">
            <a:spAutoFit/>
          </a:bodyPr>
          <a:lstStyle/>
          <a:p>
            <a:pPr algn="ctr"/>
            <a:fld id="{2EEF1883-7A0E-4F66-9932-E581691AD397}" type="slidenum">
              <a:rPr lang="zh-CN" altLang="en-US" sz="1100">
                <a:solidFill>
                  <a:schemeClr val="bg1">
                    <a:lumMod val="50000"/>
                  </a:schemeClr>
                </a:solidFill>
                <a:latin typeface="+mn-lt"/>
                <a:ea typeface="Arial Unicode MS" panose="020B0604020202020204" pitchFamily="34" charset="-122"/>
                <a:cs typeface="Arial Unicode MS" panose="020B0604020202020204" pitchFamily="34" charset="-122"/>
              </a:rPr>
              <a:pPr algn="ctr"/>
              <a:t>‹#›</a:t>
            </a:fld>
            <a:r>
              <a:rPr lang="zh-CN" altLang="en-US" sz="1500" dirty="0">
                <a:solidFill>
                  <a:schemeClr val="bg1">
                    <a:lumMod val="50000"/>
                  </a:schemeClr>
                </a:solidFill>
                <a:latin typeface="Agency FB" panose="020B0503020202020204" pitchFamily="34" charset="0"/>
                <a:ea typeface="Arial Unicode MS" panose="020B0604020202020204" pitchFamily="34" charset="-122"/>
                <a:cs typeface="Arial Unicode MS" panose="020B0604020202020204" pitchFamily="34" charset="-122"/>
              </a:rPr>
              <a:t> </a:t>
            </a: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7010" y="369454"/>
            <a:ext cx="2055889" cy="268862"/>
          </a:xfrm>
          <a:prstGeom prst="rect">
            <a:avLst/>
          </a:prstGeom>
        </p:spPr>
      </p:pic>
    </p:spTree>
    <p:extLst>
      <p:ext uri="{BB962C8B-B14F-4D97-AF65-F5344CB8AC3E}">
        <p14:creationId xmlns:p14="http://schemas.microsoft.com/office/powerpoint/2010/main" val="305142482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23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TextBox 15"/>
          <p:cNvSpPr txBox="1"/>
          <p:nvPr userDrawn="1"/>
        </p:nvSpPr>
        <p:spPr>
          <a:xfrm>
            <a:off x="8560898" y="6421322"/>
            <a:ext cx="584690" cy="353967"/>
          </a:xfrm>
          <a:prstGeom prst="rect">
            <a:avLst/>
          </a:prstGeom>
          <a:noFill/>
        </p:spPr>
        <p:txBody>
          <a:bodyPr wrap="square" lIns="121944" tIns="60972" rIns="121944" bIns="60972" rtlCol="0" anchor="ctr" anchorCtr="0">
            <a:spAutoFit/>
          </a:bodyPr>
          <a:lstStyle/>
          <a:p>
            <a:pPr algn="ctr"/>
            <a:fld id="{2EEF1883-7A0E-4F66-9932-E581691AD397}" type="slidenum">
              <a:rPr lang="zh-CN" altLang="en-US" sz="1100">
                <a:solidFill>
                  <a:schemeClr val="bg1">
                    <a:lumMod val="50000"/>
                  </a:schemeClr>
                </a:solidFill>
                <a:latin typeface="+mn-lt"/>
                <a:ea typeface="Arial Unicode MS" panose="020B0604020202020204" pitchFamily="34" charset="-122"/>
                <a:cs typeface="Arial Unicode MS" panose="020B0604020202020204" pitchFamily="34" charset="-122"/>
              </a:rPr>
              <a:pPr algn="ctr"/>
              <a:t>‹#›</a:t>
            </a:fld>
            <a:r>
              <a:rPr lang="zh-CN" altLang="en-US" sz="1500" dirty="0">
                <a:solidFill>
                  <a:schemeClr val="bg1">
                    <a:lumMod val="50000"/>
                  </a:schemeClr>
                </a:solidFill>
                <a:latin typeface="Agency FB" panose="020B0503020202020204" pitchFamily="34" charset="0"/>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28988546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7" name="TextBox 1"/>
          <p:cNvSpPr txBox="1"/>
          <p:nvPr userDrawn="1"/>
        </p:nvSpPr>
        <p:spPr>
          <a:xfrm>
            <a:off x="0" y="1652925"/>
            <a:ext cx="9145588" cy="1477352"/>
          </a:xfrm>
          <a:prstGeom prst="rect">
            <a:avLst/>
          </a:prstGeom>
          <a:noFill/>
        </p:spPr>
        <p:txBody>
          <a:bodyPr vert="horz" wrap="square" lIns="121944" tIns="60972" rIns="121944" bIns="60972" rtlCol="0">
            <a:spAutoFit/>
          </a:bodyPr>
          <a:lstStyle/>
          <a:p>
            <a:pPr algn="ctr" defTabSz="1016113"/>
            <a:r>
              <a:rPr lang="en-US" altLang="zh-CN" sz="8800" b="1" kern="1700" spc="333" dirty="0">
                <a:solidFill>
                  <a:srgbClr val="BE0000"/>
                </a:solidFill>
                <a:latin typeface="Verdana" panose="020B0604030504040204" pitchFamily="34" charset="0"/>
                <a:ea typeface="Verdana" panose="020B0604030504040204" pitchFamily="34" charset="0"/>
                <a:cs typeface="Verdana" panose="020B0604030504040204" pitchFamily="34" charset="0"/>
              </a:rPr>
              <a:t>THANKS !</a:t>
            </a:r>
            <a:endParaRPr lang="zh-CN" altLang="en-US" sz="8800" b="1" kern="1700" spc="333" dirty="0">
              <a:solidFill>
                <a:srgbClr val="BE0000"/>
              </a:solidFill>
              <a:latin typeface="Verdana" panose="020B0604030504040204" pitchFamily="34" charset="0"/>
              <a:ea typeface="微软雅黑" panose="020B0503020204020204" pitchFamily="34" charset="-122"/>
              <a:cs typeface="Verdana" panose="020B0604030504040204" pitchFamily="34" charset="0"/>
            </a:endParaRPr>
          </a:p>
        </p:txBody>
      </p:sp>
      <p:sp>
        <p:nvSpPr>
          <p:cNvPr id="2" name="矩形 1"/>
          <p:cNvSpPr/>
          <p:nvPr userDrawn="1"/>
        </p:nvSpPr>
        <p:spPr>
          <a:xfrm>
            <a:off x="252391" y="5768975"/>
            <a:ext cx="8640508" cy="946184"/>
          </a:xfrm>
          <a:prstGeom prst="rect">
            <a:avLst/>
          </a:prstGeom>
          <a:gradFill>
            <a:gsLst>
              <a:gs pos="0">
                <a:schemeClr val="bg1">
                  <a:lumMod val="50000"/>
                </a:schemeClr>
              </a:gs>
              <a:gs pos="50000">
                <a:schemeClr val="bg1">
                  <a:lumMod val="65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
        <p:nvSpPr>
          <p:cNvPr id="3" name="剪去单角的矩形 2"/>
          <p:cNvSpPr/>
          <p:nvPr userDrawn="1"/>
        </p:nvSpPr>
        <p:spPr>
          <a:xfrm>
            <a:off x="252390" y="3699824"/>
            <a:ext cx="8640807" cy="1980220"/>
          </a:xfrm>
          <a:prstGeom prst="snip1Rect">
            <a:avLst/>
          </a:prstGeom>
          <a:gradFill>
            <a:gsLst>
              <a:gs pos="0">
                <a:schemeClr val="bg1">
                  <a:lumMod val="50000"/>
                </a:schemeClr>
              </a:gs>
              <a:gs pos="50000">
                <a:schemeClr val="bg1">
                  <a:lumMod val="65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15" name="TextBox 14"/>
          <p:cNvSpPr txBox="1"/>
          <p:nvPr userDrawn="1"/>
        </p:nvSpPr>
        <p:spPr>
          <a:xfrm>
            <a:off x="556445" y="3834839"/>
            <a:ext cx="8303000" cy="1754326"/>
          </a:xfrm>
          <a:prstGeom prst="rect">
            <a:avLst/>
          </a:prstGeom>
          <a:noFill/>
        </p:spPr>
        <p:txBody>
          <a:bodyPr wrap="square" rtlCol="0">
            <a:spAutoFit/>
          </a:bodyPr>
          <a:lstStyle/>
          <a:p>
            <a:pPr>
              <a:lnSpc>
                <a:spcPct val="150000"/>
              </a:lnSpc>
            </a:pPr>
            <a:r>
              <a:rPr lang="zh-CN" altLang="en-US" sz="1800" b="1" dirty="0" smtClean="0">
                <a:solidFill>
                  <a:schemeClr val="bg1"/>
                </a:solidFill>
                <a:latin typeface="微软雅黑" panose="020B0503020204020204" pitchFamily="34" charset="-122"/>
                <a:ea typeface="微软雅黑" panose="020B0503020204020204" pitchFamily="34" charset="-122"/>
              </a:rPr>
              <a:t>公司总部：杭州市滨江区阡陌路</a:t>
            </a:r>
            <a:r>
              <a:rPr lang="en-US" altLang="zh-CN" sz="1800" b="1" dirty="0" smtClean="0">
                <a:solidFill>
                  <a:schemeClr val="bg1"/>
                </a:solidFill>
                <a:latin typeface="微软雅黑" panose="020B0503020204020204" pitchFamily="34" charset="-122"/>
                <a:ea typeface="微软雅黑" panose="020B0503020204020204" pitchFamily="34" charset="-122"/>
              </a:rPr>
              <a:t>555</a:t>
            </a:r>
            <a:r>
              <a:rPr lang="zh-CN" altLang="en-US" sz="1800" b="1" dirty="0" smtClean="0">
                <a:solidFill>
                  <a:schemeClr val="bg1"/>
                </a:solidFill>
                <a:latin typeface="微软雅黑" panose="020B0503020204020204" pitchFamily="34" charset="-122"/>
                <a:ea typeface="微软雅黑" panose="020B0503020204020204" pitchFamily="34" charset="-122"/>
              </a:rPr>
              <a:t>号</a:t>
            </a:r>
            <a:endParaRPr lang="en-US" altLang="zh-CN" sz="1800" b="1"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股票</a:t>
            </a:r>
            <a:r>
              <a:rPr lang="zh-CN" altLang="en-US" sz="1800" b="1" dirty="0" smtClean="0">
                <a:solidFill>
                  <a:schemeClr val="bg1"/>
                </a:solidFill>
                <a:latin typeface="微软雅黑" panose="020B0503020204020204" pitchFamily="34" charset="-122"/>
                <a:ea typeface="微软雅黑" panose="020B0503020204020204" pitchFamily="34" charset="-122"/>
              </a:rPr>
              <a:t>代码：</a:t>
            </a:r>
            <a:r>
              <a:rPr lang="en-US" altLang="zh-CN" sz="1800" b="1" dirty="0" smtClean="0">
                <a:solidFill>
                  <a:schemeClr val="bg1"/>
                </a:solidFill>
                <a:latin typeface="微软雅黑" panose="020B0503020204020204" pitchFamily="34" charset="-122"/>
                <a:ea typeface="微软雅黑" panose="020B0503020204020204" pitchFamily="34" charset="-122"/>
              </a:rPr>
              <a:t>002415</a:t>
            </a:r>
          </a:p>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客</a:t>
            </a:r>
            <a:r>
              <a:rPr lang="zh-CN" altLang="en-US" sz="1800" b="1" dirty="0" smtClean="0">
                <a:solidFill>
                  <a:schemeClr val="bg1"/>
                </a:solidFill>
                <a:latin typeface="微软雅黑" panose="020B0503020204020204" pitchFamily="34" charset="-122"/>
                <a:ea typeface="微软雅黑" panose="020B0503020204020204" pitchFamily="34" charset="-122"/>
              </a:rPr>
              <a:t>服电话：</a:t>
            </a:r>
            <a:r>
              <a:rPr lang="en-US" altLang="zh-CN" sz="1800" b="1" dirty="0" smtClean="0">
                <a:solidFill>
                  <a:schemeClr val="bg1"/>
                </a:solidFill>
                <a:latin typeface="微软雅黑" panose="020B0503020204020204" pitchFamily="34" charset="-122"/>
                <a:ea typeface="微软雅黑" panose="020B0503020204020204" pitchFamily="34" charset="-122"/>
              </a:rPr>
              <a:t>400-700-5998</a:t>
            </a:r>
          </a:p>
          <a:p>
            <a:pPr>
              <a:lnSpc>
                <a:spcPct val="150000"/>
              </a:lnSpc>
            </a:pPr>
            <a:r>
              <a:rPr lang="en-US" altLang="zh-CN" sz="1800" b="1" dirty="0" smtClean="0">
                <a:solidFill>
                  <a:schemeClr val="bg1"/>
                </a:solidFill>
                <a:ea typeface="微软雅黑" panose="020B0503020204020204" pitchFamily="34" charset="-122"/>
              </a:rPr>
              <a:t>www.hikvision.com                     </a:t>
            </a:r>
            <a:r>
              <a:rPr lang="en-US" altLang="zh-CN" sz="1800" b="1" dirty="0" smtClean="0">
                <a:solidFill>
                  <a:schemeClr val="bg1"/>
                </a:solidFill>
              </a:rPr>
              <a:t>©</a:t>
            </a:r>
            <a:r>
              <a:rPr lang="zh-CN" altLang="en-US" sz="1800" b="1" dirty="0" smtClean="0">
                <a:solidFill>
                  <a:schemeClr val="bg1"/>
                </a:solidFill>
              </a:rPr>
              <a:t>杭州海康威视数字技术股份有限公司</a:t>
            </a:r>
            <a:r>
              <a:rPr lang="en-US" altLang="zh-CN" sz="1800" b="1" dirty="0" smtClean="0">
                <a:solidFill>
                  <a:schemeClr val="bg1"/>
                </a:solidFill>
                <a:ea typeface="微软雅黑" panose="020B0503020204020204" pitchFamily="34" charset="-122"/>
              </a:rPr>
              <a:t>       </a:t>
            </a:r>
            <a:endParaRPr lang="zh-CN" altLang="en-US" sz="1800" b="1" dirty="0">
              <a:solidFill>
                <a:schemeClr val="bg1"/>
              </a:solidFill>
              <a:ea typeface="微软雅黑" panose="020B0503020204020204" pitchFamily="34" charset="-122"/>
            </a:endParaRPr>
          </a:p>
        </p:txBody>
      </p:sp>
      <p:sp>
        <p:nvSpPr>
          <p:cNvPr id="16" name="TextBox 15"/>
          <p:cNvSpPr txBox="1"/>
          <p:nvPr userDrawn="1"/>
        </p:nvSpPr>
        <p:spPr>
          <a:xfrm>
            <a:off x="286439" y="5802225"/>
            <a:ext cx="8573007" cy="972574"/>
          </a:xfrm>
          <a:prstGeom prst="rect">
            <a:avLst/>
          </a:prstGeom>
          <a:noFill/>
        </p:spPr>
        <p:txBody>
          <a:bodyPr wrap="square" rtlCol="0">
            <a:spAutoFit/>
          </a:bodyPr>
          <a:lstStyle/>
          <a:p>
            <a:pPr>
              <a:lnSpc>
                <a:spcPct val="130000"/>
              </a:lnSpc>
            </a:pPr>
            <a:r>
              <a:rPr lang="zh-CN" altLang="en-US" sz="1100" kern="1200" dirty="0" smtClean="0">
                <a:solidFill>
                  <a:schemeClr val="bg1"/>
                </a:solidFill>
                <a:latin typeface="+mn-lt"/>
                <a:ea typeface="微软雅黑" panose="020B0503020204020204" pitchFamily="34" charset="-122"/>
                <a:cs typeface="+mn-cs"/>
              </a:rPr>
              <a:t>国内分公司：北京、长春、长沙、成都、大连、福州、广州、贵阳、哈尔滨、海口、杭州、合肥、呼和浩特、济南、昆明、兰州、南昌、南京、南宁、宁波、青岛、上海、深圳、沈阳、石家庄、太原、天津、乌鲁木齐、无锡、武汉、西安、西宁、银川、郑州、重庆、拉萨</a:t>
            </a:r>
            <a:endParaRPr lang="en-US" altLang="zh-CN" sz="1100" kern="1200" dirty="0" smtClean="0">
              <a:solidFill>
                <a:schemeClr val="bg1"/>
              </a:solidFill>
              <a:latin typeface="+mn-lt"/>
              <a:ea typeface="微软雅黑" panose="020B0503020204020204" pitchFamily="34" charset="-122"/>
              <a:cs typeface="+mn-cs"/>
            </a:endParaRPr>
          </a:p>
          <a:p>
            <a:pPr marL="0" indent="0" eaLnBrk="1" hangingPunct="1">
              <a:lnSpc>
                <a:spcPct val="130000"/>
              </a:lnSpc>
              <a:spcBef>
                <a:spcPct val="0"/>
              </a:spcBef>
              <a:buFont typeface="Wingdings" pitchFamily="2" charset="2"/>
              <a:buNone/>
              <a:defRPr/>
            </a:pPr>
            <a:r>
              <a:rPr lang="zh-CN" altLang="en-US" sz="1100" kern="1200" dirty="0" smtClean="0">
                <a:solidFill>
                  <a:schemeClr val="bg1"/>
                </a:solidFill>
                <a:latin typeface="+mn-lt"/>
                <a:ea typeface="微软雅黑" panose="020B0503020204020204" pitchFamily="34" charset="-122"/>
                <a:cs typeface="+mn-cs"/>
              </a:rPr>
              <a:t>海外分公司：香港、荷兰、南非、印度、迪拜、美国、巴西、俄罗斯、新加坡、意大利、澳大利亚、法国、西班牙、波兰、英国、加拿大、韩国</a:t>
            </a:r>
          </a:p>
        </p:txBody>
      </p:sp>
    </p:spTree>
    <p:extLst>
      <p:ext uri="{BB962C8B-B14F-4D97-AF65-F5344CB8AC3E}">
        <p14:creationId xmlns:p14="http://schemas.microsoft.com/office/powerpoint/2010/main" val="3173044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 name="Rectangle 5"/>
          <p:cNvSpPr>
            <a:spLocks noChangeArrowheads="1"/>
          </p:cNvSpPr>
          <p:nvPr/>
        </p:nvSpPr>
        <p:spPr bwMode="auto">
          <a:xfrm>
            <a:off x="3888463" y="981303"/>
            <a:ext cx="3924982" cy="360446"/>
          </a:xfrm>
          <a:prstGeom prst="rect">
            <a:avLst/>
          </a:prstGeom>
          <a:noFill/>
          <a:ln w="9525">
            <a:noFill/>
            <a:miter lim="800000"/>
            <a:headEnd/>
            <a:tailEnd/>
          </a:ln>
        </p:spPr>
        <p:txBody>
          <a:bodyPr/>
          <a:lstStyle/>
          <a:p>
            <a:pPr>
              <a:defRPr/>
            </a:pPr>
            <a:endParaRPr lang="zh-CN" altLang="zh-CN" sz="2100">
              <a:ea typeface="宋体" pitchFamily="2" charset="-122"/>
            </a:endParaRPr>
          </a:p>
        </p:txBody>
      </p:sp>
      <p:sp>
        <p:nvSpPr>
          <p:cNvPr id="11267" name="Rectangle 3"/>
          <p:cNvSpPr>
            <a:spLocks noGrp="1" noChangeArrowheads="1"/>
          </p:cNvSpPr>
          <p:nvPr>
            <p:ph type="ctrTitle"/>
          </p:nvPr>
        </p:nvSpPr>
        <p:spPr>
          <a:xfrm>
            <a:off x="685920" y="2130919"/>
            <a:ext cx="5903350" cy="1298876"/>
          </a:xfrm>
          <a:prstGeom prst="rect">
            <a:avLst/>
          </a:prstGeom>
        </p:spPr>
        <p:txBody>
          <a:bodyPr/>
          <a:lstStyle>
            <a:lvl1pPr>
              <a:defRPr sz="7201">
                <a:latin typeface="黑体" pitchFamily="2"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270041749"/>
      </p:ext>
    </p:extLst>
  </p:cSld>
  <p:clrMapOvr>
    <a:masterClrMapping/>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0" r:id="rId2"/>
    <p:sldLayoutId id="2147483662" r:id="rId3"/>
    <p:sldLayoutId id="2147483664" r:id="rId4"/>
    <p:sldLayoutId id="2147483665" r:id="rId5"/>
  </p:sldLayoutIdLst>
  <p:timing>
    <p:tnLst>
      <p:par>
        <p:cTn id="1" dur="indefinite" restart="never" nodeType="tmRoot"/>
      </p:par>
    </p:tnLst>
  </p:timing>
  <p:txStyles>
    <p:titleStyle>
      <a:lvl1pPr algn="ctr" defTabSz="1088776" rtl="0" eaLnBrk="1" latinLnBrk="0" hangingPunct="1">
        <a:spcBef>
          <a:spcPct val="0"/>
        </a:spcBef>
        <a:buNone/>
        <a:defRPr sz="5200" kern="1200">
          <a:solidFill>
            <a:schemeClr val="tx1"/>
          </a:solidFill>
          <a:latin typeface="+mj-lt"/>
          <a:ea typeface="+mj-ea"/>
          <a:cs typeface="+mj-cs"/>
        </a:defRPr>
      </a:lvl1pPr>
    </p:titleStyle>
    <p:bodyStyle>
      <a:lvl1pPr marL="408291" indent="-408291" algn="l" defTabSz="108877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631" indent="-340243" algn="l" defTabSz="108877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970" indent="-272194" algn="l" defTabSz="1088776"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535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746"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C:\Documents and Settings\DingQi\桌面\封面1.jpg"/>
          <p:cNvPicPr>
            <a:picLocks noChangeAspect="1" noChangeArrowheads="1"/>
          </p:cNvPicPr>
          <p:nvPr/>
        </p:nvPicPr>
        <p:blipFill>
          <a:blip r:embed="rId3" cstate="print"/>
          <a:srcRect/>
          <a:stretch>
            <a:fillRect/>
          </a:stretch>
        </p:blipFill>
        <p:spPr bwMode="auto">
          <a:xfrm>
            <a:off x="0" y="199"/>
            <a:ext cx="9145588" cy="6859191"/>
          </a:xfrm>
          <a:prstGeom prst="rect">
            <a:avLst/>
          </a:prstGeom>
          <a:noFill/>
          <a:ln w="9525">
            <a:noFill/>
            <a:miter lim="800000"/>
            <a:headEnd/>
            <a:tailEnd/>
          </a:ln>
        </p:spPr>
      </p:pic>
      <p:sp>
        <p:nvSpPr>
          <p:cNvPr id="7" name="Rectangle 2"/>
          <p:cNvSpPr>
            <a:spLocks noGrp="1" noChangeArrowheads="1"/>
          </p:cNvSpPr>
          <p:nvPr>
            <p:ph type="ctrTitle"/>
          </p:nvPr>
        </p:nvSpPr>
        <p:spPr>
          <a:xfrm>
            <a:off x="467626" y="4294040"/>
            <a:ext cx="8425648" cy="1139775"/>
          </a:xfrm>
        </p:spPr>
        <p:txBody>
          <a:bodyPr/>
          <a:lstStyle/>
          <a:p>
            <a:r>
              <a:rPr lang="en-US" altLang="zh-CN" sz="4001" dirty="0" smtClean="0">
                <a:latin typeface="黑体" panose="02010609060101010101" pitchFamily="49" charset="-122"/>
                <a:ea typeface="黑体" panose="02010609060101010101" pitchFamily="49" charset="-122"/>
              </a:rPr>
              <a:t>iVMS-8000-FMS(v2.2.3)</a:t>
            </a:r>
            <a:r>
              <a:rPr lang="en-US" altLang="zh-CN" sz="4001" dirty="0" smtClean="0">
                <a:latin typeface="黑体" panose="02010609060101010101" pitchFamily="49" charset="-122"/>
                <a:ea typeface="黑体" panose="02010609060101010101" pitchFamily="49" charset="-122"/>
              </a:rPr>
              <a:t/>
            </a:r>
            <a:br>
              <a:rPr lang="en-US" altLang="zh-CN" sz="4001" dirty="0" smtClean="0">
                <a:latin typeface="黑体" panose="02010609060101010101" pitchFamily="49" charset="-122"/>
                <a:ea typeface="黑体" panose="02010609060101010101" pitchFamily="49" charset="-122"/>
              </a:rPr>
            </a:br>
            <a:r>
              <a:rPr lang="zh-CN" altLang="en-US" sz="4001" dirty="0" smtClean="0">
                <a:latin typeface="黑体" panose="02010609060101010101" pitchFamily="49" charset="-122"/>
                <a:ea typeface="黑体" panose="02010609060101010101" pitchFamily="49" charset="-122"/>
              </a:rPr>
              <a:t>项目启动计划</a:t>
            </a:r>
            <a:endParaRPr lang="zh-CN" altLang="zh-CN" sz="4001" dirty="0">
              <a:latin typeface="黑体" panose="02010609060101010101" pitchFamily="49" charset="-122"/>
              <a:ea typeface="黑体" panose="02010609060101010101" pitchFamily="49" charset="-122"/>
            </a:endParaRPr>
          </a:p>
        </p:txBody>
      </p:sp>
      <p:graphicFrame>
        <p:nvGraphicFramePr>
          <p:cNvPr id="8" name="Group 26"/>
          <p:cNvGraphicFramePr>
            <a:graphicFrameLocks noGrp="1"/>
          </p:cNvGraphicFramePr>
          <p:nvPr>
            <p:extLst>
              <p:ext uri="{D42A27DB-BD31-4B8C-83A1-F6EECF244321}">
                <p14:modId xmlns:p14="http://schemas.microsoft.com/office/powerpoint/2010/main" val="2774309941"/>
              </p:ext>
            </p:extLst>
          </p:nvPr>
        </p:nvGraphicFramePr>
        <p:xfrm>
          <a:off x="407637" y="5643594"/>
          <a:ext cx="8929527" cy="865156"/>
        </p:xfrm>
        <a:graphic>
          <a:graphicData uri="http://schemas.openxmlformats.org/drawingml/2006/table">
            <a:tbl>
              <a:tblPr/>
              <a:tblGrid>
                <a:gridCol w="2393095"/>
                <a:gridCol w="6536432"/>
              </a:tblGrid>
              <a:tr h="3658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作者：曹富春</a:t>
                      </a:r>
                    </a:p>
                  </a:txBody>
                  <a:tcPr marL="91456" marR="91456" marT="45728" marB="4572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dirty="0" smtClean="0">
                        <a:ln>
                          <a:noFill/>
                        </a:ln>
                        <a:solidFill>
                          <a:schemeClr val="tx1"/>
                        </a:solidFill>
                        <a:effectLst/>
                        <a:latin typeface="华文中宋" pitchFamily="2" charset="-122"/>
                        <a:ea typeface="华文中宋" pitchFamily="2" charset="-122"/>
                      </a:endParaRPr>
                    </a:p>
                  </a:txBody>
                  <a:tcPr marL="91456" marR="91456" marT="45728" marB="45728" horzOverflow="overflow">
                    <a:lnL>
                      <a:noFill/>
                    </a:lnL>
                    <a:lnR>
                      <a:noFill/>
                    </a:lnR>
                    <a:lnT>
                      <a:noFill/>
                    </a:lnT>
                    <a:lnB>
                      <a:noFill/>
                    </a:lnB>
                    <a:lnTlToBr>
                      <a:noFill/>
                    </a:lnTlToBr>
                    <a:lnBlToTr>
                      <a:noFill/>
                    </a:lnBlToTr>
                    <a:noFill/>
                  </a:tcPr>
                </a:tc>
              </a:tr>
              <a:tr h="4993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时间：</a:t>
                      </a:r>
                      <a:r>
                        <a:rPr kumimoji="0" lang="en-US" altLang="zh-CN"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17</a:t>
                      </a: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年</a:t>
                      </a:r>
                      <a:r>
                        <a:rPr kumimoji="0" lang="en-US" altLang="zh-CN"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4</a:t>
                      </a: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月</a:t>
                      </a:r>
                      <a:r>
                        <a:rPr kumimoji="0" lang="en-US" altLang="zh-CN" sz="1800" b="0" i="0" u="none" strike="noStrike" kern="1200" cap="none" normalizeH="0" baseline="0" smtClean="0">
                          <a:ln>
                            <a:noFill/>
                          </a:ln>
                          <a:solidFill>
                            <a:schemeClr val="tx1"/>
                          </a:solidFill>
                          <a:effectLst/>
                          <a:latin typeface="华文中宋" pitchFamily="2" charset="-122"/>
                          <a:ea typeface="华文中宋" pitchFamily="2" charset="-122"/>
                          <a:cs typeface="+mn-cs"/>
                        </a:rPr>
                        <a:t>27</a:t>
                      </a:r>
                      <a:r>
                        <a:rPr kumimoji="0" lang="zh-CN" altLang="en-US" sz="1800" b="0" i="0" u="none" strike="noStrike" kern="1200" cap="none" normalizeH="0" baseline="0" smtClean="0">
                          <a:ln>
                            <a:noFill/>
                          </a:ln>
                          <a:solidFill>
                            <a:schemeClr val="tx1"/>
                          </a:solidFill>
                          <a:effectLst/>
                          <a:latin typeface="华文中宋" pitchFamily="2" charset="-122"/>
                          <a:ea typeface="华文中宋" pitchFamily="2" charset="-122"/>
                          <a:cs typeface="+mn-cs"/>
                        </a:rPr>
                        <a:t>日</a:t>
                      </a:r>
                      <a:endPar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endParaRPr>
                    </a:p>
                  </a:txBody>
                  <a:tcPr marL="91456" marR="91456" marT="45728" marB="4572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dirty="0" smtClean="0">
                        <a:ln>
                          <a:noFill/>
                        </a:ln>
                        <a:solidFill>
                          <a:schemeClr val="tx1"/>
                        </a:solidFill>
                        <a:effectLst/>
                        <a:latin typeface="华文中宋" pitchFamily="2" charset="-122"/>
                        <a:ea typeface="华文中宋" pitchFamily="2" charset="-122"/>
                      </a:endParaRPr>
                    </a:p>
                  </a:txBody>
                  <a:tcPr marL="91456" marR="91456" marT="45728" marB="45728"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663118686"/>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625" y="188872"/>
            <a:ext cx="5258713" cy="346135"/>
          </a:xfrm>
        </p:spPr>
        <p:txBody>
          <a:bodyPr/>
          <a:lstStyle/>
          <a:p>
            <a:r>
              <a:rPr lang="zh-CN" altLang="en-US" dirty="0" smtClean="0"/>
              <a:t>变更控制程序</a:t>
            </a:r>
            <a:endParaRPr lang="zh-CN" altLang="en-US" dirty="0"/>
          </a:p>
        </p:txBody>
      </p:sp>
      <p:pic>
        <p:nvPicPr>
          <p:cNvPr id="2050" name="Picture 2" descr="http://192.0.0.230/flowjpg/变更控制程序.jpg"/>
          <p:cNvPicPr>
            <a:picLocks noChangeAspect="1" noChangeArrowheads="1"/>
          </p:cNvPicPr>
          <p:nvPr/>
        </p:nvPicPr>
        <p:blipFill>
          <a:blip r:embed="rId3" cstate="print"/>
          <a:srcRect/>
          <a:stretch>
            <a:fillRect/>
          </a:stretch>
        </p:blipFill>
        <p:spPr bwMode="auto">
          <a:xfrm>
            <a:off x="539646" y="686844"/>
            <a:ext cx="7994276" cy="5551750"/>
          </a:xfrm>
          <a:prstGeom prst="rect">
            <a:avLst/>
          </a:prstGeom>
          <a:noFill/>
        </p:spPr>
      </p:pic>
    </p:spTree>
    <p:extLst>
      <p:ext uri="{BB962C8B-B14F-4D97-AF65-F5344CB8AC3E}">
        <p14:creationId xmlns:p14="http://schemas.microsoft.com/office/powerpoint/2010/main" val="3389546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项目质量目标及质量计划</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14" y="819505"/>
            <a:ext cx="7999034" cy="463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54" y="5545029"/>
            <a:ext cx="3238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01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项目质量目标及质量计划</a:t>
            </a:r>
          </a:p>
        </p:txBody>
      </p:sp>
      <p:graphicFrame>
        <p:nvGraphicFramePr>
          <p:cNvPr id="4" name="表格 3"/>
          <p:cNvGraphicFramePr>
            <a:graphicFrameLocks noGrp="1"/>
          </p:cNvGraphicFramePr>
          <p:nvPr>
            <p:extLst>
              <p:ext uri="{D42A27DB-BD31-4B8C-83A1-F6EECF244321}">
                <p14:modId xmlns:p14="http://schemas.microsoft.com/office/powerpoint/2010/main" val="3985050009"/>
              </p:ext>
            </p:extLst>
          </p:nvPr>
        </p:nvGraphicFramePr>
        <p:xfrm>
          <a:off x="927389" y="1179544"/>
          <a:ext cx="7020780" cy="2588634"/>
        </p:xfrm>
        <a:graphic>
          <a:graphicData uri="http://schemas.openxmlformats.org/drawingml/2006/table">
            <a:tbl>
              <a:tblPr firstRow="1" bandRow="1">
                <a:tableStyleId>{93296810-A885-4BE3-A3E7-6D5BEEA58F35}</a:tableStyleId>
              </a:tblPr>
              <a:tblGrid>
                <a:gridCol w="1404156"/>
                <a:gridCol w="1404156"/>
                <a:gridCol w="1404156"/>
                <a:gridCol w="1404156"/>
                <a:gridCol w="1404156"/>
              </a:tblGrid>
              <a:tr h="828363">
                <a:tc>
                  <a:txBody>
                    <a:bodyPr/>
                    <a:lstStyle/>
                    <a:p>
                      <a:r>
                        <a:rPr lang="zh-CN" altLang="en-US" dirty="0" smtClean="0"/>
                        <a:t>度量项</a:t>
                      </a:r>
                      <a:endParaRPr lang="zh-CN" altLang="en-US" dirty="0"/>
                    </a:p>
                  </a:txBody>
                  <a:tcPr/>
                </a:tc>
                <a:tc>
                  <a:txBody>
                    <a:bodyPr/>
                    <a:lstStyle/>
                    <a:p>
                      <a:r>
                        <a:rPr lang="zh-CN" altLang="en-US" dirty="0" smtClean="0"/>
                        <a:t>监控方法</a:t>
                      </a:r>
                      <a:endParaRPr lang="zh-CN" altLang="en-US" dirty="0"/>
                    </a:p>
                  </a:txBody>
                  <a:tcPr/>
                </a:tc>
                <a:tc>
                  <a:txBody>
                    <a:bodyPr/>
                    <a:lstStyle/>
                    <a:p>
                      <a:r>
                        <a:rPr lang="zh-CN" altLang="en-US" dirty="0" smtClean="0"/>
                        <a:t>频率</a:t>
                      </a:r>
                      <a:endParaRPr lang="zh-CN" altLang="en-US" dirty="0"/>
                    </a:p>
                  </a:txBody>
                  <a:tcPr/>
                </a:tc>
                <a:tc>
                  <a:txBody>
                    <a:bodyPr/>
                    <a:lstStyle/>
                    <a:p>
                      <a:r>
                        <a:rPr lang="zh-CN" altLang="en-US" dirty="0" smtClean="0"/>
                        <a:t>责任人</a:t>
                      </a:r>
                      <a:endParaRPr lang="zh-CN" altLang="en-US" dirty="0"/>
                    </a:p>
                  </a:txBody>
                  <a:tcPr/>
                </a:tc>
                <a:tc>
                  <a:txBody>
                    <a:bodyPr/>
                    <a:lstStyle/>
                    <a:p>
                      <a:r>
                        <a:rPr lang="zh-CN" altLang="en-US" dirty="0" smtClean="0"/>
                        <a:t>说明</a:t>
                      </a:r>
                      <a:endParaRPr lang="zh-CN" altLang="en-US" dirty="0"/>
                    </a:p>
                  </a:txBody>
                  <a:tcPr/>
                </a:tc>
              </a:tr>
              <a:tr h="586757">
                <a:tc>
                  <a:txBody>
                    <a:bodyPr/>
                    <a:lstStyle/>
                    <a:p>
                      <a:r>
                        <a:rPr lang="zh-CN" altLang="en-US" sz="1400" dirty="0" smtClean="0"/>
                        <a:t>缺陷解决效率（周期）</a:t>
                      </a:r>
                      <a:endParaRPr lang="zh-CN" altLang="en-US" sz="1400" dirty="0"/>
                    </a:p>
                  </a:txBody>
                  <a:tcPr/>
                </a:tc>
                <a:tc>
                  <a:txBody>
                    <a:bodyPr/>
                    <a:lstStyle/>
                    <a:p>
                      <a:r>
                        <a:rPr lang="zh-CN" altLang="en-US" sz="1400" dirty="0" smtClean="0"/>
                        <a:t>控制图</a:t>
                      </a:r>
                      <a:endParaRPr lang="zh-CN" altLang="en-US" sz="1400" dirty="0"/>
                    </a:p>
                  </a:txBody>
                  <a:tcPr/>
                </a:tc>
                <a:tc>
                  <a:txBody>
                    <a:bodyPr/>
                    <a:lstStyle/>
                    <a:p>
                      <a:r>
                        <a:rPr lang="zh-CN" altLang="en-US" sz="1400" dirty="0" smtClean="0"/>
                        <a:t>每日</a:t>
                      </a:r>
                      <a:endParaRPr lang="zh-CN" altLang="en-US" sz="1400" dirty="0"/>
                    </a:p>
                  </a:txBody>
                  <a:tcPr/>
                </a:tc>
                <a:tc>
                  <a:txBody>
                    <a:bodyPr/>
                    <a:lstStyle/>
                    <a:p>
                      <a:r>
                        <a:rPr lang="zh-CN" altLang="en-US" sz="1400" dirty="0" smtClean="0"/>
                        <a:t>曹富春</a:t>
                      </a:r>
                      <a:endParaRPr lang="zh-CN" altLang="en-US" sz="1400" dirty="0"/>
                    </a:p>
                  </a:txBody>
                  <a:tcPr/>
                </a:tc>
                <a:tc>
                  <a:txBody>
                    <a:bodyPr/>
                    <a:lstStyle/>
                    <a:p>
                      <a:r>
                        <a:rPr lang="zh-CN" altLang="en-US" sz="1400" dirty="0" smtClean="0"/>
                        <a:t>系统测试阶段</a:t>
                      </a:r>
                      <a:endParaRPr lang="zh-CN" altLang="en-US" sz="1400" dirty="0"/>
                    </a:p>
                  </a:txBody>
                  <a:tcPr/>
                </a:tc>
              </a:tr>
              <a:tr h="586757">
                <a:tc>
                  <a:txBody>
                    <a:bodyPr/>
                    <a:lstStyle/>
                    <a:p>
                      <a:r>
                        <a:rPr lang="en-US" altLang="zh-CN" sz="1400" dirty="0" err="1" smtClean="0"/>
                        <a:t>Coverity</a:t>
                      </a:r>
                      <a:r>
                        <a:rPr lang="zh-CN" altLang="en-US" sz="1400" dirty="0" smtClean="0"/>
                        <a:t>清零率</a:t>
                      </a:r>
                      <a:endParaRPr lang="zh-CN" altLang="en-US" sz="1400" dirty="0"/>
                    </a:p>
                  </a:txBody>
                  <a:tcPr/>
                </a:tc>
                <a:tc>
                  <a:txBody>
                    <a:bodyPr/>
                    <a:lstStyle/>
                    <a:p>
                      <a:r>
                        <a:rPr lang="zh-CN" altLang="en-US" sz="1400" dirty="0" smtClean="0"/>
                        <a:t>时序图</a:t>
                      </a:r>
                      <a:endParaRPr lang="zh-CN" altLang="en-US" sz="1400" dirty="0"/>
                    </a:p>
                  </a:txBody>
                  <a:tcPr/>
                </a:tc>
                <a:tc>
                  <a:txBody>
                    <a:bodyPr/>
                    <a:lstStyle/>
                    <a:p>
                      <a:r>
                        <a:rPr lang="zh-CN" altLang="en-US" sz="1400" dirty="0" smtClean="0"/>
                        <a:t>每日</a:t>
                      </a:r>
                      <a:endParaRPr lang="zh-CN" altLang="en-US" sz="1400" dirty="0"/>
                    </a:p>
                  </a:txBody>
                  <a:tcPr/>
                </a:tc>
                <a:tc>
                  <a:txBody>
                    <a:bodyPr/>
                    <a:lstStyle/>
                    <a:p>
                      <a:r>
                        <a:rPr lang="zh-CN" altLang="en-US" sz="1400" dirty="0" smtClean="0"/>
                        <a:t>曹富春</a:t>
                      </a:r>
                      <a:endParaRPr lang="zh-CN" altLang="en-US" sz="1400" dirty="0"/>
                    </a:p>
                  </a:txBody>
                  <a:tcPr/>
                </a:tc>
                <a:tc>
                  <a:txBody>
                    <a:bodyPr/>
                    <a:lstStyle/>
                    <a:p>
                      <a:r>
                        <a:rPr lang="zh-CN" altLang="en-US" sz="1400" dirty="0" smtClean="0"/>
                        <a:t>集成测试</a:t>
                      </a:r>
                      <a:r>
                        <a:rPr lang="en-US" altLang="zh-CN" sz="1400" dirty="0" smtClean="0"/>
                        <a:t>~</a:t>
                      </a:r>
                      <a:r>
                        <a:rPr lang="zh-CN" altLang="en-US" sz="1400" dirty="0" smtClean="0"/>
                        <a:t>系统测试末轮</a:t>
                      </a:r>
                      <a:endParaRPr lang="zh-CN" altLang="en-US" sz="1400" dirty="0"/>
                    </a:p>
                  </a:txBody>
                  <a:tcPr/>
                </a:tc>
              </a:tr>
              <a:tr h="586757">
                <a:tc>
                  <a:txBody>
                    <a:bodyPr/>
                    <a:lstStyle/>
                    <a:p>
                      <a:r>
                        <a:rPr lang="zh-CN" altLang="en-US" sz="1400" dirty="0" smtClean="0"/>
                        <a:t>安全问题清零率</a:t>
                      </a:r>
                      <a:endParaRPr lang="zh-CN" altLang="en-US" sz="14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t>时序图</a:t>
                      </a:r>
                    </a:p>
                    <a:p>
                      <a:endParaRPr lang="zh-CN" altLang="en-US" sz="14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400" dirty="0" smtClean="0"/>
                        <a:t>每日</a:t>
                      </a:r>
                    </a:p>
                    <a:p>
                      <a:endParaRPr lang="zh-CN" altLang="en-US" sz="1400" dirty="0"/>
                    </a:p>
                  </a:txBody>
                  <a:tcPr/>
                </a:tc>
                <a:tc>
                  <a:txBody>
                    <a:bodyPr/>
                    <a:lstStyle/>
                    <a:p>
                      <a:r>
                        <a:rPr lang="zh-CN" altLang="en-US" sz="1400" dirty="0" smtClean="0"/>
                        <a:t>耿乔磊</a:t>
                      </a:r>
                      <a:endParaRPr lang="zh-CN" altLang="en-US" sz="1400" dirty="0"/>
                    </a:p>
                  </a:txBody>
                  <a:tcPr/>
                </a:tc>
                <a:tc>
                  <a:txBody>
                    <a:bodyPr/>
                    <a:lstStyle/>
                    <a:p>
                      <a:r>
                        <a:rPr lang="zh-CN" altLang="en-US" sz="1400" dirty="0" smtClean="0"/>
                        <a:t>首轮集成测试阶段</a:t>
                      </a:r>
                      <a:endParaRPr lang="zh-CN" altLang="en-US" sz="1400" dirty="0"/>
                    </a:p>
                  </a:txBody>
                  <a:tcPr/>
                </a:tc>
              </a:tr>
            </a:tbl>
          </a:graphicData>
        </a:graphic>
      </p:graphicFrame>
    </p:spTree>
    <p:extLst>
      <p:ext uri="{BB962C8B-B14F-4D97-AF65-F5344CB8AC3E}">
        <p14:creationId xmlns:p14="http://schemas.microsoft.com/office/powerpoint/2010/main" val="3059973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346" y="369454"/>
            <a:ext cx="5192553" cy="435526"/>
          </a:xfrm>
        </p:spPr>
        <p:txBody>
          <a:bodyPr/>
          <a:lstStyle/>
          <a:p>
            <a:r>
              <a:rPr lang="zh-CN" altLang="en-US" dirty="0" smtClean="0"/>
              <a:t>红黑牌规则</a:t>
            </a:r>
            <a:r>
              <a:rPr lang="en-US" altLang="zh-CN" dirty="0" smtClean="0"/>
              <a:t>-</a:t>
            </a:r>
            <a:r>
              <a:rPr lang="zh-CN" altLang="en-US" dirty="0" smtClean="0"/>
              <a:t>项目成员</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613679224"/>
              </p:ext>
            </p:extLst>
          </p:nvPr>
        </p:nvGraphicFramePr>
        <p:xfrm>
          <a:off x="297319" y="1089534"/>
          <a:ext cx="7965885" cy="3039085"/>
        </p:xfrm>
        <a:graphic>
          <a:graphicData uri="http://schemas.openxmlformats.org/drawingml/2006/table">
            <a:tbl>
              <a:tblPr firstRow="1" bandRow="1">
                <a:tableStyleId>{5C22544A-7EE6-4342-B048-85BDC9FD1C3A}</a:tableStyleId>
              </a:tblPr>
              <a:tblGrid>
                <a:gridCol w="2115235"/>
                <a:gridCol w="1035115"/>
                <a:gridCol w="4815535"/>
              </a:tblGrid>
              <a:tr h="516873">
                <a:tc>
                  <a:txBody>
                    <a:bodyPr/>
                    <a:lstStyle/>
                    <a:p>
                      <a:r>
                        <a:rPr lang="zh-CN" altLang="en-US" dirty="0" smtClean="0"/>
                        <a:t>度量项</a:t>
                      </a:r>
                      <a:endParaRPr lang="zh-CN" altLang="en-US" dirty="0"/>
                    </a:p>
                  </a:txBody>
                  <a:tcPr/>
                </a:tc>
                <a:tc>
                  <a:txBody>
                    <a:bodyPr/>
                    <a:lstStyle/>
                    <a:p>
                      <a:r>
                        <a:rPr lang="zh-CN" altLang="en-US" dirty="0" smtClean="0"/>
                        <a:t>指标</a:t>
                      </a:r>
                      <a:endParaRPr lang="zh-CN" altLang="en-US" dirty="0"/>
                    </a:p>
                  </a:txBody>
                  <a:tcPr/>
                </a:tc>
                <a:tc>
                  <a:txBody>
                    <a:bodyPr/>
                    <a:lstStyle/>
                    <a:p>
                      <a:r>
                        <a:rPr lang="zh-CN" altLang="en-US" dirty="0" smtClean="0"/>
                        <a:t>说明</a:t>
                      </a:r>
                      <a:endParaRPr lang="zh-CN" altLang="en-US" dirty="0"/>
                    </a:p>
                  </a:txBody>
                  <a:tcPr/>
                </a:tc>
              </a:tr>
              <a:tr h="360316">
                <a:tc>
                  <a:txBody>
                    <a:bodyPr/>
                    <a:lstStyle/>
                    <a:p>
                      <a:r>
                        <a:rPr lang="zh-CN" altLang="en-US" sz="1200" dirty="0" smtClean="0"/>
                        <a:t>预审率</a:t>
                      </a:r>
                      <a:endParaRPr lang="zh-CN" altLang="en-US" sz="1200" dirty="0"/>
                    </a:p>
                  </a:txBody>
                  <a:tcPr/>
                </a:tc>
                <a:tc>
                  <a:txBody>
                    <a:bodyPr/>
                    <a:lstStyle/>
                    <a:p>
                      <a:r>
                        <a:rPr lang="en-US" altLang="zh-CN" sz="1200" dirty="0" smtClean="0"/>
                        <a:t>100%</a:t>
                      </a:r>
                      <a:endParaRPr lang="zh-CN" altLang="en-US" sz="1200" dirty="0"/>
                    </a:p>
                  </a:txBody>
                  <a:tcPr/>
                </a:tc>
                <a:tc>
                  <a:txBody>
                    <a:bodyPr/>
                    <a:lstStyle/>
                    <a:p>
                      <a:r>
                        <a:rPr lang="zh-CN" altLang="en-US" sz="1200" dirty="0" smtClean="0"/>
                        <a:t>未达标扣分</a:t>
                      </a:r>
                      <a:endParaRPr lang="zh-CN" altLang="en-US" sz="1200" dirty="0"/>
                    </a:p>
                  </a:txBody>
                  <a:tcPr/>
                </a:tc>
              </a:tr>
              <a:tr h="360316">
                <a:tc>
                  <a:txBody>
                    <a:bodyPr/>
                    <a:lstStyle/>
                    <a:p>
                      <a:r>
                        <a:rPr lang="zh-CN" altLang="en-US" sz="1200" dirty="0" smtClean="0"/>
                        <a:t>按时结单率</a:t>
                      </a:r>
                      <a:endParaRPr lang="zh-CN" altLang="en-US" sz="1200" dirty="0"/>
                    </a:p>
                  </a:txBody>
                  <a:tcPr/>
                </a:tc>
                <a:tc>
                  <a:txBody>
                    <a:bodyPr/>
                    <a:lstStyle/>
                    <a:p>
                      <a:r>
                        <a:rPr lang="en-US" altLang="zh-CN" sz="1200" dirty="0" smtClean="0"/>
                        <a:t>100%</a:t>
                      </a:r>
                      <a:endParaRPr lang="zh-CN" altLang="en-US" sz="1200" dirty="0"/>
                    </a:p>
                  </a:txBody>
                  <a:tcPr/>
                </a:tc>
                <a:tc>
                  <a:txBody>
                    <a:bodyPr/>
                    <a:lstStyle/>
                    <a:p>
                      <a:r>
                        <a:rPr lang="zh-CN" altLang="en-US" sz="1200" dirty="0" smtClean="0"/>
                        <a:t>未达标扣分</a:t>
                      </a:r>
                      <a:endParaRPr lang="zh-CN" altLang="en-US" sz="1200" dirty="0"/>
                    </a:p>
                  </a:txBody>
                  <a:tcPr/>
                </a:tc>
              </a:tr>
              <a:tr h="360316">
                <a:tc>
                  <a:txBody>
                    <a:bodyPr/>
                    <a:lstStyle/>
                    <a:p>
                      <a:r>
                        <a:rPr lang="zh-CN" altLang="en-US" sz="1200" dirty="0" smtClean="0"/>
                        <a:t>评审效率</a:t>
                      </a:r>
                      <a:endParaRPr lang="zh-CN" altLang="en-US" sz="1200" dirty="0"/>
                    </a:p>
                  </a:txBody>
                  <a:tcPr/>
                </a:tc>
                <a:tc>
                  <a:txBody>
                    <a:bodyPr/>
                    <a:lstStyle/>
                    <a:p>
                      <a:r>
                        <a:rPr lang="en-US" altLang="zh-CN" sz="1200" dirty="0" smtClean="0"/>
                        <a:t>3</a:t>
                      </a:r>
                      <a:r>
                        <a:rPr lang="zh-CN" altLang="en-US" sz="1200" dirty="0" smtClean="0"/>
                        <a:t>个</a:t>
                      </a:r>
                      <a:r>
                        <a:rPr lang="en-US" altLang="zh-CN" sz="1200" dirty="0" smtClean="0"/>
                        <a:t>/</a:t>
                      </a:r>
                      <a:r>
                        <a:rPr lang="zh-CN" altLang="en-US" sz="1200" dirty="0" smtClean="0"/>
                        <a:t>人时</a:t>
                      </a:r>
                      <a:endParaRPr lang="zh-CN" altLang="en-US" sz="1200" dirty="0"/>
                    </a:p>
                  </a:txBody>
                  <a:tcPr/>
                </a:tc>
                <a:tc>
                  <a:txBody>
                    <a:bodyPr/>
                    <a:lstStyle/>
                    <a:p>
                      <a:r>
                        <a:rPr lang="zh-CN" altLang="en-US" sz="1200" dirty="0" smtClean="0"/>
                        <a:t>未达标扣分，超过加分</a:t>
                      </a:r>
                      <a:endParaRPr lang="zh-CN" altLang="en-US" sz="1200" dirty="0"/>
                    </a:p>
                  </a:txBody>
                  <a:tcPr/>
                </a:tc>
              </a:tr>
              <a:tr h="360316">
                <a:tc>
                  <a:txBody>
                    <a:bodyPr/>
                    <a:lstStyle/>
                    <a:p>
                      <a:r>
                        <a:rPr lang="zh-CN" altLang="en-US" sz="1200" dirty="0" smtClean="0"/>
                        <a:t>缺陷解决率</a:t>
                      </a:r>
                      <a:endParaRPr lang="zh-CN" altLang="en-US" sz="1200" dirty="0"/>
                    </a:p>
                  </a:txBody>
                  <a:tcPr/>
                </a:tc>
                <a:tc>
                  <a:txBody>
                    <a:bodyPr/>
                    <a:lstStyle/>
                    <a:p>
                      <a:r>
                        <a:rPr lang="en-US" altLang="zh-CN" sz="1200" dirty="0" smtClean="0"/>
                        <a:t>96%</a:t>
                      </a:r>
                      <a:endParaRPr lang="zh-CN" altLang="en-US" sz="12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200" dirty="0" smtClean="0"/>
                        <a:t>未达标扣分</a:t>
                      </a:r>
                    </a:p>
                  </a:txBody>
                  <a:tcPr/>
                </a:tc>
              </a:tr>
              <a:tr h="360316">
                <a:tc>
                  <a:txBody>
                    <a:bodyPr/>
                    <a:lstStyle/>
                    <a:p>
                      <a:r>
                        <a:rPr lang="zh-CN" altLang="en-US" sz="1200" dirty="0" smtClean="0"/>
                        <a:t>缺陷解决周期</a:t>
                      </a:r>
                      <a:endParaRPr lang="zh-CN" altLang="en-US" sz="1200" dirty="0"/>
                    </a:p>
                  </a:txBody>
                  <a:tcPr/>
                </a:tc>
                <a:tc>
                  <a:txBody>
                    <a:bodyPr/>
                    <a:lstStyle/>
                    <a:p>
                      <a:r>
                        <a:rPr lang="en-US" altLang="zh-CN" sz="1200" dirty="0" smtClean="0"/>
                        <a:t>2.5</a:t>
                      </a:r>
                      <a:endParaRPr lang="zh-CN" altLang="en-US" sz="1200"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zh-CN" altLang="en-US" sz="1200" dirty="0" smtClean="0"/>
                        <a:t>未达标扣分，统计系统测试的缺陷解决周期</a:t>
                      </a:r>
                    </a:p>
                  </a:txBody>
                  <a:tcPr/>
                </a:tc>
              </a:tr>
              <a:tr h="360316">
                <a:tc>
                  <a:txBody>
                    <a:bodyPr/>
                    <a:lstStyle/>
                    <a:p>
                      <a:r>
                        <a:rPr lang="en-US" altLang="zh-CN" sz="1200" dirty="0" smtClean="0"/>
                        <a:t>Reopen</a:t>
                      </a:r>
                      <a:r>
                        <a:rPr lang="zh-CN" altLang="en-US" sz="1200" dirty="0" smtClean="0"/>
                        <a:t>缺陷次数</a:t>
                      </a:r>
                      <a:endParaRPr lang="zh-CN" altLang="en-US" sz="1200" dirty="0"/>
                    </a:p>
                  </a:txBody>
                  <a:tcPr/>
                </a:tc>
                <a:tc>
                  <a:txBody>
                    <a:bodyPr/>
                    <a:lstStyle/>
                    <a:p>
                      <a:r>
                        <a:rPr lang="en-US" altLang="zh-CN" sz="1200" dirty="0" smtClean="0"/>
                        <a:t>3</a:t>
                      </a:r>
                      <a:endParaRPr lang="zh-CN" altLang="en-US" sz="1200" dirty="0"/>
                    </a:p>
                  </a:txBody>
                  <a:tcPr/>
                </a:tc>
                <a:tc>
                  <a:txBody>
                    <a:bodyPr/>
                    <a:lstStyle/>
                    <a:p>
                      <a:r>
                        <a:rPr lang="zh-CN" altLang="en-US" sz="1200" dirty="0" smtClean="0"/>
                        <a:t>未达标扣分，统计系统测试的缺陷</a:t>
                      </a:r>
                      <a:r>
                        <a:rPr lang="en-US" altLang="zh-CN" sz="1200" dirty="0" smtClean="0"/>
                        <a:t>Reopen</a:t>
                      </a:r>
                      <a:r>
                        <a:rPr lang="zh-CN" altLang="en-US" sz="1200" dirty="0" smtClean="0"/>
                        <a:t>次数</a:t>
                      </a:r>
                      <a:endParaRPr lang="zh-CN" altLang="en-US" sz="1200" dirty="0"/>
                    </a:p>
                  </a:txBody>
                  <a:tcPr/>
                </a:tc>
              </a:tr>
              <a:tr h="360316">
                <a:tc>
                  <a:txBody>
                    <a:bodyPr/>
                    <a:lstStyle/>
                    <a:p>
                      <a:r>
                        <a:rPr lang="zh-CN" altLang="en-US" sz="1200" dirty="0" smtClean="0"/>
                        <a:t>缺陷遗留</a:t>
                      </a:r>
                      <a:r>
                        <a:rPr lang="en-US" altLang="zh-CN" sz="1200" dirty="0" smtClean="0"/>
                        <a:t>DI</a:t>
                      </a:r>
                      <a:r>
                        <a:rPr lang="zh-CN" altLang="en-US" sz="1200" dirty="0" smtClean="0"/>
                        <a:t>值</a:t>
                      </a:r>
                      <a:endParaRPr lang="zh-CN" altLang="en-US" sz="1200" dirty="0"/>
                    </a:p>
                  </a:txBody>
                  <a:tcPr/>
                </a:tc>
                <a:tc>
                  <a:txBody>
                    <a:bodyPr/>
                    <a:lstStyle/>
                    <a:p>
                      <a:r>
                        <a:rPr lang="en-US" altLang="zh-CN" sz="1200" dirty="0" smtClean="0"/>
                        <a:t>10</a:t>
                      </a:r>
                      <a:endParaRPr lang="zh-CN" altLang="en-US" sz="1200" dirty="0"/>
                    </a:p>
                  </a:txBody>
                  <a:tcPr/>
                </a:tc>
                <a:tc>
                  <a:txBody>
                    <a:bodyPr/>
                    <a:lstStyle/>
                    <a:p>
                      <a:r>
                        <a:rPr lang="zh-CN" altLang="en-US" sz="1200" dirty="0" smtClean="0"/>
                        <a:t>未达标扣分</a:t>
                      </a:r>
                      <a:endParaRPr lang="zh-CN" altLang="en-US" sz="1200" dirty="0"/>
                    </a:p>
                  </a:txBody>
                  <a:tcPr/>
                </a:tc>
              </a:tr>
            </a:tbl>
          </a:graphicData>
        </a:graphic>
      </p:graphicFrame>
    </p:spTree>
    <p:extLst>
      <p:ext uri="{BB962C8B-B14F-4D97-AF65-F5344CB8AC3E}">
        <p14:creationId xmlns:p14="http://schemas.microsoft.com/office/powerpoint/2010/main" val="328498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沟通机制</a:t>
            </a:r>
          </a:p>
        </p:txBody>
      </p:sp>
      <p:sp>
        <p:nvSpPr>
          <p:cNvPr id="13315" name="内容占位符 2"/>
          <p:cNvSpPr>
            <a:spLocks noGrp="1"/>
          </p:cNvSpPr>
          <p:nvPr>
            <p:ph idx="1"/>
          </p:nvPr>
        </p:nvSpPr>
        <p:spPr>
          <a:xfrm>
            <a:off x="323584" y="684489"/>
            <a:ext cx="8440615" cy="5481614"/>
          </a:xfrm>
        </p:spPr>
        <p:txBody>
          <a:bodyPr/>
          <a:lstStyle/>
          <a:p>
            <a:pPr marL="0" indent="0">
              <a:buNone/>
              <a:defRPr/>
            </a:pPr>
            <a:r>
              <a:rPr lang="en-US" altLang="zh-CN" sz="1600" dirty="0" smtClean="0">
                <a:latin typeface="+mn-ea"/>
              </a:rPr>
              <a:t>1. </a:t>
            </a:r>
            <a:r>
              <a:rPr lang="zh-CN" altLang="en-US" sz="1600" dirty="0" smtClean="0">
                <a:latin typeface="+mn-ea"/>
              </a:rPr>
              <a:t>项目周报：</a:t>
            </a:r>
            <a:endParaRPr lang="en-US" altLang="zh-CN" sz="1600" dirty="0" smtClean="0">
              <a:latin typeface="+mn-ea"/>
            </a:endParaRPr>
          </a:p>
          <a:p>
            <a:pPr marL="457291" indent="-457291">
              <a:buAutoNum type="arabicPeriod" startAt="2"/>
              <a:defRPr/>
            </a:pPr>
            <a:endParaRPr lang="en-US" altLang="zh-CN" sz="1600" dirty="0">
              <a:latin typeface="+mn-ea"/>
            </a:endParaRPr>
          </a:p>
          <a:p>
            <a:pPr marL="0" indent="0">
              <a:buNone/>
              <a:defRPr/>
            </a:pPr>
            <a:endParaRPr lang="en-US" altLang="zh-CN" sz="1600" dirty="0">
              <a:latin typeface="+mn-ea"/>
            </a:endParaRPr>
          </a:p>
          <a:p>
            <a:pPr marL="0" indent="0">
              <a:buNone/>
              <a:defRPr/>
            </a:pPr>
            <a:r>
              <a:rPr lang="en-US" altLang="zh-CN" sz="1600" dirty="0" smtClean="0">
                <a:latin typeface="+mn-ea"/>
              </a:rPr>
              <a:t>2. </a:t>
            </a:r>
            <a:r>
              <a:rPr lang="zh-CN" altLang="en-US" sz="1600" dirty="0">
                <a:latin typeface="+mn-ea"/>
              </a:rPr>
              <a:t>每</a:t>
            </a:r>
            <a:r>
              <a:rPr lang="zh-CN" altLang="en-US" sz="1600" dirty="0" smtClean="0">
                <a:latin typeface="+mn-ea"/>
              </a:rPr>
              <a:t>周例会</a:t>
            </a:r>
            <a:endParaRPr lang="en-US" altLang="zh-CN" sz="2400" dirty="0"/>
          </a:p>
          <a:p>
            <a:pPr marL="457291" indent="-457291">
              <a:buNone/>
              <a:defRPr/>
            </a:pPr>
            <a:r>
              <a:rPr lang="en-US" altLang="zh-CN" sz="1400" dirty="0" smtClean="0"/>
              <a:t>3.RTX</a:t>
            </a:r>
            <a:r>
              <a:rPr lang="zh-CN" altLang="en-US" sz="1400" dirty="0" smtClean="0"/>
              <a:t>、邮件、当面沟通</a:t>
            </a:r>
            <a:endParaRPr lang="en-US" altLang="zh-CN" sz="1400" dirty="0"/>
          </a:p>
          <a:p>
            <a:pPr marL="457291" indent="-457291">
              <a:buNone/>
              <a:defRPr/>
            </a:pPr>
            <a:endParaRPr lang="zh-CN" altLang="en-US" sz="2400" dirty="0"/>
          </a:p>
        </p:txBody>
      </p:sp>
      <p:graphicFrame>
        <p:nvGraphicFramePr>
          <p:cNvPr id="8" name="表格 7"/>
          <p:cNvGraphicFramePr>
            <a:graphicFrameLocks noGrp="1"/>
          </p:cNvGraphicFramePr>
          <p:nvPr>
            <p:extLst>
              <p:ext uri="{D42A27DB-BD31-4B8C-83A1-F6EECF244321}">
                <p14:modId xmlns:p14="http://schemas.microsoft.com/office/powerpoint/2010/main" val="231193754"/>
              </p:ext>
            </p:extLst>
          </p:nvPr>
        </p:nvGraphicFramePr>
        <p:xfrm>
          <a:off x="477339" y="1059074"/>
          <a:ext cx="7490131" cy="836436"/>
        </p:xfrm>
        <a:graphic>
          <a:graphicData uri="http://schemas.openxmlformats.org/drawingml/2006/table">
            <a:tbl>
              <a:tblPr/>
              <a:tblGrid>
                <a:gridCol w="2156008"/>
                <a:gridCol w="2012274"/>
                <a:gridCol w="1309575"/>
                <a:gridCol w="2012274"/>
              </a:tblGrid>
              <a:tr h="360103">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报告对象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输出频率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责任人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r>
              <a:tr h="476333">
                <a:tc>
                  <a:txBody>
                    <a:bodyPr/>
                    <a:lstStyle/>
                    <a:p>
                      <a:pPr algn="ctr" rtl="0" fontAlgn="t"/>
                      <a:r>
                        <a:rPr lang="zh-CN" altLang="en-US" sz="1400" b="0" i="0" u="none" strike="noStrike" dirty="0">
                          <a:solidFill>
                            <a:srgbClr val="000000"/>
                          </a:solidFill>
                          <a:latin typeface="宋体"/>
                        </a:rPr>
                        <a:t>项目周报（必选） </a:t>
                      </a: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zh-CN" altLang="en-US" sz="1400" b="0" i="0" u="none" strike="noStrike" dirty="0">
                          <a:solidFill>
                            <a:srgbClr val="000000"/>
                          </a:solidFill>
                          <a:latin typeface="宋体"/>
                        </a:rPr>
                        <a:t>主控及更高管理者，项目团队 </a:t>
                      </a: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altLang="zh-CN" sz="1400" b="0" i="0" u="none" strike="noStrike" dirty="0" smtClean="0">
                          <a:solidFill>
                            <a:srgbClr val="000000"/>
                          </a:solidFill>
                          <a:latin typeface="宋体"/>
                        </a:rPr>
                        <a:t>1</a:t>
                      </a:r>
                      <a:r>
                        <a:rPr lang="zh-CN" altLang="en-US" sz="1400" b="0" i="0" u="none" strike="noStrike" dirty="0" smtClean="0">
                          <a:solidFill>
                            <a:srgbClr val="000000"/>
                          </a:solidFill>
                          <a:latin typeface="宋体"/>
                        </a:rPr>
                        <a:t>周</a:t>
                      </a:r>
                      <a:r>
                        <a:rPr lang="en-US" altLang="zh-CN" sz="1400" b="0" i="0" u="none" strike="noStrike" dirty="0">
                          <a:solidFill>
                            <a:srgbClr val="000000"/>
                          </a:solidFill>
                          <a:latin typeface="宋体"/>
                        </a:rPr>
                        <a:t>/</a:t>
                      </a:r>
                      <a:r>
                        <a:rPr lang="zh-CN" altLang="en-US" sz="1400" b="0" i="0" u="none" strike="noStrike" dirty="0">
                          <a:solidFill>
                            <a:srgbClr val="000000"/>
                          </a:solidFill>
                          <a:latin typeface="宋体"/>
                        </a:rPr>
                        <a:t>次 </a:t>
                      </a: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zh-CN" altLang="en-US" sz="1400" b="0" i="0" u="none" strike="noStrike" dirty="0" smtClean="0">
                          <a:solidFill>
                            <a:schemeClr val="tx1"/>
                          </a:solidFill>
                          <a:latin typeface="+mn-ea"/>
                          <a:ea typeface="+mn-ea"/>
                        </a:rPr>
                        <a:t>曹富春</a:t>
                      </a:r>
                      <a:endParaRPr lang="en-US" altLang="zh-CN" sz="1400" b="0" i="0" u="none" strike="noStrike" dirty="0" smtClean="0">
                        <a:solidFill>
                          <a:schemeClr val="tx1"/>
                        </a:solidFill>
                        <a:latin typeface="+mn-ea"/>
                        <a:ea typeface="+mn-ea"/>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86530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67626" y="188871"/>
            <a:ext cx="7057240" cy="504144"/>
          </a:xfrm>
        </p:spPr>
        <p:txBody>
          <a:bodyPr/>
          <a:lstStyle/>
          <a:p>
            <a:r>
              <a:rPr lang="zh-CN" altLang="en-US" dirty="0" smtClean="0"/>
              <a:t>量化估算</a:t>
            </a:r>
          </a:p>
        </p:txBody>
      </p:sp>
      <p:graphicFrame>
        <p:nvGraphicFramePr>
          <p:cNvPr id="2" name="表格 1"/>
          <p:cNvGraphicFramePr>
            <a:graphicFrameLocks noGrp="1"/>
          </p:cNvGraphicFramePr>
          <p:nvPr>
            <p:extLst>
              <p:ext uri="{D42A27DB-BD31-4B8C-83A1-F6EECF244321}">
                <p14:modId xmlns:p14="http://schemas.microsoft.com/office/powerpoint/2010/main" val="3060924754"/>
              </p:ext>
            </p:extLst>
          </p:nvPr>
        </p:nvGraphicFramePr>
        <p:xfrm>
          <a:off x="522344" y="2529694"/>
          <a:ext cx="8231188" cy="1296162"/>
        </p:xfrm>
        <a:graphic>
          <a:graphicData uri="http://schemas.openxmlformats.org/drawingml/2006/table">
            <a:tbl>
              <a:tblPr/>
              <a:tblGrid>
                <a:gridCol w="1189112"/>
                <a:gridCol w="1191549"/>
                <a:gridCol w="519018"/>
                <a:gridCol w="519018"/>
                <a:gridCol w="519018"/>
                <a:gridCol w="1072150"/>
                <a:gridCol w="1072150"/>
                <a:gridCol w="2149173"/>
              </a:tblGrid>
              <a:tr h="216027">
                <a:tc rowSpan="6">
                  <a:txBody>
                    <a:bodyPr/>
                    <a:lstStyle/>
                    <a:p>
                      <a:pPr algn="ctr" fontAlgn="ctr"/>
                      <a:r>
                        <a:rPr lang="zh-CN" altLang="en-US" sz="900" b="0" i="0" u="none" strike="noStrike" dirty="0">
                          <a:solidFill>
                            <a:srgbClr val="000000"/>
                          </a:solidFill>
                          <a:effectLst/>
                          <a:latin typeface="宋体"/>
                        </a:rPr>
                        <a:t>生命周期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宋体"/>
                        </a:rPr>
                        <a:t>预测项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900" b="0" i="0" u="none" strike="noStrike">
                          <a:solidFill>
                            <a:srgbClr val="000000"/>
                          </a:solidFill>
                          <a:effectLst/>
                          <a:latin typeface="宋体"/>
                        </a:rPr>
                        <a:t>预测值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2">
                  <a:txBody>
                    <a:bodyPr/>
                    <a:lstStyle/>
                    <a:p>
                      <a:pPr algn="ctr" fontAlgn="ctr"/>
                      <a:r>
                        <a:rPr lang="zh-CN" altLang="en-US" sz="900" b="0" i="0" u="none" strike="noStrike">
                          <a:solidFill>
                            <a:srgbClr val="000000"/>
                          </a:solidFill>
                          <a:effectLst/>
                          <a:latin typeface="宋体"/>
                        </a:rPr>
                        <a:t>确信区间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a:txBody>
                    <a:bodyPr/>
                    <a:lstStyle/>
                    <a:p>
                      <a:pPr algn="ctr" fontAlgn="ctr"/>
                      <a:r>
                        <a:rPr lang="en-US" sz="900" b="0" i="0" u="none" strike="noStrike">
                          <a:solidFill>
                            <a:srgbClr val="000000"/>
                          </a:solidFill>
                          <a:effectLst/>
                          <a:latin typeface="宋体"/>
                        </a:rPr>
                        <a:t>Certainty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900" b="0" i="0" u="none" strike="noStrike">
                          <a:solidFill>
                            <a:srgbClr val="000000"/>
                          </a:solidFill>
                          <a:effectLst/>
                          <a:latin typeface="宋体"/>
                        </a:rPr>
                        <a:t>选择</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900" b="0" i="0" u="none" strike="noStrike">
                          <a:solidFill>
                            <a:srgbClr val="000000"/>
                          </a:solidFill>
                          <a:effectLst/>
                          <a:latin typeface="宋体"/>
                        </a:rPr>
                        <a:t>约束条件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16027">
                <a:tc vMerge="1">
                  <a:txBody>
                    <a:bodyPr/>
                    <a:lstStyle/>
                    <a:p>
                      <a:endParaRPr lang="zh-CN" altLang="en-US"/>
                    </a:p>
                  </a:txBody>
                  <a:tcPr/>
                </a:tc>
                <a:tc>
                  <a:txBody>
                    <a:bodyPr/>
                    <a:lstStyle/>
                    <a:p>
                      <a:pPr algn="l" fontAlgn="ctr"/>
                      <a:r>
                        <a:rPr lang="zh-CN" altLang="en-US" sz="900" b="0" i="0" u="none" strike="noStrike" dirty="0">
                          <a:solidFill>
                            <a:srgbClr val="000000"/>
                          </a:solidFill>
                          <a:effectLst/>
                          <a:latin typeface="宋体"/>
                        </a:rPr>
                        <a:t>系统总工作量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dirty="0">
                          <a:solidFill>
                            <a:srgbClr val="000000"/>
                          </a:solidFill>
                          <a:effectLst/>
                          <a:latin typeface="Arial"/>
                        </a:rPr>
                        <a:t>617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900" b="0" i="0" u="none" strike="noStrike">
                          <a:solidFill>
                            <a:srgbClr val="000000"/>
                          </a:solidFill>
                          <a:effectLst/>
                          <a:latin typeface="Arial"/>
                        </a:rPr>
                        <a:t>556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647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dirty="0">
                          <a:solidFill>
                            <a:srgbClr val="000000"/>
                          </a:solidFill>
                          <a:effectLst/>
                          <a:latin typeface="宋体"/>
                        </a:rPr>
                        <a:t>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宋体"/>
                        </a:rPr>
                        <a:t>计划投入</a:t>
                      </a:r>
                      <a:r>
                        <a:rPr lang="en-US" altLang="zh-CN" sz="900" b="0" i="0" u="none" strike="noStrike" dirty="0">
                          <a:solidFill>
                            <a:srgbClr val="000000"/>
                          </a:solidFill>
                          <a:effectLst/>
                          <a:latin typeface="宋体"/>
                        </a:rPr>
                        <a:t>650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27">
                <a:tc vMerge="1">
                  <a:txBody>
                    <a:bodyPr/>
                    <a:lstStyle/>
                    <a:p>
                      <a:endParaRPr lang="zh-CN" altLang="en-US"/>
                    </a:p>
                  </a:txBody>
                  <a:tcPr/>
                </a:tc>
                <a:tc>
                  <a:txBody>
                    <a:bodyPr/>
                    <a:lstStyle/>
                    <a:p>
                      <a:pPr algn="l" fontAlgn="ctr"/>
                      <a:r>
                        <a:rPr lang="zh-CN" altLang="en-US" sz="900" b="0" i="0" u="none" strike="noStrike">
                          <a:solidFill>
                            <a:srgbClr val="000000"/>
                          </a:solidFill>
                          <a:effectLst/>
                          <a:latin typeface="宋体"/>
                        </a:rPr>
                        <a:t>系统缺陷修复工作量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70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900" b="0" i="0" u="none" strike="noStrike">
                          <a:solidFill>
                            <a:srgbClr val="000000"/>
                          </a:solidFill>
                          <a:effectLst/>
                          <a:latin typeface="Arial"/>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78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dirty="0">
                          <a:solidFill>
                            <a:srgbClr val="000000"/>
                          </a:solidFill>
                          <a:effectLst/>
                          <a:latin typeface="宋体"/>
                        </a:rPr>
                        <a:t>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宋体"/>
                        </a:rPr>
                        <a:t>计划投入</a:t>
                      </a:r>
                      <a:r>
                        <a:rPr lang="en-US" altLang="zh-CN" sz="900" b="0" i="0" u="none" strike="noStrike" dirty="0">
                          <a:solidFill>
                            <a:srgbClr val="000000"/>
                          </a:solidFill>
                          <a:effectLst/>
                          <a:latin typeface="宋体"/>
                        </a:rPr>
                        <a: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27">
                <a:tc vMerge="1">
                  <a:txBody>
                    <a:bodyPr/>
                    <a:lstStyle/>
                    <a:p>
                      <a:endParaRPr lang="zh-CN" altLang="en-US"/>
                    </a:p>
                  </a:txBody>
                  <a:tcPr/>
                </a:tc>
                <a:tc>
                  <a:txBody>
                    <a:bodyPr/>
                    <a:lstStyle/>
                    <a:p>
                      <a:pPr algn="l" fontAlgn="ctr"/>
                      <a:r>
                        <a:rPr lang="zh-CN" altLang="en-US" sz="900" b="0" i="0" u="none" strike="noStrike">
                          <a:solidFill>
                            <a:srgbClr val="000000"/>
                          </a:solidFill>
                          <a:effectLst/>
                          <a:latin typeface="宋体"/>
                        </a:rPr>
                        <a:t>测试工作量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61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900" b="0" i="0" u="none" strike="noStrike" dirty="0">
                          <a:solidFill>
                            <a:srgbClr val="000000"/>
                          </a:solidFill>
                          <a:effectLst/>
                          <a:latin typeface="Arial"/>
                        </a:rPr>
                        <a:t>55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dirty="0">
                          <a:solidFill>
                            <a:srgbClr val="000000"/>
                          </a:solidFill>
                          <a:effectLst/>
                          <a:latin typeface="宋体"/>
                        </a:rPr>
                        <a:t>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宋体"/>
                        </a:rPr>
                        <a:t>计划投入</a:t>
                      </a:r>
                      <a:r>
                        <a:rPr lang="en-US" altLang="zh-CN" sz="900" b="0" i="0" u="none" strike="noStrike" dirty="0">
                          <a:solidFill>
                            <a:srgbClr val="000000"/>
                          </a:solidFill>
                          <a:effectLst/>
                          <a:latin typeface="宋体"/>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27">
                <a:tc vMerge="1">
                  <a:txBody>
                    <a:bodyPr/>
                    <a:lstStyle/>
                    <a:p>
                      <a:endParaRPr lang="zh-CN" altLang="en-US"/>
                    </a:p>
                  </a:txBody>
                  <a:tcPr/>
                </a:tc>
                <a:tc>
                  <a:txBody>
                    <a:bodyPr/>
                    <a:lstStyle/>
                    <a:p>
                      <a:pPr algn="l" fontAlgn="ctr"/>
                      <a:r>
                        <a:rPr lang="zh-CN" altLang="en-US" sz="900" b="0" i="0" u="none" strike="noStrike">
                          <a:solidFill>
                            <a:srgbClr val="000000"/>
                          </a:solidFill>
                          <a:effectLst/>
                          <a:latin typeface="宋体"/>
                        </a:rPr>
                        <a:t>系统检出缺陷数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130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900" b="0" i="0" u="none" strike="noStrike">
                          <a:solidFill>
                            <a:srgbClr val="000000"/>
                          </a:solidFill>
                          <a:effectLst/>
                          <a:latin typeface="Arial"/>
                        </a:rPr>
                        <a:t>113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133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dirty="0">
                          <a:solidFill>
                            <a:srgbClr val="000000"/>
                          </a:solidFill>
                          <a:effectLst/>
                          <a:latin typeface="宋体"/>
                        </a:rPr>
                        <a:t>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宋体"/>
                        </a:rPr>
                        <a:t>检出缺陷</a:t>
                      </a:r>
                      <a:r>
                        <a:rPr lang="en-US" altLang="zh-CN" sz="900" b="0" i="0" u="none" strike="noStrike" dirty="0">
                          <a:solidFill>
                            <a:srgbClr val="000000"/>
                          </a:solidFill>
                          <a:effectLst/>
                          <a:latin typeface="宋体"/>
                        </a:rPr>
                        <a:t>130</a:t>
                      </a:r>
                      <a:r>
                        <a:rPr lang="zh-CN" altLang="en-US" sz="900" b="0" i="0" u="none" strike="noStrike" dirty="0">
                          <a:solidFill>
                            <a:srgbClr val="000000"/>
                          </a:solidFill>
                          <a:effectLst/>
                          <a:latin typeface="宋体"/>
                        </a:rPr>
                        <a:t>以上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27">
                <a:tc vMerge="1">
                  <a:txBody>
                    <a:bodyPr/>
                    <a:lstStyle/>
                    <a:p>
                      <a:endParaRPr lang="zh-CN" altLang="en-US"/>
                    </a:p>
                  </a:txBody>
                  <a:tcPr/>
                </a:tc>
                <a:tc>
                  <a:txBody>
                    <a:bodyPr/>
                    <a:lstStyle/>
                    <a:p>
                      <a:pPr algn="l" fontAlgn="ctr"/>
                      <a:r>
                        <a:rPr lang="zh-CN" altLang="en-US" sz="900" b="0" i="0" u="none" strike="noStrike">
                          <a:solidFill>
                            <a:srgbClr val="000000"/>
                          </a:solidFill>
                          <a:effectLst/>
                          <a:latin typeface="宋体"/>
                        </a:rPr>
                        <a:t>系统返工成本</a:t>
                      </a:r>
                      <a:r>
                        <a:rPr lang="en-US" altLang="zh-CN" sz="900" b="0" i="0" u="none" strike="noStrike">
                          <a:solidFill>
                            <a:srgbClr val="000000"/>
                          </a:solidFill>
                          <a:effectLst/>
                          <a:latin typeface="Arial"/>
                        </a:rPr>
                        <a:t>-</a:t>
                      </a:r>
                      <a:r>
                        <a:rPr lang="en-US" sz="900" b="0" i="0" u="none" strike="noStrike">
                          <a:solidFill>
                            <a:srgbClr val="000000"/>
                          </a:solidFill>
                          <a:effectLst/>
                          <a:latin typeface="Arial"/>
                        </a:rPr>
                        <a:t>D-CoR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11.3%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900" b="0" i="0" u="none" strike="noStrike">
                          <a:solidFill>
                            <a:srgbClr val="000000"/>
                          </a:solidFill>
                          <a:effectLst/>
                          <a:latin typeface="Arial"/>
                        </a:rPr>
                        <a:t>11.5%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a:solidFill>
                            <a:srgbClr val="000000"/>
                          </a:solidFill>
                          <a:effectLst/>
                          <a:latin typeface="Arial"/>
                        </a:rPr>
                        <a:t>12.9%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900" b="0" i="0" u="none" strike="noStrike" dirty="0">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dirty="0">
                          <a:solidFill>
                            <a:srgbClr val="000000"/>
                          </a:solidFill>
                          <a:effectLst/>
                          <a:latin typeface="宋体"/>
                        </a:rPr>
                        <a:t>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398272142"/>
              </p:ext>
            </p:extLst>
          </p:nvPr>
        </p:nvGraphicFramePr>
        <p:xfrm>
          <a:off x="522344" y="3879844"/>
          <a:ext cx="5930899" cy="1123950"/>
        </p:xfrm>
        <a:graphic>
          <a:graphicData uri="http://schemas.openxmlformats.org/drawingml/2006/table">
            <a:tbl>
              <a:tblPr/>
              <a:tblGrid>
                <a:gridCol w="1464113"/>
                <a:gridCol w="1464113"/>
                <a:gridCol w="992619"/>
                <a:gridCol w="670018"/>
                <a:gridCol w="670018"/>
                <a:gridCol w="670018"/>
              </a:tblGrid>
              <a:tr h="152400">
                <a:tc rowSpan="7">
                  <a:txBody>
                    <a:bodyPr/>
                    <a:lstStyle/>
                    <a:p>
                      <a:pPr algn="ctr" fontAlgn="ctr"/>
                      <a:r>
                        <a:rPr lang="en-US" altLang="zh-CN" sz="1000" b="0" i="0" u="none" strike="noStrike" dirty="0" smtClean="0">
                          <a:solidFill>
                            <a:srgbClr val="000000"/>
                          </a:solidFill>
                          <a:effectLst/>
                          <a:latin typeface="宋体"/>
                        </a:rPr>
                        <a:t>WEB</a:t>
                      </a:r>
                      <a:r>
                        <a:rPr lang="zh-CN" altLang="en-US" sz="1000" b="0" i="0" u="none" strike="noStrike" dirty="0" smtClean="0">
                          <a:solidFill>
                            <a:srgbClr val="000000"/>
                          </a:solidFill>
                          <a:effectLst/>
                          <a:latin typeface="宋体"/>
                        </a:rPr>
                        <a:t>模块开发</a:t>
                      </a:r>
                      <a:r>
                        <a:rPr lang="zh-CN" altLang="en-US" sz="1000" b="0" i="0" u="none" strike="noStrike" dirty="0">
                          <a:solidFill>
                            <a:srgbClr val="000000"/>
                          </a:solidFill>
                          <a:effectLst/>
                          <a:latin typeface="宋体"/>
                        </a:rPr>
                        <a:t/>
                      </a:r>
                      <a:br>
                        <a:rPr lang="zh-CN" altLang="en-US" sz="1000" b="0" i="0" u="none" strike="noStrike" dirty="0">
                          <a:solidFill>
                            <a:srgbClr val="000000"/>
                          </a:solidFill>
                          <a:effectLst/>
                          <a:latin typeface="宋体"/>
                        </a:rPr>
                      </a:br>
                      <a:r>
                        <a:rPr lang="zh-CN" altLang="en-US" sz="1000" b="0" i="0" u="none" strike="noStrike" dirty="0">
                          <a:solidFill>
                            <a:srgbClr val="000000"/>
                          </a:solidFill>
                          <a:effectLst/>
                          <a:latin typeface="宋体"/>
                        </a:rPr>
                        <a:t>及测试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a:solidFill>
                            <a:srgbClr val="000000"/>
                          </a:solidFill>
                          <a:effectLst/>
                          <a:latin typeface="宋体"/>
                        </a:rPr>
                        <a:t>预测项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900" b="1" i="0" u="none" strike="noStrike">
                          <a:solidFill>
                            <a:srgbClr val="000000"/>
                          </a:solidFill>
                          <a:effectLst/>
                          <a:latin typeface="宋体"/>
                        </a:rPr>
                        <a:t>预测值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zh-CN" altLang="en-US" sz="900" b="1" i="0" u="none" strike="noStrike">
                          <a:solidFill>
                            <a:srgbClr val="000000"/>
                          </a:solidFill>
                          <a:effectLst/>
                          <a:latin typeface="宋体"/>
                        </a:rPr>
                        <a:t>确信区间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algn="ctr" fontAlgn="ctr"/>
                      <a:r>
                        <a:rPr lang="en-US" sz="900" b="1" i="0" u="none" strike="noStrike">
                          <a:solidFill>
                            <a:srgbClr val="000000"/>
                          </a:solidFill>
                          <a:effectLst/>
                          <a:latin typeface="宋体"/>
                        </a:rPr>
                        <a:t>Certainty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软件开发工作量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124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103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136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缺陷修复工作量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dirty="0">
                          <a:solidFill>
                            <a:srgbClr val="000000"/>
                          </a:solidFill>
                          <a:effectLst/>
                          <a:latin typeface="Arial"/>
                        </a:rPr>
                        <a:t>40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35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43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软件开发</a:t>
                      </a:r>
                      <a:r>
                        <a:rPr lang="en-US" altLang="zh-CN" sz="1000" b="0" i="0" u="none" strike="noStrike">
                          <a:solidFill>
                            <a:srgbClr val="000000"/>
                          </a:solidFill>
                          <a:effectLst/>
                          <a:latin typeface="宋体"/>
                        </a:rPr>
                        <a:t>+</a:t>
                      </a:r>
                      <a:r>
                        <a:rPr lang="zh-CN" altLang="en-US" sz="1000" b="0" i="0" u="none" strike="noStrike">
                          <a:solidFill>
                            <a:srgbClr val="000000"/>
                          </a:solidFill>
                          <a:effectLst/>
                          <a:latin typeface="宋体"/>
                        </a:rPr>
                        <a:t>缺陷修复工作量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164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141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176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检出缺陷数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30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28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33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质量成本</a:t>
                      </a:r>
                      <a:r>
                        <a:rPr lang="en-US" altLang="zh-CN" sz="1000" b="0" i="0" u="none" strike="noStrike">
                          <a:solidFill>
                            <a:srgbClr val="000000"/>
                          </a:solidFill>
                          <a:effectLst/>
                          <a:latin typeface="Arial"/>
                        </a:rPr>
                        <a:t>-</a:t>
                      </a:r>
                      <a:r>
                        <a:rPr lang="en-US" sz="1000" b="0" i="0" u="none" strike="noStrike">
                          <a:solidFill>
                            <a:srgbClr val="000000"/>
                          </a:solidFill>
                          <a:effectLst/>
                          <a:latin typeface="Arial"/>
                        </a:rPr>
                        <a:t>D-CoQ</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31.7%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27.3%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34.5%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1925">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a:rPr>
                        <a:t>返工成本</a:t>
                      </a:r>
                      <a:r>
                        <a:rPr lang="en-US" altLang="zh-CN" sz="1000" b="0" i="0" u="none" strike="noStrike">
                          <a:solidFill>
                            <a:srgbClr val="000000"/>
                          </a:solidFill>
                          <a:effectLst/>
                          <a:latin typeface="Arial"/>
                        </a:rPr>
                        <a:t>-</a:t>
                      </a:r>
                      <a:r>
                        <a:rPr lang="en-US" sz="1000" b="0" i="0" u="none" strike="noStrike">
                          <a:solidFill>
                            <a:srgbClr val="000000"/>
                          </a:solidFill>
                          <a:effectLst/>
                          <a:latin typeface="Arial"/>
                        </a:rPr>
                        <a:t>D-CoR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24.4%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ctr"/>
                      <a:r>
                        <a:rPr lang="en-US" altLang="zh-CN" sz="1000" b="0" i="0" u="none" strike="noStrike">
                          <a:solidFill>
                            <a:srgbClr val="000000"/>
                          </a:solidFill>
                          <a:effectLst/>
                          <a:latin typeface="Arial"/>
                        </a:rPr>
                        <a:t>20.7%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Arial"/>
                        </a:rPr>
                        <a:t>26.6%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dirty="0">
                          <a:solidFill>
                            <a:srgbClr val="000000"/>
                          </a:solidFill>
                          <a:effectLst/>
                          <a:latin typeface="Arial"/>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29160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67626" y="188871"/>
            <a:ext cx="7057240" cy="504144"/>
          </a:xfrm>
        </p:spPr>
        <p:txBody>
          <a:bodyPr/>
          <a:lstStyle/>
          <a:p>
            <a:r>
              <a:rPr lang="zh-CN" altLang="en-US" dirty="0" smtClean="0"/>
              <a:t>既往经验提醒</a:t>
            </a:r>
          </a:p>
        </p:txBody>
      </p:sp>
      <p:sp>
        <p:nvSpPr>
          <p:cNvPr id="8" name="内容占位符 2"/>
          <p:cNvSpPr>
            <a:spLocks noGrp="1"/>
          </p:cNvSpPr>
          <p:nvPr>
            <p:ph idx="1"/>
          </p:nvPr>
        </p:nvSpPr>
        <p:spPr>
          <a:xfrm>
            <a:off x="867" y="1809614"/>
            <a:ext cx="9145588" cy="4758448"/>
          </a:xfrm>
        </p:spPr>
        <p:txBody>
          <a:bodyPr/>
          <a:lstStyle/>
          <a:p>
            <a:pPr marL="0" indent="0">
              <a:buNone/>
            </a:pPr>
            <a:r>
              <a:rPr lang="en-US" altLang="zh-CN" b="1" dirty="0" smtClean="0">
                <a:solidFill>
                  <a:srgbClr val="FF0000"/>
                </a:solidFill>
              </a:rPr>
              <a:t>2</a:t>
            </a:r>
            <a:r>
              <a:rPr lang="zh-CN" altLang="en-US" b="1" dirty="0" smtClean="0">
                <a:solidFill>
                  <a:srgbClr val="FF0000"/>
                </a:solidFill>
              </a:rPr>
              <a:t>、以往整理归类的的经验教训</a:t>
            </a:r>
            <a:endParaRPr lang="en-US" altLang="zh-CN" b="1" dirty="0" smtClean="0">
              <a:solidFill>
                <a:srgbClr val="FF0000"/>
              </a:solidFill>
            </a:endParaRPr>
          </a:p>
          <a:p>
            <a:pPr>
              <a:buFont typeface="Wingdings" panose="05000000000000000000" pitchFamily="2" charset="2"/>
              <a:buChar char="p"/>
            </a:pPr>
            <a:r>
              <a:rPr lang="zh-CN" altLang="en-US" dirty="0">
                <a:solidFill>
                  <a:srgbClr val="FF0000"/>
                </a:solidFill>
              </a:rPr>
              <a:t>兵马未动</a:t>
            </a:r>
            <a:r>
              <a:rPr lang="en-US" altLang="zh-CN" dirty="0">
                <a:solidFill>
                  <a:srgbClr val="FF0000"/>
                </a:solidFill>
              </a:rPr>
              <a:t>,</a:t>
            </a:r>
            <a:r>
              <a:rPr lang="zh-CN" altLang="en-US" dirty="0">
                <a:solidFill>
                  <a:srgbClr val="FF0000"/>
                </a:solidFill>
              </a:rPr>
              <a:t>粮草先行</a:t>
            </a:r>
            <a:endParaRPr lang="en-US" altLang="zh-CN" dirty="0" smtClean="0">
              <a:solidFill>
                <a:srgbClr val="FF0000"/>
              </a:solidFill>
            </a:endParaRPr>
          </a:p>
          <a:p>
            <a:pPr marL="0" indent="0">
              <a:buNone/>
            </a:pPr>
            <a:r>
              <a:rPr lang="en-US" altLang="zh-CN" dirty="0" err="1"/>
              <a:t>Coverity</a:t>
            </a:r>
            <a:r>
              <a:rPr lang="zh-CN" altLang="en-US" dirty="0"/>
              <a:t>构建提前完成部署</a:t>
            </a:r>
            <a:r>
              <a:rPr lang="zh-CN" altLang="en-US" dirty="0" smtClean="0"/>
              <a:t>，安全问题及时修复</a:t>
            </a:r>
            <a:r>
              <a:rPr lang="en-US" altLang="zh-CN" dirty="0" smtClean="0"/>
              <a:t>,</a:t>
            </a:r>
            <a:r>
              <a:rPr lang="zh-CN" altLang="en-US" dirty="0" smtClean="0"/>
              <a:t>测试</a:t>
            </a:r>
            <a:r>
              <a:rPr lang="zh-CN" altLang="en-US" dirty="0"/>
              <a:t>环境及设备提早准备；</a:t>
            </a:r>
            <a:endParaRPr lang="en-US" altLang="zh-CN" dirty="0"/>
          </a:p>
          <a:p>
            <a:pPr>
              <a:buFont typeface="Wingdings" panose="05000000000000000000" pitchFamily="2" charset="2"/>
              <a:buChar char="p"/>
            </a:pPr>
            <a:r>
              <a:rPr lang="zh-CN" altLang="en-US" dirty="0" smtClean="0">
                <a:solidFill>
                  <a:srgbClr val="FF0000"/>
                </a:solidFill>
              </a:rPr>
              <a:t>及时持续沟通</a:t>
            </a:r>
            <a:endParaRPr lang="en-US" altLang="zh-CN" dirty="0">
              <a:solidFill>
                <a:srgbClr val="FF0000"/>
              </a:solidFill>
            </a:endParaRPr>
          </a:p>
          <a:p>
            <a:pPr marL="0" indent="0">
              <a:buNone/>
            </a:pPr>
            <a:r>
              <a:rPr lang="zh-CN" altLang="en-US" dirty="0" smtClean="0"/>
              <a:t>需求不明确、设计不清楚，及时反馈沟通； </a:t>
            </a:r>
            <a:endParaRPr lang="en-US" altLang="zh-CN" dirty="0">
              <a:solidFill>
                <a:srgbClr val="FF0000"/>
              </a:solidFill>
            </a:endParaRPr>
          </a:p>
          <a:p>
            <a:pPr>
              <a:buFont typeface="Wingdings" panose="05000000000000000000" pitchFamily="2" charset="2"/>
              <a:buChar char="p"/>
            </a:pPr>
            <a:r>
              <a:rPr lang="zh-CN" altLang="en-US" dirty="0">
                <a:solidFill>
                  <a:srgbClr val="FF0000"/>
                </a:solidFill>
              </a:rPr>
              <a:t>任务</a:t>
            </a:r>
            <a:r>
              <a:rPr lang="zh-CN" altLang="en-US" dirty="0" smtClean="0">
                <a:solidFill>
                  <a:srgbClr val="FF0000"/>
                </a:solidFill>
              </a:rPr>
              <a:t>单工时反馈</a:t>
            </a:r>
          </a:p>
          <a:p>
            <a:pPr>
              <a:buFontTx/>
              <a:buNone/>
            </a:pPr>
            <a:r>
              <a:rPr lang="zh-CN" altLang="en-US" dirty="0" smtClean="0"/>
              <a:t>任务单按时、如实（工时）结单；</a:t>
            </a:r>
            <a:endParaRPr lang="en-US" altLang="zh-CN" dirty="0" smtClean="0"/>
          </a:p>
          <a:p>
            <a:pPr>
              <a:buFont typeface="Wingdings" panose="05000000000000000000" pitchFamily="2" charset="2"/>
              <a:buChar char="p"/>
            </a:pPr>
            <a:r>
              <a:rPr lang="zh-CN" altLang="en-US" dirty="0" smtClean="0">
                <a:solidFill>
                  <a:srgbClr val="FF0000"/>
                </a:solidFill>
              </a:rPr>
              <a:t>安全问题早检查</a:t>
            </a:r>
            <a:endParaRPr lang="zh-CN" altLang="en-US" dirty="0">
              <a:solidFill>
                <a:srgbClr val="FF0000"/>
              </a:solidFill>
            </a:endParaRPr>
          </a:p>
          <a:p>
            <a:pPr>
              <a:buFontTx/>
              <a:buNone/>
            </a:pPr>
            <a:r>
              <a:rPr lang="zh-CN" altLang="en-US" dirty="0" smtClean="0"/>
              <a:t>在实现阶段中后期，请集成测试人员安排一次安全测试。</a:t>
            </a:r>
            <a:endParaRPr lang="zh-CN" altLang="en-US" i="1" dirty="0">
              <a:solidFill>
                <a:srgbClr val="FF0000"/>
              </a:solidFill>
            </a:endParaRPr>
          </a:p>
          <a:p>
            <a:pPr>
              <a:buFontTx/>
              <a:buNone/>
            </a:pPr>
            <a:endParaRPr lang="zh-CN" altLang="en-US" i="1" dirty="0" smtClean="0">
              <a:solidFill>
                <a:srgbClr val="FF0000"/>
              </a:solidFill>
            </a:endParaRPr>
          </a:p>
        </p:txBody>
      </p:sp>
      <p:sp>
        <p:nvSpPr>
          <p:cNvPr id="4" name="内容占位符 2"/>
          <p:cNvSpPr txBox="1">
            <a:spLocks/>
          </p:cNvSpPr>
          <p:nvPr/>
        </p:nvSpPr>
        <p:spPr>
          <a:xfrm>
            <a:off x="1" y="690670"/>
            <a:ext cx="9145588" cy="908671"/>
          </a:xfrm>
          <a:prstGeom prst="rect">
            <a:avLst/>
          </a:prstGeom>
        </p:spPr>
        <p:txBody>
          <a:bodyPr/>
          <a:lstStyle>
            <a:lvl1pPr marL="408291" indent="-408291" algn="l" defTabSz="1088776" rtl="0" eaLnBrk="1" latinLnBrk="0" hangingPunct="1">
              <a:lnSpc>
                <a:spcPct val="150000"/>
              </a:lnSpc>
              <a:spcBef>
                <a:spcPct val="20000"/>
              </a:spcBef>
              <a:buClr>
                <a:srgbClr val="C00000"/>
              </a:buClr>
              <a:buFont typeface="Wingdings" panose="05000000000000000000" pitchFamily="2" charset="2"/>
              <a:buChar char="n"/>
              <a:defRPr sz="1800" kern="1200">
                <a:solidFill>
                  <a:schemeClr val="tx1"/>
                </a:solidFill>
                <a:latin typeface="+mn-lt"/>
                <a:ea typeface="+mn-ea"/>
                <a:cs typeface="+mn-cs"/>
              </a:defRPr>
            </a:lvl1pPr>
            <a:lvl2pPr marL="884631" indent="-340243"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360970"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905358"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449746" indent="-272194" algn="l" defTabSz="1088776"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Tx/>
              <a:buNone/>
            </a:pPr>
            <a:r>
              <a:rPr lang="en-US" altLang="zh-CN" b="1" dirty="0" smtClean="0">
                <a:solidFill>
                  <a:srgbClr val="FF0000"/>
                </a:solidFill>
              </a:rPr>
              <a:t>1</a:t>
            </a:r>
            <a:r>
              <a:rPr lang="zh-CN" altLang="en-US" b="1" dirty="0" smtClean="0">
                <a:solidFill>
                  <a:srgbClr val="FF0000"/>
                </a:solidFill>
              </a:rPr>
              <a:t>、上一版本（</a:t>
            </a:r>
            <a:r>
              <a:rPr lang="en-US" altLang="zh-CN" b="1" dirty="0" smtClean="0">
                <a:solidFill>
                  <a:srgbClr val="FF0000"/>
                </a:solidFill>
              </a:rPr>
              <a:t>v2.2.0</a:t>
            </a:r>
            <a:r>
              <a:rPr lang="zh-CN" altLang="en-US" b="1" dirty="0" smtClean="0">
                <a:solidFill>
                  <a:srgbClr val="FF0000"/>
                </a:solidFill>
              </a:rPr>
              <a:t>）经验教训实例：</a:t>
            </a:r>
            <a:endParaRPr lang="en-US" altLang="zh-CN" b="1" dirty="0" smtClean="0">
              <a:solidFill>
                <a:srgbClr val="FF0000"/>
              </a:solidFill>
            </a:endParaRPr>
          </a:p>
          <a:p>
            <a:pPr>
              <a:buFontTx/>
              <a:buNone/>
            </a:pPr>
            <a:r>
              <a:rPr lang="zh-CN" altLang="en-US" b="1" dirty="0" smtClean="0">
                <a:solidFill>
                  <a:srgbClr val="FF0000"/>
                </a:solidFill>
              </a:rPr>
              <a:t>进度计划、过程符合度</a:t>
            </a:r>
            <a:endParaRPr lang="en-US" altLang="zh-CN" b="1" dirty="0" smtClean="0">
              <a:solidFill>
                <a:srgbClr val="FF0000"/>
              </a:solidFill>
            </a:endParaRPr>
          </a:p>
        </p:txBody>
      </p:sp>
    </p:spTree>
    <p:extLst>
      <p:ext uri="{BB962C8B-B14F-4D97-AF65-F5344CB8AC3E}">
        <p14:creationId xmlns:p14="http://schemas.microsoft.com/office/powerpoint/2010/main" val="4096964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662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0" hangingPunct="0"/>
            <a:r>
              <a:rPr lang="zh-CN" altLang="en-US" dirty="0" smtClean="0"/>
              <a:t>会议流程</a:t>
            </a:r>
          </a:p>
        </p:txBody>
      </p:sp>
      <p:graphicFrame>
        <p:nvGraphicFramePr>
          <p:cNvPr id="5" name="图示 4"/>
          <p:cNvGraphicFramePr/>
          <p:nvPr>
            <p:extLst>
              <p:ext uri="{D42A27DB-BD31-4B8C-83A1-F6EECF244321}">
                <p14:modId xmlns:p14="http://schemas.microsoft.com/office/powerpoint/2010/main" val="764962318"/>
              </p:ext>
            </p:extLst>
          </p:nvPr>
        </p:nvGraphicFramePr>
        <p:xfrm>
          <a:off x="179543" y="909077"/>
          <a:ext cx="8129411" cy="5042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5696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项目</a:t>
            </a:r>
            <a:r>
              <a:rPr lang="zh-CN" altLang="en-US" dirty="0"/>
              <a:t>范围</a:t>
            </a:r>
          </a:p>
        </p:txBody>
      </p:sp>
      <p:graphicFrame>
        <p:nvGraphicFramePr>
          <p:cNvPr id="9" name="图示 8"/>
          <p:cNvGraphicFramePr/>
          <p:nvPr>
            <p:extLst>
              <p:ext uri="{D42A27DB-BD31-4B8C-83A1-F6EECF244321}">
                <p14:modId xmlns:p14="http://schemas.microsoft.com/office/powerpoint/2010/main" val="2095687046"/>
              </p:ext>
            </p:extLst>
          </p:nvPr>
        </p:nvGraphicFramePr>
        <p:xfrm>
          <a:off x="3132633" y="1435317"/>
          <a:ext cx="6097059" cy="406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线形标注 1(无边框) 9"/>
          <p:cNvSpPr/>
          <p:nvPr/>
        </p:nvSpPr>
        <p:spPr>
          <a:xfrm>
            <a:off x="325346" y="1404570"/>
            <a:ext cx="2880320" cy="637198"/>
          </a:xfrm>
          <a:prstGeom prst="callout1">
            <a:avLst>
              <a:gd name="adj1" fmla="val 67447"/>
              <a:gd name="adj2" fmla="val 100565"/>
              <a:gd name="adj3" fmla="val 110382"/>
              <a:gd name="adj4" fmla="val 117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银行网点理财业务管控</a:t>
            </a:r>
            <a:endParaRPr lang="zh-CN" altLang="en-US" dirty="0"/>
          </a:p>
        </p:txBody>
      </p:sp>
      <p:sp>
        <p:nvSpPr>
          <p:cNvPr id="105" name="线形标注 1(无边框) 104"/>
          <p:cNvSpPr/>
          <p:nvPr/>
        </p:nvSpPr>
        <p:spPr>
          <a:xfrm>
            <a:off x="325346" y="5102107"/>
            <a:ext cx="2880320" cy="502183"/>
          </a:xfrm>
          <a:prstGeom prst="callout1">
            <a:avLst>
              <a:gd name="adj1" fmla="val 16632"/>
              <a:gd name="adj2" fmla="val 119391"/>
              <a:gd name="adj3" fmla="val 57451"/>
              <a:gd name="adj4" fmla="val 97646"/>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t>移动办公监管应用场景</a:t>
            </a:r>
            <a:endParaRPr lang="zh-CN" altLang="en-US" dirty="0"/>
          </a:p>
        </p:txBody>
      </p:sp>
    </p:spTree>
    <p:extLst>
      <p:ext uri="{BB962C8B-B14F-4D97-AF65-F5344CB8AC3E}">
        <p14:creationId xmlns:p14="http://schemas.microsoft.com/office/powerpoint/2010/main" val="2397684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项目</a:t>
            </a:r>
            <a:r>
              <a:rPr lang="zh-CN" altLang="en-US" dirty="0"/>
              <a:t>范围</a:t>
            </a:r>
          </a:p>
        </p:txBody>
      </p:sp>
      <p:graphicFrame>
        <p:nvGraphicFramePr>
          <p:cNvPr id="7" name="图示 6"/>
          <p:cNvGraphicFramePr/>
          <p:nvPr>
            <p:extLst>
              <p:ext uri="{D42A27DB-BD31-4B8C-83A1-F6EECF244321}">
                <p14:modId xmlns:p14="http://schemas.microsoft.com/office/powerpoint/2010/main" val="3454606977"/>
              </p:ext>
            </p:extLst>
          </p:nvPr>
        </p:nvGraphicFramePr>
        <p:xfrm>
          <a:off x="126158" y="954518"/>
          <a:ext cx="8893274" cy="4815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2511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团队成员</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919163"/>
            <a:ext cx="5686425"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7896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角色职责说明</a:t>
            </a:r>
          </a:p>
        </p:txBody>
      </p:sp>
      <p:sp>
        <p:nvSpPr>
          <p:cNvPr id="13315" name="内容占位符 2"/>
          <p:cNvSpPr>
            <a:spLocks noGrp="1"/>
          </p:cNvSpPr>
          <p:nvPr>
            <p:ph idx="1"/>
          </p:nvPr>
        </p:nvSpPr>
        <p:spPr>
          <a:xfrm>
            <a:off x="323584" y="620995"/>
            <a:ext cx="8440615" cy="5545108"/>
          </a:xfrm>
        </p:spPr>
        <p:txBody>
          <a:bodyPr/>
          <a:lstStyle/>
          <a:p>
            <a:pPr>
              <a:buFontTx/>
              <a:buNone/>
              <a:defRPr/>
            </a:pPr>
            <a:endParaRPr lang="en-US" altLang="zh-CN" sz="2400" i="1" dirty="0"/>
          </a:p>
          <a:p>
            <a:pPr>
              <a:buFontTx/>
              <a:buNone/>
              <a:defRPr/>
            </a:pPr>
            <a:r>
              <a:rPr lang="zh-CN" altLang="en-US" sz="2400" i="1" dirty="0"/>
              <a:t>项目经理须</a:t>
            </a:r>
            <a:r>
              <a:rPr lang="zh-CN" altLang="en-US" sz="2400" i="1" dirty="0">
                <a:latin typeface="+mn-ea"/>
              </a:rPr>
              <a:t>在该章节澄清项执行中的各角色职责，通常定义如下：</a:t>
            </a:r>
            <a:endParaRPr lang="en-US" altLang="zh-CN" sz="2400" i="1" dirty="0">
              <a:latin typeface="+mn-ea"/>
            </a:endParaRPr>
          </a:p>
          <a:p>
            <a:pPr>
              <a:buFontTx/>
              <a:buNone/>
              <a:defRPr/>
            </a:pPr>
            <a:endParaRPr lang="en-US" altLang="zh-CN" sz="2400" i="1" dirty="0">
              <a:latin typeface="+mn-ea"/>
            </a:endParaRPr>
          </a:p>
          <a:p>
            <a:pPr marL="457291" indent="-457291">
              <a:buNone/>
              <a:defRPr/>
            </a:pPr>
            <a:endParaRPr lang="en-US" altLang="zh-CN" sz="2400" dirty="0"/>
          </a:p>
          <a:p>
            <a:pPr marL="457291" indent="-457291">
              <a:buFontTx/>
              <a:buAutoNum type="arabicPeriod" startAt="2"/>
              <a:defRPr/>
            </a:pPr>
            <a:endParaRPr lang="en-US" altLang="zh-CN" sz="2400" dirty="0"/>
          </a:p>
          <a:p>
            <a:pPr marL="457291" indent="-457291">
              <a:buNone/>
              <a:defRPr/>
            </a:pPr>
            <a:endParaRPr lang="en-US" altLang="zh-CN" sz="2400" dirty="0"/>
          </a:p>
          <a:p>
            <a:pPr marL="457291" indent="-457291">
              <a:buNone/>
              <a:defRPr/>
            </a:pPr>
            <a:endParaRPr lang="en-US" altLang="zh-CN" sz="2400" dirty="0"/>
          </a:p>
          <a:p>
            <a:pPr marL="457291" indent="-457291">
              <a:buNone/>
              <a:defRPr/>
            </a:pPr>
            <a:endParaRPr lang="en-US" altLang="zh-CN" sz="2400" dirty="0"/>
          </a:p>
          <a:p>
            <a:pPr marL="457291" indent="-457291">
              <a:buNone/>
              <a:defRPr/>
            </a:pPr>
            <a:endParaRPr lang="en-US" altLang="zh-CN" sz="2400" i="1" dirty="0"/>
          </a:p>
          <a:p>
            <a:pPr marL="457291" indent="-457291">
              <a:buNone/>
              <a:defRPr/>
            </a:pPr>
            <a:endParaRPr lang="en-US" altLang="zh-CN" sz="2400" dirty="0"/>
          </a:p>
          <a:p>
            <a:pPr marL="457291" indent="-457291">
              <a:buNone/>
              <a:defRPr/>
            </a:pPr>
            <a:endParaRPr lang="zh-CN" altLang="en-US" sz="2400" dirty="0"/>
          </a:p>
        </p:txBody>
      </p:sp>
      <p:graphicFrame>
        <p:nvGraphicFramePr>
          <p:cNvPr id="5" name="表格 4"/>
          <p:cNvGraphicFramePr>
            <a:graphicFrameLocks noGrp="1"/>
          </p:cNvGraphicFramePr>
          <p:nvPr/>
        </p:nvGraphicFramePr>
        <p:xfrm>
          <a:off x="539646" y="1917364"/>
          <a:ext cx="7562153" cy="3832319"/>
        </p:xfrm>
        <a:graphic>
          <a:graphicData uri="http://schemas.openxmlformats.org/drawingml/2006/table">
            <a:tbl>
              <a:tblPr/>
              <a:tblGrid>
                <a:gridCol w="1872533"/>
                <a:gridCol w="5689620"/>
              </a:tblGrid>
              <a:tr h="360103">
                <a:tc>
                  <a:txBody>
                    <a:bodyPr/>
                    <a:lstStyle/>
                    <a:p>
                      <a:pPr marL="0" algn="ctr" defTabSz="914400" rtl="0" eaLnBrk="1" fontAlgn="ctr" latinLnBrk="0" hangingPunct="1"/>
                      <a:r>
                        <a:rPr lang="zh-CN" altLang="en-US" sz="1400" b="1" i="0" u="none" strike="noStrike" kern="1200" dirty="0" smtClean="0">
                          <a:solidFill>
                            <a:srgbClr val="000000"/>
                          </a:solidFill>
                          <a:latin typeface="宋体"/>
                          <a:ea typeface="+mn-ea"/>
                          <a:cs typeface="+mn-cs"/>
                        </a:rPr>
                        <a:t>项目角色</a:t>
                      </a:r>
                      <a:r>
                        <a:rPr lang="zh-CN" altLang="en-US" sz="1400" b="1" i="0" u="none" strike="noStrike" kern="1200" dirty="0">
                          <a:solidFill>
                            <a:srgbClr val="000000"/>
                          </a:solidFill>
                          <a:latin typeface="宋体"/>
                          <a:ea typeface="+mn-ea"/>
                          <a:cs typeface="+mn-cs"/>
                        </a:rPr>
                        <a:t>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smtClean="0">
                          <a:solidFill>
                            <a:srgbClr val="000000"/>
                          </a:solidFill>
                          <a:latin typeface="宋体"/>
                          <a:ea typeface="+mn-ea"/>
                          <a:cs typeface="+mn-cs"/>
                        </a:rPr>
                        <a:t>职责说明</a:t>
                      </a:r>
                      <a:endParaRPr lang="zh-CN" altLang="en-US" sz="1400" b="1" i="0" u="none" strike="noStrike" kern="1200" dirty="0">
                        <a:solidFill>
                          <a:srgbClr val="000000"/>
                        </a:solidFill>
                        <a:latin typeface="宋体"/>
                        <a:ea typeface="+mn-ea"/>
                        <a:cs typeface="+mn-cs"/>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r>
              <a:tr h="1076512">
                <a:tc>
                  <a:txBody>
                    <a:bodyPr/>
                    <a:lstStyle/>
                    <a:p>
                      <a:pPr algn="l" rtl="0" fontAlgn="t"/>
                      <a:r>
                        <a:rPr lang="zh-CN" altLang="en-US" sz="1400" b="0" i="0" u="none" strike="noStrike" dirty="0" smtClean="0">
                          <a:solidFill>
                            <a:srgbClr val="000000"/>
                          </a:solidFill>
                          <a:latin typeface="宋体"/>
                        </a:rPr>
                        <a:t>项目经理</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组建项目团队，召开启动及澄清会议，确保团队的理解一致；</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制定自定义过程及项目计划，确保按计划进行；</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召开项目例会，跟踪项目进展，协调各组工作；</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组织问题的解决，风险识别及应对；</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定期向主控汇报，负责发布及提交发布申请等。</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9596">
                <a:tc>
                  <a:txBody>
                    <a:bodyPr/>
                    <a:lstStyle/>
                    <a:p>
                      <a:pPr algn="l" rtl="0" fontAlgn="t"/>
                      <a:r>
                        <a:rPr lang="zh-CN" altLang="en-US" sz="1400" b="0" i="0" u="none" strike="noStrike" dirty="0" smtClean="0">
                          <a:solidFill>
                            <a:srgbClr val="000000"/>
                          </a:solidFill>
                          <a:latin typeface="宋体"/>
                        </a:rPr>
                        <a:t>系统组 </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altLang="zh-CN" sz="1400" b="0" i="0" u="none" strike="noStrike" dirty="0" smtClean="0">
                          <a:solidFill>
                            <a:srgbClr val="000000"/>
                          </a:solidFill>
                          <a:latin typeface="宋体"/>
                        </a:rPr>
                        <a:t>1.  </a:t>
                      </a:r>
                      <a:r>
                        <a:rPr lang="zh-CN" altLang="en-US" sz="1400" b="0" i="0" u="none" strike="noStrike" dirty="0" smtClean="0">
                          <a:solidFill>
                            <a:srgbClr val="000000"/>
                          </a:solidFill>
                          <a:latin typeface="宋体"/>
                        </a:rPr>
                        <a:t>系统组组长负责需求分析，总体设计，用户文档审核等；</a:t>
                      </a:r>
                      <a:endParaRPr lang="en-US" altLang="zh-CN" sz="1400" b="0" i="0" u="none" strike="noStrike" dirty="0" smtClean="0">
                        <a:solidFill>
                          <a:srgbClr val="000000"/>
                        </a:solidFill>
                        <a:latin typeface="宋体"/>
                      </a:endParaRPr>
                    </a:p>
                    <a:p>
                      <a:pPr algn="l" rtl="0" fontAlgn="t"/>
                      <a:r>
                        <a:rPr lang="en-US" altLang="zh-CN" sz="1400" b="0" i="0" u="none" strike="noStrike" dirty="0" smtClean="0">
                          <a:solidFill>
                            <a:srgbClr val="000000"/>
                          </a:solidFill>
                          <a:latin typeface="宋体"/>
                        </a:rPr>
                        <a:t>2.  </a:t>
                      </a:r>
                      <a:r>
                        <a:rPr lang="zh-CN" altLang="en-US" sz="1400" b="0" i="0" u="none" strike="noStrike" dirty="0" smtClean="0">
                          <a:solidFill>
                            <a:srgbClr val="000000"/>
                          </a:solidFill>
                          <a:latin typeface="宋体"/>
                        </a:rPr>
                        <a:t>系统组负责需求分析，总体设计，整机集成测试，产品试制，变更影响分析等工程活动。</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6512">
                <a:tc>
                  <a:txBody>
                    <a:bodyPr/>
                    <a:lstStyle/>
                    <a:p>
                      <a:pPr algn="l" rtl="0" fontAlgn="t"/>
                      <a:r>
                        <a:rPr lang="zh-CN" altLang="en-US" sz="1400" b="0" i="0" u="none" strike="noStrike" dirty="0" smtClean="0">
                          <a:solidFill>
                            <a:srgbClr val="000000"/>
                          </a:solidFill>
                          <a:latin typeface="宋体"/>
                        </a:rPr>
                        <a:t>工作组长</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根据项目技术要求和难度合理安排资源，协助项目经理实现项目目标；</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参与项目自定义过程，负责组内工作计划，跟踪计划的执行；</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组织本小组的开发</a:t>
                      </a:r>
                      <a:r>
                        <a:rPr lang="en-US" altLang="zh-CN" sz="1400" b="0" i="0" u="none" strike="noStrike" dirty="0" smtClean="0">
                          <a:solidFill>
                            <a:srgbClr val="000000"/>
                          </a:solidFill>
                          <a:latin typeface="宋体"/>
                        </a:rPr>
                        <a:t>/</a:t>
                      </a:r>
                      <a:r>
                        <a:rPr lang="zh-CN" altLang="en-US" sz="1400" b="0" i="0" u="none" strike="noStrike" dirty="0" smtClean="0">
                          <a:solidFill>
                            <a:srgbClr val="000000"/>
                          </a:solidFill>
                          <a:latin typeface="宋体"/>
                        </a:rPr>
                        <a:t>测试工作，对质量和进度负责；</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参与项目启动会，例会等，向项目经理汇报。</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9596">
                <a:tc>
                  <a:txBody>
                    <a:bodyPr/>
                    <a:lstStyle/>
                    <a:p>
                      <a:pPr algn="l" rtl="0" fontAlgn="t"/>
                      <a:r>
                        <a:rPr lang="zh-CN" altLang="en-US" sz="1400" b="0" i="0" u="none" strike="noStrike" dirty="0" smtClean="0">
                          <a:solidFill>
                            <a:srgbClr val="000000"/>
                          </a:solidFill>
                          <a:latin typeface="宋体"/>
                        </a:rPr>
                        <a:t>项目成员</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明确项目目标及范围，及时签收并按时完成工作任务；</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参加项目例会，识别项目中的问题，及时向工作组长或项目经理汇报。</a:t>
                      </a:r>
                      <a:endParaRPr lang="en-US" altLang="zh-CN" sz="1400" b="0" i="0" u="none" strike="noStrike" dirty="0" smtClean="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90925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标题 1"/>
          <p:cNvSpPr>
            <a:spLocks noGrp="1"/>
          </p:cNvSpPr>
          <p:nvPr>
            <p:ph type="title"/>
          </p:nvPr>
        </p:nvSpPr>
        <p:spPr/>
        <p:txBody>
          <a:bodyPr/>
          <a:lstStyle/>
          <a:p>
            <a:r>
              <a:rPr lang="zh-CN" altLang="en-US" dirty="0" smtClean="0"/>
              <a:t>项目进度计划</a:t>
            </a:r>
          </a:p>
        </p:txBody>
      </p:sp>
      <p:sp>
        <p:nvSpPr>
          <p:cNvPr id="2" name="右箭头 1"/>
          <p:cNvSpPr/>
          <p:nvPr/>
        </p:nvSpPr>
        <p:spPr>
          <a:xfrm>
            <a:off x="139802" y="2709714"/>
            <a:ext cx="8865985" cy="1035115"/>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4" name="直接连接符 3"/>
          <p:cNvCxnSpPr/>
          <p:nvPr/>
        </p:nvCxnSpPr>
        <p:spPr>
          <a:xfrm>
            <a:off x="1017399" y="2957241"/>
            <a:ext cx="0" cy="54006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直接连接符 21"/>
          <p:cNvCxnSpPr/>
          <p:nvPr/>
        </p:nvCxnSpPr>
        <p:spPr>
          <a:xfrm>
            <a:off x="1737479" y="2967048"/>
            <a:ext cx="0" cy="54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962505" y="2967048"/>
            <a:ext cx="1" cy="693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157859" y="2967048"/>
            <a:ext cx="0" cy="54006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0" name="直接连接符 29"/>
          <p:cNvCxnSpPr/>
          <p:nvPr/>
        </p:nvCxnSpPr>
        <p:spPr>
          <a:xfrm>
            <a:off x="6147969" y="2967048"/>
            <a:ext cx="0" cy="540060"/>
          </a:xfrm>
          <a:prstGeom prst="line">
            <a:avLst/>
          </a:prstGeom>
        </p:spPr>
        <p:style>
          <a:lnRef idx="2">
            <a:schemeClr val="accent1"/>
          </a:lnRef>
          <a:fillRef idx="0">
            <a:schemeClr val="accent1"/>
          </a:fillRef>
          <a:effectRef idx="1">
            <a:schemeClr val="accent1"/>
          </a:effectRef>
          <a:fontRef idx="minor">
            <a:schemeClr val="tx1"/>
          </a:fontRef>
        </p:style>
      </p:cxnSp>
      <p:sp>
        <p:nvSpPr>
          <p:cNvPr id="31" name="左大括号 30"/>
          <p:cNvSpPr/>
          <p:nvPr/>
        </p:nvSpPr>
        <p:spPr>
          <a:xfrm rot="5400000">
            <a:off x="1006201" y="2203353"/>
            <a:ext cx="584955" cy="877597"/>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1250556" y="3286756"/>
            <a:ext cx="321273" cy="1102623"/>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连接符 9"/>
          <p:cNvCxnSpPr/>
          <p:nvPr/>
        </p:nvCxnSpPr>
        <p:spPr>
          <a:xfrm>
            <a:off x="859881" y="2904744"/>
            <a:ext cx="0" cy="59255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0" y="2302539"/>
            <a:ext cx="1147627"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100" b="1" dirty="0" smtClean="0"/>
              <a:t>需求开发完成</a:t>
            </a:r>
            <a:endParaRPr lang="en-US" altLang="zh-CN" sz="1100" b="1" dirty="0" smtClean="0"/>
          </a:p>
          <a:p>
            <a:r>
              <a:rPr lang="en-US" altLang="zh-CN" sz="1100" b="1" dirty="0"/>
              <a:t>3</a:t>
            </a:r>
            <a:r>
              <a:rPr lang="zh-CN" altLang="en-US" sz="1100" b="1" dirty="0" smtClean="0"/>
              <a:t>月</a:t>
            </a:r>
            <a:r>
              <a:rPr lang="en-US" altLang="zh-CN" sz="1100" b="1" dirty="0" smtClean="0"/>
              <a:t>20</a:t>
            </a:r>
            <a:r>
              <a:rPr lang="zh-CN" altLang="en-US" sz="1100" b="1" dirty="0" smtClean="0"/>
              <a:t>日</a:t>
            </a:r>
            <a:endParaRPr lang="zh-CN" altLang="en-US" sz="1100" b="1" dirty="0"/>
          </a:p>
        </p:txBody>
      </p:sp>
      <p:cxnSp>
        <p:nvCxnSpPr>
          <p:cNvPr id="15" name="直接箭头连接符 14"/>
          <p:cNvCxnSpPr/>
          <p:nvPr/>
        </p:nvCxnSpPr>
        <p:spPr>
          <a:xfrm>
            <a:off x="606397" y="2709714"/>
            <a:ext cx="411002" cy="5273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3" name="文本框 42"/>
          <p:cNvSpPr txBox="1"/>
          <p:nvPr/>
        </p:nvSpPr>
        <p:spPr>
          <a:xfrm>
            <a:off x="1331428" y="2008796"/>
            <a:ext cx="1147627" cy="430887"/>
          </a:xfrm>
          <a:prstGeom prst="rect">
            <a:avLst/>
          </a:prstGeom>
          <a:noFill/>
        </p:spPr>
        <p:txBody>
          <a:bodyPr wrap="square" rtlCol="0">
            <a:spAutoFit/>
          </a:bodyPr>
          <a:lstStyle/>
          <a:p>
            <a:r>
              <a:rPr lang="zh-CN" altLang="en-US" sz="1100" dirty="0" smtClean="0"/>
              <a:t>总体设计</a:t>
            </a:r>
            <a:endParaRPr lang="en-US" altLang="zh-CN" sz="1100" dirty="0" smtClean="0"/>
          </a:p>
          <a:p>
            <a:r>
              <a:rPr lang="en-US" altLang="zh-CN" sz="1100" dirty="0" smtClean="0"/>
              <a:t>3.15~3.23</a:t>
            </a:r>
            <a:endParaRPr lang="zh-CN" altLang="en-US" sz="1100" dirty="0"/>
          </a:p>
        </p:txBody>
      </p:sp>
      <p:sp>
        <p:nvSpPr>
          <p:cNvPr id="44" name="文本框 43"/>
          <p:cNvSpPr txBox="1"/>
          <p:nvPr/>
        </p:nvSpPr>
        <p:spPr>
          <a:xfrm>
            <a:off x="907894" y="4106800"/>
            <a:ext cx="1147627" cy="430887"/>
          </a:xfrm>
          <a:prstGeom prst="rect">
            <a:avLst/>
          </a:prstGeom>
          <a:noFill/>
        </p:spPr>
        <p:txBody>
          <a:bodyPr wrap="square" rtlCol="0">
            <a:spAutoFit/>
          </a:bodyPr>
          <a:lstStyle/>
          <a:p>
            <a:r>
              <a:rPr lang="zh-CN" altLang="en-US" sz="1100" dirty="0" smtClean="0"/>
              <a:t>概要设计</a:t>
            </a:r>
            <a:endParaRPr lang="en-US" altLang="zh-CN" sz="1100" dirty="0" smtClean="0"/>
          </a:p>
          <a:p>
            <a:r>
              <a:rPr lang="en-US" altLang="zh-CN" sz="1100" dirty="0" smtClean="0"/>
              <a:t>3.20~3.24</a:t>
            </a:r>
            <a:endParaRPr lang="zh-CN" altLang="en-US" sz="1100" dirty="0"/>
          </a:p>
        </p:txBody>
      </p:sp>
      <p:cxnSp>
        <p:nvCxnSpPr>
          <p:cNvPr id="48" name="直接连接符 47"/>
          <p:cNvCxnSpPr/>
          <p:nvPr/>
        </p:nvCxnSpPr>
        <p:spPr>
          <a:xfrm>
            <a:off x="1557459" y="2930992"/>
            <a:ext cx="0" cy="59255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1" name="左大括号 50"/>
          <p:cNvSpPr/>
          <p:nvPr/>
        </p:nvSpPr>
        <p:spPr>
          <a:xfrm rot="16200000">
            <a:off x="2921231" y="2183275"/>
            <a:ext cx="872098" cy="3601157"/>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p:cNvSpPr txBox="1"/>
          <p:nvPr/>
        </p:nvSpPr>
        <p:spPr>
          <a:xfrm>
            <a:off x="2898606" y="4419903"/>
            <a:ext cx="1147627" cy="430887"/>
          </a:xfrm>
          <a:prstGeom prst="rect">
            <a:avLst/>
          </a:prstGeom>
          <a:noFill/>
        </p:spPr>
        <p:txBody>
          <a:bodyPr wrap="square" rtlCol="0">
            <a:spAutoFit/>
          </a:bodyPr>
          <a:lstStyle/>
          <a:p>
            <a:r>
              <a:rPr lang="zh-CN" altLang="en-US" sz="1100" dirty="0" smtClean="0"/>
              <a:t>软件开发</a:t>
            </a:r>
            <a:endParaRPr lang="en-US" altLang="zh-CN" sz="1100" dirty="0" smtClean="0"/>
          </a:p>
          <a:p>
            <a:r>
              <a:rPr lang="en-US" altLang="zh-CN" sz="1100" dirty="0" smtClean="0"/>
              <a:t>3.20~</a:t>
            </a:r>
            <a:r>
              <a:rPr lang="en-US" altLang="zh-CN" sz="1100" b="1" dirty="0" smtClean="0"/>
              <a:t>3.24</a:t>
            </a:r>
            <a:endParaRPr lang="zh-CN" altLang="en-US" sz="1100" b="1" dirty="0"/>
          </a:p>
        </p:txBody>
      </p:sp>
      <p:cxnSp>
        <p:nvCxnSpPr>
          <p:cNvPr id="59" name="直接连接符 58"/>
          <p:cNvCxnSpPr/>
          <p:nvPr/>
        </p:nvCxnSpPr>
        <p:spPr>
          <a:xfrm>
            <a:off x="8443224" y="2967048"/>
            <a:ext cx="0" cy="540060"/>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直接箭头连接符 36"/>
          <p:cNvCxnSpPr/>
          <p:nvPr/>
        </p:nvCxnSpPr>
        <p:spPr>
          <a:xfrm flipH="1">
            <a:off x="4572794" y="2084024"/>
            <a:ext cx="157516" cy="8731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4" name="直接连接符 73"/>
          <p:cNvCxnSpPr/>
          <p:nvPr/>
        </p:nvCxnSpPr>
        <p:spPr>
          <a:xfrm>
            <a:off x="7588129" y="2967048"/>
            <a:ext cx="0" cy="540060"/>
          </a:xfrm>
          <a:prstGeom prst="line">
            <a:avLst/>
          </a:prstGeom>
          <a:ln/>
        </p:spPr>
        <p:style>
          <a:lnRef idx="2">
            <a:schemeClr val="accent2"/>
          </a:lnRef>
          <a:fillRef idx="0">
            <a:schemeClr val="accent2"/>
          </a:fillRef>
          <a:effectRef idx="1">
            <a:schemeClr val="accent2"/>
          </a:effectRef>
          <a:fontRef idx="minor">
            <a:schemeClr val="tx1"/>
          </a:fontRef>
        </p:style>
      </p:cxnSp>
      <p:sp>
        <p:nvSpPr>
          <p:cNvPr id="75" name="文本框 74"/>
          <p:cNvSpPr txBox="1"/>
          <p:nvPr/>
        </p:nvSpPr>
        <p:spPr>
          <a:xfrm>
            <a:off x="4269010" y="4415852"/>
            <a:ext cx="1338899" cy="43088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1100" dirty="0" smtClean="0">
                <a:solidFill>
                  <a:schemeClr val="bg1"/>
                </a:solidFill>
              </a:rPr>
              <a:t>系统演示</a:t>
            </a:r>
            <a:r>
              <a:rPr lang="en-US" altLang="zh-CN" sz="1100" dirty="0" smtClean="0">
                <a:solidFill>
                  <a:schemeClr val="bg1"/>
                </a:solidFill>
              </a:rPr>
              <a:t>1</a:t>
            </a:r>
          </a:p>
          <a:p>
            <a:r>
              <a:rPr lang="en-US" altLang="zh-CN" sz="1100" b="1" dirty="0" smtClean="0">
                <a:solidFill>
                  <a:schemeClr val="bg1"/>
                </a:solidFill>
              </a:rPr>
              <a:t>3.27</a:t>
            </a:r>
            <a:endParaRPr lang="zh-CN" altLang="en-US" sz="1100" b="1" dirty="0">
              <a:solidFill>
                <a:schemeClr val="bg1"/>
              </a:solidFill>
            </a:endParaRPr>
          </a:p>
        </p:txBody>
      </p:sp>
      <p:cxnSp>
        <p:nvCxnSpPr>
          <p:cNvPr id="11272" name="直接箭头连接符 11271"/>
          <p:cNvCxnSpPr/>
          <p:nvPr/>
        </p:nvCxnSpPr>
        <p:spPr>
          <a:xfrm flipV="1">
            <a:off x="4617797" y="3507109"/>
            <a:ext cx="225027" cy="9670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9" name="左大括号 78"/>
          <p:cNvSpPr/>
          <p:nvPr/>
        </p:nvSpPr>
        <p:spPr>
          <a:xfrm rot="16200000">
            <a:off x="5433314" y="3284047"/>
            <a:ext cx="444129" cy="985186"/>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文本框 79"/>
          <p:cNvSpPr txBox="1"/>
          <p:nvPr/>
        </p:nvSpPr>
        <p:spPr>
          <a:xfrm>
            <a:off x="5202865" y="4048959"/>
            <a:ext cx="1147627" cy="430887"/>
          </a:xfrm>
          <a:prstGeom prst="rect">
            <a:avLst/>
          </a:prstGeom>
          <a:noFill/>
        </p:spPr>
        <p:txBody>
          <a:bodyPr wrap="square" rtlCol="0">
            <a:spAutoFit/>
          </a:bodyPr>
          <a:lstStyle/>
          <a:p>
            <a:r>
              <a:rPr lang="zh-CN" altLang="en-US" sz="1100" dirty="0" smtClean="0"/>
              <a:t>集成测试</a:t>
            </a:r>
            <a:r>
              <a:rPr lang="en-US" altLang="zh-CN" sz="1100" dirty="0" smtClean="0"/>
              <a:t>B1</a:t>
            </a:r>
          </a:p>
          <a:p>
            <a:r>
              <a:rPr lang="en-US" altLang="zh-CN" sz="1100" dirty="0" smtClean="0"/>
              <a:t>3.28~3</a:t>
            </a:r>
            <a:r>
              <a:rPr lang="en-US" altLang="zh-CN" sz="1100" b="1" dirty="0" smtClean="0"/>
              <a:t>.29</a:t>
            </a:r>
            <a:endParaRPr lang="zh-CN" altLang="en-US" sz="1100" b="1" dirty="0"/>
          </a:p>
        </p:txBody>
      </p:sp>
      <p:sp>
        <p:nvSpPr>
          <p:cNvPr id="81" name="左大括号 80"/>
          <p:cNvSpPr/>
          <p:nvPr/>
        </p:nvSpPr>
        <p:spPr>
          <a:xfrm rot="5400000">
            <a:off x="6941863" y="1638938"/>
            <a:ext cx="617456" cy="2025226"/>
          </a:xfrm>
          <a:prstGeom prst="leftBrace">
            <a:avLst>
              <a:gd name="adj1" fmla="val 276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文本框 81"/>
          <p:cNvSpPr txBox="1"/>
          <p:nvPr/>
        </p:nvSpPr>
        <p:spPr>
          <a:xfrm>
            <a:off x="6676777" y="1636587"/>
            <a:ext cx="1676437" cy="600164"/>
          </a:xfrm>
          <a:prstGeom prst="rect">
            <a:avLst/>
          </a:prstGeom>
          <a:noFill/>
        </p:spPr>
        <p:txBody>
          <a:bodyPr wrap="square" rtlCol="0">
            <a:spAutoFit/>
          </a:bodyPr>
          <a:lstStyle/>
          <a:p>
            <a:r>
              <a:rPr lang="zh-CN" altLang="en-US" sz="1100" dirty="0" smtClean="0"/>
              <a:t>系统测试，</a:t>
            </a:r>
            <a:endParaRPr lang="en-US" altLang="zh-CN" sz="1100" dirty="0" smtClean="0"/>
          </a:p>
          <a:p>
            <a:r>
              <a:rPr lang="zh-CN" altLang="en-US" sz="1100" dirty="0" smtClean="0"/>
              <a:t>中间穿插一轮集成测试</a:t>
            </a:r>
            <a:endParaRPr lang="en-US" altLang="zh-CN" sz="1100" dirty="0" smtClean="0"/>
          </a:p>
          <a:p>
            <a:r>
              <a:rPr lang="en-US" altLang="zh-CN" sz="1100" dirty="0" smtClean="0"/>
              <a:t>4.1~</a:t>
            </a:r>
            <a:r>
              <a:rPr lang="en-US" altLang="zh-CN" sz="1100" b="1" dirty="0" smtClean="0"/>
              <a:t>4.18</a:t>
            </a:r>
            <a:endParaRPr lang="zh-CN" altLang="en-US" sz="1100" b="1" dirty="0"/>
          </a:p>
        </p:txBody>
      </p:sp>
      <p:sp>
        <p:nvSpPr>
          <p:cNvPr id="83" name="文本框 82"/>
          <p:cNvSpPr txBox="1"/>
          <p:nvPr/>
        </p:nvSpPr>
        <p:spPr>
          <a:xfrm>
            <a:off x="7450604" y="6130094"/>
            <a:ext cx="1546771"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100" b="1" dirty="0" smtClean="0"/>
              <a:t>产品发布</a:t>
            </a:r>
            <a:endParaRPr lang="en-US" altLang="zh-CN" sz="1100" b="1" dirty="0" smtClean="0"/>
          </a:p>
          <a:p>
            <a:r>
              <a:rPr lang="en-US" altLang="zh-CN" sz="1100" b="1" dirty="0" smtClean="0"/>
              <a:t>5</a:t>
            </a:r>
            <a:r>
              <a:rPr lang="zh-CN" altLang="en-US" sz="1100" b="1" dirty="0" smtClean="0"/>
              <a:t>月</a:t>
            </a:r>
            <a:r>
              <a:rPr lang="en-US" altLang="zh-CN" sz="1100" b="1" dirty="0" smtClean="0"/>
              <a:t>3</a:t>
            </a:r>
            <a:r>
              <a:rPr lang="zh-CN" altLang="en-US" sz="1100" b="1" dirty="0" smtClean="0"/>
              <a:t>日</a:t>
            </a:r>
            <a:endParaRPr lang="zh-CN" altLang="en-US" sz="1100" b="1" dirty="0"/>
          </a:p>
        </p:txBody>
      </p:sp>
      <p:cxnSp>
        <p:nvCxnSpPr>
          <p:cNvPr id="84" name="直接连接符 83"/>
          <p:cNvCxnSpPr/>
          <p:nvPr/>
        </p:nvCxnSpPr>
        <p:spPr>
          <a:xfrm>
            <a:off x="8256880" y="2983489"/>
            <a:ext cx="0" cy="54006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85" name="直接连接符 84"/>
          <p:cNvCxnSpPr/>
          <p:nvPr/>
        </p:nvCxnSpPr>
        <p:spPr>
          <a:xfrm>
            <a:off x="6237978" y="2944799"/>
            <a:ext cx="0" cy="59255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275" name="直接箭头连接符 11274"/>
          <p:cNvCxnSpPr/>
          <p:nvPr/>
        </p:nvCxnSpPr>
        <p:spPr>
          <a:xfrm>
            <a:off x="8443224" y="3523549"/>
            <a:ext cx="0" cy="260654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1" name="直接连接符 90"/>
          <p:cNvCxnSpPr/>
          <p:nvPr/>
        </p:nvCxnSpPr>
        <p:spPr>
          <a:xfrm>
            <a:off x="4855258" y="2967048"/>
            <a:ext cx="0" cy="540060"/>
          </a:xfrm>
          <a:prstGeom prst="line">
            <a:avLst/>
          </a:prstGeom>
          <a:ln/>
        </p:spPr>
        <p:style>
          <a:lnRef idx="2">
            <a:schemeClr val="accent2"/>
          </a:lnRef>
          <a:fillRef idx="0">
            <a:schemeClr val="accent2"/>
          </a:fillRef>
          <a:effectRef idx="1">
            <a:schemeClr val="accent2"/>
          </a:effectRef>
          <a:fontRef idx="minor">
            <a:schemeClr val="tx1"/>
          </a:fontRef>
        </p:style>
      </p:cxnSp>
      <p:sp>
        <p:nvSpPr>
          <p:cNvPr id="11277" name="文本框 11276"/>
          <p:cNvSpPr txBox="1"/>
          <p:nvPr/>
        </p:nvSpPr>
        <p:spPr>
          <a:xfrm>
            <a:off x="139802" y="4959964"/>
            <a:ext cx="5333092" cy="630942"/>
          </a:xfrm>
          <a:prstGeom prst="rect">
            <a:avLst/>
          </a:prstGeom>
          <a:noFill/>
        </p:spPr>
        <p:txBody>
          <a:bodyPr wrap="square" rtlCol="0">
            <a:spAutoFit/>
          </a:bodyPr>
          <a:lstStyle/>
          <a:p>
            <a:r>
              <a:rPr lang="zh-CN" altLang="en-US" dirty="0" smtClean="0"/>
              <a:t>集成测试：</a:t>
            </a:r>
            <a:endParaRPr lang="en-US" altLang="zh-CN" dirty="0" smtClean="0"/>
          </a:p>
          <a:p>
            <a:r>
              <a:rPr lang="en-US" altLang="zh-CN" sz="1400" dirty="0" smtClean="0"/>
              <a:t>B1:3.28~3.29</a:t>
            </a:r>
            <a:r>
              <a:rPr lang="zh-CN" altLang="en-US" sz="1400" dirty="0" smtClean="0"/>
              <a:t>（</a:t>
            </a:r>
            <a:r>
              <a:rPr lang="en-US" altLang="zh-CN" sz="1400" dirty="0"/>
              <a:t>2</a:t>
            </a:r>
            <a:r>
              <a:rPr lang="zh-CN" altLang="en-US" sz="1400" dirty="0" smtClean="0"/>
              <a:t>工作日）； </a:t>
            </a:r>
            <a:r>
              <a:rPr lang="en-US" altLang="zh-CN" sz="1400" dirty="0" smtClean="0"/>
              <a:t>B2:4.14~4.14</a:t>
            </a:r>
            <a:r>
              <a:rPr lang="zh-CN" altLang="en-US" sz="1400" dirty="0" smtClean="0"/>
              <a:t>（</a:t>
            </a:r>
            <a:r>
              <a:rPr lang="en-US" altLang="zh-CN" sz="1400" dirty="0" smtClean="0"/>
              <a:t>1</a:t>
            </a:r>
            <a:r>
              <a:rPr lang="zh-CN" altLang="en-US" sz="1400" dirty="0" smtClean="0"/>
              <a:t>工作日）</a:t>
            </a:r>
            <a:r>
              <a:rPr lang="en-US" altLang="zh-CN" sz="1400" dirty="0" smtClean="0"/>
              <a:t>; </a:t>
            </a:r>
            <a:endParaRPr lang="zh-CN" altLang="en-US" sz="1400" dirty="0"/>
          </a:p>
        </p:txBody>
      </p:sp>
      <p:sp>
        <p:nvSpPr>
          <p:cNvPr id="93" name="文本框 92"/>
          <p:cNvSpPr txBox="1"/>
          <p:nvPr/>
        </p:nvSpPr>
        <p:spPr>
          <a:xfrm>
            <a:off x="160732" y="5869357"/>
            <a:ext cx="5042133" cy="630942"/>
          </a:xfrm>
          <a:prstGeom prst="rect">
            <a:avLst/>
          </a:prstGeom>
          <a:noFill/>
        </p:spPr>
        <p:txBody>
          <a:bodyPr wrap="square" rtlCol="0">
            <a:spAutoFit/>
          </a:bodyPr>
          <a:lstStyle/>
          <a:p>
            <a:r>
              <a:rPr lang="zh-CN" altLang="en-US" dirty="0" smtClean="0"/>
              <a:t>系统测试：</a:t>
            </a:r>
            <a:endParaRPr lang="en-US" altLang="zh-CN" dirty="0" smtClean="0"/>
          </a:p>
          <a:p>
            <a:r>
              <a:rPr lang="en-US" altLang="zh-CN" sz="1400" dirty="0" smtClean="0"/>
              <a:t>B1:4.1~4.6</a:t>
            </a:r>
            <a:r>
              <a:rPr lang="zh-CN" altLang="en-US" sz="1400" dirty="0" smtClean="0"/>
              <a:t>（</a:t>
            </a:r>
            <a:r>
              <a:rPr lang="en-US" altLang="zh-CN" sz="1400" dirty="0"/>
              <a:t>3</a:t>
            </a:r>
            <a:r>
              <a:rPr lang="zh-CN" altLang="en-US" sz="1400" dirty="0" smtClean="0"/>
              <a:t>工作日）</a:t>
            </a:r>
            <a:r>
              <a:rPr lang="en-US" altLang="zh-CN" sz="1400" dirty="0" smtClean="0"/>
              <a:t>; B2:4.17~4.18</a:t>
            </a:r>
            <a:r>
              <a:rPr lang="zh-CN" altLang="en-US" sz="1400" dirty="0" smtClean="0"/>
              <a:t>（</a:t>
            </a:r>
            <a:r>
              <a:rPr lang="en-US" altLang="zh-CN" sz="1400" dirty="0" smtClean="0"/>
              <a:t>2</a:t>
            </a:r>
            <a:r>
              <a:rPr lang="zh-CN" altLang="en-US" sz="1400" dirty="0" smtClean="0"/>
              <a:t>工作日）</a:t>
            </a:r>
            <a:r>
              <a:rPr lang="en-US" altLang="zh-CN" sz="1400" dirty="0" smtClean="0"/>
              <a:t>; </a:t>
            </a:r>
            <a:endParaRPr lang="zh-CN" altLang="en-US" sz="1400" dirty="0"/>
          </a:p>
        </p:txBody>
      </p:sp>
      <p:cxnSp>
        <p:nvCxnSpPr>
          <p:cNvPr id="94" name="直接连接符 93"/>
          <p:cNvCxnSpPr/>
          <p:nvPr/>
        </p:nvCxnSpPr>
        <p:spPr>
          <a:xfrm>
            <a:off x="4572795" y="2967048"/>
            <a:ext cx="0" cy="540060"/>
          </a:xfrm>
          <a:prstGeom prst="line">
            <a:avLst/>
          </a:prstGeom>
        </p:spPr>
        <p:style>
          <a:lnRef idx="3">
            <a:schemeClr val="accent6"/>
          </a:lnRef>
          <a:fillRef idx="0">
            <a:schemeClr val="accent6"/>
          </a:fillRef>
          <a:effectRef idx="2">
            <a:schemeClr val="accent6"/>
          </a:effectRef>
          <a:fontRef idx="minor">
            <a:schemeClr val="tx1"/>
          </a:fontRef>
        </p:style>
      </p:cxnSp>
      <p:sp>
        <p:nvSpPr>
          <p:cNvPr id="54" name="文本框 53"/>
          <p:cNvSpPr txBox="1"/>
          <p:nvPr/>
        </p:nvSpPr>
        <p:spPr>
          <a:xfrm>
            <a:off x="4584045" y="1640953"/>
            <a:ext cx="1147627"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100" b="1" dirty="0" smtClean="0"/>
              <a:t>编码完成</a:t>
            </a:r>
            <a:endParaRPr lang="en-US" altLang="zh-CN" sz="1100" b="1" dirty="0"/>
          </a:p>
          <a:p>
            <a:r>
              <a:rPr lang="en-US" altLang="zh-CN" sz="1100" b="1" dirty="0" smtClean="0"/>
              <a:t>3</a:t>
            </a:r>
            <a:r>
              <a:rPr lang="zh-CN" altLang="en-US" sz="1100" b="1" dirty="0" smtClean="0"/>
              <a:t>月</a:t>
            </a:r>
            <a:r>
              <a:rPr lang="en-US" altLang="zh-CN" sz="1100" b="1" dirty="0" smtClean="0"/>
              <a:t>24</a:t>
            </a:r>
            <a:r>
              <a:rPr lang="zh-CN" altLang="en-US" sz="1100" b="1" dirty="0" smtClean="0"/>
              <a:t>日</a:t>
            </a:r>
            <a:endParaRPr lang="zh-CN" altLang="en-US" sz="1100" b="1" dirty="0"/>
          </a:p>
        </p:txBody>
      </p:sp>
    </p:spTree>
    <p:extLst>
      <p:ext uri="{BB962C8B-B14F-4D97-AF65-F5344CB8AC3E}">
        <p14:creationId xmlns:p14="http://schemas.microsoft.com/office/powerpoint/2010/main" val="350290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a:xfrm>
            <a:off x="539647" y="199"/>
            <a:ext cx="5832891" cy="750869"/>
          </a:xfrm>
        </p:spPr>
        <p:txBody>
          <a:bodyPr/>
          <a:lstStyle/>
          <a:p>
            <a:r>
              <a:rPr lang="zh-CN" altLang="en-US" dirty="0" smtClean="0"/>
              <a:t>项目风险管理计划</a:t>
            </a:r>
            <a:r>
              <a:rPr lang="en-US" altLang="zh-CN" dirty="0" smtClean="0"/>
              <a:t>-</a:t>
            </a:r>
            <a:r>
              <a:rPr lang="zh-CN" altLang="en-US" dirty="0"/>
              <a:t>已识别风险列表</a:t>
            </a:r>
          </a:p>
        </p:txBody>
      </p:sp>
      <p:sp>
        <p:nvSpPr>
          <p:cNvPr id="4100" name="TextBox 2"/>
          <p:cNvSpPr txBox="1">
            <a:spLocks noChangeArrowheads="1"/>
          </p:cNvSpPr>
          <p:nvPr/>
        </p:nvSpPr>
        <p:spPr bwMode="auto">
          <a:xfrm>
            <a:off x="468395" y="1125932"/>
            <a:ext cx="8065900" cy="738792"/>
          </a:xfrm>
          <a:prstGeom prst="rect">
            <a:avLst/>
          </a:prstGeom>
          <a:noFill/>
          <a:ln w="9525">
            <a:noFill/>
            <a:miter lim="800000"/>
            <a:headEnd/>
            <a:tailEnd/>
          </a:ln>
        </p:spPr>
        <p:txBody>
          <a:bodyPr>
            <a:spAutoFit/>
          </a:bodyPr>
          <a:lstStyle/>
          <a:p>
            <a:endParaRPr lang="en-US" altLang="zh-CN" b="1"/>
          </a:p>
          <a:p>
            <a:endParaRPr lang="zh-CN" altLang="en-US"/>
          </a:p>
        </p:txBody>
      </p:sp>
      <p:sp>
        <p:nvSpPr>
          <p:cNvPr id="3" name="矩形 2"/>
          <p:cNvSpPr/>
          <p:nvPr/>
        </p:nvSpPr>
        <p:spPr>
          <a:xfrm>
            <a:off x="162304" y="6130094"/>
            <a:ext cx="8673348" cy="415498"/>
          </a:xfrm>
          <a:prstGeom prst="rect">
            <a:avLst/>
          </a:prstGeom>
        </p:spPr>
        <p:txBody>
          <a:bodyPr wrap="square">
            <a:spAutoFit/>
          </a:bodyPr>
          <a:lstStyle/>
          <a:p>
            <a:r>
              <a:rPr lang="zh-CN" altLang="en-US" dirty="0" smtClean="0">
                <a:solidFill>
                  <a:srgbClr val="FF0000"/>
                </a:solidFill>
              </a:rPr>
              <a:t>请所有项目团队成员主动识别、及早识别！</a:t>
            </a:r>
            <a:endParaRPr lang="zh-CN" altLang="en-US" dirty="0">
              <a:solidFill>
                <a:srgbClr val="FF0000"/>
              </a:solidFill>
            </a:endParaRPr>
          </a:p>
        </p:txBody>
      </p:sp>
      <p:sp>
        <p:nvSpPr>
          <p:cNvPr id="7" name="文本框 6"/>
          <p:cNvSpPr txBox="1"/>
          <p:nvPr/>
        </p:nvSpPr>
        <p:spPr>
          <a:xfrm>
            <a:off x="297318" y="2259664"/>
            <a:ext cx="8732031" cy="1061829"/>
          </a:xfrm>
          <a:prstGeom prst="rect">
            <a:avLst/>
          </a:prstGeom>
          <a:noFill/>
        </p:spPr>
        <p:txBody>
          <a:bodyPr wrap="square" rtlCol="0">
            <a:spAutoFit/>
          </a:bodyPr>
          <a:lstStyle/>
          <a:p>
            <a:r>
              <a:rPr lang="zh-CN" altLang="en-US" dirty="0" smtClean="0"/>
              <a:t>风险</a:t>
            </a:r>
            <a:r>
              <a:rPr lang="en-US" altLang="zh-CN" dirty="0" smtClean="0"/>
              <a:t>1</a:t>
            </a:r>
            <a:r>
              <a:rPr lang="zh-CN" altLang="en-US" dirty="0" smtClean="0"/>
              <a:t>对应措施：提前与系统测试组，沟通安排协调，制定测试计划。</a:t>
            </a:r>
            <a:endParaRPr lang="en-US" altLang="zh-CN" dirty="0" smtClean="0"/>
          </a:p>
          <a:p>
            <a:endParaRPr lang="en-US" altLang="zh-CN" dirty="0" smtClean="0"/>
          </a:p>
          <a:p>
            <a:r>
              <a:rPr lang="zh-CN" altLang="en-US" dirty="0" smtClean="0"/>
              <a:t>风险</a:t>
            </a:r>
            <a:r>
              <a:rPr lang="en-US" altLang="zh-CN" dirty="0" smtClean="0"/>
              <a:t>2</a:t>
            </a:r>
            <a:r>
              <a:rPr lang="zh-CN" altLang="en-US" dirty="0" smtClean="0"/>
              <a:t>对应措施：提前安排</a:t>
            </a:r>
            <a:r>
              <a:rPr lang="en-US" altLang="zh-CN" dirty="0" err="1" smtClean="0"/>
              <a:t>coverity</a:t>
            </a:r>
            <a:r>
              <a:rPr lang="zh-CN" altLang="en-US" dirty="0" smtClean="0"/>
              <a:t>环境部署，提早开始缺陷修复。</a:t>
            </a:r>
            <a:endParaRPr lang="en-US" altLang="zh-CN" dirty="0" smtClean="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0117"/>
          <a:stretch/>
        </p:blipFill>
        <p:spPr bwMode="auto">
          <a:xfrm>
            <a:off x="174729" y="919065"/>
            <a:ext cx="897086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364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539647" y="188871"/>
            <a:ext cx="6553096" cy="504144"/>
          </a:xfrm>
        </p:spPr>
        <p:txBody>
          <a:bodyPr/>
          <a:lstStyle/>
          <a:p>
            <a:r>
              <a:rPr lang="zh-CN" altLang="en-US" dirty="0" smtClean="0"/>
              <a:t>项目变更控制</a:t>
            </a:r>
          </a:p>
        </p:txBody>
      </p:sp>
      <p:sp>
        <p:nvSpPr>
          <p:cNvPr id="14339" name="内容占位符 2"/>
          <p:cNvSpPr>
            <a:spLocks noGrp="1"/>
          </p:cNvSpPr>
          <p:nvPr>
            <p:ph idx="1"/>
          </p:nvPr>
        </p:nvSpPr>
        <p:spPr>
          <a:xfrm>
            <a:off x="467626" y="693015"/>
            <a:ext cx="8677962" cy="5689620"/>
          </a:xfrm>
        </p:spPr>
        <p:txBody>
          <a:bodyPr/>
          <a:lstStyle/>
          <a:p>
            <a:pPr>
              <a:buFontTx/>
              <a:buNone/>
            </a:pPr>
            <a:r>
              <a:rPr lang="en-US" altLang="zh-CN" sz="1400" i="1" dirty="0">
                <a:solidFill>
                  <a:schemeClr val="bg2"/>
                </a:solidFill>
                <a:hlinkClick r:id="rId3" action="ppaction://hlinksldjump"/>
              </a:rPr>
              <a:t>RDMS</a:t>
            </a:r>
            <a:r>
              <a:rPr lang="zh-CN" altLang="en-US" sz="1400" i="1" dirty="0">
                <a:solidFill>
                  <a:schemeClr val="bg2"/>
                </a:solidFill>
                <a:hlinkClick r:id="rId3" action="ppaction://hlinksldjump"/>
              </a:rPr>
              <a:t>体系变更控制程序</a:t>
            </a:r>
            <a:endParaRPr lang="en-US" altLang="zh-CN" sz="1400" i="1" dirty="0">
              <a:solidFill>
                <a:schemeClr val="bg2"/>
              </a:solidFill>
            </a:endParaRPr>
          </a:p>
          <a:p>
            <a:pPr>
              <a:buFontTx/>
              <a:buNone/>
            </a:pPr>
            <a:r>
              <a:rPr lang="zh-CN" altLang="en-US" i="1" dirty="0">
                <a:latin typeface="+mn-ea"/>
              </a:rPr>
              <a:t>项目经理澄清变更控制策略：</a:t>
            </a:r>
            <a:endParaRPr lang="en-US" altLang="zh-CN" i="1" dirty="0">
              <a:latin typeface="+mn-ea"/>
            </a:endParaRPr>
          </a:p>
          <a:p>
            <a:pPr>
              <a:buNone/>
            </a:pPr>
            <a:r>
              <a:rPr lang="zh-CN" altLang="en-US" i="1" dirty="0">
                <a:latin typeface="+mn-ea"/>
              </a:rPr>
              <a:t> </a:t>
            </a:r>
            <a:r>
              <a:rPr lang="en-US" altLang="zh-CN" i="1" dirty="0">
                <a:latin typeface="+mn-ea"/>
              </a:rPr>
              <a:t>1</a:t>
            </a:r>
            <a:r>
              <a:rPr lang="zh-CN" altLang="en-US" i="1" dirty="0">
                <a:latin typeface="+mn-ea"/>
              </a:rPr>
              <a:t>、在进行需求及设计变更影响分析时，应在进度、成本、性能、质量几个方面进行综合分析。</a:t>
            </a:r>
            <a:endParaRPr lang="en-US" altLang="zh-CN" i="1" dirty="0">
              <a:latin typeface="+mn-ea"/>
            </a:endParaRPr>
          </a:p>
          <a:p>
            <a:pPr>
              <a:buNone/>
            </a:pPr>
            <a:r>
              <a:rPr lang="en-US" altLang="zh-CN" i="1" dirty="0">
                <a:latin typeface="+mn-ea"/>
              </a:rPr>
              <a:t>2</a:t>
            </a:r>
            <a:r>
              <a:rPr lang="zh-CN" altLang="en-US" i="1" dirty="0">
                <a:latin typeface="+mn-ea"/>
              </a:rPr>
              <a:t>、依据</a:t>
            </a:r>
            <a:r>
              <a:rPr lang="en-US" altLang="zh-CN" i="1" dirty="0">
                <a:latin typeface="+mn-ea"/>
              </a:rPr>
              <a:t>RDMS</a:t>
            </a:r>
            <a:r>
              <a:rPr lang="zh-CN" altLang="en-US" i="1" dirty="0">
                <a:latin typeface="+mn-ea"/>
              </a:rPr>
              <a:t>体系文件</a:t>
            </a:r>
            <a:r>
              <a:rPr lang="en-US" altLang="zh-CN" i="1" dirty="0">
                <a:latin typeface="+mn-ea"/>
              </a:rPr>
              <a:t>《</a:t>
            </a:r>
            <a:r>
              <a:rPr lang="zh-CN" altLang="en-US" i="1" dirty="0">
                <a:latin typeface="+mn-ea"/>
              </a:rPr>
              <a:t>变更控制程序</a:t>
            </a:r>
            <a:r>
              <a:rPr lang="en-US" altLang="zh-CN" i="1" dirty="0">
                <a:latin typeface="+mn-ea"/>
              </a:rPr>
              <a:t>》</a:t>
            </a:r>
            <a:r>
              <a:rPr lang="zh-CN" altLang="en-US" i="1" dirty="0">
                <a:latin typeface="+mn-ea"/>
              </a:rPr>
              <a:t>中的流程步骤进行项目相关的变更活动。</a:t>
            </a:r>
          </a:p>
          <a:p>
            <a:pPr>
              <a:buNone/>
            </a:pPr>
            <a:r>
              <a:rPr lang="en-US" altLang="zh-CN" i="1" dirty="0">
                <a:latin typeface="+mn-ea"/>
              </a:rPr>
              <a:t>3</a:t>
            </a:r>
            <a:r>
              <a:rPr lang="zh-CN" altLang="en-US" i="1" dirty="0">
                <a:latin typeface="+mn-ea"/>
              </a:rPr>
              <a:t>、当变更对项目进度产生影响时，遵循如下原则：</a:t>
            </a:r>
          </a:p>
          <a:p>
            <a:pPr>
              <a:buNone/>
            </a:pPr>
            <a:r>
              <a:rPr lang="en-US" altLang="zh-CN" i="1" dirty="0">
                <a:latin typeface="+mn-ea"/>
              </a:rPr>
              <a:t>3.1 </a:t>
            </a:r>
            <a:r>
              <a:rPr lang="zh-CN" altLang="en-US" i="1" dirty="0">
                <a:latin typeface="+mn-ea"/>
              </a:rPr>
              <a:t>里程碑日期没有影响或小于一周时由项目经理批准变更，调整计划控制进度。</a:t>
            </a:r>
          </a:p>
          <a:p>
            <a:pPr>
              <a:buNone/>
            </a:pPr>
            <a:r>
              <a:rPr lang="en-US" altLang="zh-CN" i="1" dirty="0">
                <a:latin typeface="+mn-ea"/>
              </a:rPr>
              <a:t>3.2 </a:t>
            </a:r>
            <a:r>
              <a:rPr lang="zh-CN" altLang="en-US" i="1" dirty="0">
                <a:latin typeface="+mn-ea"/>
              </a:rPr>
              <a:t>里程碑日期偏差超过一周或一个月由项目主控批准。</a:t>
            </a:r>
          </a:p>
          <a:p>
            <a:pPr>
              <a:buNone/>
            </a:pPr>
            <a:r>
              <a:rPr lang="en-US" altLang="zh-CN" i="1" dirty="0">
                <a:latin typeface="+mn-ea"/>
              </a:rPr>
              <a:t>3.3 </a:t>
            </a:r>
            <a:r>
              <a:rPr lang="zh-CN" altLang="en-US" i="1" dirty="0">
                <a:latin typeface="+mn-ea"/>
              </a:rPr>
              <a:t>大于</a:t>
            </a:r>
            <a:r>
              <a:rPr lang="en-US" altLang="zh-CN" i="1" dirty="0">
                <a:latin typeface="+mn-ea"/>
              </a:rPr>
              <a:t>1</a:t>
            </a:r>
            <a:r>
              <a:rPr lang="zh-CN" altLang="en-US" i="1" dirty="0">
                <a:latin typeface="+mn-ea"/>
              </a:rPr>
              <a:t>个月，总监批准或会议评审。</a:t>
            </a:r>
          </a:p>
          <a:p>
            <a:pPr>
              <a:buNone/>
            </a:pPr>
            <a:r>
              <a:rPr lang="en-US" altLang="zh-CN" i="1" dirty="0">
                <a:latin typeface="+mn-ea"/>
              </a:rPr>
              <a:t>3.4 </a:t>
            </a:r>
            <a:r>
              <a:rPr lang="zh-CN" altLang="en-US" i="1" dirty="0">
                <a:latin typeface="+mn-ea"/>
              </a:rPr>
              <a:t>进度变更，必须形成新的基线版本。</a:t>
            </a:r>
          </a:p>
          <a:p>
            <a:pPr>
              <a:buNone/>
            </a:pPr>
            <a:r>
              <a:rPr lang="en-US" altLang="zh-CN" i="1" dirty="0">
                <a:latin typeface="+mn-ea"/>
              </a:rPr>
              <a:t>4</a:t>
            </a:r>
            <a:r>
              <a:rPr lang="zh-CN" altLang="en-US" i="1" dirty="0">
                <a:latin typeface="+mn-ea"/>
              </a:rPr>
              <a:t>、重大决策需进行综合比对时，要遵循决策分析指导书的要求进行。 </a:t>
            </a:r>
            <a:endParaRPr lang="en-US" altLang="zh-CN" i="1" dirty="0">
              <a:latin typeface="+mn-ea"/>
            </a:endParaRPr>
          </a:p>
          <a:p>
            <a:pPr>
              <a:buFontTx/>
              <a:buNone/>
            </a:pPr>
            <a:endParaRPr lang="en-US" altLang="zh-CN" sz="1400" i="1" dirty="0">
              <a:solidFill>
                <a:schemeClr val="bg2"/>
              </a:solidFill>
            </a:endParaRPr>
          </a:p>
          <a:p>
            <a:pPr>
              <a:buFontTx/>
              <a:buNone/>
            </a:pPr>
            <a:endParaRPr lang="en-US" altLang="zh-CN" sz="1400" i="1" dirty="0">
              <a:solidFill>
                <a:schemeClr val="bg2"/>
              </a:solidFill>
            </a:endParaRPr>
          </a:p>
          <a:p>
            <a:pPr>
              <a:buFontTx/>
              <a:buNone/>
            </a:pPr>
            <a:endParaRPr lang="en-US" altLang="zh-CN" sz="1400" i="1" dirty="0">
              <a:solidFill>
                <a:schemeClr val="bg2"/>
              </a:solidFill>
            </a:endParaRPr>
          </a:p>
        </p:txBody>
      </p:sp>
    </p:spTree>
    <p:extLst>
      <p:ext uri="{BB962C8B-B14F-4D97-AF65-F5344CB8AC3E}">
        <p14:creationId xmlns:p14="http://schemas.microsoft.com/office/powerpoint/2010/main" val="336051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1713</Words>
  <Application>Microsoft Office PowerPoint</Application>
  <PresentationFormat>自定义</PresentationFormat>
  <Paragraphs>311</Paragraphs>
  <Slides>17</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 Unicode MS</vt:lpstr>
      <vt:lpstr>方正瘦金书_GBK</vt:lpstr>
      <vt:lpstr>黑体</vt:lpstr>
      <vt:lpstr>华文中宋</vt:lpstr>
      <vt:lpstr>宋体</vt:lpstr>
      <vt:lpstr>微软雅黑</vt:lpstr>
      <vt:lpstr>Agency FB</vt:lpstr>
      <vt:lpstr>Arial</vt:lpstr>
      <vt:lpstr>Calibri</vt:lpstr>
      <vt:lpstr>Verdana</vt:lpstr>
      <vt:lpstr>Wingdings</vt:lpstr>
      <vt:lpstr>Office 主题</vt:lpstr>
      <vt:lpstr>iVMS-8000-FMS(v2.2.3) 项目启动计划</vt:lpstr>
      <vt:lpstr>会议流程</vt:lpstr>
      <vt:lpstr>项目范围</vt:lpstr>
      <vt:lpstr>项目范围</vt:lpstr>
      <vt:lpstr>团队成员</vt:lpstr>
      <vt:lpstr>角色职责说明</vt:lpstr>
      <vt:lpstr>项目进度计划</vt:lpstr>
      <vt:lpstr>项目风险管理计划-已识别风险列表</vt:lpstr>
      <vt:lpstr>项目变更控制</vt:lpstr>
      <vt:lpstr>变更控制程序</vt:lpstr>
      <vt:lpstr>项目质量目标及质量计划</vt:lpstr>
      <vt:lpstr>项目质量目标及质量计划</vt:lpstr>
      <vt:lpstr>红黑牌规则-项目成员</vt:lpstr>
      <vt:lpstr>沟通机制</vt:lpstr>
      <vt:lpstr>量化估算</vt:lpstr>
      <vt:lpstr>既往经验提醒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2015-08-11T13:10:57Z</dcterms:created>
  <dcterms:modified xsi:type="dcterms:W3CDTF">2017-04-23T08:31:01Z</dcterms:modified>
</cp:coreProperties>
</file>