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Objects="1">
      <p:cViewPr>
        <p:scale>
          <a:sx n="112" d="100"/>
          <a:sy n="112" d="100"/>
        </p:scale>
        <p:origin x="1168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ED00E-8405-5945-A02B-B5DD6237C081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269B-B565-9444-8B0B-E17F99BFD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269B-B565-9444-8B0B-E17F99BFDA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A281-9DF3-004D-8BB3-126DE31406F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52F1-EFFA-CB4F-AE4C-D0F723A3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60418" y="1440450"/>
            <a:ext cx="6026820" cy="3041838"/>
            <a:chOff x="1160418" y="1440450"/>
            <a:chExt cx="6026820" cy="3041838"/>
          </a:xfrm>
        </p:grpSpPr>
        <p:sp>
          <p:nvSpPr>
            <p:cNvPr id="4" name="Process 3"/>
            <p:cNvSpPr/>
            <p:nvPr/>
          </p:nvSpPr>
          <p:spPr>
            <a:xfrm>
              <a:off x="1160418" y="2028277"/>
              <a:ext cx="995950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/>
                  <a:ea typeface="华文细黑"/>
                  <a:cs typeface="华文细黑"/>
                </a:rPr>
                <a:t>手机 APP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5" name="Process 4"/>
            <p:cNvSpPr/>
            <p:nvPr/>
          </p:nvSpPr>
          <p:spPr>
            <a:xfrm>
              <a:off x="1160418" y="2729241"/>
              <a:ext cx="995950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/>
                  <a:ea typeface="华文细黑"/>
                  <a:cs typeface="华文细黑"/>
                </a:rPr>
                <a:t>浏览器 APP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6" name="Process 5"/>
            <p:cNvSpPr/>
            <p:nvPr/>
          </p:nvSpPr>
          <p:spPr>
            <a:xfrm>
              <a:off x="1160418" y="3408253"/>
              <a:ext cx="995950" cy="456820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/>
                  <a:ea typeface="华文细黑"/>
                  <a:cs typeface="华文细黑"/>
                </a:rPr>
                <a:t>第三方应用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226333" y="1440450"/>
              <a:ext cx="1849723" cy="3041838"/>
              <a:chOff x="2915816" y="1485886"/>
              <a:chExt cx="1849723" cy="3041838"/>
            </a:xfrm>
          </p:grpSpPr>
          <p:sp>
            <p:nvSpPr>
              <p:cNvPr id="7" name="Process 6"/>
              <p:cNvSpPr/>
              <p:nvPr/>
            </p:nvSpPr>
            <p:spPr>
              <a:xfrm>
                <a:off x="2915816" y="1485886"/>
                <a:ext cx="1849723" cy="3041838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 smtClean="0">
                    <a:latin typeface="华文细黑"/>
                    <a:ea typeface="华文细黑"/>
                    <a:cs typeface="华文细黑"/>
                  </a:rPr>
                  <a:t>API</a:t>
                </a:r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 网关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8" name="Process 7"/>
              <p:cNvSpPr/>
              <p:nvPr/>
            </p:nvSpPr>
            <p:spPr>
              <a:xfrm>
                <a:off x="3330095" y="1844824"/>
                <a:ext cx="995950" cy="359231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latin typeface="华文细黑"/>
                    <a:ea typeface="华文细黑"/>
                    <a:cs typeface="华文细黑"/>
                  </a:rPr>
                  <a:t>HTTP</a:t>
                </a:r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 代理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9" name="Process 8"/>
              <p:cNvSpPr/>
              <p:nvPr/>
            </p:nvSpPr>
            <p:spPr>
              <a:xfrm>
                <a:off x="3330095" y="2377654"/>
                <a:ext cx="995950" cy="35885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过滤器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10" name="Process 9"/>
              <p:cNvSpPr/>
              <p:nvPr/>
            </p:nvSpPr>
            <p:spPr>
              <a:xfrm>
                <a:off x="3330095" y="2899362"/>
                <a:ext cx="995950" cy="358512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请求路由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11" name="Process 10"/>
              <p:cNvSpPr/>
              <p:nvPr/>
            </p:nvSpPr>
            <p:spPr>
              <a:xfrm>
                <a:off x="3330095" y="3410867"/>
                <a:ext cx="995950" cy="36538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访问统计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12" name="Process 11"/>
              <p:cNvSpPr/>
              <p:nvPr/>
            </p:nvSpPr>
            <p:spPr>
              <a:xfrm>
                <a:off x="3330095" y="3909682"/>
                <a:ext cx="995950" cy="36538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验证授权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886488" y="2576210"/>
              <a:ext cx="1300750" cy="761620"/>
              <a:chOff x="5314929" y="2614064"/>
              <a:chExt cx="1300750" cy="761620"/>
            </a:xfrm>
          </p:grpSpPr>
          <p:sp>
            <p:nvSpPr>
              <p:cNvPr id="13" name="Process 12"/>
              <p:cNvSpPr/>
              <p:nvPr/>
            </p:nvSpPr>
            <p:spPr>
              <a:xfrm>
                <a:off x="5314929" y="2614064"/>
                <a:ext cx="995950" cy="45682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后端服务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14" name="Process 13"/>
              <p:cNvSpPr/>
              <p:nvPr/>
            </p:nvSpPr>
            <p:spPr>
              <a:xfrm>
                <a:off x="5467329" y="2766464"/>
                <a:ext cx="995950" cy="45682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后端服务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  <p:sp>
            <p:nvSpPr>
              <p:cNvPr id="15" name="Process 14"/>
              <p:cNvSpPr/>
              <p:nvPr/>
            </p:nvSpPr>
            <p:spPr>
              <a:xfrm>
                <a:off x="5619729" y="2918864"/>
                <a:ext cx="995950" cy="456820"/>
              </a:xfrm>
              <a:prstGeom prst="flowChartProcess">
                <a:avLst/>
              </a:prstGeom>
              <a:ln w="1270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latin typeface="华文细黑"/>
                    <a:ea typeface="华文细黑"/>
                    <a:cs typeface="华文细黑"/>
                  </a:rPr>
                  <a:t>后端服务</a:t>
                </a:r>
                <a:endParaRPr lang="en-US" sz="12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2156368" y="2281743"/>
              <a:ext cx="1069965" cy="446867"/>
            </a:xfrm>
            <a:prstGeom prst="straightConnector1">
              <a:avLst/>
            </a:prstGeom>
            <a:ln w="12700" cmpd="sng">
              <a:headEnd type="arrow"/>
              <a:tailEnd type="arrow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3"/>
              <a:endCxn id="7" idx="1"/>
            </p:cNvCxnSpPr>
            <p:nvPr/>
          </p:nvCxnSpPr>
          <p:spPr>
            <a:xfrm>
              <a:off x="2156368" y="2957651"/>
              <a:ext cx="1069965" cy="3718"/>
            </a:xfrm>
            <a:prstGeom prst="straightConnector1">
              <a:avLst/>
            </a:prstGeom>
            <a:ln w="12700" cmpd="sng">
              <a:headEnd type="arrow"/>
              <a:tailEnd type="arrow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156368" y="3212438"/>
              <a:ext cx="1069965" cy="432586"/>
            </a:xfrm>
            <a:prstGeom prst="straightConnector1">
              <a:avLst/>
            </a:prstGeom>
            <a:ln w="12700" cmpd="sng">
              <a:headEnd type="arrow"/>
              <a:tailEnd type="arrow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3"/>
            </p:cNvCxnSpPr>
            <p:nvPr/>
          </p:nvCxnSpPr>
          <p:spPr>
            <a:xfrm flipV="1">
              <a:off x="5076056" y="2957651"/>
              <a:ext cx="796838" cy="3718"/>
            </a:xfrm>
            <a:prstGeom prst="straightConnector1">
              <a:avLst/>
            </a:prstGeom>
            <a:ln w="12700" cmpd="sng">
              <a:headEnd type="arrow"/>
              <a:tailEnd type="arrow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9752" y="269106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latin typeface="华文细黑"/>
                  <a:ea typeface="华文细黑"/>
                  <a:cs typeface="华文细黑"/>
                </a:rPr>
                <a:t>API</a:t>
              </a:r>
              <a:r>
                <a:rPr lang="zh-CN" altLang="en-US" sz="1100" dirty="0" smtClean="0">
                  <a:latin typeface="华文细黑"/>
                  <a:ea typeface="华文细黑"/>
                  <a:cs typeface="华文细黑"/>
                </a:rPr>
                <a:t> 请求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31731" y="266374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latin typeface="华文细黑"/>
                  <a:ea typeface="华文细黑"/>
                  <a:cs typeface="华文细黑"/>
                </a:rPr>
                <a:t>服务请求</a:t>
              </a:r>
              <a:endParaRPr lang="en-US" sz="1100" dirty="0">
                <a:latin typeface="华文细黑"/>
                <a:ea typeface="华文细黑"/>
                <a:cs typeface="华文细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5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669146" y="494049"/>
            <a:ext cx="6626996" cy="5346239"/>
            <a:chOff x="669146" y="494049"/>
            <a:chExt cx="6626996" cy="5346239"/>
          </a:xfrm>
        </p:grpSpPr>
        <p:sp>
          <p:nvSpPr>
            <p:cNvPr id="26" name="Process 25"/>
            <p:cNvSpPr/>
            <p:nvPr/>
          </p:nvSpPr>
          <p:spPr>
            <a:xfrm>
              <a:off x="1691680" y="657794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Login</a:t>
              </a:r>
              <a:r>
                <a:rPr lang="en-US" altLang="zh-CN" sz="900" dirty="0">
                  <a:latin typeface="Arial"/>
                  <a:ea typeface="华文细黑"/>
                  <a:cs typeface="Arial"/>
                </a:rPr>
                <a:t> </a:t>
              </a:r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API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189654" y="1124744"/>
              <a:ext cx="0" cy="4715544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rocess 29"/>
            <p:cNvSpPr/>
            <p:nvPr/>
          </p:nvSpPr>
          <p:spPr>
            <a:xfrm>
              <a:off x="2843808" y="666870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Login Service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2" name="Process 31"/>
            <p:cNvSpPr/>
            <p:nvPr/>
          </p:nvSpPr>
          <p:spPr>
            <a:xfrm>
              <a:off x="4011460" y="668243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Repository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3" name="Process 32"/>
            <p:cNvSpPr/>
            <p:nvPr/>
          </p:nvSpPr>
          <p:spPr>
            <a:xfrm>
              <a:off x="5148064" y="667929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Database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341782" y="1124744"/>
              <a:ext cx="0" cy="4715544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493103" y="1123685"/>
              <a:ext cx="807" cy="47166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35720" y="1125058"/>
              <a:ext cx="10318" cy="4715230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Process 38"/>
            <p:cNvSpPr/>
            <p:nvPr/>
          </p:nvSpPr>
          <p:spPr>
            <a:xfrm>
              <a:off x="6300192" y="668243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OAuth2</a:t>
              </a:r>
            </a:p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Service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798166" y="1130208"/>
              <a:ext cx="0" cy="4710080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111241" y="1520864"/>
              <a:ext cx="151228" cy="3636328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9774" y="1772892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43608" y="1105426"/>
              <a:ext cx="0" cy="4734862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75355" y="1340768"/>
              <a:ext cx="144016" cy="396044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22" name="Straight Arrow Connector 21"/>
            <p:cNvCxnSpPr>
              <a:endCxn id="41" idx="0"/>
            </p:cNvCxnSpPr>
            <p:nvPr/>
          </p:nvCxnSpPr>
          <p:spPr>
            <a:xfrm>
              <a:off x="1103936" y="1520864"/>
              <a:ext cx="1082919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62469" y="1776707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413146" y="2024920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80112" y="2276948"/>
              <a:ext cx="144016" cy="108004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748565" y="3861048"/>
              <a:ext cx="117448" cy="72008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413790" y="2024844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556407" y="2295473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1" idx="3"/>
            </p:cNvCxnSpPr>
            <p:nvPr/>
          </p:nvCxnSpPr>
          <p:spPr>
            <a:xfrm flipH="1" flipV="1">
              <a:off x="2262469" y="3339028"/>
              <a:ext cx="3304602" cy="17964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48" idx="0"/>
            </p:cNvCxnSpPr>
            <p:nvPr/>
          </p:nvCxnSpPr>
          <p:spPr>
            <a:xfrm>
              <a:off x="2275913" y="3860972"/>
              <a:ext cx="4531376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2275913" y="4577666"/>
              <a:ext cx="4463529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03936" y="5085184"/>
              <a:ext cx="1007305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44626" y="1259254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1.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请求登录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75307" y="1345896"/>
              <a:ext cx="894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2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调用用户登录服务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82987" y="1709273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3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判断逻辑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84148" y="1986372"/>
              <a:ext cx="8899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4.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查询数据库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4026" y="3034095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5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返回用户数据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71466" y="3429000"/>
              <a:ext cx="1212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6.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 根据用户信息调用授权服务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41782" y="4293096"/>
              <a:ext cx="11592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7.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 返回 Token 信息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87624" y="4653136"/>
              <a:ext cx="923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8.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 取得授权 Token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69146" y="494049"/>
              <a:ext cx="646331" cy="613226"/>
              <a:chOff x="7438785" y="1948067"/>
              <a:chExt cx="646331" cy="613226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674841" y="1948067"/>
                <a:ext cx="267488" cy="414135"/>
                <a:chOff x="7668344" y="1954522"/>
                <a:chExt cx="267488" cy="41413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7722864" y="1954522"/>
                  <a:ext cx="152850" cy="145872"/>
                </a:xfrm>
                <a:prstGeom prst="ellips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华文细黑"/>
                    <a:ea typeface="华文细黑"/>
                    <a:cs typeface="华文细黑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668344" y="2155135"/>
                  <a:ext cx="267488" cy="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3" name="Straight Connector 92"/>
                <p:cNvCxnSpPr>
                  <a:stCxn id="89" idx="4"/>
                </p:cNvCxnSpPr>
                <p:nvPr/>
              </p:nvCxnSpPr>
              <p:spPr>
                <a:xfrm>
                  <a:off x="7799289" y="2100395"/>
                  <a:ext cx="0" cy="13112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7674841" y="2225880"/>
                  <a:ext cx="121799" cy="14230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802135" y="2228154"/>
                  <a:ext cx="126838" cy="140503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01" name="TextBox 100"/>
              <p:cNvSpPr txBox="1"/>
              <p:nvPr/>
            </p:nvSpPr>
            <p:spPr>
              <a:xfrm>
                <a:off x="7438785" y="233046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地锁主人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86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13616" y="500896"/>
            <a:ext cx="5474868" cy="4434913"/>
            <a:chOff x="713616" y="500896"/>
            <a:chExt cx="5474868" cy="4434913"/>
          </a:xfrm>
        </p:grpSpPr>
        <p:sp>
          <p:nvSpPr>
            <p:cNvPr id="26" name="Process 25"/>
            <p:cNvSpPr/>
            <p:nvPr/>
          </p:nvSpPr>
          <p:spPr>
            <a:xfrm>
              <a:off x="1736150" y="664641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User API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234124" y="1131592"/>
              <a:ext cx="0" cy="3803903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rocess 29"/>
            <p:cNvSpPr/>
            <p:nvPr/>
          </p:nvSpPr>
          <p:spPr>
            <a:xfrm>
              <a:off x="2888278" y="673717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User</a:t>
              </a:r>
              <a:r>
                <a:rPr lang="en-US" sz="900" dirty="0" smtClean="0">
                  <a:latin typeface="Arial"/>
                  <a:ea typeface="华文细黑"/>
                  <a:cs typeface="Arial"/>
                </a:rPr>
                <a:t> Service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2" name="Process 31"/>
            <p:cNvSpPr/>
            <p:nvPr/>
          </p:nvSpPr>
          <p:spPr>
            <a:xfrm>
              <a:off x="4055930" y="675090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Repository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3" name="Process 32"/>
            <p:cNvSpPr/>
            <p:nvPr/>
          </p:nvSpPr>
          <p:spPr>
            <a:xfrm>
              <a:off x="5192534" y="674776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Database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386252" y="1131592"/>
              <a:ext cx="0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537573" y="1130532"/>
              <a:ext cx="807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80190" y="1131906"/>
              <a:ext cx="10318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155711" y="1527711"/>
              <a:ext cx="151228" cy="226817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14244" y="1779739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88078" y="1112274"/>
              <a:ext cx="0" cy="3822191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94280" y="1347615"/>
              <a:ext cx="159497" cy="279156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22" name="Straight Arrow Connector 21"/>
            <p:cNvCxnSpPr>
              <a:endCxn id="41" idx="0"/>
            </p:cNvCxnSpPr>
            <p:nvPr/>
          </p:nvCxnSpPr>
          <p:spPr>
            <a:xfrm>
              <a:off x="1148406" y="1527711"/>
              <a:ext cx="1082919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306939" y="1783554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457616" y="2031767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24582" y="2283795"/>
              <a:ext cx="144016" cy="108004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458260" y="2031691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600877" y="2302320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2306939" y="3363839"/>
              <a:ext cx="3304602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60086" y="3795887"/>
              <a:ext cx="1007305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60086" y="1266101"/>
              <a:ext cx="10019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1.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请求查询用户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06939" y="1491631"/>
              <a:ext cx="11885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2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调用用户服务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3527" y="1779663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3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内部处理逻辑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28618" y="1993219"/>
              <a:ext cx="8899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4.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查询数据库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98496" y="3040942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5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返回数据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59632" y="3501008"/>
              <a:ext cx="9236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6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获取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结果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13616" y="500896"/>
              <a:ext cx="646331" cy="613226"/>
              <a:chOff x="7438785" y="1948067"/>
              <a:chExt cx="646331" cy="613226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674841" y="1948067"/>
                <a:ext cx="267488" cy="414135"/>
                <a:chOff x="7668344" y="1954522"/>
                <a:chExt cx="267488" cy="41413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7722864" y="1954522"/>
                  <a:ext cx="152850" cy="145872"/>
                </a:xfrm>
                <a:prstGeom prst="ellips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华文细黑"/>
                    <a:ea typeface="华文细黑"/>
                    <a:cs typeface="华文细黑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668344" y="2155135"/>
                  <a:ext cx="267488" cy="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3" name="Straight Connector 92"/>
                <p:cNvCxnSpPr>
                  <a:stCxn id="89" idx="4"/>
                </p:cNvCxnSpPr>
                <p:nvPr/>
              </p:nvCxnSpPr>
              <p:spPr>
                <a:xfrm>
                  <a:off x="7799289" y="2100395"/>
                  <a:ext cx="0" cy="13112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7674841" y="2225880"/>
                  <a:ext cx="121799" cy="14230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802135" y="2228154"/>
                  <a:ext cx="126838" cy="140503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01" name="TextBox 100"/>
              <p:cNvSpPr txBox="1"/>
              <p:nvPr/>
            </p:nvSpPr>
            <p:spPr>
              <a:xfrm>
                <a:off x="7438785" y="233046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地锁主人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3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3616" y="500896"/>
            <a:ext cx="6635376" cy="4446285"/>
            <a:chOff x="713616" y="500896"/>
            <a:chExt cx="6635376" cy="4446285"/>
          </a:xfrm>
        </p:grpSpPr>
        <p:sp>
          <p:nvSpPr>
            <p:cNvPr id="26" name="Process 25"/>
            <p:cNvSpPr/>
            <p:nvPr/>
          </p:nvSpPr>
          <p:spPr>
            <a:xfrm>
              <a:off x="2896658" y="676013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latin typeface="Arial"/>
                  <a:ea typeface="华文细黑"/>
                  <a:cs typeface="Arial"/>
                </a:rPr>
                <a:t>WeChat</a:t>
              </a:r>
              <a:r>
                <a:rPr lang="zh-CN" altLang="en-US" sz="900" dirty="0" smtClean="0">
                  <a:latin typeface="Arial"/>
                  <a:ea typeface="华文细黑"/>
                  <a:cs typeface="Arial"/>
                </a:rPr>
                <a:t> </a:t>
              </a:r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API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394632" y="1142964"/>
              <a:ext cx="0" cy="3803903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rocess 29"/>
            <p:cNvSpPr/>
            <p:nvPr/>
          </p:nvSpPr>
          <p:spPr>
            <a:xfrm>
              <a:off x="4048786" y="685089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Subscription</a:t>
              </a:r>
            </a:p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Service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2" name="Process 31"/>
            <p:cNvSpPr/>
            <p:nvPr/>
          </p:nvSpPr>
          <p:spPr>
            <a:xfrm>
              <a:off x="5216438" y="686462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Repository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3" name="Process 32"/>
            <p:cNvSpPr/>
            <p:nvPr/>
          </p:nvSpPr>
          <p:spPr>
            <a:xfrm>
              <a:off x="6353042" y="686148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User Database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46760" y="1142964"/>
              <a:ext cx="0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98081" y="1141904"/>
              <a:ext cx="807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840698" y="1143278"/>
              <a:ext cx="10318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316219" y="2096928"/>
              <a:ext cx="151228" cy="621792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5657" y="2373544"/>
              <a:ext cx="155498" cy="64008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88078" y="1112274"/>
              <a:ext cx="0" cy="3822191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94280" y="1347615"/>
              <a:ext cx="159497" cy="146304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22" name="Straight Arrow Connector 21"/>
            <p:cNvCxnSpPr>
              <a:endCxn id="41" idx="0"/>
            </p:cNvCxnSpPr>
            <p:nvPr/>
          </p:nvCxnSpPr>
          <p:spPr>
            <a:xfrm>
              <a:off x="2308914" y="2096928"/>
              <a:ext cx="1082919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481347" y="2365679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627533" y="2724228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75625" y="2997028"/>
              <a:ext cx="144016" cy="108004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629954" y="2708920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61385" y="2996952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2308914" y="4077072"/>
              <a:ext cx="4390320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8977" y="2636912"/>
              <a:ext cx="1007305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60086" y="1266101"/>
              <a:ext cx="8899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1.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关注公众号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70007" y="2106208"/>
              <a:ext cx="11885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4.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调用关联服务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31012" y="2447391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5.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处理关联逻辑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31702" y="2747685"/>
              <a:ext cx="8899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>
                  <a:latin typeface="华文细黑"/>
                  <a:ea typeface="华文细黑"/>
                  <a:cs typeface="华文细黑"/>
                </a:rPr>
                <a:t>6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查询数据库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04035" y="3830851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>
                  <a:latin typeface="华文细黑"/>
                  <a:ea typeface="华文细黑"/>
                  <a:cs typeface="华文细黑"/>
                </a:rPr>
                <a:t>7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返回处理结果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88897" y="2348880"/>
              <a:ext cx="10788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2.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进入公众号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13616" y="500896"/>
              <a:ext cx="646331" cy="613226"/>
              <a:chOff x="7438785" y="1948067"/>
              <a:chExt cx="646331" cy="613226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674841" y="1948067"/>
                <a:ext cx="267488" cy="414135"/>
                <a:chOff x="7668344" y="1954522"/>
                <a:chExt cx="267488" cy="41413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7722864" y="1954522"/>
                  <a:ext cx="152850" cy="145872"/>
                </a:xfrm>
                <a:prstGeom prst="ellips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华文细黑"/>
                    <a:ea typeface="华文细黑"/>
                    <a:cs typeface="华文细黑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668344" y="2155135"/>
                  <a:ext cx="267488" cy="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3" name="Straight Connector 92"/>
                <p:cNvCxnSpPr>
                  <a:stCxn id="89" idx="4"/>
                </p:cNvCxnSpPr>
                <p:nvPr/>
              </p:nvCxnSpPr>
              <p:spPr>
                <a:xfrm>
                  <a:off x="7799289" y="2100395"/>
                  <a:ext cx="0" cy="13112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7674841" y="2225880"/>
                  <a:ext cx="121799" cy="14230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802135" y="2228154"/>
                  <a:ext cx="126838" cy="140503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01" name="TextBox 100"/>
              <p:cNvSpPr txBox="1"/>
              <p:nvPr/>
            </p:nvSpPr>
            <p:spPr>
              <a:xfrm>
                <a:off x="7438785" y="233046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900" dirty="0" smtClean="0">
                    <a:latin typeface="华文细黑"/>
                    <a:ea typeface="华文细黑"/>
                    <a:cs typeface="华文细黑"/>
                  </a:rPr>
                  <a:t>停车用户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  <p:sp>
          <p:nvSpPr>
            <p:cNvPr id="39" name="Process 38"/>
            <p:cNvSpPr/>
            <p:nvPr/>
          </p:nvSpPr>
          <p:spPr>
            <a:xfrm>
              <a:off x="1719294" y="685089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Arial"/>
                  <a:ea typeface="华文细黑"/>
                  <a:cs typeface="Arial"/>
                </a:rPr>
                <a:t>WeChat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2206950" y="1142219"/>
              <a:ext cx="10318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146282" y="1556868"/>
              <a:ext cx="162632" cy="316827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53777" y="1552213"/>
              <a:ext cx="1000623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267744" y="1826029"/>
              <a:ext cx="9989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华文细黑"/>
                  <a:ea typeface="华文细黑"/>
                  <a:cs typeface="华文细黑"/>
                </a:rPr>
                <a:t>3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微信调用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 URL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</p:grpSp>
      <p:sp>
        <p:nvSpPr>
          <p:cNvPr id="2" name="左弧形箭头 1"/>
          <p:cNvSpPr/>
          <p:nvPr/>
        </p:nvSpPr>
        <p:spPr>
          <a:xfrm>
            <a:off x="6667903" y="5425016"/>
            <a:ext cx="201444" cy="398805"/>
          </a:xfrm>
          <a:prstGeom prst="curvedLeftArrow">
            <a:avLst/>
          </a:prstGeom>
          <a:solidFill>
            <a:schemeClr val="tx1"/>
          </a:solidFill>
          <a:ln cap="sq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"/>
          <p:cNvGrpSpPr/>
          <p:nvPr/>
        </p:nvGrpSpPr>
        <p:grpSpPr>
          <a:xfrm>
            <a:off x="1560831" y="755967"/>
            <a:ext cx="6022336" cy="5346064"/>
            <a:chOff x="0" y="0"/>
            <a:chExt cx="5474868" cy="5346239"/>
          </a:xfrm>
        </p:grpSpPr>
        <p:sp>
          <p:nvSpPr>
            <p:cNvPr id="5" name="Process 25"/>
            <p:cNvSpPr/>
            <p:nvPr/>
          </p:nvSpPr>
          <p:spPr>
            <a:xfrm>
              <a:off x="1022534" y="163745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Arial" charset="0"/>
                  <a:ea typeface="华文细黑" charset="-122"/>
                  <a:cs typeface="Times New Roman" charset="0"/>
                </a:rPr>
                <a:t>Lock API</a:t>
              </a:r>
              <a:endParaRPr lang="zh-CN" sz="1000">
                <a:effectLst/>
                <a:latin typeface="Times" charset="0"/>
                <a:ea typeface="宋体" charset="0"/>
                <a:cs typeface="Times New Roman" charset="0"/>
              </a:endParaRPr>
            </a:p>
          </p:txBody>
        </p:sp>
        <p:cxnSp>
          <p:nvCxnSpPr>
            <p:cNvPr id="6" name="Straight Connector 28"/>
            <p:cNvCxnSpPr/>
            <p:nvPr/>
          </p:nvCxnSpPr>
          <p:spPr>
            <a:xfrm>
              <a:off x="1520508" y="630695"/>
              <a:ext cx="0" cy="4715544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Process 29"/>
            <p:cNvSpPr/>
            <p:nvPr/>
          </p:nvSpPr>
          <p:spPr>
            <a:xfrm>
              <a:off x="2174662" y="172821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Arial" charset="0"/>
                  <a:ea typeface="华文细黑" charset="-122"/>
                  <a:cs typeface="Times New Roman" charset="0"/>
                </a:rPr>
                <a:t>Lock Service</a:t>
              </a:r>
              <a:endParaRPr lang="zh-CN" sz="1000">
                <a:effectLst/>
                <a:latin typeface="Times" charset="0"/>
                <a:ea typeface="宋体" charset="0"/>
                <a:cs typeface="Times New Roman" charset="0"/>
              </a:endParaRPr>
            </a:p>
          </p:txBody>
        </p:sp>
        <p:sp>
          <p:nvSpPr>
            <p:cNvPr id="8" name="Process 31"/>
            <p:cNvSpPr/>
            <p:nvPr/>
          </p:nvSpPr>
          <p:spPr>
            <a:xfrm>
              <a:off x="3342298" y="174182"/>
              <a:ext cx="995950" cy="433906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Arial" charset="0"/>
                  <a:ea typeface="华文细黑" charset="-122"/>
                  <a:cs typeface="Times New Roman" charset="0"/>
                </a:rPr>
                <a:t>Command Repository</a:t>
              </a:r>
              <a:endParaRPr lang="zh-CN" sz="1000">
                <a:effectLst/>
                <a:latin typeface="Times" charset="0"/>
                <a:ea typeface="宋体" charset="0"/>
                <a:cs typeface="Times New Roman" charset="0"/>
              </a:endParaRPr>
            </a:p>
          </p:txBody>
        </p:sp>
        <p:sp>
          <p:nvSpPr>
            <p:cNvPr id="9" name="Process 32"/>
            <p:cNvSpPr/>
            <p:nvPr/>
          </p:nvSpPr>
          <p:spPr>
            <a:xfrm>
              <a:off x="4478918" y="173880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Arial" charset="0"/>
                  <a:ea typeface="华文细黑" charset="-122"/>
                  <a:cs typeface="Times New Roman" charset="0"/>
                </a:rPr>
                <a:t>Lock Database</a:t>
              </a:r>
              <a:endParaRPr lang="zh-CN" sz="1000">
                <a:effectLst/>
                <a:latin typeface="Times" charset="0"/>
                <a:ea typeface="宋体" charset="0"/>
                <a:cs typeface="Times New Roman" charset="0"/>
              </a:endParaRPr>
            </a:p>
          </p:txBody>
        </p:sp>
        <p:cxnSp>
          <p:nvCxnSpPr>
            <p:cNvPr id="10" name="Straight Connector 35"/>
            <p:cNvCxnSpPr/>
            <p:nvPr/>
          </p:nvCxnSpPr>
          <p:spPr>
            <a:xfrm>
              <a:off x="2672636" y="630695"/>
              <a:ext cx="0" cy="4715544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36"/>
            <p:cNvCxnSpPr/>
            <p:nvPr/>
          </p:nvCxnSpPr>
          <p:spPr>
            <a:xfrm flipH="1">
              <a:off x="3823957" y="629636"/>
              <a:ext cx="807" cy="47166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37"/>
            <p:cNvCxnSpPr/>
            <p:nvPr/>
          </p:nvCxnSpPr>
          <p:spPr>
            <a:xfrm flipH="1">
              <a:off x="4966574" y="631009"/>
              <a:ext cx="10318" cy="4715230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40"/>
            <p:cNvSpPr/>
            <p:nvPr/>
          </p:nvSpPr>
          <p:spPr>
            <a:xfrm>
              <a:off x="1442095" y="1026815"/>
              <a:ext cx="151228" cy="3636328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Rectangle 41"/>
            <p:cNvSpPr/>
            <p:nvPr/>
          </p:nvSpPr>
          <p:spPr>
            <a:xfrm>
              <a:off x="2600628" y="1278843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15" name="Straight Connector 42"/>
            <p:cNvCxnSpPr/>
            <p:nvPr/>
          </p:nvCxnSpPr>
          <p:spPr>
            <a:xfrm>
              <a:off x="374462" y="611377"/>
              <a:ext cx="0" cy="4734862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7"/>
            <p:cNvSpPr/>
            <p:nvPr/>
          </p:nvSpPr>
          <p:spPr>
            <a:xfrm>
              <a:off x="300285" y="846719"/>
              <a:ext cx="138844" cy="4248472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17" name="Straight Arrow Connector 21"/>
            <p:cNvCxnSpPr/>
            <p:nvPr/>
          </p:nvCxnSpPr>
          <p:spPr>
            <a:xfrm>
              <a:off x="434790" y="1026815"/>
              <a:ext cx="1082919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1593323" y="1282658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44"/>
            <p:cNvSpPr/>
            <p:nvPr/>
          </p:nvSpPr>
          <p:spPr>
            <a:xfrm>
              <a:off x="3751949" y="1782823"/>
              <a:ext cx="136067" cy="10621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Rectangle 45"/>
            <p:cNvSpPr/>
            <p:nvPr/>
          </p:nvSpPr>
          <p:spPr>
            <a:xfrm>
              <a:off x="4927608" y="2770877"/>
              <a:ext cx="127374" cy="1460217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21" name="Straight Arrow Connector 49"/>
            <p:cNvCxnSpPr/>
            <p:nvPr/>
          </p:nvCxnSpPr>
          <p:spPr>
            <a:xfrm>
              <a:off x="2735133" y="1772015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50"/>
            <p:cNvCxnSpPr/>
            <p:nvPr/>
          </p:nvCxnSpPr>
          <p:spPr>
            <a:xfrm>
              <a:off x="3840750" y="2826939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51"/>
            <p:cNvCxnSpPr/>
            <p:nvPr/>
          </p:nvCxnSpPr>
          <p:spPr>
            <a:xfrm flipH="1" flipV="1">
              <a:off x="1631999" y="4231094"/>
              <a:ext cx="3304602" cy="17964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75"/>
            <p:cNvSpPr txBox="1"/>
            <p:nvPr/>
          </p:nvSpPr>
          <p:spPr>
            <a:xfrm>
              <a:off x="475479" y="765180"/>
              <a:ext cx="694459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华文细黑" charset="-122"/>
                  <a:ea typeface="宋体" charset="0"/>
                  <a:cs typeface="华文细黑" charset="-122"/>
                </a:rPr>
                <a:t>1. 短信指令</a:t>
              </a:r>
              <a:endParaRPr lang="zh-CN" sz="1000">
                <a:effectLst/>
                <a:latin typeface="Times" charset="0"/>
                <a:ea typeface="宋体" charset="0"/>
                <a:cs typeface="Times New Roman" charset="0"/>
              </a:endParaRPr>
            </a:p>
          </p:txBody>
        </p:sp>
        <p:sp>
          <p:nvSpPr>
            <p:cNvPr id="25" name="TextBox 76"/>
            <p:cNvSpPr txBox="1"/>
            <p:nvPr/>
          </p:nvSpPr>
          <p:spPr>
            <a:xfrm>
              <a:off x="1706156" y="851819"/>
              <a:ext cx="894195" cy="388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华文细黑" charset="-122"/>
                  <a:ea typeface="宋体" charset="0"/>
                  <a:cs typeface="华文细黑" charset="-122"/>
                </a:rPr>
                <a:t>2. 调用短信指令处理接口</a:t>
              </a:r>
              <a:endParaRPr lang="zh-CN" sz="1000">
                <a:effectLst/>
                <a:latin typeface="Times" charset="0"/>
                <a:ea typeface="宋体" charset="0"/>
                <a:cs typeface="Times New Roman" charset="0"/>
              </a:endParaRPr>
            </a:p>
          </p:txBody>
        </p:sp>
        <p:sp>
          <p:nvSpPr>
            <p:cNvPr id="26" name="TextBox 77"/>
            <p:cNvSpPr txBox="1"/>
            <p:nvPr/>
          </p:nvSpPr>
          <p:spPr>
            <a:xfrm>
              <a:off x="2813598" y="1213864"/>
              <a:ext cx="694459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华文细黑" charset="-122"/>
                  <a:ea typeface="宋体" charset="0"/>
                  <a:cs typeface="华文细黑" charset="-122"/>
                </a:rPr>
                <a:t>3. 解析</a:t>
              </a:r>
              <a:r>
                <a:rPr lang="zh-CN" sz="900" kern="1200">
                  <a:solidFill>
                    <a:srgbClr val="000000"/>
                  </a:solidFill>
                  <a:effectLst/>
                  <a:latin typeface="Times" charset="0"/>
                  <a:ea typeface="华文细黑" charset="-122"/>
                  <a:cs typeface="华文细黑" charset="-122"/>
                </a:rPr>
                <a:t>指令</a:t>
              </a:r>
              <a:endParaRPr lang="zh-CN" sz="1000">
                <a:effectLst/>
                <a:latin typeface="Times" charset="0"/>
                <a:ea typeface="宋体" charset="0"/>
                <a:cs typeface="Times New Roman" charset="0"/>
              </a:endParaRPr>
            </a:p>
          </p:txBody>
        </p:sp>
        <p:sp>
          <p:nvSpPr>
            <p:cNvPr id="27" name="TextBox 78"/>
            <p:cNvSpPr txBox="1"/>
            <p:nvPr/>
          </p:nvSpPr>
          <p:spPr>
            <a:xfrm>
              <a:off x="3914992" y="1492274"/>
              <a:ext cx="111009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华文细黑" charset="-122"/>
                  <a:ea typeface="宋体" charset="0"/>
                  <a:cs typeface="华文细黑" charset="-122"/>
                </a:rPr>
                <a:t>4. 查询和操作数据库 </a:t>
              </a:r>
              <a:endParaRPr lang="zh-CN" sz="1000">
                <a:effectLst/>
                <a:latin typeface="Times" charset="0"/>
                <a:ea typeface="宋体" charset="0"/>
                <a:cs typeface="Times New Roman" charset="0"/>
              </a:endParaRPr>
            </a:p>
          </p:txBody>
        </p:sp>
        <p:sp>
          <p:nvSpPr>
            <p:cNvPr id="28" name="TextBox 82"/>
            <p:cNvSpPr txBox="1"/>
            <p:nvPr/>
          </p:nvSpPr>
          <p:spPr>
            <a:xfrm>
              <a:off x="2684874" y="2539963"/>
              <a:ext cx="111009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华文细黑" charset="-122"/>
                  <a:ea typeface="宋体" charset="0"/>
                  <a:cs typeface="华文细黑" charset="-122"/>
                </a:rPr>
                <a:t>5. 返回处理结果数据</a:t>
              </a:r>
              <a:endParaRPr lang="zh-CN" sz="1000">
                <a:effectLst/>
                <a:latin typeface="Times" charset="0"/>
                <a:ea typeface="宋体" charset="0"/>
                <a:cs typeface="Times New Roman" charset="0"/>
              </a:endParaRPr>
            </a:p>
          </p:txBody>
        </p:sp>
        <p:sp>
          <p:nvSpPr>
            <p:cNvPr id="29" name="TextBox 83"/>
            <p:cNvSpPr txBox="1"/>
            <p:nvPr/>
          </p:nvSpPr>
          <p:spPr>
            <a:xfrm>
              <a:off x="2702314" y="2934855"/>
              <a:ext cx="1212850" cy="388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latin typeface="华文细黑" charset="-122"/>
                  <a:ea typeface="宋体" charset="0"/>
                  <a:cs typeface="华文细黑" charset="-122"/>
                </a:rPr>
                <a:t>6. 根据用户信息调用授权服务</a:t>
              </a:r>
              <a:endParaRPr lang="zh-CN" sz="1000">
                <a:effectLst/>
                <a:latin typeface="Times" charset="0"/>
                <a:ea typeface="宋体" charset="0"/>
                <a:cs typeface="Times New Roman" charset="0"/>
              </a:endParaRPr>
            </a:p>
          </p:txBody>
        </p:sp>
        <p:grpSp>
          <p:nvGrpSpPr>
            <p:cNvPr id="30" name="Group 101"/>
            <p:cNvGrpSpPr/>
            <p:nvPr/>
          </p:nvGrpSpPr>
          <p:grpSpPr>
            <a:xfrm>
              <a:off x="0" y="0"/>
              <a:ext cx="530514" cy="622412"/>
              <a:chOff x="0" y="0"/>
              <a:chExt cx="530514" cy="622412"/>
            </a:xfrm>
          </p:grpSpPr>
          <p:grpSp>
            <p:nvGrpSpPr>
              <p:cNvPr id="31" name="Group 99"/>
              <p:cNvGrpSpPr/>
              <p:nvPr/>
            </p:nvGrpSpPr>
            <p:grpSpPr>
              <a:xfrm>
                <a:off x="236056" y="0"/>
                <a:ext cx="267488" cy="414135"/>
                <a:chOff x="236056" y="0"/>
                <a:chExt cx="267488" cy="414135"/>
              </a:xfrm>
            </p:grpSpPr>
            <p:sp>
              <p:nvSpPr>
                <p:cNvPr id="33" name="Oval 88"/>
                <p:cNvSpPr/>
                <p:nvPr/>
              </p:nvSpPr>
              <p:spPr>
                <a:xfrm>
                  <a:off x="290576" y="0"/>
                  <a:ext cx="152850" cy="145872"/>
                </a:xfrm>
                <a:prstGeom prst="ellips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34" name="Straight Connector 90"/>
                <p:cNvCxnSpPr/>
                <p:nvPr/>
              </p:nvCxnSpPr>
              <p:spPr>
                <a:xfrm>
                  <a:off x="236056" y="200613"/>
                  <a:ext cx="267488" cy="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" name="Straight Connector 92"/>
                <p:cNvCxnSpPr/>
                <p:nvPr/>
              </p:nvCxnSpPr>
              <p:spPr>
                <a:xfrm>
                  <a:off x="367001" y="145873"/>
                  <a:ext cx="0" cy="13112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" name="Straight Connector 94"/>
                <p:cNvCxnSpPr/>
                <p:nvPr/>
              </p:nvCxnSpPr>
              <p:spPr>
                <a:xfrm flipH="1">
                  <a:off x="242553" y="271358"/>
                  <a:ext cx="121799" cy="14230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" name="Straight Connector 95"/>
                <p:cNvCxnSpPr/>
                <p:nvPr/>
              </p:nvCxnSpPr>
              <p:spPr>
                <a:xfrm>
                  <a:off x="369847" y="273632"/>
                  <a:ext cx="126838" cy="140503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2" name="TextBox 100"/>
              <p:cNvSpPr txBox="1"/>
              <p:nvPr/>
            </p:nvSpPr>
            <p:spPr>
              <a:xfrm>
                <a:off x="0" y="382382"/>
                <a:ext cx="530514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900" kern="1200">
                    <a:solidFill>
                      <a:srgbClr val="000000"/>
                    </a:solidFill>
                    <a:effectLst/>
                    <a:latin typeface="华文细黑" charset="-122"/>
                    <a:ea typeface="宋体" charset="0"/>
                    <a:cs typeface="华文细黑" charset="-122"/>
                  </a:rPr>
                  <a:t>      地锁</a:t>
                </a:r>
                <a:endParaRPr lang="zh-CN" sz="1000">
                  <a:effectLst/>
                  <a:latin typeface="Times" charset="0"/>
                  <a:ea typeface="宋体" charset="0"/>
                  <a:cs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04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395403" y="494049"/>
            <a:ext cx="5694575" cy="5346239"/>
            <a:chOff x="669146" y="494049"/>
            <a:chExt cx="5176886" cy="5346239"/>
          </a:xfrm>
        </p:grpSpPr>
        <p:sp>
          <p:nvSpPr>
            <p:cNvPr id="26" name="Process 25"/>
            <p:cNvSpPr/>
            <p:nvPr/>
          </p:nvSpPr>
          <p:spPr>
            <a:xfrm>
              <a:off x="1691680" y="657794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 smtClean="0">
                  <a:latin typeface="Arial"/>
                  <a:ea typeface="华文细黑"/>
                  <a:cs typeface="Arial"/>
                </a:rPr>
                <a:t>callbacker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189654" y="1124744"/>
              <a:ext cx="0" cy="4715544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rocess 29"/>
            <p:cNvSpPr/>
            <p:nvPr/>
          </p:nvSpPr>
          <p:spPr>
            <a:xfrm>
              <a:off x="2843808" y="666870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handler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2" name="Process 31"/>
            <p:cNvSpPr/>
            <p:nvPr/>
          </p:nvSpPr>
          <p:spPr>
            <a:xfrm>
              <a:off x="4011460" y="668243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service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341782" y="1124744"/>
              <a:ext cx="0" cy="4715544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493103" y="1123685"/>
              <a:ext cx="807" cy="47166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111241" y="1520864"/>
              <a:ext cx="151228" cy="3636328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69774" y="1772892"/>
              <a:ext cx="144016" cy="5040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43608" y="1105426"/>
              <a:ext cx="0" cy="4734862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69431" y="1340768"/>
              <a:ext cx="138844" cy="4248472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22" name="Straight Arrow Connector 21"/>
            <p:cNvCxnSpPr>
              <a:endCxn id="41" idx="0"/>
            </p:cNvCxnSpPr>
            <p:nvPr/>
          </p:nvCxnSpPr>
          <p:spPr>
            <a:xfrm>
              <a:off x="1103936" y="1520864"/>
              <a:ext cx="1082919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62469" y="1776707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421095" y="2276872"/>
              <a:ext cx="136067" cy="106215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404279" y="2266064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2301145" y="4725143"/>
              <a:ext cx="2182447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44626" y="1259254"/>
              <a:ext cx="4913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1.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扫码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75307" y="1345896"/>
              <a:ext cx="894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2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调用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短信指令处理接口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82987" y="1709273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3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判断逻辑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84148" y="1986372"/>
              <a:ext cx="12618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4.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查询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和操作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数据库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4026" y="3034095"/>
              <a:ext cx="1233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5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返回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处理结果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数据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71466" y="3429000"/>
              <a:ext cx="1212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6.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 根据用户信息调用授权服务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69146" y="494049"/>
              <a:ext cx="744959" cy="613226"/>
              <a:chOff x="7438785" y="1948067"/>
              <a:chExt cx="744959" cy="613226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674841" y="1948067"/>
                <a:ext cx="267488" cy="414135"/>
                <a:chOff x="7668344" y="1954522"/>
                <a:chExt cx="267488" cy="41413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7722864" y="1954522"/>
                  <a:ext cx="152850" cy="145872"/>
                </a:xfrm>
                <a:prstGeom prst="ellips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华文细黑"/>
                    <a:ea typeface="华文细黑"/>
                    <a:cs typeface="华文细黑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668344" y="2155135"/>
                  <a:ext cx="267488" cy="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3" name="Straight Connector 92"/>
                <p:cNvCxnSpPr>
                  <a:stCxn id="89" idx="4"/>
                </p:cNvCxnSpPr>
                <p:nvPr/>
              </p:nvCxnSpPr>
              <p:spPr>
                <a:xfrm>
                  <a:off x="7799289" y="2100395"/>
                  <a:ext cx="0" cy="13112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7674841" y="2225880"/>
                  <a:ext cx="121799" cy="14230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802135" y="2228154"/>
                  <a:ext cx="126838" cy="140503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01" name="TextBox 100"/>
              <p:cNvSpPr txBox="1"/>
              <p:nvPr/>
            </p:nvSpPr>
            <p:spPr>
              <a:xfrm>
                <a:off x="7438785" y="2330461"/>
                <a:ext cx="7449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      </a:t>
                </a:r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微信用户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349838" y="4725143"/>
            <a:ext cx="119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华文细黑"/>
                <a:ea typeface="华文细黑"/>
                <a:cs typeface="华文细黑"/>
              </a:rPr>
              <a:t>7.</a:t>
            </a:r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 </a:t>
            </a:r>
            <a:r>
              <a:rPr lang="zh-CN" altLang="en-US" sz="1000" dirty="0" smtClean="0">
                <a:latin typeface="华文细黑"/>
                <a:ea typeface="华文细黑"/>
                <a:cs typeface="华文细黑"/>
              </a:rPr>
              <a:t>返回处理结果</a:t>
            </a:r>
            <a:endParaRPr kumimoji="1" lang="zh-CN" altLang="en-US" sz="1000" dirty="0"/>
          </a:p>
        </p:txBody>
      </p:sp>
      <p:cxnSp>
        <p:nvCxnSpPr>
          <p:cNvPr id="47" name="Straight Arrow Connector 51"/>
          <p:cNvCxnSpPr/>
          <p:nvPr/>
        </p:nvCxnSpPr>
        <p:spPr>
          <a:xfrm flipH="1">
            <a:off x="1050482" y="5157192"/>
            <a:ext cx="1175976" cy="0"/>
          </a:xfrm>
          <a:prstGeom prst="straightConnector1">
            <a:avLst/>
          </a:prstGeom>
          <a:ln w="12700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01302" y="5210976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8</a:t>
            </a:r>
            <a:r>
              <a:rPr kumimoji="1" lang="zh-CN" altLang="en-US" sz="1000" dirty="0" smtClean="0"/>
              <a:t>、</a:t>
            </a:r>
            <a:r>
              <a:rPr kumimoji="1" lang="zh-CN" altLang="en-US" sz="1000" dirty="0" smtClean="0"/>
              <a:t>停车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436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13616" y="500896"/>
            <a:ext cx="4426917" cy="4434599"/>
            <a:chOff x="713616" y="500896"/>
            <a:chExt cx="4426917" cy="4434599"/>
          </a:xfrm>
        </p:grpSpPr>
        <p:sp>
          <p:nvSpPr>
            <p:cNvPr id="26" name="Process 25"/>
            <p:cNvSpPr/>
            <p:nvPr/>
          </p:nvSpPr>
          <p:spPr>
            <a:xfrm>
              <a:off x="1736150" y="664641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Lock </a:t>
              </a:r>
              <a:r>
                <a:rPr lang="zh-CN" altLang="en-US" sz="900" dirty="0" smtClean="0">
                  <a:latin typeface="Arial"/>
                  <a:ea typeface="华文细黑"/>
                  <a:cs typeface="Arial"/>
                </a:rPr>
                <a:t> </a:t>
              </a:r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Service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234124" y="1131592"/>
              <a:ext cx="0" cy="3803903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rocess 29"/>
            <p:cNvSpPr/>
            <p:nvPr/>
          </p:nvSpPr>
          <p:spPr>
            <a:xfrm>
              <a:off x="2888278" y="673717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Lock</a:t>
              </a:r>
              <a:r>
                <a:rPr lang="en-US" altLang="zh-CN" sz="900" dirty="0">
                  <a:latin typeface="Arial"/>
                  <a:ea typeface="华文细黑"/>
                  <a:cs typeface="Arial"/>
                </a:rPr>
                <a:t> </a:t>
              </a:r>
              <a:r>
                <a:rPr lang="en-US" altLang="zh-CN" sz="900" dirty="0" smtClean="0">
                  <a:latin typeface="Arial"/>
                  <a:ea typeface="华文细黑"/>
                  <a:cs typeface="Arial"/>
                </a:rPr>
                <a:t> Repository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sp>
          <p:nvSpPr>
            <p:cNvPr id="33" name="Process 32"/>
            <p:cNvSpPr/>
            <p:nvPr/>
          </p:nvSpPr>
          <p:spPr>
            <a:xfrm>
              <a:off x="4144583" y="654882"/>
              <a:ext cx="995950" cy="456815"/>
            </a:xfrm>
            <a:prstGeom prst="flowChartProcess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Arial"/>
                  <a:ea typeface="华文细黑"/>
                  <a:cs typeface="Arial"/>
                </a:rPr>
                <a:t>Lock Database</a:t>
              </a:r>
              <a:endParaRPr lang="en-US" sz="900" dirty="0">
                <a:latin typeface="Arial"/>
                <a:ea typeface="华文细黑"/>
                <a:cs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386252" y="1131592"/>
              <a:ext cx="0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686849" y="1107788"/>
              <a:ext cx="10318" cy="3803903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155711" y="1527711"/>
              <a:ext cx="151228" cy="226817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14244" y="1779739"/>
              <a:ext cx="134505" cy="1584100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88078" y="1112274"/>
              <a:ext cx="0" cy="3822191"/>
            </a:xfrm>
            <a:prstGeom prst="line">
              <a:avLst/>
            </a:prstGeom>
            <a:ln w="12700" cmpd="sng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94280" y="1347615"/>
              <a:ext cx="159497" cy="2791566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22" name="Straight Arrow Connector 21"/>
            <p:cNvCxnSpPr>
              <a:endCxn id="41" idx="0"/>
            </p:cNvCxnSpPr>
            <p:nvPr/>
          </p:nvCxnSpPr>
          <p:spPr>
            <a:xfrm>
              <a:off x="1148406" y="1527711"/>
              <a:ext cx="1082919" cy="0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306939" y="1783554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628618" y="2009345"/>
              <a:ext cx="144016" cy="108004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华文细黑"/>
                <a:ea typeface="华文细黑"/>
                <a:cs typeface="华文细黑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458260" y="2031691"/>
              <a:ext cx="1079313" cy="76"/>
            </a:xfrm>
            <a:prstGeom prst="straightConnector1">
              <a:avLst/>
            </a:prstGeom>
            <a:ln w="12700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6" idx="2"/>
            </p:cNvCxnSpPr>
            <p:nvPr/>
          </p:nvCxnSpPr>
          <p:spPr>
            <a:xfrm flipH="1" flipV="1">
              <a:off x="3437882" y="3086386"/>
              <a:ext cx="1262744" cy="3003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60086" y="3795887"/>
              <a:ext cx="1007305" cy="0"/>
            </a:xfrm>
            <a:prstGeom prst="straightConnector1">
              <a:avLst/>
            </a:prstGeom>
            <a:ln w="12700" cmpd="sng"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60086" y="1266101"/>
              <a:ext cx="10021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1.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请求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查询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地锁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39752" y="1491631"/>
              <a:ext cx="11885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2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</a:t>
              </a:r>
              <a:r>
                <a:rPr lang="zh-CN" altLang="en-US" sz="900" dirty="0">
                  <a:latin typeface="华文细黑"/>
                  <a:ea typeface="华文细黑"/>
                  <a:cs typeface="华文细黑"/>
                </a:rPr>
                <a:t>内部处理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逻辑</a:t>
              </a:r>
              <a:endParaRPr lang="en-US" altLang="zh-CN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29830" y="1774760"/>
              <a:ext cx="9156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>
                  <a:latin typeface="华文细黑"/>
                  <a:ea typeface="华文细黑"/>
                  <a:cs typeface="华文细黑"/>
                </a:rPr>
                <a:t>3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查询数据库 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96941" y="3133007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900" dirty="0">
                  <a:latin typeface="华文细黑"/>
                  <a:ea typeface="华文细黑"/>
                  <a:cs typeface="华文细黑"/>
                </a:rPr>
                <a:t>4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返回数据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59632" y="3501008"/>
              <a:ext cx="9236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900" dirty="0" smtClean="0">
                  <a:latin typeface="华文细黑"/>
                  <a:ea typeface="华文细黑"/>
                  <a:cs typeface="华文细黑"/>
                </a:rPr>
                <a:t>6</a:t>
              </a:r>
              <a:r>
                <a:rPr lang="en-US" altLang="zh-CN" sz="900" dirty="0" smtClean="0">
                  <a:latin typeface="华文细黑"/>
                  <a:ea typeface="华文细黑"/>
                  <a:cs typeface="华文细黑"/>
                </a:rPr>
                <a:t>.</a:t>
              </a:r>
              <a:r>
                <a:rPr lang="zh-CN" altLang="en-US" sz="900" dirty="0" smtClean="0">
                  <a:latin typeface="华文细黑"/>
                  <a:ea typeface="华文细黑"/>
                  <a:cs typeface="华文细黑"/>
                </a:rPr>
                <a:t> 获取</a:t>
              </a:r>
              <a:r>
                <a:rPr lang="en-US" altLang="en-US" sz="900" dirty="0" smtClean="0">
                  <a:latin typeface="华文细黑"/>
                  <a:ea typeface="华文细黑"/>
                  <a:cs typeface="华文细黑"/>
                </a:rPr>
                <a:t>结果</a:t>
              </a:r>
              <a:endParaRPr lang="en-US" sz="900" dirty="0">
                <a:latin typeface="华文细黑"/>
                <a:ea typeface="华文细黑"/>
                <a:cs typeface="华文细黑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13616" y="500896"/>
              <a:ext cx="618024" cy="613226"/>
              <a:chOff x="7438785" y="1948067"/>
              <a:chExt cx="618024" cy="613226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674841" y="1948067"/>
                <a:ext cx="267488" cy="414135"/>
                <a:chOff x="7668344" y="1954522"/>
                <a:chExt cx="267488" cy="414135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7722864" y="1954522"/>
                  <a:ext cx="152850" cy="145872"/>
                </a:xfrm>
                <a:prstGeom prst="ellips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华文细黑"/>
                    <a:ea typeface="华文细黑"/>
                    <a:cs typeface="华文细黑"/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7668344" y="2155135"/>
                  <a:ext cx="267488" cy="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3" name="Straight Connector 92"/>
                <p:cNvCxnSpPr>
                  <a:stCxn id="89" idx="4"/>
                </p:cNvCxnSpPr>
                <p:nvPr/>
              </p:nvCxnSpPr>
              <p:spPr>
                <a:xfrm>
                  <a:off x="7799289" y="2100395"/>
                  <a:ext cx="0" cy="13112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7674841" y="2225880"/>
                  <a:ext cx="121799" cy="14230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7802135" y="2228154"/>
                  <a:ext cx="126838" cy="140503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01" name="TextBox 100"/>
              <p:cNvSpPr txBox="1"/>
              <p:nvPr/>
            </p:nvSpPr>
            <p:spPr>
              <a:xfrm>
                <a:off x="7438785" y="2330461"/>
                <a:ext cx="6180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latin typeface="华文细黑"/>
                    <a:ea typeface="华文细黑"/>
                    <a:cs typeface="华文细黑"/>
                  </a:rPr>
                  <a:t> </a:t>
                </a:r>
                <a:r>
                  <a:rPr lang="zh-CN" altLang="en-US" sz="900" dirty="0" smtClean="0">
                    <a:latin typeface="华文细黑"/>
                    <a:ea typeface="华文细黑"/>
                    <a:cs typeface="华文细黑"/>
                  </a:rPr>
                  <a:t>      </a:t>
                </a:r>
                <a:r>
                  <a:rPr lang="en-US" altLang="zh-CN" sz="900" dirty="0" smtClean="0">
                    <a:latin typeface="华文细黑"/>
                    <a:ea typeface="华文细黑"/>
                    <a:cs typeface="华文细黑"/>
                  </a:rPr>
                  <a:t>API</a:t>
                </a:r>
                <a:endParaRPr lang="en-US" sz="900" dirty="0">
                  <a:latin typeface="华文细黑"/>
                  <a:ea typeface="华文细黑"/>
                  <a:cs typeface="华文细黑"/>
                </a:endParaRPr>
              </a:p>
            </p:txBody>
          </p:sp>
        </p:grpSp>
      </p:grpSp>
      <p:cxnSp>
        <p:nvCxnSpPr>
          <p:cNvPr id="40" name="Straight Arrow Connector 51"/>
          <p:cNvCxnSpPr>
            <a:stCxn id="42" idx="2"/>
          </p:cNvCxnSpPr>
          <p:nvPr/>
        </p:nvCxnSpPr>
        <p:spPr>
          <a:xfrm flipH="1" flipV="1">
            <a:off x="2337013" y="3355187"/>
            <a:ext cx="1044484" cy="8652"/>
          </a:xfrm>
          <a:prstGeom prst="straightConnector1">
            <a:avLst/>
          </a:prstGeom>
          <a:ln w="12700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35904" y="338559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5.</a:t>
            </a:r>
            <a:r>
              <a:rPr kumimoji="1" lang="zh-CN" altLang="en-US" sz="900" dirty="0" smtClean="0"/>
              <a:t>返回数据</a:t>
            </a:r>
            <a:endParaRPr kumimoji="1"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70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272</Words>
  <Application>Microsoft Macintosh PowerPoint</Application>
  <PresentationFormat>全屏显示(4:3)</PresentationFormat>
  <Paragraphs>93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Calibri</vt:lpstr>
      <vt:lpstr>Times</vt:lpstr>
      <vt:lpstr>Times New Roman</vt:lpstr>
      <vt:lpstr>华文细黑</vt:lpstr>
      <vt:lpstr>宋体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kobeld</dc:creator>
  <cp:lastModifiedBy>Microsoft Office 用户</cp:lastModifiedBy>
  <cp:revision>29</cp:revision>
  <dcterms:created xsi:type="dcterms:W3CDTF">2016-09-20T06:58:21Z</dcterms:created>
  <dcterms:modified xsi:type="dcterms:W3CDTF">2016-09-23T06:56:36Z</dcterms:modified>
</cp:coreProperties>
</file>