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7" r:id="rId2"/>
    <p:sldId id="777" r:id="rId3"/>
    <p:sldId id="745" r:id="rId4"/>
    <p:sldId id="746" r:id="rId5"/>
    <p:sldId id="768" r:id="rId6"/>
    <p:sldId id="778" r:id="rId7"/>
    <p:sldId id="770" r:id="rId8"/>
    <p:sldId id="771" r:id="rId9"/>
    <p:sldId id="772" r:id="rId10"/>
    <p:sldId id="774" r:id="rId11"/>
    <p:sldId id="775" r:id="rId12"/>
    <p:sldId id="7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2E583E-5B1D-44CA-8EA7-9BFE60883A9E}">
          <p14:sldIdLst>
            <p14:sldId id="257"/>
            <p14:sldId id="777"/>
          </p14:sldIdLst>
        </p14:section>
        <p14:section name="NILM基础" id="{FBAD057E-34B6-4830-8162-8851667FA5B5}">
          <p14:sldIdLst>
            <p14:sldId id="745"/>
            <p14:sldId id="746"/>
            <p14:sldId id="768"/>
          </p14:sldIdLst>
        </p14:section>
        <p14:section name="NILM基本框架" id="{FC58983D-4BFB-4963-8F07-373B7F8308AF}">
          <p14:sldIdLst>
            <p14:sldId id="778"/>
            <p14:sldId id="770"/>
            <p14:sldId id="771"/>
            <p14:sldId id="772"/>
          </p14:sldIdLst>
        </p14:section>
        <p14:section name="深度学习" id="{E7E0154B-3D86-4787-BBBB-29AD0D80AA23}">
          <p14:sldIdLst>
            <p14:sldId id="774"/>
            <p14:sldId id="775"/>
          </p14:sldIdLst>
        </p14:section>
        <p14:section name="问题思考" id="{5D08CAED-B1AD-4663-B38E-050EF5FC2258}">
          <p14:sldIdLst>
            <p14:sldId id="7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96391" autoAdjust="0"/>
  </p:normalViewPr>
  <p:slideViewPr>
    <p:cSldViewPr snapToGrid="0">
      <p:cViewPr varScale="1">
        <p:scale>
          <a:sx n="60" d="100"/>
          <a:sy n="60" d="100"/>
        </p:scale>
        <p:origin x="72" y="46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t>2021/11/18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t>‹#›</a:t>
            </a:fld>
            <a:endParaRPr lang="zh-CN" altLang="en-US"/>
          </a:p>
        </p:txBody>
      </p:sp>
    </p:spTree>
    <p:extLst>
      <p:ext uri="{BB962C8B-B14F-4D97-AF65-F5344CB8AC3E}">
        <p14:creationId xmlns:p14="http://schemas.microsoft.com/office/powerpoint/2010/main" val="17011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pPr/>
              <a:t>2</a:t>
            </a:fld>
            <a:endParaRPr lang="en-US" altLang="zh-CN"/>
          </a:p>
        </p:txBody>
      </p:sp>
    </p:spTree>
    <p:extLst>
      <p:ext uri="{BB962C8B-B14F-4D97-AF65-F5344CB8AC3E}">
        <p14:creationId xmlns:p14="http://schemas.microsoft.com/office/powerpoint/2010/main" val="212252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20B82E-EF7D-4A61-B6BF-9954BCE8AF0C}" type="slidenum">
              <a:rPr lang="zh-CN" altLang="en-US" smtClean="0"/>
              <a:t>3</a:t>
            </a:fld>
            <a:endParaRPr lang="zh-CN" altLang="en-US"/>
          </a:p>
        </p:txBody>
      </p:sp>
    </p:spTree>
    <p:extLst>
      <p:ext uri="{BB962C8B-B14F-4D97-AF65-F5344CB8AC3E}">
        <p14:creationId xmlns:p14="http://schemas.microsoft.com/office/powerpoint/2010/main" val="374026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4</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18661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pPr eaLnBrk="1" hangingPunct="1"/>
              <a:t>6</a:t>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extLst>
      <p:ext uri="{BB962C8B-B14F-4D97-AF65-F5344CB8AC3E}">
        <p14:creationId xmlns:p14="http://schemas.microsoft.com/office/powerpoint/2010/main" val="175985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08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spTree>
    <p:extLst>
      <p:ext uri="{BB962C8B-B14F-4D97-AF65-F5344CB8AC3E}">
        <p14:creationId xmlns:p14="http://schemas.microsoft.com/office/powerpoint/2010/main" val="462207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a:extLst>
              <a:ext uri="{FF2B5EF4-FFF2-40B4-BE49-F238E27FC236}">
                <a16:creationId xmlns:a16="http://schemas.microsoft.com/office/drawing/2014/main" id="{97F35A0B-FE2F-4668-904C-CC63AD1F0FC2}"/>
              </a:ext>
            </a:extLst>
          </p:cNvPr>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80D81BFD-B01F-4BB2-897E-BCF698B4D939}"/>
              </a:ext>
            </a:extLst>
          </p:cNvPr>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366837"/>
              <a:gd name="connsiteY0" fmla="*/ 1560914 h 1560914"/>
              <a:gd name="connsiteX1" fmla="*/ 0 w 12366837"/>
              <a:gd name="connsiteY1" fmla="*/ 1560914 h 1560914"/>
              <a:gd name="connsiteX2" fmla="*/ 0 w 12366837"/>
              <a:gd name="connsiteY2" fmla="*/ 537687 h 1560914"/>
              <a:gd name="connsiteX3" fmla="*/ 11146976 w 12366837"/>
              <a:gd name="connsiteY3" fmla="*/ 260933 h 1560914"/>
              <a:gd name="connsiteX4" fmla="*/ 12192000 w 12366837"/>
              <a:gd name="connsiteY4" fmla="*/ 73000 h 1560914"/>
              <a:gd name="connsiteX5" fmla="*/ 12192000 w 12366837"/>
              <a:gd name="connsiteY5" fmla="*/ 1560914 h 1560914"/>
              <a:gd name="connsiteX0" fmla="*/ 12192000 w 12192000"/>
              <a:gd name="connsiteY0" fmla="*/ 1575972 h 1575972"/>
              <a:gd name="connsiteX1" fmla="*/ 0 w 12192000"/>
              <a:gd name="connsiteY1" fmla="*/ 1575972 h 1575972"/>
              <a:gd name="connsiteX2" fmla="*/ 0 w 12192000"/>
              <a:gd name="connsiteY2" fmla="*/ 552745 h 1575972"/>
              <a:gd name="connsiteX3" fmla="*/ 11146976 w 12192000"/>
              <a:gd name="connsiteY3" fmla="*/ 275991 h 1575972"/>
              <a:gd name="connsiteX4" fmla="*/ 12192000 w 12192000"/>
              <a:gd name="connsiteY4" fmla="*/ 88058 h 1575972"/>
              <a:gd name="connsiteX5" fmla="*/ 12192000 w 12192000"/>
              <a:gd name="connsiteY5" fmla="*/ 1575972 h 1575972"/>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a:extLst>
              <a:ext uri="{FF2B5EF4-FFF2-40B4-BE49-F238E27FC236}">
                <a16:creationId xmlns:a16="http://schemas.microsoft.com/office/drawing/2014/main" id="{B749DFC0-FAEE-4545-9C02-DA31A7AFB7A0}"/>
              </a:ext>
            </a:extLst>
          </p:cNvPr>
          <p:cNvGrpSpPr/>
          <p:nvPr userDrawn="1"/>
        </p:nvGrpSpPr>
        <p:grpSpPr>
          <a:xfrm>
            <a:off x="1" y="6172200"/>
            <a:ext cx="12196231" cy="685800"/>
            <a:chOff x="1" y="3265418"/>
            <a:chExt cx="9143999" cy="2219421"/>
          </a:xfrm>
        </p:grpSpPr>
        <p:sp>
          <p:nvSpPr>
            <p:cNvPr id="10" name="任意多边形 14">
              <a:extLst>
                <a:ext uri="{FF2B5EF4-FFF2-40B4-BE49-F238E27FC236}">
                  <a16:creationId xmlns:a16="http://schemas.microsoft.com/office/drawing/2014/main" id="{ECD6A4BE-4C40-4FCB-A980-DE2DC4E997E3}"/>
                </a:ext>
              </a:extLst>
            </p:cNvPr>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a:extLst>
                <a:ext uri="{FF2B5EF4-FFF2-40B4-BE49-F238E27FC236}">
                  <a16:creationId xmlns:a16="http://schemas.microsoft.com/office/drawing/2014/main" id="{78751DE8-0FF8-49B0-B7A7-EDEB91E34469}"/>
                </a:ext>
              </a:extLst>
            </p:cNvPr>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a:extLst>
              <a:ext uri="{FF2B5EF4-FFF2-40B4-BE49-F238E27FC236}">
                <a16:creationId xmlns:a16="http://schemas.microsoft.com/office/drawing/2014/main" id="{48CEF37C-5C22-41BE-A198-9DB33FF78D68}"/>
              </a:ext>
            </a:extLst>
          </p:cNvPr>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E57A8614-B2D8-4FE4-B9A4-1A2F0718EC6A}"/>
              </a:ext>
            </a:extLst>
          </p:cNvPr>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extLst>
      <p:ext uri="{BB962C8B-B14F-4D97-AF65-F5344CB8AC3E}">
        <p14:creationId xmlns:p14="http://schemas.microsoft.com/office/powerpoint/2010/main" val="2901148439"/>
      </p:ext>
    </p:extLst>
  </p:cSld>
  <p:clrMap bg1="lt1" tx1="dk1" bg2="lt2" tx2="dk2" accent1="accent1" accent2="accent2" accent3="accent3" accent4="accent4" accent5="accent5" accent6="accent6" hlink="hlink" folHlink="folHlink"/>
  <p:sldLayoutIdLst>
    <p:sldLayoutId id="2147483704" r:id="rId1"/>
    <p:sldLayoutId id="214748370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33" userDrawn="1">
          <p15:clr>
            <a:srgbClr val="F26B43"/>
          </p15:clr>
        </p15:guide>
        <p15:guide id="2" pos="3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4.jpg"/><Relationship Id="rId7" Type="http://schemas.openxmlformats.org/officeDocument/2006/relationships/image" Target="../media/image7.png"/><Relationship Id="rId12"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slide" Target="slide10.xml"/><Relationship Id="rId4" Type="http://schemas.openxmlformats.org/officeDocument/2006/relationships/image" Target="../media/image5.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580579-6323-4DBF-A972-D37AE024178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192000" cy="6811264"/>
          </a:xfrm>
          <a:prstGeom prst="rect">
            <a:avLst/>
          </a:prstGeom>
        </p:spPr>
      </p:pic>
      <p:grpSp>
        <p:nvGrpSpPr>
          <p:cNvPr id="3" name="组合 2">
            <a:extLst>
              <a:ext uri="{FF2B5EF4-FFF2-40B4-BE49-F238E27FC236}">
                <a16:creationId xmlns:a16="http://schemas.microsoft.com/office/drawing/2014/main" id="{89F823EF-0721-448F-B5C1-B945375231E6}"/>
              </a:ext>
            </a:extLst>
          </p:cNvPr>
          <p:cNvGrpSpPr/>
          <p:nvPr/>
        </p:nvGrpSpPr>
        <p:grpSpPr>
          <a:xfrm>
            <a:off x="0" y="3124200"/>
            <a:ext cx="12192000" cy="3733800"/>
            <a:chOff x="0" y="3312958"/>
            <a:chExt cx="12192000" cy="3830792"/>
          </a:xfrm>
        </p:grpSpPr>
        <p:sp>
          <p:nvSpPr>
            <p:cNvPr id="23" name="任意多边形: 形状 22">
              <a:extLst>
                <a:ext uri="{FF2B5EF4-FFF2-40B4-BE49-F238E27FC236}">
                  <a16:creationId xmlns:a16="http://schemas.microsoft.com/office/drawing/2014/main" id="{7842A79C-4014-419F-939E-93F9E3B2379D}"/>
                </a:ext>
              </a:extLst>
            </p:cNvPr>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a:extLst>
                <a:ext uri="{FF2B5EF4-FFF2-40B4-BE49-F238E27FC236}">
                  <a16:creationId xmlns:a16="http://schemas.microsoft.com/office/drawing/2014/main" id="{0ED815D2-6843-4633-BFAB-D0B4D03CA4A4}"/>
                </a:ext>
              </a:extLst>
            </p:cNvPr>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a:extLst>
              <a:ext uri="{FF2B5EF4-FFF2-40B4-BE49-F238E27FC236}">
                <a16:creationId xmlns:a16="http://schemas.microsoft.com/office/drawing/2014/main" id="{2D333133-B779-4DA1-80BA-DF6BFCB972EA}"/>
              </a:ext>
            </a:extLst>
          </p:cNvPr>
          <p:cNvSpPr txBox="1"/>
          <p:nvPr/>
        </p:nvSpPr>
        <p:spPr>
          <a:xfrm>
            <a:off x="609600" y="5894943"/>
            <a:ext cx="1261884" cy="345094"/>
          </a:xfrm>
          <a:prstGeom prst="rect">
            <a:avLst/>
          </a:prstGeom>
          <a:noFill/>
        </p:spPr>
        <p:txBody>
          <a:bodyPr wrap="none" rtlCol="0">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组员：李成扬</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a:extLst>
              <a:ext uri="{FF2B5EF4-FFF2-40B4-BE49-F238E27FC236}">
                <a16:creationId xmlns:a16="http://schemas.microsoft.com/office/drawing/2014/main" id="{97791BA2-8CEC-4F32-AD60-C7C15DC4AB94}"/>
              </a:ext>
            </a:extLst>
          </p:cNvPr>
          <p:cNvSpPr txBox="1"/>
          <p:nvPr/>
        </p:nvSpPr>
        <p:spPr>
          <a:xfrm>
            <a:off x="609600" y="5135560"/>
            <a:ext cx="2031325"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r>
              <a:rPr lang="zh-CN" altLang="en-US" sz="3600" dirty="0">
                <a:sym typeface="微软雅黑" panose="020B0503020204020204" pitchFamily="34" charset="-122"/>
              </a:rPr>
              <a:t>组会汇报</a:t>
            </a:r>
          </a:p>
        </p:txBody>
      </p:sp>
      <p:pic>
        <p:nvPicPr>
          <p:cNvPr id="6" name="图片 5">
            <a:extLst>
              <a:ext uri="{FF2B5EF4-FFF2-40B4-BE49-F238E27FC236}">
                <a16:creationId xmlns:a16="http://schemas.microsoft.com/office/drawing/2014/main" id="{8D85687E-9D09-4454-B5F2-94B3B4CD70E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160000" y="4889500"/>
            <a:ext cx="1524000" cy="1524000"/>
          </a:xfrm>
          <a:prstGeom prst="rect">
            <a:avLst/>
          </a:prstGeom>
        </p:spPr>
      </p:pic>
    </p:spTree>
    <p:extLst>
      <p:ext uri="{BB962C8B-B14F-4D97-AF65-F5344CB8AC3E}">
        <p14:creationId xmlns:p14="http://schemas.microsoft.com/office/powerpoint/2010/main" val="406870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88B1B-CE87-4E49-AA2E-9A6099A65DD6}"/>
              </a:ext>
            </a:extLst>
          </p:cNvPr>
          <p:cNvSpPr/>
          <p:nvPr/>
        </p:nvSpPr>
        <p:spPr>
          <a:xfrm>
            <a:off x="8356600" y="0"/>
            <a:ext cx="3835400" cy="6858000"/>
          </a:xfrm>
          <a:prstGeom prst="rect">
            <a:avLst/>
          </a:prstGeom>
          <a:solidFill>
            <a:schemeClr val="tx2">
              <a:lumMod val="40000"/>
              <a:lumOff val="6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4FC8CD8-8CC3-4598-9C2A-9B72AC31D9D7}"/>
              </a:ext>
            </a:extLst>
          </p:cNvPr>
          <p:cNvSpPr/>
          <p:nvPr/>
        </p:nvSpPr>
        <p:spPr>
          <a:xfrm>
            <a:off x="588747" y="471941"/>
            <a:ext cx="9075953" cy="584775"/>
          </a:xfrm>
          <a:prstGeom prst="rect">
            <a:avLst/>
          </a:prstGeom>
        </p:spPr>
        <p:txBody>
          <a:bodyPr wrap="square">
            <a:spAutoFit/>
          </a:bodyPr>
          <a:lstStyle/>
          <a:p>
            <a:r>
              <a:rPr lang="zh-CN" altLang="en-US" sz="3200" dirty="0">
                <a:solidFill>
                  <a:schemeClr val="accent1"/>
                </a:solidFill>
                <a:latin typeface="+mj-lt"/>
                <a:ea typeface="+mj-ea"/>
              </a:rPr>
              <a:t>深度学习</a:t>
            </a:r>
          </a:p>
        </p:txBody>
      </p:sp>
      <p:sp>
        <p:nvSpPr>
          <p:cNvPr id="5" name="矩形: 圆角 4">
            <a:extLst>
              <a:ext uri="{FF2B5EF4-FFF2-40B4-BE49-F238E27FC236}">
                <a16:creationId xmlns:a16="http://schemas.microsoft.com/office/drawing/2014/main" id="{D4E25237-4810-42F4-BE38-94A0F6AB19C1}"/>
              </a:ext>
            </a:extLst>
          </p:cNvPr>
          <p:cNvSpPr/>
          <p:nvPr/>
        </p:nvSpPr>
        <p:spPr>
          <a:xfrm>
            <a:off x="7339965" y="2768600"/>
            <a:ext cx="2820035" cy="3302431"/>
          </a:xfrm>
          <a:prstGeom prst="roundRect">
            <a:avLst>
              <a:gd name="adj" fmla="val 4899"/>
            </a:avLst>
          </a:prstGeom>
          <a:solidFill>
            <a:schemeClr val="bg1"/>
          </a:solidFill>
          <a:ln>
            <a:noFill/>
          </a:ln>
          <a:effectLst>
            <a:outerShdw blurRad="444500" dist="622300" dir="8100000" algn="tr"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lt"/>
              <a:ea typeface="+mj-ea"/>
              <a:cs typeface="+mn-cs"/>
            </a:endParaRPr>
          </a:p>
        </p:txBody>
      </p:sp>
      <p:sp>
        <p:nvSpPr>
          <p:cNvPr id="6" name="矩形: 圆角 5">
            <a:extLst>
              <a:ext uri="{FF2B5EF4-FFF2-40B4-BE49-F238E27FC236}">
                <a16:creationId xmlns:a16="http://schemas.microsoft.com/office/drawing/2014/main" id="{F674ADDB-0E9F-4F55-AAA1-0152BF540D7B}"/>
              </a:ext>
            </a:extLst>
          </p:cNvPr>
          <p:cNvSpPr/>
          <p:nvPr/>
        </p:nvSpPr>
        <p:spPr>
          <a:xfrm>
            <a:off x="4017645" y="2768600"/>
            <a:ext cx="2820035" cy="3302431"/>
          </a:xfrm>
          <a:prstGeom prst="roundRect">
            <a:avLst>
              <a:gd name="adj" fmla="val 4899"/>
            </a:avLst>
          </a:prstGeom>
          <a:solidFill>
            <a:schemeClr val="bg1"/>
          </a:solidFill>
          <a:ln>
            <a:noFill/>
          </a:ln>
          <a:effectLst>
            <a:outerShdw blurRad="444500" dist="622300" dir="8100000" algn="tr"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lt"/>
              <a:ea typeface="+mj-ea"/>
              <a:cs typeface="+mn-cs"/>
            </a:endParaRPr>
          </a:p>
        </p:txBody>
      </p:sp>
      <p:sp>
        <p:nvSpPr>
          <p:cNvPr id="7" name="矩形: 圆角 6">
            <a:extLst>
              <a:ext uri="{FF2B5EF4-FFF2-40B4-BE49-F238E27FC236}">
                <a16:creationId xmlns:a16="http://schemas.microsoft.com/office/drawing/2014/main" id="{43319C43-CE40-4AED-9292-0AC8F1B1F257}"/>
              </a:ext>
            </a:extLst>
          </p:cNvPr>
          <p:cNvSpPr/>
          <p:nvPr/>
        </p:nvSpPr>
        <p:spPr>
          <a:xfrm>
            <a:off x="695325" y="2768600"/>
            <a:ext cx="2820035" cy="3302431"/>
          </a:xfrm>
          <a:prstGeom prst="roundRect">
            <a:avLst>
              <a:gd name="adj" fmla="val 4899"/>
            </a:avLst>
          </a:prstGeom>
          <a:solidFill>
            <a:schemeClr val="bg1"/>
          </a:solidFill>
          <a:ln>
            <a:noFill/>
          </a:ln>
          <a:effectLst>
            <a:outerShdw blurRad="444500" dist="622300" dir="8100000" algn="tr"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lt"/>
              <a:ea typeface="+mj-ea"/>
              <a:cs typeface="+mn-cs"/>
            </a:endParaRPr>
          </a:p>
        </p:txBody>
      </p:sp>
      <p:sp>
        <p:nvSpPr>
          <p:cNvPr id="8" name="矩形 7">
            <a:extLst>
              <a:ext uri="{FF2B5EF4-FFF2-40B4-BE49-F238E27FC236}">
                <a16:creationId xmlns:a16="http://schemas.microsoft.com/office/drawing/2014/main" id="{5DB4B31F-6056-423E-A95D-6D2FA20131D7}"/>
              </a:ext>
            </a:extLst>
          </p:cNvPr>
          <p:cNvSpPr/>
          <p:nvPr/>
        </p:nvSpPr>
        <p:spPr>
          <a:xfrm>
            <a:off x="929966" y="4466574"/>
            <a:ext cx="2338892" cy="1028423"/>
          </a:xfrm>
          <a:prstGeom prst="rect">
            <a:avLst/>
          </a:prstGeom>
        </p:spPr>
        <p:txBody>
          <a:bodyPr wrap="square">
            <a:spAutoFit/>
          </a:bodyPr>
          <a:lstStyle/>
          <a:p>
            <a:pPr algn="just">
              <a:lnSpc>
                <a:spcPct val="150000"/>
              </a:lnSpc>
            </a:pPr>
            <a:r>
              <a:rPr lang="zh-CN" altLang="en-US" sz="1400" dirty="0">
                <a:solidFill>
                  <a:schemeClr val="tx1">
                    <a:lumMod val="75000"/>
                    <a:lumOff val="25000"/>
                  </a:schemeClr>
                </a:solidFill>
              </a:rPr>
              <a:t>降噪自编码器用于从有噪声的输入信号中重构出干净的目标信号。</a:t>
            </a:r>
          </a:p>
        </p:txBody>
      </p:sp>
      <p:sp>
        <p:nvSpPr>
          <p:cNvPr id="9" name="矩形 8">
            <a:extLst>
              <a:ext uri="{FF2B5EF4-FFF2-40B4-BE49-F238E27FC236}">
                <a16:creationId xmlns:a16="http://schemas.microsoft.com/office/drawing/2014/main" id="{924BC2DB-4D50-460D-9A4A-E11C36D2A3A5}"/>
              </a:ext>
            </a:extLst>
          </p:cNvPr>
          <p:cNvSpPr/>
          <p:nvPr/>
        </p:nvSpPr>
        <p:spPr>
          <a:xfrm>
            <a:off x="4252285" y="4466574"/>
            <a:ext cx="2338892" cy="1352037"/>
          </a:xfrm>
          <a:prstGeom prst="rect">
            <a:avLst/>
          </a:prstGeom>
        </p:spPr>
        <p:txBody>
          <a:bodyPr wrap="square">
            <a:spAutoFit/>
          </a:bodyPr>
          <a:lstStyle/>
          <a:p>
            <a:pPr algn="just">
              <a:lnSpc>
                <a:spcPct val="150000"/>
              </a:lnSpc>
            </a:pPr>
            <a:r>
              <a:rPr lang="zh-CN" altLang="en-US" sz="1400" dirty="0">
                <a:solidFill>
                  <a:schemeClr val="tx1">
                    <a:lumMod val="75000"/>
                    <a:lumOff val="25000"/>
                  </a:schemeClr>
                </a:solidFill>
              </a:rPr>
              <a:t>卷积神经网络能够从原始功率信号中提取固有特征，采用高频数据提取瞬态特征能够解决多类别设备识别问题。</a:t>
            </a:r>
          </a:p>
        </p:txBody>
      </p:sp>
      <p:sp>
        <p:nvSpPr>
          <p:cNvPr id="10" name="矩形 9">
            <a:extLst>
              <a:ext uri="{FF2B5EF4-FFF2-40B4-BE49-F238E27FC236}">
                <a16:creationId xmlns:a16="http://schemas.microsoft.com/office/drawing/2014/main" id="{6CAE7E54-40EC-4C90-A5D7-7B8F7B496F27}"/>
              </a:ext>
            </a:extLst>
          </p:cNvPr>
          <p:cNvSpPr/>
          <p:nvPr/>
        </p:nvSpPr>
        <p:spPr>
          <a:xfrm>
            <a:off x="7574605" y="4466574"/>
            <a:ext cx="2338892" cy="1352037"/>
          </a:xfrm>
          <a:prstGeom prst="rect">
            <a:avLst/>
          </a:prstGeom>
        </p:spPr>
        <p:txBody>
          <a:bodyPr wrap="square">
            <a:spAutoFit/>
          </a:bodyPr>
          <a:lstStyle/>
          <a:p>
            <a:pPr algn="just">
              <a:lnSpc>
                <a:spcPct val="150000"/>
              </a:lnSpc>
            </a:pPr>
            <a:r>
              <a:rPr lang="zh-CN" altLang="en-US" sz="1400" dirty="0">
                <a:solidFill>
                  <a:schemeClr val="tx1">
                    <a:lumMod val="75000"/>
                    <a:lumOff val="25000"/>
                  </a:schemeClr>
                </a:solidFill>
              </a:rPr>
              <a:t>循环神经网络能够处理序列数据，长短期记忆网络是</a:t>
            </a:r>
            <a:r>
              <a:rPr lang="en-US" altLang="zh-CN" sz="1400" dirty="0">
                <a:solidFill>
                  <a:schemeClr val="tx1">
                    <a:lumMod val="75000"/>
                    <a:lumOff val="25000"/>
                  </a:schemeClr>
                </a:solidFill>
              </a:rPr>
              <a:t>RNN</a:t>
            </a:r>
            <a:r>
              <a:rPr lang="zh-CN" altLang="en-US" sz="1400" dirty="0">
                <a:solidFill>
                  <a:schemeClr val="tx1">
                    <a:lumMod val="75000"/>
                    <a:lumOff val="25000"/>
                  </a:schemeClr>
                </a:solidFill>
              </a:rPr>
              <a:t>的一种，能够存储和删除时间序列中的选择性信息。</a:t>
            </a:r>
          </a:p>
        </p:txBody>
      </p:sp>
      <p:sp>
        <p:nvSpPr>
          <p:cNvPr id="11" name="矩形 10">
            <a:extLst>
              <a:ext uri="{FF2B5EF4-FFF2-40B4-BE49-F238E27FC236}">
                <a16:creationId xmlns:a16="http://schemas.microsoft.com/office/drawing/2014/main" id="{4CBD4609-1101-41E3-BF22-79B20362F4DA}"/>
              </a:ext>
            </a:extLst>
          </p:cNvPr>
          <p:cNvSpPr/>
          <p:nvPr/>
        </p:nvSpPr>
        <p:spPr>
          <a:xfrm>
            <a:off x="929966" y="3390538"/>
            <a:ext cx="2338892" cy="523220"/>
          </a:xfrm>
          <a:prstGeom prst="rect">
            <a:avLst/>
          </a:prstGeom>
        </p:spPr>
        <p:txBody>
          <a:bodyPr wrap="square">
            <a:spAutoFit/>
          </a:bodyPr>
          <a:lstStyle/>
          <a:p>
            <a:pPr algn="just"/>
            <a:r>
              <a:rPr lang="en-US" altLang="zh-CN" sz="2800" dirty="0" err="1">
                <a:solidFill>
                  <a:schemeClr val="accent1"/>
                </a:solidFill>
                <a:latin typeface="+mj-ea"/>
                <a:ea typeface="+mj-ea"/>
              </a:rPr>
              <a:t>dAE</a:t>
            </a:r>
            <a:endParaRPr lang="zh-CN" altLang="en-US" sz="2800" dirty="0">
              <a:solidFill>
                <a:schemeClr val="accent1"/>
              </a:solidFill>
              <a:latin typeface="+mj-ea"/>
              <a:ea typeface="+mj-ea"/>
            </a:endParaRPr>
          </a:p>
        </p:txBody>
      </p:sp>
      <p:sp>
        <p:nvSpPr>
          <p:cNvPr id="12" name="矩形 11">
            <a:extLst>
              <a:ext uri="{FF2B5EF4-FFF2-40B4-BE49-F238E27FC236}">
                <a16:creationId xmlns:a16="http://schemas.microsoft.com/office/drawing/2014/main" id="{33BC87C8-FBCA-4412-BE80-F3B94E9D77A2}"/>
              </a:ext>
            </a:extLst>
          </p:cNvPr>
          <p:cNvSpPr/>
          <p:nvPr/>
        </p:nvSpPr>
        <p:spPr>
          <a:xfrm>
            <a:off x="4252285" y="3390538"/>
            <a:ext cx="2338892" cy="523220"/>
          </a:xfrm>
          <a:prstGeom prst="rect">
            <a:avLst/>
          </a:prstGeom>
        </p:spPr>
        <p:txBody>
          <a:bodyPr wrap="square">
            <a:spAutoFit/>
          </a:bodyPr>
          <a:lstStyle/>
          <a:p>
            <a:pPr algn="just"/>
            <a:r>
              <a:rPr lang="en-US" altLang="zh-CN" sz="2800" dirty="0">
                <a:solidFill>
                  <a:schemeClr val="accent1"/>
                </a:solidFill>
                <a:latin typeface="+mj-ea"/>
                <a:ea typeface="+mj-ea"/>
              </a:rPr>
              <a:t>CNN</a:t>
            </a:r>
            <a:endParaRPr lang="zh-CN" altLang="en-US" sz="2800" dirty="0">
              <a:solidFill>
                <a:schemeClr val="accent1"/>
              </a:solidFill>
              <a:latin typeface="+mj-ea"/>
              <a:ea typeface="+mj-ea"/>
            </a:endParaRPr>
          </a:p>
        </p:txBody>
      </p:sp>
      <p:sp>
        <p:nvSpPr>
          <p:cNvPr id="13" name="矩形 12">
            <a:extLst>
              <a:ext uri="{FF2B5EF4-FFF2-40B4-BE49-F238E27FC236}">
                <a16:creationId xmlns:a16="http://schemas.microsoft.com/office/drawing/2014/main" id="{8DDC1812-4A49-4851-9EDF-BE0E07E734D3}"/>
              </a:ext>
            </a:extLst>
          </p:cNvPr>
          <p:cNvSpPr/>
          <p:nvPr/>
        </p:nvSpPr>
        <p:spPr>
          <a:xfrm>
            <a:off x="7574605" y="3390538"/>
            <a:ext cx="2338892" cy="523220"/>
          </a:xfrm>
          <a:prstGeom prst="rect">
            <a:avLst/>
          </a:prstGeom>
        </p:spPr>
        <p:txBody>
          <a:bodyPr wrap="square">
            <a:spAutoFit/>
          </a:bodyPr>
          <a:lstStyle/>
          <a:p>
            <a:pPr algn="just"/>
            <a:r>
              <a:rPr lang="en-US" altLang="zh-CN" sz="2800" dirty="0">
                <a:solidFill>
                  <a:schemeClr val="accent1"/>
                </a:solidFill>
                <a:latin typeface="+mj-ea"/>
              </a:rPr>
              <a:t>RNN</a:t>
            </a:r>
            <a:r>
              <a:rPr lang="en-US" altLang="zh-CN" sz="2800" dirty="0">
                <a:solidFill>
                  <a:schemeClr val="accent1"/>
                </a:solidFill>
                <a:latin typeface="+mj-ea"/>
                <a:ea typeface="+mj-ea"/>
              </a:rPr>
              <a:t>·LSTM</a:t>
            </a:r>
            <a:endParaRPr lang="zh-CN" altLang="en-US" sz="2800" dirty="0">
              <a:solidFill>
                <a:schemeClr val="accent1"/>
              </a:solidFill>
              <a:latin typeface="+mj-ea"/>
            </a:endParaRPr>
          </a:p>
        </p:txBody>
      </p:sp>
      <p:sp>
        <p:nvSpPr>
          <p:cNvPr id="14" name="矩形 13">
            <a:extLst>
              <a:ext uri="{FF2B5EF4-FFF2-40B4-BE49-F238E27FC236}">
                <a16:creationId xmlns:a16="http://schemas.microsoft.com/office/drawing/2014/main" id="{C3FE8CE6-BA49-4BB1-80D0-5C91F3FC88C8}"/>
              </a:ext>
            </a:extLst>
          </p:cNvPr>
          <p:cNvSpPr/>
          <p:nvPr/>
        </p:nvSpPr>
        <p:spPr>
          <a:xfrm>
            <a:off x="929966" y="3056009"/>
            <a:ext cx="2338892" cy="338554"/>
          </a:xfrm>
          <a:prstGeom prst="rect">
            <a:avLst/>
          </a:prstGeom>
        </p:spPr>
        <p:txBody>
          <a:bodyPr wrap="square">
            <a:spAutoFit/>
          </a:bodyPr>
          <a:lstStyle/>
          <a:p>
            <a:pPr algn="just"/>
            <a:r>
              <a:rPr lang="zh-CN" altLang="en-US" sz="1600" dirty="0">
                <a:solidFill>
                  <a:schemeClr val="tx1">
                    <a:lumMod val="75000"/>
                    <a:lumOff val="25000"/>
                  </a:schemeClr>
                </a:solidFill>
                <a:latin typeface="+mj-ea"/>
                <a:ea typeface="+mj-ea"/>
              </a:rPr>
              <a:t>数据处理</a:t>
            </a:r>
          </a:p>
        </p:txBody>
      </p:sp>
      <p:sp>
        <p:nvSpPr>
          <p:cNvPr id="15" name="矩形 14">
            <a:extLst>
              <a:ext uri="{FF2B5EF4-FFF2-40B4-BE49-F238E27FC236}">
                <a16:creationId xmlns:a16="http://schemas.microsoft.com/office/drawing/2014/main" id="{6A56B12B-8D5B-44B5-99A1-DBE5A6CA2873}"/>
              </a:ext>
            </a:extLst>
          </p:cNvPr>
          <p:cNvSpPr/>
          <p:nvPr/>
        </p:nvSpPr>
        <p:spPr>
          <a:xfrm>
            <a:off x="4252285" y="3056009"/>
            <a:ext cx="2338892" cy="338554"/>
          </a:xfrm>
          <a:prstGeom prst="rect">
            <a:avLst/>
          </a:prstGeom>
        </p:spPr>
        <p:txBody>
          <a:bodyPr wrap="square">
            <a:spAutoFit/>
          </a:bodyPr>
          <a:lstStyle/>
          <a:p>
            <a:pPr algn="just"/>
            <a:r>
              <a:rPr lang="zh-CN" altLang="en-US" sz="1600" dirty="0">
                <a:solidFill>
                  <a:schemeClr val="tx1">
                    <a:lumMod val="75000"/>
                    <a:lumOff val="25000"/>
                  </a:schemeClr>
                </a:solidFill>
                <a:latin typeface="+mj-ea"/>
                <a:ea typeface="+mj-ea"/>
              </a:rPr>
              <a:t>特征提取</a:t>
            </a:r>
          </a:p>
        </p:txBody>
      </p:sp>
      <p:sp>
        <p:nvSpPr>
          <p:cNvPr id="16" name="矩形 15">
            <a:extLst>
              <a:ext uri="{FF2B5EF4-FFF2-40B4-BE49-F238E27FC236}">
                <a16:creationId xmlns:a16="http://schemas.microsoft.com/office/drawing/2014/main" id="{588F04E8-4D44-4180-AAB6-DCADEE3D5E9B}"/>
              </a:ext>
            </a:extLst>
          </p:cNvPr>
          <p:cNvSpPr/>
          <p:nvPr/>
        </p:nvSpPr>
        <p:spPr>
          <a:xfrm>
            <a:off x="7574605" y="3056009"/>
            <a:ext cx="2338892" cy="338554"/>
          </a:xfrm>
          <a:prstGeom prst="rect">
            <a:avLst/>
          </a:prstGeom>
        </p:spPr>
        <p:txBody>
          <a:bodyPr wrap="square">
            <a:spAutoFit/>
          </a:bodyPr>
          <a:lstStyle/>
          <a:p>
            <a:pPr algn="just"/>
            <a:r>
              <a:rPr lang="zh-CN" altLang="en-US" sz="1600" dirty="0">
                <a:solidFill>
                  <a:schemeClr val="tx1">
                    <a:lumMod val="75000"/>
                    <a:lumOff val="25000"/>
                  </a:schemeClr>
                </a:solidFill>
                <a:latin typeface="+mj-ea"/>
                <a:ea typeface="+mj-ea"/>
              </a:rPr>
              <a:t>模式识别</a:t>
            </a:r>
          </a:p>
        </p:txBody>
      </p:sp>
      <p:cxnSp>
        <p:nvCxnSpPr>
          <p:cNvPr id="17" name="直接连接符 16">
            <a:extLst>
              <a:ext uri="{FF2B5EF4-FFF2-40B4-BE49-F238E27FC236}">
                <a16:creationId xmlns:a16="http://schemas.microsoft.com/office/drawing/2014/main" id="{178E442C-B45E-41D2-A794-211E2C8F9502}"/>
              </a:ext>
            </a:extLst>
          </p:cNvPr>
          <p:cNvCxnSpPr>
            <a:cxnSpLocks/>
          </p:cNvCxnSpPr>
          <p:nvPr/>
        </p:nvCxnSpPr>
        <p:spPr>
          <a:xfrm>
            <a:off x="1033387" y="4149004"/>
            <a:ext cx="212682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B2AD627-8B66-46EA-BE4E-AF79D0D240DC}"/>
              </a:ext>
            </a:extLst>
          </p:cNvPr>
          <p:cNvCxnSpPr>
            <a:cxnSpLocks/>
          </p:cNvCxnSpPr>
          <p:nvPr/>
        </p:nvCxnSpPr>
        <p:spPr>
          <a:xfrm>
            <a:off x="4355707" y="4149004"/>
            <a:ext cx="212682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E4C9CDB-3C78-4F84-A1BC-19C111979E18}"/>
              </a:ext>
            </a:extLst>
          </p:cNvPr>
          <p:cNvCxnSpPr>
            <a:cxnSpLocks/>
          </p:cNvCxnSpPr>
          <p:nvPr/>
        </p:nvCxnSpPr>
        <p:spPr>
          <a:xfrm>
            <a:off x="7678027" y="4149004"/>
            <a:ext cx="212682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848E7134-C46A-4A9B-B736-1EDEE6BF70DA}"/>
              </a:ext>
            </a:extLst>
          </p:cNvPr>
          <p:cNvSpPr/>
          <p:nvPr/>
        </p:nvSpPr>
        <p:spPr>
          <a:xfrm>
            <a:off x="588748" y="1370824"/>
            <a:ext cx="6313702" cy="1028423"/>
          </a:xfrm>
          <a:prstGeom prst="rect">
            <a:avLst/>
          </a:prstGeom>
        </p:spPr>
        <p:txBody>
          <a:bodyPr wrap="square">
            <a:spAutoFit/>
          </a:bodyPr>
          <a:lstStyle/>
          <a:p>
            <a:pPr algn="just">
              <a:lnSpc>
                <a:spcPct val="150000"/>
              </a:lnSpc>
            </a:pPr>
            <a:r>
              <a:rPr lang="zh-CN" altLang="en-US" sz="1400" dirty="0">
                <a:solidFill>
                  <a:schemeClr val="tx1">
                    <a:lumMod val="75000"/>
                    <a:lumOff val="25000"/>
                  </a:schemeClr>
                </a:solidFill>
              </a:rPr>
              <a:t>大多数</a:t>
            </a:r>
            <a:r>
              <a:rPr lang="en-US" altLang="zh-CN" sz="1400" dirty="0">
                <a:solidFill>
                  <a:schemeClr val="tx1">
                    <a:lumMod val="75000"/>
                    <a:lumOff val="25000"/>
                  </a:schemeClr>
                </a:solidFill>
              </a:rPr>
              <a:t>NILM</a:t>
            </a:r>
            <a:r>
              <a:rPr lang="zh-CN" altLang="en-US" sz="1400" dirty="0">
                <a:solidFill>
                  <a:schemeClr val="tx1">
                    <a:lumMod val="75000"/>
                    <a:lumOff val="25000"/>
                  </a:schemeClr>
                </a:solidFill>
              </a:rPr>
              <a:t>算法都是基于人工设计的特征开发的，这些特征从聚集的信号中提取出来。近年来，随着深度学习的发展，研究人员提出将深度学习应用于</a:t>
            </a:r>
            <a:r>
              <a:rPr lang="en-US" altLang="zh-CN" sz="1400" dirty="0">
                <a:solidFill>
                  <a:schemeClr val="tx1">
                    <a:lumMod val="75000"/>
                    <a:lumOff val="25000"/>
                  </a:schemeClr>
                </a:solidFill>
              </a:rPr>
              <a:t>NILM</a:t>
            </a:r>
            <a:r>
              <a:rPr lang="zh-CN" altLang="en-US" sz="1400" dirty="0">
                <a:solidFill>
                  <a:schemeClr val="tx1">
                    <a:lumMod val="75000"/>
                    <a:lumOff val="25000"/>
                  </a:schemeClr>
                </a:solidFill>
              </a:rPr>
              <a:t>，自动从聚集信号中提取特征。</a:t>
            </a:r>
            <a:endParaRPr lang="en-US" altLang="zh-CN" sz="1400" dirty="0">
              <a:solidFill>
                <a:schemeClr val="tx1">
                  <a:lumMod val="75000"/>
                  <a:lumOff val="25000"/>
                </a:schemeClr>
              </a:solidFill>
            </a:endParaRPr>
          </a:p>
        </p:txBody>
      </p:sp>
    </p:spTree>
    <p:extLst>
      <p:ext uri="{BB962C8B-B14F-4D97-AF65-F5344CB8AC3E}">
        <p14:creationId xmlns:p14="http://schemas.microsoft.com/office/powerpoint/2010/main" val="291081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1F6F5-51E0-4D73-8B1E-F58C6A0709A1}"/>
              </a:ext>
            </a:extLst>
          </p:cNvPr>
          <p:cNvSpPr>
            <a:spLocks noGrp="1"/>
          </p:cNvSpPr>
          <p:nvPr>
            <p:ph type="title"/>
          </p:nvPr>
        </p:nvSpPr>
        <p:spPr>
          <a:xfrm>
            <a:off x="482600" y="352358"/>
            <a:ext cx="10972800" cy="533400"/>
          </a:xfrm>
        </p:spPr>
        <p:txBody>
          <a:bodyPr/>
          <a:lstStyle/>
          <a:p>
            <a:pPr defTabSz="457200" eaLnBrk="1" hangingPunct="1"/>
            <a:r>
              <a:rPr lang="en-US" altLang="zh-CN" sz="3200" dirty="0">
                <a:solidFill>
                  <a:schemeClr val="accent1"/>
                </a:solidFill>
                <a:latin typeface="+mj-lt"/>
                <a:ea typeface="+mj-ea"/>
              </a:rPr>
              <a:t>RNN-LSTM</a:t>
            </a:r>
            <a:endParaRPr lang="zh-CN" altLang="en-US" sz="3200" dirty="0">
              <a:solidFill>
                <a:schemeClr val="accent1"/>
              </a:solidFill>
              <a:latin typeface="+mj-lt"/>
              <a:ea typeface="+mj-ea"/>
            </a:endParaRPr>
          </a:p>
        </p:txBody>
      </p:sp>
      <p:sp>
        <p:nvSpPr>
          <p:cNvPr id="5" name="矩形 4">
            <a:extLst>
              <a:ext uri="{FF2B5EF4-FFF2-40B4-BE49-F238E27FC236}">
                <a16:creationId xmlns:a16="http://schemas.microsoft.com/office/drawing/2014/main" id="{222246A6-138E-4596-A45A-24CB357CD579}"/>
              </a:ext>
            </a:extLst>
          </p:cNvPr>
          <p:cNvSpPr/>
          <p:nvPr/>
        </p:nvSpPr>
        <p:spPr>
          <a:xfrm>
            <a:off x="593283" y="1655872"/>
            <a:ext cx="537327" cy="307777"/>
          </a:xfrm>
          <a:prstGeom prst="rect">
            <a:avLst/>
          </a:prstGeom>
        </p:spPr>
        <p:txBody>
          <a:bodyPr wrap="none">
            <a:spAutoFit/>
          </a:bodyPr>
          <a:lstStyle/>
          <a:p>
            <a:r>
              <a:rPr lang="en-US" altLang="zh-CN" sz="1400" dirty="0">
                <a:solidFill>
                  <a:schemeClr val="accent1"/>
                </a:solidFill>
                <a:latin typeface="+mj-ea"/>
                <a:ea typeface="+mj-ea"/>
              </a:rPr>
              <a:t>RNN</a:t>
            </a:r>
            <a:endParaRPr lang="zh-CN" altLang="en-US" sz="1400" dirty="0">
              <a:solidFill>
                <a:schemeClr val="accent1"/>
              </a:solidFill>
              <a:latin typeface="+mj-ea"/>
              <a:ea typeface="+mj-ea"/>
            </a:endParaRPr>
          </a:p>
        </p:txBody>
      </p:sp>
      <p:sp>
        <p:nvSpPr>
          <p:cNvPr id="6" name="矩形 5">
            <a:extLst>
              <a:ext uri="{FF2B5EF4-FFF2-40B4-BE49-F238E27FC236}">
                <a16:creationId xmlns:a16="http://schemas.microsoft.com/office/drawing/2014/main" id="{2467695B-2C3D-47AF-A03C-3A553E188D6A}"/>
              </a:ext>
            </a:extLst>
          </p:cNvPr>
          <p:cNvSpPr/>
          <p:nvPr/>
        </p:nvSpPr>
        <p:spPr>
          <a:xfrm>
            <a:off x="593283" y="1928751"/>
            <a:ext cx="5309467" cy="707886"/>
          </a:xfrm>
          <a:prstGeom prst="rect">
            <a:avLst/>
          </a:prstGeom>
        </p:spPr>
        <p:txBody>
          <a:bodyPr wrap="none">
            <a:spAutoFit/>
          </a:bodyPr>
          <a:lstStyle/>
          <a:p>
            <a:r>
              <a:rPr lang="en-US" altLang="zh-CN" sz="2000" b="1" dirty="0">
                <a:solidFill>
                  <a:schemeClr val="tx1">
                    <a:lumMod val="75000"/>
                    <a:lumOff val="25000"/>
                  </a:schemeClr>
                </a:solidFill>
                <a:latin typeface="+mj-ea"/>
                <a:ea typeface="+mj-ea"/>
              </a:rPr>
              <a:t>RNN</a:t>
            </a:r>
            <a:r>
              <a:rPr lang="zh-CN" altLang="en-US" sz="2000" b="1" dirty="0">
                <a:solidFill>
                  <a:schemeClr val="tx1">
                    <a:lumMod val="75000"/>
                    <a:lumOff val="25000"/>
                  </a:schemeClr>
                </a:solidFill>
                <a:latin typeface="+mj-ea"/>
                <a:ea typeface="+mj-ea"/>
              </a:rPr>
              <a:t>可以将先前的信息链接到当前的任务上，</a:t>
            </a:r>
            <a:endParaRPr lang="en-US" altLang="zh-CN" sz="2000" b="1" dirty="0">
              <a:solidFill>
                <a:schemeClr val="tx1">
                  <a:lumMod val="75000"/>
                  <a:lumOff val="25000"/>
                </a:schemeClr>
              </a:solidFill>
              <a:latin typeface="+mj-ea"/>
              <a:ea typeface="+mj-ea"/>
            </a:endParaRPr>
          </a:p>
          <a:p>
            <a:r>
              <a:rPr lang="zh-CN" altLang="en-US" sz="2000" b="1" dirty="0">
                <a:solidFill>
                  <a:schemeClr val="tx1">
                    <a:lumMod val="75000"/>
                    <a:lumOff val="25000"/>
                  </a:schemeClr>
                </a:solidFill>
                <a:latin typeface="+mj-ea"/>
                <a:ea typeface="+mj-ea"/>
              </a:rPr>
              <a:t>可以学会使用先前的信息。</a:t>
            </a:r>
            <a:endParaRPr lang="en-US" altLang="zh-CN" sz="2000" b="1" dirty="0">
              <a:solidFill>
                <a:schemeClr val="tx1">
                  <a:lumMod val="75000"/>
                  <a:lumOff val="25000"/>
                </a:schemeClr>
              </a:solidFill>
              <a:latin typeface="+mj-ea"/>
              <a:ea typeface="+mj-ea"/>
            </a:endParaRPr>
          </a:p>
        </p:txBody>
      </p:sp>
      <p:cxnSp>
        <p:nvCxnSpPr>
          <p:cNvPr id="9" name="直接连接符 8">
            <a:extLst>
              <a:ext uri="{FF2B5EF4-FFF2-40B4-BE49-F238E27FC236}">
                <a16:creationId xmlns:a16="http://schemas.microsoft.com/office/drawing/2014/main" id="{F6674B68-9998-4C11-BD0E-198C30CE5E21}"/>
              </a:ext>
            </a:extLst>
          </p:cNvPr>
          <p:cNvCxnSpPr>
            <a:cxnSpLocks/>
          </p:cNvCxnSpPr>
          <p:nvPr/>
        </p:nvCxnSpPr>
        <p:spPr>
          <a:xfrm>
            <a:off x="695326" y="1605280"/>
            <a:ext cx="69214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616AC5C-E684-4193-AE39-723ADEDDF4DA}"/>
              </a:ext>
            </a:extLst>
          </p:cNvPr>
          <p:cNvSpPr/>
          <p:nvPr/>
        </p:nvSpPr>
        <p:spPr>
          <a:xfrm>
            <a:off x="6577605" y="1655872"/>
            <a:ext cx="596638" cy="307777"/>
          </a:xfrm>
          <a:prstGeom prst="rect">
            <a:avLst/>
          </a:prstGeom>
        </p:spPr>
        <p:txBody>
          <a:bodyPr wrap="none">
            <a:spAutoFit/>
          </a:bodyPr>
          <a:lstStyle/>
          <a:p>
            <a:r>
              <a:rPr lang="en-US" altLang="zh-CN" sz="1400" dirty="0">
                <a:solidFill>
                  <a:schemeClr val="accent1"/>
                </a:solidFill>
                <a:latin typeface="+mj-ea"/>
                <a:ea typeface="+mj-ea"/>
              </a:rPr>
              <a:t>LSTM</a:t>
            </a:r>
            <a:endParaRPr lang="zh-CN" altLang="en-US" sz="1400" dirty="0">
              <a:solidFill>
                <a:schemeClr val="accent1"/>
              </a:solidFill>
              <a:latin typeface="+mj-ea"/>
              <a:ea typeface="+mj-ea"/>
            </a:endParaRPr>
          </a:p>
        </p:txBody>
      </p:sp>
      <p:sp>
        <p:nvSpPr>
          <p:cNvPr id="18" name="矩形 17">
            <a:extLst>
              <a:ext uri="{FF2B5EF4-FFF2-40B4-BE49-F238E27FC236}">
                <a16:creationId xmlns:a16="http://schemas.microsoft.com/office/drawing/2014/main" id="{0C62EDC6-D9BF-4B34-A5D0-8247E1B4C20A}"/>
              </a:ext>
            </a:extLst>
          </p:cNvPr>
          <p:cNvSpPr/>
          <p:nvPr/>
        </p:nvSpPr>
        <p:spPr>
          <a:xfrm>
            <a:off x="6577605" y="1995794"/>
            <a:ext cx="4878259" cy="707886"/>
          </a:xfrm>
          <a:prstGeom prst="rect">
            <a:avLst/>
          </a:prstGeom>
        </p:spPr>
        <p:txBody>
          <a:bodyPr wrap="none">
            <a:spAutoFit/>
          </a:bodyPr>
          <a:lstStyle/>
          <a:p>
            <a:r>
              <a:rPr lang="en-US" altLang="zh-CN" sz="2000" b="1" dirty="0">
                <a:solidFill>
                  <a:schemeClr val="tx1">
                    <a:lumMod val="75000"/>
                    <a:lumOff val="25000"/>
                  </a:schemeClr>
                </a:solidFill>
                <a:latin typeface="+mj-ea"/>
                <a:ea typeface="+mj-ea"/>
              </a:rPr>
              <a:t>LSTM</a:t>
            </a:r>
            <a:r>
              <a:rPr lang="zh-CN" altLang="en-US" sz="2000" dirty="0">
                <a:solidFill>
                  <a:srgbClr val="121212"/>
                </a:solidFill>
                <a:latin typeface="-apple-system"/>
              </a:rPr>
              <a:t>解决长序列训练过程中的梯度消失和</a:t>
            </a:r>
            <a:endParaRPr lang="en-US" altLang="zh-CN" sz="2000" dirty="0">
              <a:solidFill>
                <a:srgbClr val="121212"/>
              </a:solidFill>
              <a:latin typeface="-apple-system"/>
            </a:endParaRPr>
          </a:p>
          <a:p>
            <a:r>
              <a:rPr lang="zh-CN" altLang="en-US" sz="2000" dirty="0">
                <a:solidFill>
                  <a:srgbClr val="121212"/>
                </a:solidFill>
                <a:latin typeface="-apple-system"/>
              </a:rPr>
              <a:t>梯度爆炸问题，进而</a:t>
            </a:r>
            <a:r>
              <a:rPr lang="zh-CN" altLang="en-US" sz="2000" b="1" dirty="0">
                <a:solidFill>
                  <a:schemeClr val="tx1">
                    <a:lumMod val="75000"/>
                    <a:lumOff val="25000"/>
                  </a:schemeClr>
                </a:solidFill>
                <a:latin typeface="+mj-ea"/>
                <a:ea typeface="+mj-ea"/>
              </a:rPr>
              <a:t>学习长期依赖信息。</a:t>
            </a:r>
          </a:p>
        </p:txBody>
      </p:sp>
      <p:cxnSp>
        <p:nvCxnSpPr>
          <p:cNvPr id="19" name="直接连接符 18">
            <a:extLst>
              <a:ext uri="{FF2B5EF4-FFF2-40B4-BE49-F238E27FC236}">
                <a16:creationId xmlns:a16="http://schemas.microsoft.com/office/drawing/2014/main" id="{3EC5EFED-AFB6-40B4-A657-5CF190F6645C}"/>
              </a:ext>
            </a:extLst>
          </p:cNvPr>
          <p:cNvCxnSpPr>
            <a:cxnSpLocks/>
          </p:cNvCxnSpPr>
          <p:nvPr/>
        </p:nvCxnSpPr>
        <p:spPr>
          <a:xfrm>
            <a:off x="6679648" y="1605280"/>
            <a:ext cx="69214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6" name="图片 55">
            <a:extLst>
              <a:ext uri="{FF2B5EF4-FFF2-40B4-BE49-F238E27FC236}">
                <a16:creationId xmlns:a16="http://schemas.microsoft.com/office/drawing/2014/main" id="{8AEFD09F-B488-43B0-B722-1D3EC3DE24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834" y="3523494"/>
            <a:ext cx="4913246" cy="1838632"/>
          </a:xfrm>
          <a:prstGeom prst="rect">
            <a:avLst/>
          </a:prstGeom>
        </p:spPr>
      </p:pic>
      <p:pic>
        <p:nvPicPr>
          <p:cNvPr id="58" name="图片 57">
            <a:extLst>
              <a:ext uri="{FF2B5EF4-FFF2-40B4-BE49-F238E27FC236}">
                <a16:creationId xmlns:a16="http://schemas.microsoft.com/office/drawing/2014/main" id="{F94C204C-390D-4F64-B10D-DD954969EC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95536"/>
            <a:ext cx="6096000" cy="2290436"/>
          </a:xfrm>
          <a:prstGeom prst="rect">
            <a:avLst/>
          </a:prstGeom>
        </p:spPr>
      </p:pic>
    </p:spTree>
    <p:extLst>
      <p:ext uri="{BB962C8B-B14F-4D97-AF65-F5344CB8AC3E}">
        <p14:creationId xmlns:p14="http://schemas.microsoft.com/office/powerpoint/2010/main" val="314164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C1BA83EC-532A-4D55-95FC-922C9D09D45F}"/>
              </a:ext>
            </a:extLst>
          </p:cNvPr>
          <p:cNvSpPr>
            <a:spLocks noGrp="1"/>
          </p:cNvSpPr>
          <p:nvPr>
            <p:ph type="title"/>
          </p:nvPr>
        </p:nvSpPr>
        <p:spPr>
          <a:xfrm>
            <a:off x="482600" y="352358"/>
            <a:ext cx="10972800" cy="533400"/>
          </a:xfrm>
        </p:spPr>
        <p:txBody>
          <a:bodyPr/>
          <a:lstStyle/>
          <a:p>
            <a:pPr defTabSz="457200" eaLnBrk="1" hangingPunct="1"/>
            <a:r>
              <a:rPr lang="zh-CN" altLang="en-US" sz="3200" dirty="0">
                <a:solidFill>
                  <a:schemeClr val="accent1"/>
                </a:solidFill>
                <a:latin typeface="+mj-lt"/>
                <a:ea typeface="+mj-ea"/>
              </a:rPr>
              <a:t>问题思考</a:t>
            </a:r>
          </a:p>
        </p:txBody>
      </p:sp>
      <p:sp>
        <p:nvSpPr>
          <p:cNvPr id="4" name="矩形 3">
            <a:extLst>
              <a:ext uri="{FF2B5EF4-FFF2-40B4-BE49-F238E27FC236}">
                <a16:creationId xmlns:a16="http://schemas.microsoft.com/office/drawing/2014/main" id="{91D947FD-404E-435D-B4B5-40DDFDE8CF1B}"/>
              </a:ext>
            </a:extLst>
          </p:cNvPr>
          <p:cNvSpPr/>
          <p:nvPr/>
        </p:nvSpPr>
        <p:spPr>
          <a:xfrm>
            <a:off x="7534656" y="0"/>
            <a:ext cx="4657340" cy="6858000"/>
          </a:xfrm>
          <a:prstGeom prst="rect">
            <a:avLst/>
          </a:prstGeom>
          <a:gradFill>
            <a:gsLst>
              <a:gs pos="0">
                <a:schemeClr val="accent1"/>
              </a:gs>
              <a:gs pos="100000">
                <a:schemeClr val="accent4">
                  <a:lumMod val="40000"/>
                  <a:lumOff val="6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4859BDAA-430F-4011-955F-ED5C20EC38E6}"/>
              </a:ext>
            </a:extLst>
          </p:cNvPr>
          <p:cNvGrpSpPr/>
          <p:nvPr/>
        </p:nvGrpSpPr>
        <p:grpSpPr>
          <a:xfrm>
            <a:off x="6810826" y="1640543"/>
            <a:ext cx="4000455" cy="4861934"/>
            <a:chOff x="5235850" y="1142497"/>
            <a:chExt cx="4000455" cy="4861934"/>
          </a:xfrm>
          <a:scene3d>
            <a:camera prst="perspectiveLeft">
              <a:rot lat="20862000" lon="2256000" rev="19830000"/>
            </a:camera>
            <a:lightRig rig="contrasting" dir="t"/>
          </a:scene3d>
        </p:grpSpPr>
        <p:sp>
          <p:nvSpPr>
            <p:cNvPr id="6" name="矩形: 圆角 5">
              <a:extLst>
                <a:ext uri="{FF2B5EF4-FFF2-40B4-BE49-F238E27FC236}">
                  <a16:creationId xmlns:a16="http://schemas.microsoft.com/office/drawing/2014/main" id="{42BE67CF-BD28-4FB1-B3EA-95FE49C9EB4C}"/>
                </a:ext>
              </a:extLst>
            </p:cNvPr>
            <p:cNvSpPr/>
            <p:nvPr/>
          </p:nvSpPr>
          <p:spPr>
            <a:xfrm rot="5400000">
              <a:off x="4902480" y="1854598"/>
              <a:ext cx="4861934" cy="3437731"/>
            </a:xfrm>
            <a:prstGeom prst="roundRect">
              <a:avLst>
                <a:gd name="adj" fmla="val 1890"/>
              </a:avLst>
            </a:prstGeom>
            <a:solidFill>
              <a:schemeClr val="bg1"/>
            </a:solidFill>
            <a:ln>
              <a:noFill/>
            </a:ln>
            <a:effectLst>
              <a:outerShdw blurRad="622300" dist="774700" dir="2700000" sx="98000" sy="98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CC394FEB-23D2-4763-8192-7CCBFEAC4877}"/>
                </a:ext>
              </a:extLst>
            </p:cNvPr>
            <p:cNvGrpSpPr/>
            <p:nvPr/>
          </p:nvGrpSpPr>
          <p:grpSpPr>
            <a:xfrm>
              <a:off x="5235850" y="1637072"/>
              <a:ext cx="4000455" cy="2463040"/>
              <a:chOff x="5235850" y="1637072"/>
              <a:chExt cx="4000455" cy="2463040"/>
            </a:xfrm>
          </p:grpSpPr>
          <p:sp>
            <p:nvSpPr>
              <p:cNvPr id="11" name="矩形: 对角圆角 10">
                <a:extLst>
                  <a:ext uri="{FF2B5EF4-FFF2-40B4-BE49-F238E27FC236}">
                    <a16:creationId xmlns:a16="http://schemas.microsoft.com/office/drawing/2014/main" id="{2FCFC8C8-AA2B-4C08-B631-B31ED5958388}"/>
                  </a:ext>
                </a:extLst>
              </p:cNvPr>
              <p:cNvSpPr/>
              <p:nvPr/>
            </p:nvSpPr>
            <p:spPr>
              <a:xfrm flipV="1">
                <a:off x="6666725" y="3046815"/>
                <a:ext cx="2569580" cy="105329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A4C9722-B98C-413C-8D1D-638D3C95A93E}"/>
                  </a:ext>
                </a:extLst>
              </p:cNvPr>
              <p:cNvSpPr txBox="1"/>
              <p:nvPr/>
            </p:nvSpPr>
            <p:spPr>
              <a:xfrm>
                <a:off x="7481615" y="3219520"/>
                <a:ext cx="939800" cy="707886"/>
              </a:xfrm>
              <a:prstGeom prst="rect">
                <a:avLst/>
              </a:prstGeom>
              <a:noFill/>
            </p:spPr>
            <p:txBody>
              <a:bodyPr wrap="square" rtlCol="0">
                <a:spAutoFit/>
              </a:bodyPr>
              <a:lstStyle/>
              <a:p>
                <a:pPr algn="ctr"/>
                <a:r>
                  <a:rPr lang="en-US" altLang="zh-CN" sz="4000" dirty="0">
                    <a:solidFill>
                      <a:schemeClr val="accent4">
                        <a:lumMod val="75000"/>
                      </a:schemeClr>
                    </a:solidFill>
                    <a:latin typeface="+mj-lt"/>
                  </a:rPr>
                  <a:t>02</a:t>
                </a:r>
                <a:endParaRPr lang="zh-CN" altLang="en-US" sz="4000" dirty="0">
                  <a:solidFill>
                    <a:schemeClr val="accent4">
                      <a:lumMod val="75000"/>
                    </a:schemeClr>
                  </a:solidFill>
                  <a:latin typeface="+mj-lt"/>
                </a:endParaRPr>
              </a:p>
            </p:txBody>
          </p:sp>
          <p:grpSp>
            <p:nvGrpSpPr>
              <p:cNvPr id="13" name="组合 12">
                <a:extLst>
                  <a:ext uri="{FF2B5EF4-FFF2-40B4-BE49-F238E27FC236}">
                    <a16:creationId xmlns:a16="http://schemas.microsoft.com/office/drawing/2014/main" id="{21F19EBA-9EA2-4866-A073-441C32BDED13}"/>
                  </a:ext>
                </a:extLst>
              </p:cNvPr>
              <p:cNvGrpSpPr/>
              <p:nvPr/>
            </p:nvGrpSpPr>
            <p:grpSpPr>
              <a:xfrm>
                <a:off x="5235850" y="1637072"/>
                <a:ext cx="2569580" cy="1053297"/>
                <a:chOff x="5235850" y="1637072"/>
                <a:chExt cx="2569580" cy="1053297"/>
              </a:xfrm>
            </p:grpSpPr>
            <p:sp>
              <p:nvSpPr>
                <p:cNvPr id="14" name="矩形: 对角圆角 13">
                  <a:extLst>
                    <a:ext uri="{FF2B5EF4-FFF2-40B4-BE49-F238E27FC236}">
                      <a16:creationId xmlns:a16="http://schemas.microsoft.com/office/drawing/2014/main" id="{E68EE629-A81E-4F44-B4FB-08D974C62239}"/>
                    </a:ext>
                  </a:extLst>
                </p:cNvPr>
                <p:cNvSpPr/>
                <p:nvPr/>
              </p:nvSpPr>
              <p:spPr>
                <a:xfrm flipV="1">
                  <a:off x="5235850" y="1637072"/>
                  <a:ext cx="2569580" cy="105329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77AC3A5-E658-4BEC-B75A-4135A375E33E}"/>
                    </a:ext>
                  </a:extLst>
                </p:cNvPr>
                <p:cNvSpPr txBox="1"/>
                <p:nvPr/>
              </p:nvSpPr>
              <p:spPr>
                <a:xfrm>
                  <a:off x="6050740" y="1809777"/>
                  <a:ext cx="939800" cy="707886"/>
                </a:xfrm>
                <a:prstGeom prst="rect">
                  <a:avLst/>
                </a:prstGeom>
                <a:noFill/>
              </p:spPr>
              <p:txBody>
                <a:bodyPr wrap="square" rtlCol="0">
                  <a:spAutoFit/>
                </a:bodyPr>
                <a:lstStyle/>
                <a:p>
                  <a:pPr algn="ctr"/>
                  <a:r>
                    <a:rPr lang="en-US" altLang="zh-CN" sz="4000" dirty="0">
                      <a:solidFill>
                        <a:schemeClr val="accent3">
                          <a:lumMod val="75000"/>
                        </a:schemeClr>
                      </a:solidFill>
                      <a:latin typeface="+mj-lt"/>
                    </a:rPr>
                    <a:t>01</a:t>
                  </a:r>
                  <a:endParaRPr lang="zh-CN" altLang="en-US" sz="4000" dirty="0">
                    <a:solidFill>
                      <a:schemeClr val="accent3">
                        <a:lumMod val="75000"/>
                      </a:schemeClr>
                    </a:solidFill>
                    <a:latin typeface="+mj-lt"/>
                  </a:endParaRPr>
                </a:p>
              </p:txBody>
            </p:sp>
          </p:grpSp>
        </p:grpSp>
        <p:grpSp>
          <p:nvGrpSpPr>
            <p:cNvPr id="8" name="组合 7">
              <a:extLst>
                <a:ext uri="{FF2B5EF4-FFF2-40B4-BE49-F238E27FC236}">
                  <a16:creationId xmlns:a16="http://schemas.microsoft.com/office/drawing/2014/main" id="{DAA4500E-2DCE-4411-A88D-906DB6937531}"/>
                </a:ext>
              </a:extLst>
            </p:cNvPr>
            <p:cNvGrpSpPr/>
            <p:nvPr/>
          </p:nvGrpSpPr>
          <p:grpSpPr>
            <a:xfrm>
              <a:off x="5312053" y="4431156"/>
              <a:ext cx="2569580" cy="1053297"/>
              <a:chOff x="5312053" y="4431156"/>
              <a:chExt cx="2569580" cy="1053297"/>
            </a:xfrm>
          </p:grpSpPr>
          <p:sp>
            <p:nvSpPr>
              <p:cNvPr id="9" name="矩形: 对角圆角 8">
                <a:extLst>
                  <a:ext uri="{FF2B5EF4-FFF2-40B4-BE49-F238E27FC236}">
                    <a16:creationId xmlns:a16="http://schemas.microsoft.com/office/drawing/2014/main" id="{E1BCA92F-7C91-4113-BB3F-878AE7E926AC}"/>
                  </a:ext>
                </a:extLst>
              </p:cNvPr>
              <p:cNvSpPr/>
              <p:nvPr/>
            </p:nvSpPr>
            <p:spPr>
              <a:xfrm flipV="1">
                <a:off x="5312053" y="4431156"/>
                <a:ext cx="2569580" cy="105329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72AA06E-BA17-4ADB-93C4-82508E92C2FC}"/>
                  </a:ext>
                </a:extLst>
              </p:cNvPr>
              <p:cNvSpPr txBox="1"/>
              <p:nvPr/>
            </p:nvSpPr>
            <p:spPr>
              <a:xfrm>
                <a:off x="6126943" y="4603861"/>
                <a:ext cx="939800" cy="707886"/>
              </a:xfrm>
              <a:prstGeom prst="rect">
                <a:avLst/>
              </a:prstGeom>
              <a:noFill/>
            </p:spPr>
            <p:txBody>
              <a:bodyPr wrap="square" rtlCol="0">
                <a:spAutoFit/>
              </a:bodyPr>
              <a:lstStyle/>
              <a:p>
                <a:pPr algn="ctr"/>
                <a:r>
                  <a:rPr lang="en-US" altLang="zh-CN" sz="4000" dirty="0">
                    <a:solidFill>
                      <a:schemeClr val="accent2">
                        <a:lumMod val="75000"/>
                      </a:schemeClr>
                    </a:solidFill>
                    <a:latin typeface="+mj-lt"/>
                  </a:rPr>
                  <a:t>03</a:t>
                </a:r>
                <a:endParaRPr lang="zh-CN" altLang="en-US" sz="4000" dirty="0">
                  <a:solidFill>
                    <a:schemeClr val="accent2">
                      <a:lumMod val="75000"/>
                    </a:schemeClr>
                  </a:solidFill>
                  <a:latin typeface="+mj-lt"/>
                </a:endParaRPr>
              </a:p>
            </p:txBody>
          </p:sp>
        </p:grpSp>
      </p:grpSp>
      <p:grpSp>
        <p:nvGrpSpPr>
          <p:cNvPr id="16" name="组合 15">
            <a:extLst>
              <a:ext uri="{FF2B5EF4-FFF2-40B4-BE49-F238E27FC236}">
                <a16:creationId xmlns:a16="http://schemas.microsoft.com/office/drawing/2014/main" id="{2F360621-CC96-4B60-B548-C3FF7F9AC97D}"/>
              </a:ext>
            </a:extLst>
          </p:cNvPr>
          <p:cNvGrpSpPr/>
          <p:nvPr/>
        </p:nvGrpSpPr>
        <p:grpSpPr>
          <a:xfrm>
            <a:off x="6503627" y="1291873"/>
            <a:ext cx="4000455" cy="4861934"/>
            <a:chOff x="5235850" y="1142497"/>
            <a:chExt cx="4000455" cy="4861934"/>
          </a:xfrm>
          <a:scene3d>
            <a:camera prst="perspectiveLeft">
              <a:rot lat="20862000" lon="2256000" rev="19830000"/>
            </a:camera>
            <a:lightRig rig="contrasting" dir="t"/>
          </a:scene3d>
        </p:grpSpPr>
        <p:sp>
          <p:nvSpPr>
            <p:cNvPr id="17" name="矩形: 圆角 16">
              <a:extLst>
                <a:ext uri="{FF2B5EF4-FFF2-40B4-BE49-F238E27FC236}">
                  <a16:creationId xmlns:a16="http://schemas.microsoft.com/office/drawing/2014/main" id="{0240CF8C-5231-42D0-9046-60118B70D611}"/>
                </a:ext>
              </a:extLst>
            </p:cNvPr>
            <p:cNvSpPr/>
            <p:nvPr/>
          </p:nvSpPr>
          <p:spPr>
            <a:xfrm rot="5400000">
              <a:off x="4902480" y="1854598"/>
              <a:ext cx="4861934" cy="3437731"/>
            </a:xfrm>
            <a:prstGeom prst="roundRect">
              <a:avLst>
                <a:gd name="adj" fmla="val 1890"/>
              </a:avLst>
            </a:prstGeom>
            <a:solidFill>
              <a:schemeClr val="bg1"/>
            </a:solidFill>
            <a:ln>
              <a:noFill/>
            </a:ln>
            <a:effectLst>
              <a:outerShdw blurRad="330200" dist="647700" dir="2700000" sx="98000" sy="98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A9630B54-92DD-489D-8BCB-795CFD3CD081}"/>
                </a:ext>
              </a:extLst>
            </p:cNvPr>
            <p:cNvGrpSpPr/>
            <p:nvPr/>
          </p:nvGrpSpPr>
          <p:grpSpPr>
            <a:xfrm>
              <a:off x="5235850" y="1637072"/>
              <a:ext cx="4000455" cy="2463040"/>
              <a:chOff x="5235850" y="1637072"/>
              <a:chExt cx="4000455" cy="2463040"/>
            </a:xfrm>
          </p:grpSpPr>
          <p:sp>
            <p:nvSpPr>
              <p:cNvPr id="22" name="矩形: 对角圆角 21">
                <a:extLst>
                  <a:ext uri="{FF2B5EF4-FFF2-40B4-BE49-F238E27FC236}">
                    <a16:creationId xmlns:a16="http://schemas.microsoft.com/office/drawing/2014/main" id="{3220539F-7567-4C61-9725-7CAFA94E258F}"/>
                  </a:ext>
                </a:extLst>
              </p:cNvPr>
              <p:cNvSpPr/>
              <p:nvPr/>
            </p:nvSpPr>
            <p:spPr>
              <a:xfrm flipV="1">
                <a:off x="6666725" y="3046815"/>
                <a:ext cx="2569580" cy="105329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20803EA-29E2-496D-8AA4-DE60F74053A6}"/>
                  </a:ext>
                </a:extLst>
              </p:cNvPr>
              <p:cNvSpPr txBox="1"/>
              <p:nvPr/>
            </p:nvSpPr>
            <p:spPr>
              <a:xfrm>
                <a:off x="7481615" y="3219520"/>
                <a:ext cx="939800" cy="707886"/>
              </a:xfrm>
              <a:prstGeom prst="rect">
                <a:avLst/>
              </a:prstGeom>
              <a:noFill/>
            </p:spPr>
            <p:txBody>
              <a:bodyPr wrap="square" rtlCol="0">
                <a:spAutoFit/>
              </a:bodyPr>
              <a:lstStyle/>
              <a:p>
                <a:pPr algn="ctr"/>
                <a:r>
                  <a:rPr lang="en-US" altLang="zh-CN" sz="4000" dirty="0">
                    <a:solidFill>
                      <a:schemeClr val="accent4">
                        <a:lumMod val="75000"/>
                      </a:schemeClr>
                    </a:solidFill>
                    <a:latin typeface="+mj-lt"/>
                  </a:rPr>
                  <a:t>02</a:t>
                </a:r>
                <a:endParaRPr lang="zh-CN" altLang="en-US" sz="4000" dirty="0">
                  <a:solidFill>
                    <a:schemeClr val="accent4">
                      <a:lumMod val="75000"/>
                    </a:schemeClr>
                  </a:solidFill>
                  <a:latin typeface="+mj-lt"/>
                </a:endParaRPr>
              </a:p>
            </p:txBody>
          </p:sp>
          <p:grpSp>
            <p:nvGrpSpPr>
              <p:cNvPr id="24" name="组合 23">
                <a:extLst>
                  <a:ext uri="{FF2B5EF4-FFF2-40B4-BE49-F238E27FC236}">
                    <a16:creationId xmlns:a16="http://schemas.microsoft.com/office/drawing/2014/main" id="{DF1AA810-1198-4B6B-9882-6D5F17245E62}"/>
                  </a:ext>
                </a:extLst>
              </p:cNvPr>
              <p:cNvGrpSpPr/>
              <p:nvPr/>
            </p:nvGrpSpPr>
            <p:grpSpPr>
              <a:xfrm>
                <a:off x="5235850" y="1637072"/>
                <a:ext cx="2569580" cy="1053297"/>
                <a:chOff x="5235850" y="1637072"/>
                <a:chExt cx="2569580" cy="1053297"/>
              </a:xfrm>
            </p:grpSpPr>
            <p:sp>
              <p:nvSpPr>
                <p:cNvPr id="25" name="矩形: 对角圆角 24">
                  <a:extLst>
                    <a:ext uri="{FF2B5EF4-FFF2-40B4-BE49-F238E27FC236}">
                      <a16:creationId xmlns:a16="http://schemas.microsoft.com/office/drawing/2014/main" id="{6AA00DDE-6F4D-4C72-B6C8-4683F697F16E}"/>
                    </a:ext>
                  </a:extLst>
                </p:cNvPr>
                <p:cNvSpPr/>
                <p:nvPr/>
              </p:nvSpPr>
              <p:spPr>
                <a:xfrm flipV="1">
                  <a:off x="5235850" y="1637072"/>
                  <a:ext cx="2569580" cy="105329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36C1863-E1A3-4C13-AB4D-F2CD7BA740EE}"/>
                    </a:ext>
                  </a:extLst>
                </p:cNvPr>
                <p:cNvSpPr txBox="1"/>
                <p:nvPr/>
              </p:nvSpPr>
              <p:spPr>
                <a:xfrm>
                  <a:off x="6050740" y="1809777"/>
                  <a:ext cx="939800" cy="707886"/>
                </a:xfrm>
                <a:prstGeom prst="rect">
                  <a:avLst/>
                </a:prstGeom>
                <a:noFill/>
              </p:spPr>
              <p:txBody>
                <a:bodyPr wrap="square" rtlCol="0">
                  <a:spAutoFit/>
                </a:bodyPr>
                <a:lstStyle/>
                <a:p>
                  <a:pPr algn="ctr"/>
                  <a:r>
                    <a:rPr lang="en-US" altLang="zh-CN" sz="4000" dirty="0">
                      <a:solidFill>
                        <a:schemeClr val="accent3">
                          <a:lumMod val="75000"/>
                        </a:schemeClr>
                      </a:solidFill>
                      <a:latin typeface="+mj-lt"/>
                    </a:rPr>
                    <a:t>01</a:t>
                  </a:r>
                  <a:endParaRPr lang="zh-CN" altLang="en-US" sz="4000" dirty="0">
                    <a:solidFill>
                      <a:schemeClr val="accent3">
                        <a:lumMod val="75000"/>
                      </a:schemeClr>
                    </a:solidFill>
                    <a:latin typeface="+mj-lt"/>
                  </a:endParaRPr>
                </a:p>
              </p:txBody>
            </p:sp>
          </p:grpSp>
        </p:grpSp>
        <p:grpSp>
          <p:nvGrpSpPr>
            <p:cNvPr id="19" name="组合 18">
              <a:extLst>
                <a:ext uri="{FF2B5EF4-FFF2-40B4-BE49-F238E27FC236}">
                  <a16:creationId xmlns:a16="http://schemas.microsoft.com/office/drawing/2014/main" id="{79330145-E616-4377-914C-C938DE49277C}"/>
                </a:ext>
              </a:extLst>
            </p:cNvPr>
            <p:cNvGrpSpPr/>
            <p:nvPr/>
          </p:nvGrpSpPr>
          <p:grpSpPr>
            <a:xfrm>
              <a:off x="5312053" y="4431156"/>
              <a:ext cx="2569580" cy="1053297"/>
              <a:chOff x="5312053" y="4431156"/>
              <a:chExt cx="2569580" cy="1053297"/>
            </a:xfrm>
          </p:grpSpPr>
          <p:sp>
            <p:nvSpPr>
              <p:cNvPr id="20" name="矩形: 对角圆角 19">
                <a:extLst>
                  <a:ext uri="{FF2B5EF4-FFF2-40B4-BE49-F238E27FC236}">
                    <a16:creationId xmlns:a16="http://schemas.microsoft.com/office/drawing/2014/main" id="{0B2031F2-F5D1-48FB-91A1-AF63AA9C320C}"/>
                  </a:ext>
                </a:extLst>
              </p:cNvPr>
              <p:cNvSpPr/>
              <p:nvPr/>
            </p:nvSpPr>
            <p:spPr>
              <a:xfrm flipV="1">
                <a:off x="5312053" y="4431156"/>
                <a:ext cx="2569580" cy="1053297"/>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C6A0959-C71E-42EA-8FBC-ED6B8DC6D5D1}"/>
                  </a:ext>
                </a:extLst>
              </p:cNvPr>
              <p:cNvSpPr txBox="1"/>
              <p:nvPr/>
            </p:nvSpPr>
            <p:spPr>
              <a:xfrm>
                <a:off x="6126943" y="4603861"/>
                <a:ext cx="939800" cy="707886"/>
              </a:xfrm>
              <a:prstGeom prst="rect">
                <a:avLst/>
              </a:prstGeom>
              <a:noFill/>
            </p:spPr>
            <p:txBody>
              <a:bodyPr wrap="square" rtlCol="0">
                <a:spAutoFit/>
              </a:bodyPr>
              <a:lstStyle/>
              <a:p>
                <a:pPr algn="ctr"/>
                <a:r>
                  <a:rPr lang="en-US" altLang="zh-CN" sz="4000" dirty="0">
                    <a:solidFill>
                      <a:schemeClr val="accent2">
                        <a:lumMod val="75000"/>
                      </a:schemeClr>
                    </a:solidFill>
                    <a:latin typeface="+mj-lt"/>
                  </a:rPr>
                  <a:t>03</a:t>
                </a:r>
                <a:endParaRPr lang="zh-CN" altLang="en-US" sz="4000" dirty="0">
                  <a:solidFill>
                    <a:schemeClr val="accent2">
                      <a:lumMod val="75000"/>
                    </a:schemeClr>
                  </a:solidFill>
                  <a:latin typeface="+mj-lt"/>
                </a:endParaRPr>
              </a:p>
            </p:txBody>
          </p:sp>
        </p:grpSp>
      </p:grpSp>
      <p:grpSp>
        <p:nvGrpSpPr>
          <p:cNvPr id="27" name="组合 26">
            <a:extLst>
              <a:ext uri="{FF2B5EF4-FFF2-40B4-BE49-F238E27FC236}">
                <a16:creationId xmlns:a16="http://schemas.microsoft.com/office/drawing/2014/main" id="{7A5A9967-FA9B-4738-A31A-A8918FF6449B}"/>
              </a:ext>
            </a:extLst>
          </p:cNvPr>
          <p:cNvGrpSpPr/>
          <p:nvPr/>
        </p:nvGrpSpPr>
        <p:grpSpPr>
          <a:xfrm>
            <a:off x="6162605" y="945729"/>
            <a:ext cx="4000455" cy="4861934"/>
            <a:chOff x="5235850" y="1142497"/>
            <a:chExt cx="4000455" cy="4861934"/>
          </a:xfrm>
          <a:scene3d>
            <a:camera prst="perspectiveLeft">
              <a:rot lat="20862000" lon="2256000" rev="19830000"/>
            </a:camera>
            <a:lightRig rig="contrasting" dir="t"/>
          </a:scene3d>
        </p:grpSpPr>
        <p:sp>
          <p:nvSpPr>
            <p:cNvPr id="28" name="矩形: 圆角 27">
              <a:extLst>
                <a:ext uri="{FF2B5EF4-FFF2-40B4-BE49-F238E27FC236}">
                  <a16:creationId xmlns:a16="http://schemas.microsoft.com/office/drawing/2014/main" id="{A11852AE-4151-4F1B-A4BB-9D149708F3E5}"/>
                </a:ext>
              </a:extLst>
            </p:cNvPr>
            <p:cNvSpPr/>
            <p:nvPr/>
          </p:nvSpPr>
          <p:spPr>
            <a:xfrm rot="5400000">
              <a:off x="4902480" y="1854598"/>
              <a:ext cx="4861934" cy="3437731"/>
            </a:xfrm>
            <a:prstGeom prst="roundRect">
              <a:avLst>
                <a:gd name="adj" fmla="val 1890"/>
              </a:avLst>
            </a:prstGeom>
            <a:solidFill>
              <a:schemeClr val="bg1"/>
            </a:solidFill>
            <a:ln>
              <a:noFill/>
            </a:ln>
            <a:effectLst>
              <a:outerShdw blurRad="622300" dist="774700" dir="2700000" sx="98000" sy="98000" algn="tl" rotWithShape="0">
                <a:schemeClr val="accent2">
                  <a:lumMod val="7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组合 28">
              <a:extLst>
                <a:ext uri="{FF2B5EF4-FFF2-40B4-BE49-F238E27FC236}">
                  <a16:creationId xmlns:a16="http://schemas.microsoft.com/office/drawing/2014/main" id="{097BCDA6-C838-4E6A-B88D-7A620D4235CA}"/>
                </a:ext>
              </a:extLst>
            </p:cNvPr>
            <p:cNvGrpSpPr/>
            <p:nvPr/>
          </p:nvGrpSpPr>
          <p:grpSpPr>
            <a:xfrm>
              <a:off x="5235850" y="1637072"/>
              <a:ext cx="4000455" cy="2463040"/>
              <a:chOff x="5235850" y="1637072"/>
              <a:chExt cx="4000455" cy="2463040"/>
            </a:xfrm>
          </p:grpSpPr>
          <p:sp>
            <p:nvSpPr>
              <p:cNvPr id="33" name="矩形: 对角圆角 32">
                <a:extLst>
                  <a:ext uri="{FF2B5EF4-FFF2-40B4-BE49-F238E27FC236}">
                    <a16:creationId xmlns:a16="http://schemas.microsoft.com/office/drawing/2014/main" id="{09B1D0BD-0B16-45A6-82E8-76F9E9D06E7F}"/>
                  </a:ext>
                </a:extLst>
              </p:cNvPr>
              <p:cNvSpPr/>
              <p:nvPr/>
            </p:nvSpPr>
            <p:spPr>
              <a:xfrm flipV="1">
                <a:off x="6666725" y="3046815"/>
                <a:ext cx="2569580" cy="1053297"/>
              </a:xfrm>
              <a:prstGeom prst="round2DiagRect">
                <a:avLst/>
              </a:prstGeom>
              <a:gradFill>
                <a:gsLst>
                  <a:gs pos="0">
                    <a:schemeClr val="accent4">
                      <a:lumMod val="60000"/>
                      <a:lumOff val="40000"/>
                    </a:schemeClr>
                  </a:gs>
                  <a:gs pos="100000">
                    <a:schemeClr val="accent4"/>
                  </a:gs>
                </a:gsLst>
                <a:lin ang="17400000" scaled="0"/>
              </a:gradFill>
              <a:ln>
                <a:noFill/>
              </a:ln>
              <a:effectLst>
                <a:outerShdw blurRad="254000" dist="215900" dir="3600000" sx="108000" sy="108000" algn="tl" rotWithShape="0">
                  <a:schemeClr val="accent4">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2D273E-E358-4B1A-8D70-AFC4ED3C27ED}"/>
                  </a:ext>
                </a:extLst>
              </p:cNvPr>
              <p:cNvSpPr txBox="1"/>
              <p:nvPr/>
            </p:nvSpPr>
            <p:spPr>
              <a:xfrm>
                <a:off x="7481615" y="3219520"/>
                <a:ext cx="939800" cy="707886"/>
              </a:xfrm>
              <a:prstGeom prst="rect">
                <a:avLst/>
              </a:prstGeom>
              <a:noFill/>
            </p:spPr>
            <p:txBody>
              <a:bodyPr wrap="square" rtlCol="0">
                <a:spAutoFit/>
              </a:bodyPr>
              <a:lstStyle/>
              <a:p>
                <a:pPr algn="ctr"/>
                <a:r>
                  <a:rPr lang="en-US" altLang="zh-CN" sz="4000" dirty="0">
                    <a:solidFill>
                      <a:schemeClr val="accent4">
                        <a:lumMod val="75000"/>
                      </a:schemeClr>
                    </a:solidFill>
                    <a:latin typeface="+mj-lt"/>
                  </a:rPr>
                  <a:t>02</a:t>
                </a:r>
                <a:endParaRPr lang="zh-CN" altLang="en-US" sz="4000" dirty="0">
                  <a:solidFill>
                    <a:schemeClr val="accent4">
                      <a:lumMod val="75000"/>
                    </a:schemeClr>
                  </a:solidFill>
                  <a:latin typeface="+mj-lt"/>
                </a:endParaRPr>
              </a:p>
            </p:txBody>
          </p:sp>
          <p:grpSp>
            <p:nvGrpSpPr>
              <p:cNvPr id="35" name="组合 34">
                <a:extLst>
                  <a:ext uri="{FF2B5EF4-FFF2-40B4-BE49-F238E27FC236}">
                    <a16:creationId xmlns:a16="http://schemas.microsoft.com/office/drawing/2014/main" id="{D0EB8079-90D2-419E-A060-A6959CB1470B}"/>
                  </a:ext>
                </a:extLst>
              </p:cNvPr>
              <p:cNvGrpSpPr/>
              <p:nvPr/>
            </p:nvGrpSpPr>
            <p:grpSpPr>
              <a:xfrm>
                <a:off x="5235850" y="1637072"/>
                <a:ext cx="2569580" cy="1053297"/>
                <a:chOff x="5235850" y="1637072"/>
                <a:chExt cx="2569580" cy="1053297"/>
              </a:xfrm>
            </p:grpSpPr>
            <p:sp>
              <p:nvSpPr>
                <p:cNvPr id="36" name="矩形: 对角圆角 35">
                  <a:extLst>
                    <a:ext uri="{FF2B5EF4-FFF2-40B4-BE49-F238E27FC236}">
                      <a16:creationId xmlns:a16="http://schemas.microsoft.com/office/drawing/2014/main" id="{66FCF431-BA9E-4F45-8FC8-71F43CF75842}"/>
                    </a:ext>
                  </a:extLst>
                </p:cNvPr>
                <p:cNvSpPr/>
                <p:nvPr/>
              </p:nvSpPr>
              <p:spPr>
                <a:xfrm flipV="1">
                  <a:off x="5235850" y="1637072"/>
                  <a:ext cx="2569580" cy="1053297"/>
                </a:xfrm>
                <a:prstGeom prst="round2DiagRect">
                  <a:avLst/>
                </a:prstGeom>
                <a:gradFill>
                  <a:gsLst>
                    <a:gs pos="0">
                      <a:schemeClr val="accent3">
                        <a:lumMod val="60000"/>
                        <a:lumOff val="40000"/>
                      </a:schemeClr>
                    </a:gs>
                    <a:gs pos="100000">
                      <a:schemeClr val="accent3"/>
                    </a:gs>
                  </a:gsLst>
                  <a:lin ang="17400000" scaled="0"/>
                </a:gradFill>
                <a:ln>
                  <a:noFill/>
                </a:ln>
                <a:effectLst>
                  <a:outerShdw blurRad="254000" dist="215900" dir="2700000" sx="110000" sy="110000" algn="tl" rotWithShape="0">
                    <a:schemeClr val="accent3">
                      <a:alpha val="2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7B161B6-1D0B-430B-B115-20C7353C9932}"/>
                    </a:ext>
                  </a:extLst>
                </p:cNvPr>
                <p:cNvSpPr txBox="1"/>
                <p:nvPr/>
              </p:nvSpPr>
              <p:spPr>
                <a:xfrm>
                  <a:off x="6050740" y="1809777"/>
                  <a:ext cx="939800" cy="707886"/>
                </a:xfrm>
                <a:prstGeom prst="rect">
                  <a:avLst/>
                </a:prstGeom>
                <a:noFill/>
              </p:spPr>
              <p:txBody>
                <a:bodyPr wrap="square" rtlCol="0">
                  <a:spAutoFit/>
                </a:bodyPr>
                <a:lstStyle/>
                <a:p>
                  <a:pPr algn="ctr"/>
                  <a:r>
                    <a:rPr lang="en-US" altLang="zh-CN" sz="4000" dirty="0">
                      <a:solidFill>
                        <a:schemeClr val="accent3">
                          <a:lumMod val="75000"/>
                        </a:schemeClr>
                      </a:solidFill>
                      <a:latin typeface="+mj-lt"/>
                    </a:rPr>
                    <a:t>01</a:t>
                  </a:r>
                  <a:endParaRPr lang="zh-CN" altLang="en-US" sz="4000" dirty="0">
                    <a:solidFill>
                      <a:schemeClr val="accent3">
                        <a:lumMod val="75000"/>
                      </a:schemeClr>
                    </a:solidFill>
                    <a:latin typeface="+mj-lt"/>
                  </a:endParaRPr>
                </a:p>
              </p:txBody>
            </p:sp>
          </p:grpSp>
        </p:grpSp>
        <p:grpSp>
          <p:nvGrpSpPr>
            <p:cNvPr id="30" name="组合 29">
              <a:extLst>
                <a:ext uri="{FF2B5EF4-FFF2-40B4-BE49-F238E27FC236}">
                  <a16:creationId xmlns:a16="http://schemas.microsoft.com/office/drawing/2014/main" id="{FCE8A9BC-177D-42A6-BBB5-42183FDBE7BA}"/>
                </a:ext>
              </a:extLst>
            </p:cNvPr>
            <p:cNvGrpSpPr/>
            <p:nvPr/>
          </p:nvGrpSpPr>
          <p:grpSpPr>
            <a:xfrm>
              <a:off x="5334913" y="4545456"/>
              <a:ext cx="2569580" cy="1053297"/>
              <a:chOff x="5334913" y="4545456"/>
              <a:chExt cx="2569580" cy="1053297"/>
            </a:xfrm>
          </p:grpSpPr>
          <p:sp>
            <p:nvSpPr>
              <p:cNvPr id="31" name="矩形: 对角圆角 30">
                <a:extLst>
                  <a:ext uri="{FF2B5EF4-FFF2-40B4-BE49-F238E27FC236}">
                    <a16:creationId xmlns:a16="http://schemas.microsoft.com/office/drawing/2014/main" id="{CCBB3171-22D1-4363-811F-ED9A5D2025CF}"/>
                  </a:ext>
                </a:extLst>
              </p:cNvPr>
              <p:cNvSpPr/>
              <p:nvPr/>
            </p:nvSpPr>
            <p:spPr>
              <a:xfrm flipV="1">
                <a:off x="5334913" y="4545456"/>
                <a:ext cx="2569580" cy="1053297"/>
              </a:xfrm>
              <a:prstGeom prst="round2DiagRect">
                <a:avLst/>
              </a:prstGeom>
              <a:gradFill>
                <a:gsLst>
                  <a:gs pos="0">
                    <a:schemeClr val="accent1"/>
                  </a:gs>
                  <a:gs pos="100000">
                    <a:schemeClr val="accent3">
                      <a:lumMod val="40000"/>
                      <a:lumOff val="60000"/>
                    </a:schemeClr>
                  </a:gs>
                </a:gsLst>
                <a:lin ang="17400000" scaled="0"/>
              </a:gradFill>
              <a:ln>
                <a:noFill/>
              </a:ln>
              <a:effectLst>
                <a:outerShdw blurRad="292100" dist="215900" dir="2700000" sx="108000" sy="108000" algn="tl" rotWithShape="0">
                  <a:schemeClr val="accent2">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31328EA-5F15-4EB2-BD0B-0977FEF26B9F}"/>
                  </a:ext>
                </a:extLst>
              </p:cNvPr>
              <p:cNvSpPr txBox="1"/>
              <p:nvPr/>
            </p:nvSpPr>
            <p:spPr>
              <a:xfrm>
                <a:off x="6149803" y="4718161"/>
                <a:ext cx="939800" cy="707886"/>
              </a:xfrm>
              <a:prstGeom prst="rect">
                <a:avLst/>
              </a:prstGeom>
              <a:noFill/>
            </p:spPr>
            <p:txBody>
              <a:bodyPr wrap="square" rtlCol="0">
                <a:spAutoFit/>
              </a:bodyPr>
              <a:lstStyle/>
              <a:p>
                <a:pPr algn="ctr"/>
                <a:r>
                  <a:rPr lang="en-US" altLang="zh-CN" sz="4000" dirty="0">
                    <a:solidFill>
                      <a:schemeClr val="accent2">
                        <a:lumMod val="75000"/>
                      </a:schemeClr>
                    </a:solidFill>
                    <a:latin typeface="+mj-lt"/>
                  </a:rPr>
                  <a:t>03</a:t>
                </a:r>
                <a:endParaRPr lang="zh-CN" altLang="en-US" sz="4000" dirty="0">
                  <a:solidFill>
                    <a:schemeClr val="accent2">
                      <a:lumMod val="75000"/>
                    </a:schemeClr>
                  </a:solidFill>
                  <a:latin typeface="+mj-lt"/>
                </a:endParaRPr>
              </a:p>
            </p:txBody>
          </p:sp>
        </p:grpSp>
      </p:grpSp>
      <p:grpSp>
        <p:nvGrpSpPr>
          <p:cNvPr id="38" name="组合 37">
            <a:extLst>
              <a:ext uri="{FF2B5EF4-FFF2-40B4-BE49-F238E27FC236}">
                <a16:creationId xmlns:a16="http://schemas.microsoft.com/office/drawing/2014/main" id="{F1C3D71C-7CCB-4B9D-8CE2-785A1F850A19}"/>
              </a:ext>
            </a:extLst>
          </p:cNvPr>
          <p:cNvGrpSpPr/>
          <p:nvPr/>
        </p:nvGrpSpPr>
        <p:grpSpPr>
          <a:xfrm>
            <a:off x="874713" y="1869938"/>
            <a:ext cx="6201845" cy="1028646"/>
            <a:chOff x="874713" y="1869938"/>
            <a:chExt cx="6201845" cy="1028646"/>
          </a:xfrm>
        </p:grpSpPr>
        <p:sp>
          <p:nvSpPr>
            <p:cNvPr id="39" name="矩形 38">
              <a:extLst>
                <a:ext uri="{FF2B5EF4-FFF2-40B4-BE49-F238E27FC236}">
                  <a16:creationId xmlns:a16="http://schemas.microsoft.com/office/drawing/2014/main" id="{96D97F9F-FABB-4B70-A875-4D71E7F93E41}"/>
                </a:ext>
              </a:extLst>
            </p:cNvPr>
            <p:cNvSpPr/>
            <p:nvPr/>
          </p:nvSpPr>
          <p:spPr>
            <a:xfrm>
              <a:off x="874713" y="1869938"/>
              <a:ext cx="4851733" cy="468920"/>
            </a:xfrm>
            <a:prstGeom prst="rect">
              <a:avLst/>
            </a:prstGeom>
            <a:gradFill flip="none" rotWithShape="1">
              <a:gsLst>
                <a:gs pos="13000">
                  <a:schemeClr val="accent3">
                    <a:lumMod val="75000"/>
                  </a:schemeClr>
                </a:gs>
                <a:gs pos="100000">
                  <a:schemeClr val="accent3">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B63E311-84C8-4CA0-970D-35E95F6C8A59}"/>
                </a:ext>
              </a:extLst>
            </p:cNvPr>
            <p:cNvCxnSpPr>
              <a:cxnSpLocks/>
            </p:cNvCxnSpPr>
            <p:nvPr/>
          </p:nvCxnSpPr>
          <p:spPr>
            <a:xfrm>
              <a:off x="874713" y="2338857"/>
              <a:ext cx="6201845"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9EB4E5AF-26A7-45A5-A79F-5EB9A48CD22F}"/>
                </a:ext>
              </a:extLst>
            </p:cNvPr>
            <p:cNvSpPr txBox="1"/>
            <p:nvPr/>
          </p:nvSpPr>
          <p:spPr>
            <a:xfrm>
              <a:off x="909777" y="1935121"/>
              <a:ext cx="3835868" cy="338554"/>
            </a:xfrm>
            <a:prstGeom prst="rect">
              <a:avLst/>
            </a:prstGeom>
            <a:noFill/>
          </p:spPr>
          <p:txBody>
            <a:bodyPr wrap="square" rtlCol="0">
              <a:spAutoFit/>
            </a:bodyPr>
            <a:lstStyle/>
            <a:p>
              <a:r>
                <a:rPr lang="zh-CN" altLang="en-US" sz="1600" dirty="0">
                  <a:solidFill>
                    <a:schemeClr val="bg1"/>
                  </a:solidFill>
                  <a:latin typeface="+mj-lt"/>
                  <a:ea typeface="+mj-ea"/>
                </a:rPr>
                <a:t>模型方法</a:t>
              </a:r>
            </a:p>
          </p:txBody>
        </p:sp>
        <p:sp>
          <p:nvSpPr>
            <p:cNvPr id="42" name="文本框 41">
              <a:extLst>
                <a:ext uri="{FF2B5EF4-FFF2-40B4-BE49-F238E27FC236}">
                  <a16:creationId xmlns:a16="http://schemas.microsoft.com/office/drawing/2014/main" id="{3A66DD9B-116F-4A7E-A162-53FFCAEF44B4}"/>
                </a:ext>
              </a:extLst>
            </p:cNvPr>
            <p:cNvSpPr txBox="1"/>
            <p:nvPr/>
          </p:nvSpPr>
          <p:spPr>
            <a:xfrm>
              <a:off x="909777" y="2375364"/>
              <a:ext cx="6026217" cy="523220"/>
            </a:xfrm>
            <a:prstGeom prst="rect">
              <a:avLst/>
            </a:prstGeom>
            <a:noFill/>
          </p:spPr>
          <p:txBody>
            <a:bodyPr wrap="square" rtlCol="0">
              <a:spAutoFit/>
            </a:bodyPr>
            <a:lstStyle/>
            <a:p>
              <a:r>
                <a:rPr lang="zh-CN" altLang="en-US" sz="1400" dirty="0"/>
                <a:t>负荷识别是不是先获得特征，然后使用机器学习的方法学习这些特征。</a:t>
              </a:r>
              <a:br>
                <a:rPr lang="en-US" altLang="zh-CN" sz="1400" dirty="0"/>
              </a:br>
              <a:r>
                <a:rPr lang="zh-CN" altLang="en-US" sz="1400" dirty="0"/>
                <a:t>如果是这样的话，那这个模型就不是对序列数据进行分析了。</a:t>
              </a:r>
            </a:p>
          </p:txBody>
        </p:sp>
      </p:grpSp>
      <p:grpSp>
        <p:nvGrpSpPr>
          <p:cNvPr id="43" name="组合 42">
            <a:extLst>
              <a:ext uri="{FF2B5EF4-FFF2-40B4-BE49-F238E27FC236}">
                <a16:creationId xmlns:a16="http://schemas.microsoft.com/office/drawing/2014/main" id="{DA5C800B-8DF5-480D-AC56-A76033068763}"/>
              </a:ext>
            </a:extLst>
          </p:cNvPr>
          <p:cNvGrpSpPr/>
          <p:nvPr/>
        </p:nvGrpSpPr>
        <p:grpSpPr>
          <a:xfrm>
            <a:off x="874713" y="3072756"/>
            <a:ext cx="6314844" cy="1274184"/>
            <a:chOff x="874713" y="3058201"/>
            <a:chExt cx="6314844" cy="1274184"/>
          </a:xfrm>
        </p:grpSpPr>
        <p:cxnSp>
          <p:nvCxnSpPr>
            <p:cNvPr id="44" name="直接连接符 43">
              <a:extLst>
                <a:ext uri="{FF2B5EF4-FFF2-40B4-BE49-F238E27FC236}">
                  <a16:creationId xmlns:a16="http://schemas.microsoft.com/office/drawing/2014/main" id="{840C0963-8A4E-42B1-946C-D7E520B06206}"/>
                </a:ext>
              </a:extLst>
            </p:cNvPr>
            <p:cNvCxnSpPr>
              <a:cxnSpLocks/>
            </p:cNvCxnSpPr>
            <p:nvPr/>
          </p:nvCxnSpPr>
          <p:spPr>
            <a:xfrm>
              <a:off x="874713" y="3527121"/>
              <a:ext cx="631484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58B0111-659C-4D7A-ACA1-2C844C795D5F}"/>
                </a:ext>
              </a:extLst>
            </p:cNvPr>
            <p:cNvSpPr txBox="1"/>
            <p:nvPr/>
          </p:nvSpPr>
          <p:spPr>
            <a:xfrm>
              <a:off x="897319" y="3593721"/>
              <a:ext cx="5250285" cy="738664"/>
            </a:xfrm>
            <a:prstGeom prst="rect">
              <a:avLst/>
            </a:prstGeom>
            <a:noFill/>
          </p:spPr>
          <p:txBody>
            <a:bodyPr wrap="square" rtlCol="0">
              <a:spAutoFit/>
            </a:bodyPr>
            <a:lstStyle/>
            <a:p>
              <a:r>
                <a:rPr lang="zh-CN" altLang="en-US" sz="1400" dirty="0"/>
                <a:t>如果是针对一个房间进行训练的话，会不会无法适用于其他房间？如果是针对每个房间进行训练的话，实际中使用者没有标签。</a:t>
              </a:r>
              <a:endParaRPr lang="en-US" altLang="zh-CN" sz="1400" dirty="0"/>
            </a:p>
            <a:p>
              <a:r>
                <a:rPr lang="zh-CN" altLang="en-US" sz="1400" dirty="0"/>
                <a:t>如果采用无监督的方式，可能会需要大量时间进行学习？</a:t>
              </a:r>
            </a:p>
          </p:txBody>
        </p:sp>
        <p:sp>
          <p:nvSpPr>
            <p:cNvPr id="46" name="矩形 45">
              <a:extLst>
                <a:ext uri="{FF2B5EF4-FFF2-40B4-BE49-F238E27FC236}">
                  <a16:creationId xmlns:a16="http://schemas.microsoft.com/office/drawing/2014/main" id="{FF0D76BE-2358-4EAE-93BE-A9F6A509516D}"/>
                </a:ext>
              </a:extLst>
            </p:cNvPr>
            <p:cNvSpPr/>
            <p:nvPr/>
          </p:nvSpPr>
          <p:spPr>
            <a:xfrm>
              <a:off x="874713" y="3058201"/>
              <a:ext cx="4911916" cy="468920"/>
            </a:xfrm>
            <a:prstGeom prst="rect">
              <a:avLst/>
            </a:prstGeom>
            <a:gradFill flip="none" rotWithShape="1">
              <a:gsLst>
                <a:gs pos="20000">
                  <a:schemeClr val="accent4"/>
                </a:gs>
                <a:gs pos="100000">
                  <a:schemeClr val="accent4">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464E6BF8-1C09-4768-A1B5-7017FB02BB18}"/>
                </a:ext>
              </a:extLst>
            </p:cNvPr>
            <p:cNvSpPr txBox="1"/>
            <p:nvPr/>
          </p:nvSpPr>
          <p:spPr>
            <a:xfrm>
              <a:off x="909777" y="3123384"/>
              <a:ext cx="3769326" cy="338554"/>
            </a:xfrm>
            <a:prstGeom prst="rect">
              <a:avLst/>
            </a:prstGeom>
            <a:noFill/>
          </p:spPr>
          <p:txBody>
            <a:bodyPr wrap="square" rtlCol="0">
              <a:spAutoFit/>
            </a:bodyPr>
            <a:lstStyle/>
            <a:p>
              <a:r>
                <a:rPr lang="zh-CN" altLang="en-US" sz="1600" dirty="0">
                  <a:solidFill>
                    <a:schemeClr val="bg1"/>
                  </a:solidFill>
                  <a:latin typeface="+mj-lt"/>
                  <a:ea typeface="+mj-ea"/>
                </a:rPr>
                <a:t>迁移性</a:t>
              </a:r>
            </a:p>
          </p:txBody>
        </p:sp>
      </p:grpSp>
      <p:cxnSp>
        <p:nvCxnSpPr>
          <p:cNvPr id="48" name="直接连接符 47">
            <a:extLst>
              <a:ext uri="{FF2B5EF4-FFF2-40B4-BE49-F238E27FC236}">
                <a16:creationId xmlns:a16="http://schemas.microsoft.com/office/drawing/2014/main" id="{A7E5E9F9-173D-4D00-AFA8-15738E767846}"/>
              </a:ext>
            </a:extLst>
          </p:cNvPr>
          <p:cNvCxnSpPr>
            <a:cxnSpLocks/>
          </p:cNvCxnSpPr>
          <p:nvPr/>
        </p:nvCxnSpPr>
        <p:spPr>
          <a:xfrm>
            <a:off x="874713" y="5008049"/>
            <a:ext cx="483690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6DE51D77-6474-47DA-B460-47DBA61A6C4D}"/>
              </a:ext>
            </a:extLst>
          </p:cNvPr>
          <p:cNvSpPr txBox="1"/>
          <p:nvPr/>
        </p:nvSpPr>
        <p:spPr>
          <a:xfrm>
            <a:off x="909776" y="5086499"/>
            <a:ext cx="5237827" cy="523220"/>
          </a:xfrm>
          <a:prstGeom prst="rect">
            <a:avLst/>
          </a:prstGeom>
          <a:noFill/>
        </p:spPr>
        <p:txBody>
          <a:bodyPr wrap="square" rtlCol="0">
            <a:spAutoFit/>
          </a:bodyPr>
          <a:lstStyle/>
          <a:p>
            <a:r>
              <a:rPr lang="zh-CN" altLang="zh-CN" sz="1400" dirty="0"/>
              <a:t>每个设备的电气特征并不是一成不变的，可能会随着时间、空间、外部状态等因素在一定范围内变化。</a:t>
            </a:r>
            <a:endParaRPr lang="zh-CN" altLang="en-US" sz="1400" dirty="0"/>
          </a:p>
        </p:txBody>
      </p:sp>
      <p:sp>
        <p:nvSpPr>
          <p:cNvPr id="50" name="矩形 49">
            <a:extLst>
              <a:ext uri="{FF2B5EF4-FFF2-40B4-BE49-F238E27FC236}">
                <a16:creationId xmlns:a16="http://schemas.microsoft.com/office/drawing/2014/main" id="{11CABDF5-3194-402A-84CE-27BB224BC282}"/>
              </a:ext>
            </a:extLst>
          </p:cNvPr>
          <p:cNvSpPr/>
          <p:nvPr/>
        </p:nvSpPr>
        <p:spPr>
          <a:xfrm>
            <a:off x="874713" y="4540039"/>
            <a:ext cx="4785659" cy="468920"/>
          </a:xfrm>
          <a:prstGeom prst="rect">
            <a:avLst/>
          </a:prstGeom>
          <a:gradFill flip="none" rotWithShape="1">
            <a:gsLst>
              <a:gs pos="20000">
                <a:schemeClr val="accent4">
                  <a:lumMod val="75000"/>
                </a:scheme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CC79C9D9-5848-4745-B4B7-81DB481063E1}"/>
              </a:ext>
            </a:extLst>
          </p:cNvPr>
          <p:cNvSpPr txBox="1"/>
          <p:nvPr/>
        </p:nvSpPr>
        <p:spPr>
          <a:xfrm>
            <a:off x="874713" y="4605222"/>
            <a:ext cx="3769326" cy="338554"/>
          </a:xfrm>
          <a:prstGeom prst="rect">
            <a:avLst/>
          </a:prstGeom>
          <a:noFill/>
        </p:spPr>
        <p:txBody>
          <a:bodyPr wrap="square" rtlCol="0">
            <a:spAutoFit/>
          </a:bodyPr>
          <a:lstStyle/>
          <a:p>
            <a:r>
              <a:rPr lang="zh-CN" altLang="en-US" sz="1600" dirty="0">
                <a:solidFill>
                  <a:schemeClr val="bg1"/>
                </a:solidFill>
                <a:latin typeface="+mj-lt"/>
                <a:ea typeface="+mj-ea"/>
              </a:rPr>
              <a:t>特征变化</a:t>
            </a:r>
          </a:p>
        </p:txBody>
      </p:sp>
      <p:pic>
        <p:nvPicPr>
          <p:cNvPr id="52" name="图片 51" descr="图片包含 游戏机, 刀&#10;&#10;描述已自动生成">
            <a:extLst>
              <a:ext uri="{FF2B5EF4-FFF2-40B4-BE49-F238E27FC236}">
                <a16:creationId xmlns:a16="http://schemas.microsoft.com/office/drawing/2014/main" id="{3EC08149-AC86-4251-8260-C17D38491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7251" y="1941924"/>
            <a:ext cx="611532" cy="1481880"/>
          </a:xfrm>
          <a:prstGeom prst="rect">
            <a:avLst/>
          </a:prstGeom>
        </p:spPr>
      </p:pic>
      <p:sp>
        <p:nvSpPr>
          <p:cNvPr id="53" name="矩形 52">
            <a:extLst>
              <a:ext uri="{FF2B5EF4-FFF2-40B4-BE49-F238E27FC236}">
                <a16:creationId xmlns:a16="http://schemas.microsoft.com/office/drawing/2014/main" id="{5E352B49-0A3E-485D-B4FC-426C559430C0}"/>
              </a:ext>
            </a:extLst>
          </p:cNvPr>
          <p:cNvSpPr/>
          <p:nvPr/>
        </p:nvSpPr>
        <p:spPr>
          <a:xfrm rot="16200000">
            <a:off x="7854870" y="3271988"/>
            <a:ext cx="8205110" cy="469149"/>
          </a:xfrm>
          <a:prstGeom prst="rect">
            <a:avLst/>
          </a:prstGeom>
          <a:gradFill flip="none" rotWithShape="1">
            <a:gsLst>
              <a:gs pos="99000">
                <a:schemeClr val="accent1">
                  <a:lumMod val="20000"/>
                  <a:lumOff val="80000"/>
                </a:schemeClr>
              </a:gs>
              <a:gs pos="3000">
                <a:schemeClr val="accent1">
                  <a:lumMod val="60000"/>
                  <a:lumOff val="4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en-US" altLang="zh-CN" sz="1600" dirty="0">
              <a:solidFill>
                <a:schemeClr val="accent2"/>
              </a:solidFill>
              <a:latin typeface="Hanson" pitchFamily="2" charset="0"/>
            </a:endParaRPr>
          </a:p>
        </p:txBody>
      </p:sp>
    </p:spTree>
    <p:extLst>
      <p:ext uri="{BB962C8B-B14F-4D97-AF65-F5344CB8AC3E}">
        <p14:creationId xmlns:p14="http://schemas.microsoft.com/office/powerpoint/2010/main" val="300298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B9BA31-B168-42DD-BA68-9E14172E2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88"/>
            <a:ext cx="12192000" cy="6839211"/>
          </a:xfrm>
          <a:prstGeom prst="rect">
            <a:avLst/>
          </a:prstGeom>
        </p:spPr>
      </p:pic>
      <p:pic>
        <p:nvPicPr>
          <p:cNvPr id="8" name="图片 7">
            <a:extLst>
              <a:ext uri="{FF2B5EF4-FFF2-40B4-BE49-F238E27FC236}">
                <a16:creationId xmlns:a16="http://schemas.microsoft.com/office/drawing/2014/main" id="{190B6B34-C1A1-454B-B742-6C48DA063F14}"/>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573311" y="222385"/>
            <a:ext cx="1397000" cy="1397000"/>
          </a:xfrm>
          <a:prstGeom prst="rect">
            <a:avLst/>
          </a:prstGeom>
        </p:spPr>
      </p:pic>
      <mc:AlternateContent xmlns:mc="http://schemas.openxmlformats.org/markup-compatibility/2006">
        <mc:Choice xmlns:psez="http://schemas.microsoft.com/office/powerpoint/2016/sectionzoom" Requires="psez">
          <p:graphicFrame>
            <p:nvGraphicFramePr>
              <p:cNvPr id="7" name="节缩放定位 6">
                <a:extLst>
                  <a:ext uri="{FF2B5EF4-FFF2-40B4-BE49-F238E27FC236}">
                    <a16:creationId xmlns:a16="http://schemas.microsoft.com/office/drawing/2014/main" id="{B6AD0B52-A30B-414D-A0CA-FCBC0571D7DF}"/>
                  </a:ext>
                </a:extLst>
              </p:cNvPr>
              <p:cNvGraphicFramePr>
                <a:graphicFrameLocks noChangeAspect="1"/>
              </p:cNvGraphicFramePr>
              <p:nvPr>
                <p:extLst>
                  <p:ext uri="{D42A27DB-BD31-4B8C-83A1-F6EECF244321}">
                    <p14:modId xmlns:p14="http://schemas.microsoft.com/office/powerpoint/2010/main" val="1079416897"/>
                  </p:ext>
                </p:extLst>
              </p:nvPr>
            </p:nvGraphicFramePr>
            <p:xfrm rot="20963107">
              <a:off x="3655979" y="2275867"/>
              <a:ext cx="3048000" cy="1714500"/>
            </p:xfrm>
            <a:graphic>
              <a:graphicData uri="http://schemas.microsoft.com/office/powerpoint/2016/sectionzoom">
                <psez:sectionZm>
                  <psez:sectionZmObj sectionId="{FBAD057E-34B6-4830-8162-8851667FA5B5}">
                    <psez:zmPr id="{3D2EC125-DE42-475E-8D9C-B2F7785A54DC}" transitionDur="1000">
                      <p166:blipFill xmlns:p166="http://schemas.microsoft.com/office/powerpoint/2016/6/main">
                        <a:blip r:embed="rId5"/>
                        <a:stretch>
                          <a:fillRect/>
                        </a:stretch>
                      </p166:blipFill>
                      <p166:spPr xmlns:p166="http://schemas.microsoft.com/office/powerpoint/2016/6/main">
                        <a:xfrm rot="20963107">
                          <a:off x="0" y="0"/>
                          <a:ext cx="3048000" cy="1714500"/>
                        </a:xfrm>
                        <a:prstGeom prst="rect">
                          <a:avLst/>
                        </a:prstGeom>
                        <a:ln w="3175">
                          <a:solidFill>
                            <a:prstClr val="ltGray"/>
                          </a:solidFill>
                        </a:ln>
                      </p166:spPr>
                    </psez:zmPr>
                  </psez:sectionZmObj>
                </psez:sectionZm>
              </a:graphicData>
            </a:graphic>
          </p:graphicFrame>
        </mc:Choice>
        <mc:Fallback>
          <p:pic>
            <p:nvPicPr>
              <p:cNvPr id="7" name="节缩放定位 6">
                <a:hlinkClick r:id="rId6" action="ppaction://hlinksldjump"/>
                <a:extLst>
                  <a:ext uri="{FF2B5EF4-FFF2-40B4-BE49-F238E27FC236}">
                    <a16:creationId xmlns:a16="http://schemas.microsoft.com/office/drawing/2014/main" id="{B6AD0B52-A30B-414D-A0CA-FCBC0571D7DF}"/>
                  </a:ext>
                </a:extLst>
              </p:cNvPr>
              <p:cNvPicPr>
                <a:picLocks noGrp="1" noRot="1" noChangeAspect="1" noMove="1" noResize="1" noEditPoints="1" noAdjustHandles="1" noChangeArrowheads="1" noChangeShapeType="1"/>
              </p:cNvPicPr>
              <p:nvPr/>
            </p:nvPicPr>
            <p:blipFill>
              <a:blip r:embed="rId5"/>
              <a:stretch>
                <a:fillRect/>
              </a:stretch>
            </p:blipFill>
            <p:spPr>
              <a:xfrm rot="20963107">
                <a:off x="3655979" y="2275867"/>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0" name="节缩放定位 9">
                <a:extLst>
                  <a:ext uri="{FF2B5EF4-FFF2-40B4-BE49-F238E27FC236}">
                    <a16:creationId xmlns:a16="http://schemas.microsoft.com/office/drawing/2014/main" id="{07835E7D-14CA-4745-B5F4-07A73E696F34}"/>
                  </a:ext>
                </a:extLst>
              </p:cNvPr>
              <p:cNvGraphicFramePr>
                <a:graphicFrameLocks noChangeAspect="1"/>
              </p:cNvGraphicFramePr>
              <p:nvPr>
                <p:extLst>
                  <p:ext uri="{D42A27DB-BD31-4B8C-83A1-F6EECF244321}">
                    <p14:modId xmlns:p14="http://schemas.microsoft.com/office/powerpoint/2010/main" val="616781738"/>
                  </p:ext>
                </p:extLst>
              </p:nvPr>
            </p:nvGraphicFramePr>
            <p:xfrm rot="21361572">
              <a:off x="7142724" y="2018377"/>
              <a:ext cx="3048000" cy="1714500"/>
            </p:xfrm>
            <a:graphic>
              <a:graphicData uri="http://schemas.microsoft.com/office/powerpoint/2016/sectionzoom">
                <psez:sectionZm>
                  <psez:sectionZmObj sectionId="{FC58983D-4BFB-4963-8F07-373B7F8308AF}">
                    <psez:zmPr id="{DD62A3C0-FF35-458C-A8B2-43A333D458FE}" transitionDur="1000">
                      <p166:blipFill xmlns:p166="http://schemas.microsoft.com/office/powerpoint/2016/6/main">
                        <a:blip r:embed="rId7"/>
                        <a:stretch>
                          <a:fillRect/>
                        </a:stretch>
                      </p166:blipFill>
                      <p166:spPr xmlns:p166="http://schemas.microsoft.com/office/powerpoint/2016/6/main">
                        <a:xfrm rot="21361572">
                          <a:off x="0" y="0"/>
                          <a:ext cx="3048000" cy="1714500"/>
                        </a:xfrm>
                        <a:prstGeom prst="rect">
                          <a:avLst/>
                        </a:prstGeom>
                        <a:ln w="3175">
                          <a:solidFill>
                            <a:prstClr val="ltGray"/>
                          </a:solidFill>
                        </a:ln>
                      </p166:spPr>
                    </psez:zmPr>
                  </psez:sectionZmObj>
                </psez:sectionZm>
              </a:graphicData>
            </a:graphic>
          </p:graphicFrame>
        </mc:Choice>
        <mc:Fallback>
          <p:pic>
            <p:nvPicPr>
              <p:cNvPr id="10" name="节缩放定位 9">
                <a:hlinkClick r:id="rId8" action="ppaction://hlinksldjump"/>
                <a:extLst>
                  <a:ext uri="{FF2B5EF4-FFF2-40B4-BE49-F238E27FC236}">
                    <a16:creationId xmlns:a16="http://schemas.microsoft.com/office/drawing/2014/main" id="{07835E7D-14CA-4745-B5F4-07A73E696F34}"/>
                  </a:ext>
                </a:extLst>
              </p:cNvPr>
              <p:cNvPicPr>
                <a:picLocks noGrp="1" noRot="1" noChangeAspect="1" noMove="1" noResize="1" noEditPoints="1" noAdjustHandles="1" noChangeArrowheads="1" noChangeShapeType="1"/>
              </p:cNvPicPr>
              <p:nvPr/>
            </p:nvPicPr>
            <p:blipFill>
              <a:blip r:embed="rId7"/>
              <a:stretch>
                <a:fillRect/>
              </a:stretch>
            </p:blipFill>
            <p:spPr>
              <a:xfrm rot="21361572">
                <a:off x="7142724" y="2018377"/>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2" name="节缩放定位 11">
                <a:extLst>
                  <a:ext uri="{FF2B5EF4-FFF2-40B4-BE49-F238E27FC236}">
                    <a16:creationId xmlns:a16="http://schemas.microsoft.com/office/drawing/2014/main" id="{C28ACA94-83A7-4020-B3F1-5DCF18CE3316}"/>
                  </a:ext>
                </a:extLst>
              </p:cNvPr>
              <p:cNvGraphicFramePr>
                <a:graphicFrameLocks noChangeAspect="1"/>
              </p:cNvGraphicFramePr>
              <p:nvPr>
                <p:extLst>
                  <p:ext uri="{D42A27DB-BD31-4B8C-83A1-F6EECF244321}">
                    <p14:modId xmlns:p14="http://schemas.microsoft.com/office/powerpoint/2010/main" val="1140817313"/>
                  </p:ext>
                </p:extLst>
              </p:nvPr>
            </p:nvGraphicFramePr>
            <p:xfrm rot="21442930">
              <a:off x="3352801" y="4654725"/>
              <a:ext cx="3048000" cy="1714500"/>
            </p:xfrm>
            <a:graphic>
              <a:graphicData uri="http://schemas.microsoft.com/office/powerpoint/2016/sectionzoom">
                <psez:sectionZm>
                  <psez:sectionZmObj sectionId="{E7E0154B-3D86-4787-BBBB-29AD0D80AA23}">
                    <psez:zmPr id="{4613E355-C1A0-4046-AAEF-631F187EC316}" transitionDur="1000">
                      <p166:blipFill xmlns:p166="http://schemas.microsoft.com/office/powerpoint/2016/6/main">
                        <a:blip r:embed="rId9"/>
                        <a:stretch>
                          <a:fillRect/>
                        </a:stretch>
                      </p166:blipFill>
                      <p166:spPr xmlns:p166="http://schemas.microsoft.com/office/powerpoint/2016/6/main">
                        <a:xfrm rot="21442930">
                          <a:off x="0" y="0"/>
                          <a:ext cx="3048000" cy="1714500"/>
                        </a:xfrm>
                        <a:prstGeom prst="rect">
                          <a:avLst/>
                        </a:prstGeom>
                        <a:ln w="3175">
                          <a:solidFill>
                            <a:prstClr val="ltGray"/>
                          </a:solidFill>
                        </a:ln>
                      </p166:spPr>
                    </psez:zmPr>
                  </psez:sectionZmObj>
                </psez:sectionZm>
              </a:graphicData>
            </a:graphic>
          </p:graphicFrame>
        </mc:Choice>
        <mc:Fallback>
          <p:pic>
            <p:nvPicPr>
              <p:cNvPr id="12" name="节缩放定位 11">
                <a:hlinkClick r:id="rId10" action="ppaction://hlinksldjump"/>
                <a:extLst>
                  <a:ext uri="{FF2B5EF4-FFF2-40B4-BE49-F238E27FC236}">
                    <a16:creationId xmlns:a16="http://schemas.microsoft.com/office/drawing/2014/main" id="{C28ACA94-83A7-4020-B3F1-5DCF18CE3316}"/>
                  </a:ext>
                </a:extLst>
              </p:cNvPr>
              <p:cNvPicPr>
                <a:picLocks noGrp="1" noRot="1" noChangeAspect="1" noMove="1" noResize="1" noEditPoints="1" noAdjustHandles="1" noChangeArrowheads="1" noChangeShapeType="1"/>
              </p:cNvPicPr>
              <p:nvPr/>
            </p:nvPicPr>
            <p:blipFill>
              <a:blip r:embed="rId9"/>
              <a:stretch>
                <a:fillRect/>
              </a:stretch>
            </p:blipFill>
            <p:spPr>
              <a:xfrm rot="21442930">
                <a:off x="3352801" y="4654725"/>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4" name="节缩放定位 13">
                <a:extLst>
                  <a:ext uri="{FF2B5EF4-FFF2-40B4-BE49-F238E27FC236}">
                    <a16:creationId xmlns:a16="http://schemas.microsoft.com/office/drawing/2014/main" id="{6865232C-C4E0-41D2-9113-B5F33FE7BDA6}"/>
                  </a:ext>
                </a:extLst>
              </p:cNvPr>
              <p:cNvGraphicFramePr>
                <a:graphicFrameLocks noChangeAspect="1"/>
              </p:cNvGraphicFramePr>
              <p:nvPr>
                <p:extLst>
                  <p:ext uri="{D42A27DB-BD31-4B8C-83A1-F6EECF244321}">
                    <p14:modId xmlns:p14="http://schemas.microsoft.com/office/powerpoint/2010/main" val="657030183"/>
                  </p:ext>
                </p:extLst>
              </p:nvPr>
            </p:nvGraphicFramePr>
            <p:xfrm rot="21077635">
              <a:off x="7086270" y="4477233"/>
              <a:ext cx="3048000" cy="1714500"/>
            </p:xfrm>
            <a:graphic>
              <a:graphicData uri="http://schemas.microsoft.com/office/powerpoint/2016/sectionzoom">
                <psez:sectionZm>
                  <psez:sectionZmObj sectionId="{5D08CAED-B1AD-4663-B38E-050EF5FC2258}">
                    <psez:zmPr id="{57D41455-DF0D-4178-965C-9DF3A7304D5A}" transitionDur="1000">
                      <p166:blipFill xmlns:p166="http://schemas.microsoft.com/office/powerpoint/2016/6/main">
                        <a:blip r:embed="rId11"/>
                        <a:stretch>
                          <a:fillRect/>
                        </a:stretch>
                      </p166:blipFill>
                      <p166:spPr xmlns:p166="http://schemas.microsoft.com/office/powerpoint/2016/6/main">
                        <a:xfrm rot="21077635">
                          <a:off x="0" y="0"/>
                          <a:ext cx="3048000" cy="1714500"/>
                        </a:xfrm>
                        <a:prstGeom prst="rect">
                          <a:avLst/>
                        </a:prstGeom>
                        <a:ln w="3175">
                          <a:solidFill>
                            <a:prstClr val="ltGray"/>
                          </a:solidFill>
                        </a:ln>
                      </p166:spPr>
                    </psez:zmPr>
                  </psez:sectionZmObj>
                </psez:sectionZm>
              </a:graphicData>
            </a:graphic>
          </p:graphicFrame>
        </mc:Choice>
        <mc:Fallback>
          <p:pic>
            <p:nvPicPr>
              <p:cNvPr id="14" name="节缩放定位 13">
                <a:hlinkClick r:id="rId12" action="ppaction://hlinksldjump"/>
                <a:extLst>
                  <a:ext uri="{FF2B5EF4-FFF2-40B4-BE49-F238E27FC236}">
                    <a16:creationId xmlns:a16="http://schemas.microsoft.com/office/drawing/2014/main" id="{6865232C-C4E0-41D2-9113-B5F33FE7BDA6}"/>
                  </a:ext>
                </a:extLst>
              </p:cNvPr>
              <p:cNvPicPr>
                <a:picLocks noGrp="1" noRot="1" noChangeAspect="1" noMove="1" noResize="1" noEditPoints="1" noAdjustHandles="1" noChangeArrowheads="1" noChangeShapeType="1"/>
              </p:cNvPicPr>
              <p:nvPr/>
            </p:nvPicPr>
            <p:blipFill>
              <a:blip r:embed="rId11"/>
              <a:stretch>
                <a:fillRect/>
              </a:stretch>
            </p:blipFill>
            <p:spPr>
              <a:xfrm rot="21077635">
                <a:off x="7086270" y="447723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896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任意多边形: 形状 81">
            <a:extLst>
              <a:ext uri="{FF2B5EF4-FFF2-40B4-BE49-F238E27FC236}">
                <a16:creationId xmlns:a16="http://schemas.microsoft.com/office/drawing/2014/main" id="{104AAFBB-2369-4D68-8723-2C0F5FAFAD75}"/>
              </a:ext>
            </a:extLst>
          </p:cNvPr>
          <p:cNvSpPr/>
          <p:nvPr/>
        </p:nvSpPr>
        <p:spPr>
          <a:xfrm flipH="1">
            <a:off x="0" y="0"/>
            <a:ext cx="6257062" cy="6858000"/>
          </a:xfrm>
          <a:custGeom>
            <a:avLst/>
            <a:gdLst>
              <a:gd name="connsiteX0" fmla="*/ 6257062 w 6257062"/>
              <a:gd name="connsiteY0" fmla="*/ 0 h 6858000"/>
              <a:gd name="connsiteX1" fmla="*/ 1714500 w 6257062"/>
              <a:gd name="connsiteY1" fmla="*/ 0 h 6858000"/>
              <a:gd name="connsiteX2" fmla="*/ 0 w 6257062"/>
              <a:gd name="connsiteY2" fmla="*/ 6858000 h 6858000"/>
              <a:gd name="connsiteX3" fmla="*/ 6257062 w 62570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57062" h="6858000">
                <a:moveTo>
                  <a:pt x="6257062" y="0"/>
                </a:moveTo>
                <a:lnTo>
                  <a:pt x="1714500" y="0"/>
                </a:lnTo>
                <a:lnTo>
                  <a:pt x="0" y="6858000"/>
                </a:lnTo>
                <a:lnTo>
                  <a:pt x="6257062" y="6858000"/>
                </a:lnTo>
                <a:close/>
              </a:path>
            </a:pathLst>
          </a:custGeom>
          <a:gradFill flip="none" rotWithShape="1">
            <a:gsLst>
              <a:gs pos="0">
                <a:srgbClr val="8BBAD4">
                  <a:alpha val="24000"/>
                </a:srgbClr>
              </a:gs>
              <a:gs pos="69000">
                <a:srgbClr val="8BBAD4">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84" name="矩形 83">
            <a:extLst>
              <a:ext uri="{FF2B5EF4-FFF2-40B4-BE49-F238E27FC236}">
                <a16:creationId xmlns:a16="http://schemas.microsoft.com/office/drawing/2014/main" id="{7A2058ED-AF80-4461-82EF-036C8B7F6C5C}"/>
              </a:ext>
            </a:extLst>
          </p:cNvPr>
          <p:cNvSpPr/>
          <p:nvPr/>
        </p:nvSpPr>
        <p:spPr>
          <a:xfrm>
            <a:off x="363497" y="393705"/>
            <a:ext cx="2706190" cy="584775"/>
          </a:xfrm>
          <a:prstGeom prst="rect">
            <a:avLst/>
          </a:prstGeom>
        </p:spPr>
        <p:txBody>
          <a:bodyPr wrap="none">
            <a:spAutoFit/>
          </a:bodyPr>
          <a:lstStyle/>
          <a:p>
            <a:pPr lvl="0" defTabSz="914400">
              <a:defRPr/>
            </a:pPr>
            <a:r>
              <a:rPr lang="en-US" altLang="zh-CN" sz="3200" dirty="0">
                <a:solidFill>
                  <a:schemeClr val="accent1"/>
                </a:solidFill>
                <a:latin typeface="+mj-lt"/>
                <a:ea typeface="+mj-ea"/>
              </a:rPr>
              <a:t>NILM</a:t>
            </a:r>
            <a:r>
              <a:rPr lang="zh-CN" altLang="en-US" sz="3200" dirty="0">
                <a:solidFill>
                  <a:schemeClr val="accent1"/>
                </a:solidFill>
                <a:latin typeface="+mj-lt"/>
                <a:ea typeface="+mj-ea"/>
              </a:rPr>
              <a:t>是什么？</a:t>
            </a:r>
          </a:p>
        </p:txBody>
      </p:sp>
      <p:sp>
        <p:nvSpPr>
          <p:cNvPr id="85" name="文本框 84">
            <a:extLst>
              <a:ext uri="{FF2B5EF4-FFF2-40B4-BE49-F238E27FC236}">
                <a16:creationId xmlns:a16="http://schemas.microsoft.com/office/drawing/2014/main" id="{B4306463-3265-4AC8-B205-065A979720B7}"/>
              </a:ext>
            </a:extLst>
          </p:cNvPr>
          <p:cNvSpPr txBox="1"/>
          <p:nvPr/>
        </p:nvSpPr>
        <p:spPr>
          <a:xfrm>
            <a:off x="521340" y="2666130"/>
            <a:ext cx="4402351" cy="1525739"/>
          </a:xfrm>
          <a:prstGeom prst="rect">
            <a:avLst/>
          </a:prstGeom>
          <a:noFill/>
        </p:spPr>
        <p:txBody>
          <a:bodyPr wrap="square">
            <a:spAutoFit/>
          </a:bodyPr>
          <a:lstStyle/>
          <a:p>
            <a:pPr lvl="0" defTabSz="914400">
              <a:lnSpc>
                <a:spcPct val="150000"/>
              </a:lnSpc>
              <a:defRPr/>
            </a:pPr>
            <a:r>
              <a:rPr lang="zh-CN" altLang="en-US" sz="1600" dirty="0">
                <a:latin typeface="Roboto"/>
                <a:ea typeface="思源黑体 CN Regular"/>
              </a:rPr>
              <a:t>非侵入式负荷监测（</a:t>
            </a:r>
            <a:r>
              <a:rPr lang="en-US" altLang="zh-CN" sz="1600" dirty="0">
                <a:latin typeface="Roboto"/>
                <a:ea typeface="思源黑体 CN Regular"/>
              </a:rPr>
              <a:t>NILM</a:t>
            </a:r>
            <a:r>
              <a:rPr lang="zh-CN" altLang="en-US" sz="1600" dirty="0">
                <a:latin typeface="Roboto"/>
                <a:ea typeface="思源黑体 CN Regular"/>
              </a:rPr>
              <a:t>）是通过外部测得的总线数据进行负荷分解和负荷识别，以达到优化调度的目的。由于采用非侵入式方法，它不会影响现有的构建基础设施。</a:t>
            </a:r>
            <a:endParaRPr kumimoji="0" lang="zh-CN" altLang="en-US" sz="1600" b="0" i="0" u="none" strike="noStrike" kern="1200" cap="none" spc="0" normalizeH="0" baseline="0" noProof="0" dirty="0">
              <a:ln>
                <a:noFill/>
              </a:ln>
              <a:effectLst/>
              <a:uLnTx/>
              <a:uFillTx/>
              <a:latin typeface="Roboto"/>
              <a:ea typeface="思源黑体 CN Regular"/>
            </a:endParaRPr>
          </a:p>
        </p:txBody>
      </p:sp>
      <p:sp>
        <p:nvSpPr>
          <p:cNvPr id="114" name="任意多边形: 形状 113">
            <a:extLst>
              <a:ext uri="{FF2B5EF4-FFF2-40B4-BE49-F238E27FC236}">
                <a16:creationId xmlns:a16="http://schemas.microsoft.com/office/drawing/2014/main" id="{28B79836-7253-4E94-B32D-1F2EF23C0B59}"/>
              </a:ext>
            </a:extLst>
          </p:cNvPr>
          <p:cNvSpPr/>
          <p:nvPr/>
        </p:nvSpPr>
        <p:spPr>
          <a:xfrm>
            <a:off x="11036211" y="2234844"/>
            <a:ext cx="1155789" cy="4623156"/>
          </a:xfrm>
          <a:custGeom>
            <a:avLst/>
            <a:gdLst>
              <a:gd name="connsiteX0" fmla="*/ 1155789 w 1155789"/>
              <a:gd name="connsiteY0" fmla="*/ 0 h 4623156"/>
              <a:gd name="connsiteX1" fmla="*/ 1155789 w 1155789"/>
              <a:gd name="connsiteY1" fmla="*/ 4623156 h 4623156"/>
              <a:gd name="connsiteX2" fmla="*/ 0 w 1155789"/>
              <a:gd name="connsiteY2" fmla="*/ 4623156 h 4623156"/>
            </a:gdLst>
            <a:ahLst/>
            <a:cxnLst>
              <a:cxn ang="0">
                <a:pos x="connsiteX0" y="connsiteY0"/>
              </a:cxn>
              <a:cxn ang="0">
                <a:pos x="connsiteX1" y="connsiteY1"/>
              </a:cxn>
              <a:cxn ang="0">
                <a:pos x="connsiteX2" y="connsiteY2"/>
              </a:cxn>
            </a:cxnLst>
            <a:rect l="l" t="t" r="r" b="b"/>
            <a:pathLst>
              <a:path w="1155789" h="4623156">
                <a:moveTo>
                  <a:pt x="1155789" y="0"/>
                </a:moveTo>
                <a:lnTo>
                  <a:pt x="1155789" y="4623156"/>
                </a:lnTo>
                <a:lnTo>
                  <a:pt x="0" y="4623156"/>
                </a:lnTo>
                <a:close/>
              </a:path>
            </a:pathLst>
          </a:custGeom>
          <a:gradFill flip="none" rotWithShape="1">
            <a:gsLst>
              <a:gs pos="0">
                <a:srgbClr val="8BBAD4"/>
              </a:gs>
              <a:gs pos="100000">
                <a:srgbClr val="2F557A"/>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pic>
        <p:nvPicPr>
          <p:cNvPr id="3" name="图片 2">
            <a:extLst>
              <a:ext uri="{FF2B5EF4-FFF2-40B4-BE49-F238E27FC236}">
                <a16:creationId xmlns:a16="http://schemas.microsoft.com/office/drawing/2014/main" id="{D2E0DAED-2DFF-4941-9A6E-418E143B7745}"/>
              </a:ext>
            </a:extLst>
          </p:cNvPr>
          <p:cNvPicPr>
            <a:picLocks noChangeAspect="1"/>
          </p:cNvPicPr>
          <p:nvPr/>
        </p:nvPicPr>
        <p:blipFill>
          <a:blip r:embed="rId3"/>
          <a:stretch>
            <a:fillRect/>
          </a:stretch>
        </p:blipFill>
        <p:spPr>
          <a:xfrm>
            <a:off x="6068350" y="978480"/>
            <a:ext cx="4909853" cy="4909853"/>
          </a:xfrm>
          <a:prstGeom prst="rect">
            <a:avLst/>
          </a:prstGeom>
        </p:spPr>
      </p:pic>
    </p:spTree>
    <p:extLst>
      <p:ext uri="{BB962C8B-B14F-4D97-AF65-F5344CB8AC3E}">
        <p14:creationId xmlns:p14="http://schemas.microsoft.com/office/powerpoint/2010/main" val="308121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F1E50E4-E11B-4DE7-A691-40414BBB72C9}"/>
              </a:ext>
            </a:extLst>
          </p:cNvPr>
          <p:cNvGrpSpPr/>
          <p:nvPr/>
        </p:nvGrpSpPr>
        <p:grpSpPr>
          <a:xfrm rot="21300000">
            <a:off x="-708071" y="2714675"/>
            <a:ext cx="13611318" cy="5472748"/>
            <a:chOff x="-1100138" y="7797800"/>
            <a:chExt cx="14395451" cy="5788026"/>
          </a:xfrm>
          <a:gradFill flip="none" rotWithShape="1">
            <a:gsLst>
              <a:gs pos="46000">
                <a:schemeClr val="accent1">
                  <a:lumMod val="60000"/>
                  <a:lumOff val="40000"/>
                  <a:alpha val="17000"/>
                </a:schemeClr>
              </a:gs>
              <a:gs pos="3000">
                <a:schemeClr val="accent1">
                  <a:alpha val="61000"/>
                </a:schemeClr>
              </a:gs>
              <a:gs pos="100000">
                <a:schemeClr val="accent1">
                  <a:lumMod val="20000"/>
                  <a:lumOff val="80000"/>
                  <a:alpha val="0"/>
                </a:schemeClr>
              </a:gs>
            </a:gsLst>
            <a:lin ang="16200000" scaled="1"/>
            <a:tileRect/>
          </a:gradFill>
        </p:grpSpPr>
        <p:sp>
          <p:nvSpPr>
            <p:cNvPr id="8" name="Freeform 5">
              <a:extLst>
                <a:ext uri="{FF2B5EF4-FFF2-40B4-BE49-F238E27FC236}">
                  <a16:creationId xmlns:a16="http://schemas.microsoft.com/office/drawing/2014/main" id="{2F580688-83AE-492D-B9FC-4816D8253116}"/>
                </a:ext>
              </a:extLst>
            </p:cNvPr>
            <p:cNvSpPr>
              <a:spLocks/>
            </p:cNvSpPr>
            <p:nvPr/>
          </p:nvSpPr>
          <p:spPr bwMode="auto">
            <a:xfrm>
              <a:off x="-922338" y="7797800"/>
              <a:ext cx="11113" cy="14288"/>
            </a:xfrm>
            <a:custGeom>
              <a:avLst/>
              <a:gdLst>
                <a:gd name="T0" fmla="*/ 2 w 4"/>
                <a:gd name="T1" fmla="*/ 0 h 5"/>
                <a:gd name="T2" fmla="*/ 1 w 4"/>
                <a:gd name="T3" fmla="*/ 0 h 5"/>
                <a:gd name="T4" fmla="*/ 0 w 4"/>
                <a:gd name="T5" fmla="*/ 1 h 5"/>
                <a:gd name="T6" fmla="*/ 0 w 4"/>
                <a:gd name="T7" fmla="*/ 1 h 5"/>
                <a:gd name="T8" fmla="*/ 0 w 4"/>
                <a:gd name="T9" fmla="*/ 2 h 5"/>
                <a:gd name="T10" fmla="*/ 0 w 4"/>
                <a:gd name="T11" fmla="*/ 3 h 5"/>
                <a:gd name="T12" fmla="*/ 0 w 4"/>
                <a:gd name="T13" fmla="*/ 4 h 5"/>
                <a:gd name="T14" fmla="*/ 1 w 4"/>
                <a:gd name="T15" fmla="*/ 5 h 5"/>
                <a:gd name="T16" fmla="*/ 2 w 4"/>
                <a:gd name="T17" fmla="*/ 5 h 5"/>
                <a:gd name="T18" fmla="*/ 3 w 4"/>
                <a:gd name="T19" fmla="*/ 5 h 5"/>
                <a:gd name="T20" fmla="*/ 4 w 4"/>
                <a:gd name="T21" fmla="*/ 4 h 5"/>
                <a:gd name="T22" fmla="*/ 4 w 4"/>
                <a:gd name="T23" fmla="*/ 3 h 5"/>
                <a:gd name="T24" fmla="*/ 4 w 4"/>
                <a:gd name="T25" fmla="*/ 2 h 5"/>
                <a:gd name="T26" fmla="*/ 4 w 4"/>
                <a:gd name="T27" fmla="*/ 1 h 5"/>
                <a:gd name="T28" fmla="*/ 2 w 4"/>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5">
                  <a:moveTo>
                    <a:pt x="2" y="0"/>
                  </a:moveTo>
                  <a:cubicBezTo>
                    <a:pt x="2" y="0"/>
                    <a:pt x="1" y="0"/>
                    <a:pt x="1" y="0"/>
                  </a:cubicBezTo>
                  <a:cubicBezTo>
                    <a:pt x="0" y="1"/>
                    <a:pt x="0" y="1"/>
                    <a:pt x="0" y="1"/>
                  </a:cubicBezTo>
                  <a:cubicBezTo>
                    <a:pt x="0" y="1"/>
                    <a:pt x="0" y="1"/>
                    <a:pt x="0" y="1"/>
                  </a:cubicBezTo>
                  <a:cubicBezTo>
                    <a:pt x="0" y="2"/>
                    <a:pt x="0" y="2"/>
                    <a:pt x="0" y="2"/>
                  </a:cubicBezTo>
                  <a:cubicBezTo>
                    <a:pt x="0" y="3"/>
                    <a:pt x="0" y="3"/>
                    <a:pt x="0" y="3"/>
                  </a:cubicBezTo>
                  <a:cubicBezTo>
                    <a:pt x="0" y="4"/>
                    <a:pt x="0" y="4"/>
                    <a:pt x="0" y="4"/>
                  </a:cubicBezTo>
                  <a:cubicBezTo>
                    <a:pt x="1" y="5"/>
                    <a:pt x="1" y="5"/>
                    <a:pt x="1" y="5"/>
                  </a:cubicBezTo>
                  <a:cubicBezTo>
                    <a:pt x="2" y="5"/>
                    <a:pt x="2" y="5"/>
                    <a:pt x="2" y="5"/>
                  </a:cubicBezTo>
                  <a:cubicBezTo>
                    <a:pt x="3" y="5"/>
                    <a:pt x="3" y="5"/>
                    <a:pt x="3" y="5"/>
                  </a:cubicBezTo>
                  <a:cubicBezTo>
                    <a:pt x="4" y="4"/>
                    <a:pt x="4" y="4"/>
                    <a:pt x="4" y="4"/>
                  </a:cubicBezTo>
                  <a:cubicBezTo>
                    <a:pt x="4" y="3"/>
                    <a:pt x="4" y="3"/>
                    <a:pt x="4" y="3"/>
                  </a:cubicBezTo>
                  <a:cubicBezTo>
                    <a:pt x="4" y="2"/>
                    <a:pt x="4" y="2"/>
                    <a:pt x="4" y="2"/>
                  </a:cubicBezTo>
                  <a:cubicBezTo>
                    <a:pt x="4" y="2"/>
                    <a:pt x="4" y="1"/>
                    <a:pt x="4" y="1"/>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97BCFDAE-782C-40CC-BD21-E9B9C5B6EDC3}"/>
                </a:ext>
              </a:extLst>
            </p:cNvPr>
            <p:cNvSpPr>
              <a:spLocks noEditPoints="1"/>
            </p:cNvSpPr>
            <p:nvPr/>
          </p:nvSpPr>
          <p:spPr bwMode="auto">
            <a:xfrm>
              <a:off x="-749300" y="7797800"/>
              <a:ext cx="13338176" cy="14288"/>
            </a:xfrm>
            <a:custGeom>
              <a:avLst/>
              <a:gdLst>
                <a:gd name="T0" fmla="*/ 64 w 4955"/>
                <a:gd name="T1" fmla="*/ 2 h 5"/>
                <a:gd name="T2" fmla="*/ 133 w 4955"/>
                <a:gd name="T3" fmla="*/ 2 h 5"/>
                <a:gd name="T4" fmla="*/ 259 w 4955"/>
                <a:gd name="T5" fmla="*/ 0 h 5"/>
                <a:gd name="T6" fmla="*/ 324 w 4955"/>
                <a:gd name="T7" fmla="*/ 5 h 5"/>
                <a:gd name="T8" fmla="*/ 388 w 4955"/>
                <a:gd name="T9" fmla="*/ 0 h 5"/>
                <a:gd name="T10" fmla="*/ 517 w 4955"/>
                <a:gd name="T11" fmla="*/ 0 h 5"/>
                <a:gd name="T12" fmla="*/ 581 w 4955"/>
                <a:gd name="T13" fmla="*/ 5 h 5"/>
                <a:gd name="T14" fmla="*/ 645 w 4955"/>
                <a:gd name="T15" fmla="*/ 0 h 5"/>
                <a:gd name="T16" fmla="*/ 771 w 4955"/>
                <a:gd name="T17" fmla="*/ 2 h 5"/>
                <a:gd name="T18" fmla="*/ 840 w 4955"/>
                <a:gd name="T19" fmla="*/ 2 h 5"/>
                <a:gd name="T20" fmla="*/ 902 w 4955"/>
                <a:gd name="T21" fmla="*/ 0 h 5"/>
                <a:gd name="T22" fmla="*/ 1031 w 4955"/>
                <a:gd name="T23" fmla="*/ 0 h 5"/>
                <a:gd name="T24" fmla="*/ 1093 w 4955"/>
                <a:gd name="T25" fmla="*/ 2 h 5"/>
                <a:gd name="T26" fmla="*/ 1162 w 4955"/>
                <a:gd name="T27" fmla="*/ 3 h 5"/>
                <a:gd name="T28" fmla="*/ 1288 w 4955"/>
                <a:gd name="T29" fmla="*/ 0 h 5"/>
                <a:gd name="T30" fmla="*/ 1350 w 4955"/>
                <a:gd name="T31" fmla="*/ 2 h 5"/>
                <a:gd name="T32" fmla="*/ 1417 w 4955"/>
                <a:gd name="T33" fmla="*/ 5 h 5"/>
                <a:gd name="T34" fmla="*/ 1481 w 4955"/>
                <a:gd name="T35" fmla="*/ 5 h 5"/>
                <a:gd name="T36" fmla="*/ 1548 w 4955"/>
                <a:gd name="T37" fmla="*/ 2 h 5"/>
                <a:gd name="T38" fmla="*/ 1609 w 4955"/>
                <a:gd name="T39" fmla="*/ 0 h 5"/>
                <a:gd name="T40" fmla="*/ 1736 w 4955"/>
                <a:gd name="T41" fmla="*/ 2 h 5"/>
                <a:gd name="T42" fmla="*/ 1805 w 4955"/>
                <a:gd name="T43" fmla="*/ 2 h 5"/>
                <a:gd name="T44" fmla="*/ 1931 w 4955"/>
                <a:gd name="T45" fmla="*/ 0 h 5"/>
                <a:gd name="T46" fmla="*/ 1993 w 4955"/>
                <a:gd name="T47" fmla="*/ 2 h 5"/>
                <a:gd name="T48" fmla="*/ 2060 w 4955"/>
                <a:gd name="T49" fmla="*/ 5 h 5"/>
                <a:gd name="T50" fmla="*/ 2124 w 4955"/>
                <a:gd name="T51" fmla="*/ 0 h 5"/>
                <a:gd name="T52" fmla="*/ 2250 w 4955"/>
                <a:gd name="T53" fmla="*/ 2 h 5"/>
                <a:gd name="T54" fmla="*/ 2317 w 4955"/>
                <a:gd name="T55" fmla="*/ 5 h 5"/>
                <a:gd name="T56" fmla="*/ 2381 w 4955"/>
                <a:gd name="T57" fmla="*/ 0 h 5"/>
                <a:gd name="T58" fmla="*/ 2507 w 4955"/>
                <a:gd name="T59" fmla="*/ 2 h 5"/>
                <a:gd name="T60" fmla="*/ 2574 w 4955"/>
                <a:gd name="T61" fmla="*/ 5 h 5"/>
                <a:gd name="T62" fmla="*/ 2638 w 4955"/>
                <a:gd name="T63" fmla="*/ 5 h 5"/>
                <a:gd name="T64" fmla="*/ 2702 w 4955"/>
                <a:gd name="T65" fmla="*/ 0 h 5"/>
                <a:gd name="T66" fmla="*/ 2828 w 4955"/>
                <a:gd name="T67" fmla="*/ 2 h 5"/>
                <a:gd name="T68" fmla="*/ 2895 w 4955"/>
                <a:gd name="T69" fmla="*/ 5 h 5"/>
                <a:gd name="T70" fmla="*/ 2962 w 4955"/>
                <a:gd name="T71" fmla="*/ 2 h 5"/>
                <a:gd name="T72" fmla="*/ 3088 w 4955"/>
                <a:gd name="T73" fmla="*/ 0 h 5"/>
                <a:gd name="T74" fmla="*/ 3150 w 4955"/>
                <a:gd name="T75" fmla="*/ 2 h 5"/>
                <a:gd name="T76" fmla="*/ 3219 w 4955"/>
                <a:gd name="T77" fmla="*/ 2 h 5"/>
                <a:gd name="T78" fmla="*/ 3345 w 4955"/>
                <a:gd name="T79" fmla="*/ 0 h 5"/>
                <a:gd name="T80" fmla="*/ 3409 w 4955"/>
                <a:gd name="T81" fmla="*/ 5 h 5"/>
                <a:gd name="T82" fmla="*/ 3474 w 4955"/>
                <a:gd name="T83" fmla="*/ 0 h 5"/>
                <a:gd name="T84" fmla="*/ 3600 w 4955"/>
                <a:gd name="T85" fmla="*/ 2 h 5"/>
                <a:gd name="T86" fmla="*/ 3669 w 4955"/>
                <a:gd name="T87" fmla="*/ 2 h 5"/>
                <a:gd name="T88" fmla="*/ 3795 w 4955"/>
                <a:gd name="T89" fmla="*/ 0 h 5"/>
                <a:gd name="T90" fmla="*/ 3860 w 4955"/>
                <a:gd name="T91" fmla="*/ 5 h 5"/>
                <a:gd name="T92" fmla="*/ 3924 w 4955"/>
                <a:gd name="T93" fmla="*/ 0 h 5"/>
                <a:gd name="T94" fmla="*/ 4050 w 4955"/>
                <a:gd name="T95" fmla="*/ 2 h 5"/>
                <a:gd name="T96" fmla="*/ 4119 w 4955"/>
                <a:gd name="T97" fmla="*/ 2 h 5"/>
                <a:gd name="T98" fmla="*/ 4245 w 4955"/>
                <a:gd name="T99" fmla="*/ 0 h 5"/>
                <a:gd name="T100" fmla="*/ 4310 w 4955"/>
                <a:gd name="T101" fmla="*/ 5 h 5"/>
                <a:gd name="T102" fmla="*/ 4374 w 4955"/>
                <a:gd name="T103" fmla="*/ 0 h 5"/>
                <a:gd name="T104" fmla="*/ 4502 w 4955"/>
                <a:gd name="T105" fmla="*/ 0 h 5"/>
                <a:gd name="T106" fmla="*/ 4567 w 4955"/>
                <a:gd name="T107" fmla="*/ 5 h 5"/>
                <a:gd name="T108" fmla="*/ 4631 w 4955"/>
                <a:gd name="T109" fmla="*/ 0 h 5"/>
                <a:gd name="T110" fmla="*/ 4757 w 4955"/>
                <a:gd name="T111" fmla="*/ 2 h 5"/>
                <a:gd name="T112" fmla="*/ 4826 w 4955"/>
                <a:gd name="T113" fmla="*/ 2 h 5"/>
                <a:gd name="T114" fmla="*/ 4952 w 4955"/>
                <a:gd name="T11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5" h="5">
                  <a:moveTo>
                    <a:pt x="2" y="0"/>
                  </a:moveTo>
                  <a:cubicBezTo>
                    <a:pt x="1" y="0"/>
                    <a:pt x="0" y="1"/>
                    <a:pt x="0" y="2"/>
                  </a:cubicBezTo>
                  <a:cubicBezTo>
                    <a:pt x="0" y="4"/>
                    <a:pt x="1" y="5"/>
                    <a:pt x="2" y="5"/>
                  </a:cubicBezTo>
                  <a:cubicBezTo>
                    <a:pt x="4" y="5"/>
                    <a:pt x="5" y="4"/>
                    <a:pt x="5" y="2"/>
                  </a:cubicBezTo>
                  <a:cubicBezTo>
                    <a:pt x="5" y="1"/>
                    <a:pt x="4" y="0"/>
                    <a:pt x="2" y="0"/>
                  </a:cubicBezTo>
                  <a:moveTo>
                    <a:pt x="67" y="0"/>
                  </a:moveTo>
                  <a:cubicBezTo>
                    <a:pt x="65" y="0"/>
                    <a:pt x="64" y="1"/>
                    <a:pt x="64" y="2"/>
                  </a:cubicBezTo>
                  <a:cubicBezTo>
                    <a:pt x="64" y="4"/>
                    <a:pt x="65" y="5"/>
                    <a:pt x="67" y="5"/>
                  </a:cubicBezTo>
                  <a:cubicBezTo>
                    <a:pt x="68" y="5"/>
                    <a:pt x="69" y="4"/>
                    <a:pt x="69" y="2"/>
                  </a:cubicBezTo>
                  <a:cubicBezTo>
                    <a:pt x="69" y="1"/>
                    <a:pt x="68" y="0"/>
                    <a:pt x="67" y="0"/>
                  </a:cubicBezTo>
                  <a:moveTo>
                    <a:pt x="131" y="0"/>
                  </a:moveTo>
                  <a:cubicBezTo>
                    <a:pt x="130" y="0"/>
                    <a:pt x="128" y="1"/>
                    <a:pt x="128" y="2"/>
                  </a:cubicBezTo>
                  <a:cubicBezTo>
                    <a:pt x="128" y="4"/>
                    <a:pt x="130" y="5"/>
                    <a:pt x="131" y="5"/>
                  </a:cubicBezTo>
                  <a:cubicBezTo>
                    <a:pt x="132" y="5"/>
                    <a:pt x="133" y="4"/>
                    <a:pt x="133" y="2"/>
                  </a:cubicBezTo>
                  <a:cubicBezTo>
                    <a:pt x="133" y="1"/>
                    <a:pt x="132" y="0"/>
                    <a:pt x="131" y="0"/>
                  </a:cubicBezTo>
                  <a:moveTo>
                    <a:pt x="195" y="0"/>
                  </a:moveTo>
                  <a:cubicBezTo>
                    <a:pt x="194" y="0"/>
                    <a:pt x="193" y="1"/>
                    <a:pt x="193" y="2"/>
                  </a:cubicBezTo>
                  <a:cubicBezTo>
                    <a:pt x="193" y="4"/>
                    <a:pt x="194" y="5"/>
                    <a:pt x="195" y="5"/>
                  </a:cubicBezTo>
                  <a:cubicBezTo>
                    <a:pt x="197" y="5"/>
                    <a:pt x="198" y="4"/>
                    <a:pt x="198" y="2"/>
                  </a:cubicBezTo>
                  <a:cubicBezTo>
                    <a:pt x="198" y="1"/>
                    <a:pt x="196" y="0"/>
                    <a:pt x="195" y="0"/>
                  </a:cubicBezTo>
                  <a:moveTo>
                    <a:pt x="259" y="0"/>
                  </a:moveTo>
                  <a:cubicBezTo>
                    <a:pt x="258" y="0"/>
                    <a:pt x="257" y="1"/>
                    <a:pt x="257" y="2"/>
                  </a:cubicBezTo>
                  <a:cubicBezTo>
                    <a:pt x="257" y="4"/>
                    <a:pt x="258" y="5"/>
                    <a:pt x="259" y="5"/>
                  </a:cubicBezTo>
                  <a:cubicBezTo>
                    <a:pt x="261" y="5"/>
                    <a:pt x="262" y="4"/>
                    <a:pt x="262" y="2"/>
                  </a:cubicBezTo>
                  <a:cubicBezTo>
                    <a:pt x="262" y="1"/>
                    <a:pt x="261" y="0"/>
                    <a:pt x="259" y="0"/>
                  </a:cubicBezTo>
                  <a:moveTo>
                    <a:pt x="324" y="0"/>
                  </a:moveTo>
                  <a:cubicBezTo>
                    <a:pt x="322" y="0"/>
                    <a:pt x="321" y="1"/>
                    <a:pt x="321" y="2"/>
                  </a:cubicBezTo>
                  <a:cubicBezTo>
                    <a:pt x="321" y="4"/>
                    <a:pt x="322" y="5"/>
                    <a:pt x="324" y="5"/>
                  </a:cubicBezTo>
                  <a:cubicBezTo>
                    <a:pt x="325" y="5"/>
                    <a:pt x="326" y="4"/>
                    <a:pt x="326" y="2"/>
                  </a:cubicBezTo>
                  <a:cubicBezTo>
                    <a:pt x="326" y="1"/>
                    <a:pt x="325" y="0"/>
                    <a:pt x="324" y="0"/>
                  </a:cubicBezTo>
                  <a:moveTo>
                    <a:pt x="388" y="0"/>
                  </a:moveTo>
                  <a:cubicBezTo>
                    <a:pt x="387" y="0"/>
                    <a:pt x="386" y="1"/>
                    <a:pt x="386" y="2"/>
                  </a:cubicBezTo>
                  <a:cubicBezTo>
                    <a:pt x="386" y="4"/>
                    <a:pt x="387" y="5"/>
                    <a:pt x="388" y="5"/>
                  </a:cubicBezTo>
                  <a:cubicBezTo>
                    <a:pt x="389" y="5"/>
                    <a:pt x="390" y="4"/>
                    <a:pt x="390" y="2"/>
                  </a:cubicBezTo>
                  <a:cubicBezTo>
                    <a:pt x="390" y="1"/>
                    <a:pt x="389" y="0"/>
                    <a:pt x="388" y="0"/>
                  </a:cubicBezTo>
                  <a:moveTo>
                    <a:pt x="452" y="0"/>
                  </a:moveTo>
                  <a:cubicBezTo>
                    <a:pt x="451" y="0"/>
                    <a:pt x="450" y="1"/>
                    <a:pt x="450" y="2"/>
                  </a:cubicBezTo>
                  <a:cubicBezTo>
                    <a:pt x="450" y="4"/>
                    <a:pt x="451" y="5"/>
                    <a:pt x="452" y="5"/>
                  </a:cubicBezTo>
                  <a:cubicBezTo>
                    <a:pt x="452" y="5"/>
                    <a:pt x="452" y="5"/>
                    <a:pt x="452" y="5"/>
                  </a:cubicBezTo>
                  <a:cubicBezTo>
                    <a:pt x="454" y="5"/>
                    <a:pt x="455" y="4"/>
                    <a:pt x="455" y="2"/>
                  </a:cubicBezTo>
                  <a:cubicBezTo>
                    <a:pt x="455" y="1"/>
                    <a:pt x="454" y="0"/>
                    <a:pt x="452" y="0"/>
                  </a:cubicBezTo>
                  <a:moveTo>
                    <a:pt x="517" y="0"/>
                  </a:moveTo>
                  <a:cubicBezTo>
                    <a:pt x="515" y="0"/>
                    <a:pt x="514" y="1"/>
                    <a:pt x="514" y="2"/>
                  </a:cubicBezTo>
                  <a:cubicBezTo>
                    <a:pt x="514" y="4"/>
                    <a:pt x="515" y="5"/>
                    <a:pt x="517" y="5"/>
                  </a:cubicBezTo>
                  <a:cubicBezTo>
                    <a:pt x="518" y="5"/>
                    <a:pt x="519" y="4"/>
                    <a:pt x="519" y="2"/>
                  </a:cubicBezTo>
                  <a:cubicBezTo>
                    <a:pt x="519" y="1"/>
                    <a:pt x="518" y="0"/>
                    <a:pt x="517" y="0"/>
                  </a:cubicBezTo>
                  <a:moveTo>
                    <a:pt x="581" y="0"/>
                  </a:moveTo>
                  <a:cubicBezTo>
                    <a:pt x="580" y="0"/>
                    <a:pt x="578" y="1"/>
                    <a:pt x="578" y="2"/>
                  </a:cubicBezTo>
                  <a:cubicBezTo>
                    <a:pt x="578" y="4"/>
                    <a:pt x="580" y="5"/>
                    <a:pt x="581" y="5"/>
                  </a:cubicBezTo>
                  <a:cubicBezTo>
                    <a:pt x="582" y="5"/>
                    <a:pt x="583" y="4"/>
                    <a:pt x="583" y="2"/>
                  </a:cubicBezTo>
                  <a:cubicBezTo>
                    <a:pt x="583" y="1"/>
                    <a:pt x="582" y="0"/>
                    <a:pt x="581" y="0"/>
                  </a:cubicBezTo>
                  <a:moveTo>
                    <a:pt x="645" y="0"/>
                  </a:moveTo>
                  <a:cubicBezTo>
                    <a:pt x="644" y="0"/>
                    <a:pt x="643" y="1"/>
                    <a:pt x="643" y="2"/>
                  </a:cubicBezTo>
                  <a:cubicBezTo>
                    <a:pt x="643" y="4"/>
                    <a:pt x="644" y="5"/>
                    <a:pt x="645" y="5"/>
                  </a:cubicBezTo>
                  <a:cubicBezTo>
                    <a:pt x="646" y="5"/>
                    <a:pt x="648" y="4"/>
                    <a:pt x="648" y="2"/>
                  </a:cubicBezTo>
                  <a:cubicBezTo>
                    <a:pt x="648" y="1"/>
                    <a:pt x="647" y="0"/>
                    <a:pt x="645" y="0"/>
                  </a:cubicBezTo>
                  <a:moveTo>
                    <a:pt x="709" y="0"/>
                  </a:moveTo>
                  <a:cubicBezTo>
                    <a:pt x="708" y="0"/>
                    <a:pt x="707" y="1"/>
                    <a:pt x="707" y="2"/>
                  </a:cubicBezTo>
                  <a:cubicBezTo>
                    <a:pt x="707" y="4"/>
                    <a:pt x="708" y="5"/>
                    <a:pt x="709" y="5"/>
                  </a:cubicBezTo>
                  <a:cubicBezTo>
                    <a:pt x="711" y="5"/>
                    <a:pt x="712" y="4"/>
                    <a:pt x="712" y="2"/>
                  </a:cubicBezTo>
                  <a:cubicBezTo>
                    <a:pt x="712" y="1"/>
                    <a:pt x="711" y="0"/>
                    <a:pt x="709" y="0"/>
                  </a:cubicBezTo>
                  <a:moveTo>
                    <a:pt x="774" y="0"/>
                  </a:moveTo>
                  <a:cubicBezTo>
                    <a:pt x="772" y="0"/>
                    <a:pt x="771" y="1"/>
                    <a:pt x="771" y="2"/>
                  </a:cubicBezTo>
                  <a:cubicBezTo>
                    <a:pt x="771" y="4"/>
                    <a:pt x="772" y="5"/>
                    <a:pt x="774" y="5"/>
                  </a:cubicBezTo>
                  <a:cubicBezTo>
                    <a:pt x="775" y="5"/>
                    <a:pt x="776" y="4"/>
                    <a:pt x="776" y="2"/>
                  </a:cubicBezTo>
                  <a:cubicBezTo>
                    <a:pt x="776" y="1"/>
                    <a:pt x="775" y="0"/>
                    <a:pt x="774" y="0"/>
                  </a:cubicBezTo>
                  <a:moveTo>
                    <a:pt x="838" y="0"/>
                  </a:moveTo>
                  <a:cubicBezTo>
                    <a:pt x="837" y="0"/>
                    <a:pt x="836" y="1"/>
                    <a:pt x="836" y="2"/>
                  </a:cubicBezTo>
                  <a:cubicBezTo>
                    <a:pt x="836" y="4"/>
                    <a:pt x="837" y="5"/>
                    <a:pt x="838" y="5"/>
                  </a:cubicBezTo>
                  <a:cubicBezTo>
                    <a:pt x="839" y="5"/>
                    <a:pt x="840" y="4"/>
                    <a:pt x="840" y="2"/>
                  </a:cubicBezTo>
                  <a:cubicBezTo>
                    <a:pt x="840" y="1"/>
                    <a:pt x="839" y="0"/>
                    <a:pt x="838" y="0"/>
                  </a:cubicBezTo>
                  <a:moveTo>
                    <a:pt x="902" y="0"/>
                  </a:moveTo>
                  <a:cubicBezTo>
                    <a:pt x="901" y="0"/>
                    <a:pt x="900" y="1"/>
                    <a:pt x="900" y="2"/>
                  </a:cubicBezTo>
                  <a:cubicBezTo>
                    <a:pt x="900" y="4"/>
                    <a:pt x="901" y="5"/>
                    <a:pt x="902" y="5"/>
                  </a:cubicBezTo>
                  <a:cubicBezTo>
                    <a:pt x="902" y="5"/>
                    <a:pt x="902" y="5"/>
                    <a:pt x="902" y="5"/>
                  </a:cubicBezTo>
                  <a:cubicBezTo>
                    <a:pt x="904" y="5"/>
                    <a:pt x="905" y="4"/>
                    <a:pt x="905" y="2"/>
                  </a:cubicBezTo>
                  <a:cubicBezTo>
                    <a:pt x="905" y="1"/>
                    <a:pt x="904" y="0"/>
                    <a:pt x="902" y="0"/>
                  </a:cubicBezTo>
                  <a:moveTo>
                    <a:pt x="967" y="0"/>
                  </a:moveTo>
                  <a:cubicBezTo>
                    <a:pt x="965" y="0"/>
                    <a:pt x="964" y="1"/>
                    <a:pt x="964" y="2"/>
                  </a:cubicBezTo>
                  <a:cubicBezTo>
                    <a:pt x="964" y="4"/>
                    <a:pt x="965" y="5"/>
                    <a:pt x="967" y="5"/>
                  </a:cubicBezTo>
                  <a:cubicBezTo>
                    <a:pt x="967" y="5"/>
                    <a:pt x="967" y="5"/>
                    <a:pt x="967" y="5"/>
                  </a:cubicBezTo>
                  <a:cubicBezTo>
                    <a:pt x="968" y="5"/>
                    <a:pt x="969" y="4"/>
                    <a:pt x="969" y="2"/>
                  </a:cubicBezTo>
                  <a:cubicBezTo>
                    <a:pt x="969" y="1"/>
                    <a:pt x="968" y="0"/>
                    <a:pt x="967" y="0"/>
                  </a:cubicBezTo>
                  <a:moveTo>
                    <a:pt x="1031" y="0"/>
                  </a:moveTo>
                  <a:cubicBezTo>
                    <a:pt x="1030" y="0"/>
                    <a:pt x="1028" y="1"/>
                    <a:pt x="1028" y="2"/>
                  </a:cubicBezTo>
                  <a:cubicBezTo>
                    <a:pt x="1028" y="4"/>
                    <a:pt x="1029" y="5"/>
                    <a:pt x="1031" y="5"/>
                  </a:cubicBezTo>
                  <a:cubicBezTo>
                    <a:pt x="1031" y="5"/>
                    <a:pt x="1031" y="5"/>
                    <a:pt x="1031" y="5"/>
                  </a:cubicBezTo>
                  <a:cubicBezTo>
                    <a:pt x="1032" y="5"/>
                    <a:pt x="1033" y="4"/>
                    <a:pt x="1033" y="2"/>
                  </a:cubicBezTo>
                  <a:cubicBezTo>
                    <a:pt x="1033" y="1"/>
                    <a:pt x="1032" y="0"/>
                    <a:pt x="1031" y="0"/>
                  </a:cubicBezTo>
                  <a:moveTo>
                    <a:pt x="1095" y="0"/>
                  </a:moveTo>
                  <a:cubicBezTo>
                    <a:pt x="1094" y="0"/>
                    <a:pt x="1093" y="1"/>
                    <a:pt x="1093" y="2"/>
                  </a:cubicBezTo>
                  <a:cubicBezTo>
                    <a:pt x="1092" y="4"/>
                    <a:pt x="1093" y="5"/>
                    <a:pt x="1095" y="5"/>
                  </a:cubicBezTo>
                  <a:cubicBezTo>
                    <a:pt x="1096" y="5"/>
                    <a:pt x="1097" y="4"/>
                    <a:pt x="1097" y="2"/>
                  </a:cubicBezTo>
                  <a:cubicBezTo>
                    <a:pt x="1097" y="1"/>
                    <a:pt x="1096" y="0"/>
                    <a:pt x="1095" y="0"/>
                  </a:cubicBezTo>
                  <a:moveTo>
                    <a:pt x="1159" y="0"/>
                  </a:moveTo>
                  <a:cubicBezTo>
                    <a:pt x="1158" y="0"/>
                    <a:pt x="1157" y="1"/>
                    <a:pt x="1157" y="3"/>
                  </a:cubicBezTo>
                  <a:cubicBezTo>
                    <a:pt x="1157" y="4"/>
                    <a:pt x="1158" y="5"/>
                    <a:pt x="1159" y="5"/>
                  </a:cubicBezTo>
                  <a:cubicBezTo>
                    <a:pt x="1160" y="5"/>
                    <a:pt x="1162" y="4"/>
                    <a:pt x="1162" y="3"/>
                  </a:cubicBezTo>
                  <a:cubicBezTo>
                    <a:pt x="1162" y="1"/>
                    <a:pt x="1161" y="0"/>
                    <a:pt x="1159" y="0"/>
                  </a:cubicBezTo>
                  <a:moveTo>
                    <a:pt x="1224" y="0"/>
                  </a:moveTo>
                  <a:cubicBezTo>
                    <a:pt x="1222" y="0"/>
                    <a:pt x="1221" y="1"/>
                    <a:pt x="1221" y="2"/>
                  </a:cubicBezTo>
                  <a:cubicBezTo>
                    <a:pt x="1221" y="4"/>
                    <a:pt x="1222" y="5"/>
                    <a:pt x="1223" y="5"/>
                  </a:cubicBezTo>
                  <a:cubicBezTo>
                    <a:pt x="1225" y="5"/>
                    <a:pt x="1226" y="4"/>
                    <a:pt x="1226" y="2"/>
                  </a:cubicBezTo>
                  <a:cubicBezTo>
                    <a:pt x="1226" y="1"/>
                    <a:pt x="1225" y="0"/>
                    <a:pt x="1224" y="0"/>
                  </a:cubicBezTo>
                  <a:moveTo>
                    <a:pt x="1288" y="0"/>
                  </a:moveTo>
                  <a:cubicBezTo>
                    <a:pt x="1287" y="0"/>
                    <a:pt x="1286" y="1"/>
                    <a:pt x="1285" y="2"/>
                  </a:cubicBezTo>
                  <a:cubicBezTo>
                    <a:pt x="1285" y="4"/>
                    <a:pt x="1286" y="5"/>
                    <a:pt x="1288" y="5"/>
                  </a:cubicBezTo>
                  <a:cubicBezTo>
                    <a:pt x="1288" y="5"/>
                    <a:pt x="1288" y="5"/>
                    <a:pt x="1288" y="5"/>
                  </a:cubicBezTo>
                  <a:cubicBezTo>
                    <a:pt x="1289" y="5"/>
                    <a:pt x="1290" y="4"/>
                    <a:pt x="1290" y="2"/>
                  </a:cubicBezTo>
                  <a:cubicBezTo>
                    <a:pt x="1290" y="1"/>
                    <a:pt x="1289" y="0"/>
                    <a:pt x="1288" y="0"/>
                  </a:cubicBezTo>
                  <a:moveTo>
                    <a:pt x="1352" y="0"/>
                  </a:moveTo>
                  <a:cubicBezTo>
                    <a:pt x="1351" y="0"/>
                    <a:pt x="1350" y="1"/>
                    <a:pt x="1350" y="2"/>
                  </a:cubicBezTo>
                  <a:cubicBezTo>
                    <a:pt x="1350" y="4"/>
                    <a:pt x="1351" y="5"/>
                    <a:pt x="1352" y="5"/>
                  </a:cubicBezTo>
                  <a:cubicBezTo>
                    <a:pt x="1352" y="5"/>
                    <a:pt x="1352" y="5"/>
                    <a:pt x="1352" y="5"/>
                  </a:cubicBezTo>
                  <a:cubicBezTo>
                    <a:pt x="1353" y="5"/>
                    <a:pt x="1355" y="4"/>
                    <a:pt x="1355" y="2"/>
                  </a:cubicBezTo>
                  <a:cubicBezTo>
                    <a:pt x="1355" y="1"/>
                    <a:pt x="1354" y="0"/>
                    <a:pt x="1352" y="0"/>
                  </a:cubicBezTo>
                  <a:moveTo>
                    <a:pt x="1417" y="0"/>
                  </a:moveTo>
                  <a:cubicBezTo>
                    <a:pt x="1415" y="0"/>
                    <a:pt x="1414" y="1"/>
                    <a:pt x="1414" y="2"/>
                  </a:cubicBezTo>
                  <a:cubicBezTo>
                    <a:pt x="1414" y="4"/>
                    <a:pt x="1415" y="5"/>
                    <a:pt x="1417" y="5"/>
                  </a:cubicBezTo>
                  <a:cubicBezTo>
                    <a:pt x="1417" y="5"/>
                    <a:pt x="1417" y="5"/>
                    <a:pt x="1417" y="5"/>
                  </a:cubicBezTo>
                  <a:cubicBezTo>
                    <a:pt x="1418" y="5"/>
                    <a:pt x="1419" y="4"/>
                    <a:pt x="1419" y="2"/>
                  </a:cubicBezTo>
                  <a:cubicBezTo>
                    <a:pt x="1419" y="1"/>
                    <a:pt x="1418" y="0"/>
                    <a:pt x="1417" y="0"/>
                  </a:cubicBezTo>
                  <a:moveTo>
                    <a:pt x="1481" y="0"/>
                  </a:moveTo>
                  <a:cubicBezTo>
                    <a:pt x="1480" y="0"/>
                    <a:pt x="1478" y="1"/>
                    <a:pt x="1478" y="2"/>
                  </a:cubicBezTo>
                  <a:cubicBezTo>
                    <a:pt x="1479" y="4"/>
                    <a:pt x="1480" y="5"/>
                    <a:pt x="1481" y="5"/>
                  </a:cubicBezTo>
                  <a:cubicBezTo>
                    <a:pt x="1481" y="5"/>
                    <a:pt x="1481" y="5"/>
                    <a:pt x="1481" y="5"/>
                  </a:cubicBezTo>
                  <a:cubicBezTo>
                    <a:pt x="1482" y="5"/>
                    <a:pt x="1483" y="4"/>
                    <a:pt x="1483" y="2"/>
                  </a:cubicBezTo>
                  <a:cubicBezTo>
                    <a:pt x="1483" y="1"/>
                    <a:pt x="1482" y="0"/>
                    <a:pt x="1481" y="0"/>
                  </a:cubicBezTo>
                  <a:moveTo>
                    <a:pt x="1545" y="0"/>
                  </a:moveTo>
                  <a:cubicBezTo>
                    <a:pt x="1544" y="0"/>
                    <a:pt x="1543" y="1"/>
                    <a:pt x="1543" y="2"/>
                  </a:cubicBezTo>
                  <a:cubicBezTo>
                    <a:pt x="1543" y="4"/>
                    <a:pt x="1544" y="5"/>
                    <a:pt x="1545" y="5"/>
                  </a:cubicBezTo>
                  <a:cubicBezTo>
                    <a:pt x="1545" y="5"/>
                    <a:pt x="1545" y="5"/>
                    <a:pt x="1545" y="5"/>
                  </a:cubicBezTo>
                  <a:cubicBezTo>
                    <a:pt x="1547" y="5"/>
                    <a:pt x="1548" y="4"/>
                    <a:pt x="1548" y="2"/>
                  </a:cubicBezTo>
                  <a:cubicBezTo>
                    <a:pt x="1548" y="1"/>
                    <a:pt x="1546" y="0"/>
                    <a:pt x="1545" y="0"/>
                  </a:cubicBezTo>
                  <a:moveTo>
                    <a:pt x="1609" y="0"/>
                  </a:moveTo>
                  <a:cubicBezTo>
                    <a:pt x="1608" y="0"/>
                    <a:pt x="1607" y="1"/>
                    <a:pt x="1607" y="2"/>
                  </a:cubicBezTo>
                  <a:cubicBezTo>
                    <a:pt x="1607" y="4"/>
                    <a:pt x="1608" y="5"/>
                    <a:pt x="1610" y="5"/>
                  </a:cubicBezTo>
                  <a:cubicBezTo>
                    <a:pt x="1610" y="5"/>
                    <a:pt x="1610" y="5"/>
                    <a:pt x="1610" y="5"/>
                  </a:cubicBezTo>
                  <a:cubicBezTo>
                    <a:pt x="1611" y="5"/>
                    <a:pt x="1612" y="4"/>
                    <a:pt x="1612" y="2"/>
                  </a:cubicBezTo>
                  <a:cubicBezTo>
                    <a:pt x="1612" y="1"/>
                    <a:pt x="1611" y="0"/>
                    <a:pt x="1609" y="0"/>
                  </a:cubicBezTo>
                  <a:moveTo>
                    <a:pt x="1674" y="0"/>
                  </a:moveTo>
                  <a:cubicBezTo>
                    <a:pt x="1672" y="0"/>
                    <a:pt x="1671" y="1"/>
                    <a:pt x="1672" y="2"/>
                  </a:cubicBezTo>
                  <a:cubicBezTo>
                    <a:pt x="1672" y="3"/>
                    <a:pt x="1673" y="4"/>
                    <a:pt x="1674" y="4"/>
                  </a:cubicBezTo>
                  <a:cubicBezTo>
                    <a:pt x="1675" y="4"/>
                    <a:pt x="1676" y="3"/>
                    <a:pt x="1676" y="2"/>
                  </a:cubicBezTo>
                  <a:cubicBezTo>
                    <a:pt x="1676" y="1"/>
                    <a:pt x="1675" y="0"/>
                    <a:pt x="1674" y="0"/>
                  </a:cubicBezTo>
                  <a:moveTo>
                    <a:pt x="1738" y="0"/>
                  </a:moveTo>
                  <a:cubicBezTo>
                    <a:pt x="1737" y="0"/>
                    <a:pt x="1736" y="1"/>
                    <a:pt x="1736" y="2"/>
                  </a:cubicBezTo>
                  <a:cubicBezTo>
                    <a:pt x="1736" y="3"/>
                    <a:pt x="1737" y="4"/>
                    <a:pt x="1739" y="4"/>
                  </a:cubicBezTo>
                  <a:cubicBezTo>
                    <a:pt x="1740" y="4"/>
                    <a:pt x="1741" y="3"/>
                    <a:pt x="1741" y="2"/>
                  </a:cubicBezTo>
                  <a:cubicBezTo>
                    <a:pt x="1740" y="1"/>
                    <a:pt x="1739" y="0"/>
                    <a:pt x="1738" y="0"/>
                  </a:cubicBezTo>
                  <a:moveTo>
                    <a:pt x="1802" y="0"/>
                  </a:moveTo>
                  <a:cubicBezTo>
                    <a:pt x="1801" y="0"/>
                    <a:pt x="1800" y="1"/>
                    <a:pt x="1800" y="2"/>
                  </a:cubicBezTo>
                  <a:cubicBezTo>
                    <a:pt x="1800" y="3"/>
                    <a:pt x="1801" y="4"/>
                    <a:pt x="1803" y="4"/>
                  </a:cubicBezTo>
                  <a:cubicBezTo>
                    <a:pt x="1804" y="4"/>
                    <a:pt x="1805" y="3"/>
                    <a:pt x="1805" y="2"/>
                  </a:cubicBezTo>
                  <a:cubicBezTo>
                    <a:pt x="1805" y="1"/>
                    <a:pt x="1804" y="0"/>
                    <a:pt x="1802" y="0"/>
                  </a:cubicBezTo>
                  <a:moveTo>
                    <a:pt x="1867" y="0"/>
                  </a:moveTo>
                  <a:cubicBezTo>
                    <a:pt x="1865" y="0"/>
                    <a:pt x="1864" y="1"/>
                    <a:pt x="1864" y="2"/>
                  </a:cubicBezTo>
                  <a:cubicBezTo>
                    <a:pt x="1864" y="3"/>
                    <a:pt x="1866" y="4"/>
                    <a:pt x="1867" y="4"/>
                  </a:cubicBezTo>
                  <a:cubicBezTo>
                    <a:pt x="1868" y="4"/>
                    <a:pt x="1869" y="3"/>
                    <a:pt x="1869" y="2"/>
                  </a:cubicBezTo>
                  <a:cubicBezTo>
                    <a:pt x="1869" y="1"/>
                    <a:pt x="1868" y="0"/>
                    <a:pt x="1867" y="0"/>
                  </a:cubicBezTo>
                  <a:moveTo>
                    <a:pt x="1931" y="0"/>
                  </a:moveTo>
                  <a:cubicBezTo>
                    <a:pt x="1930" y="0"/>
                    <a:pt x="1928" y="1"/>
                    <a:pt x="1929" y="2"/>
                  </a:cubicBezTo>
                  <a:cubicBezTo>
                    <a:pt x="1929" y="4"/>
                    <a:pt x="1930" y="5"/>
                    <a:pt x="1931" y="5"/>
                  </a:cubicBezTo>
                  <a:cubicBezTo>
                    <a:pt x="1931" y="5"/>
                    <a:pt x="1931" y="5"/>
                    <a:pt x="1931" y="5"/>
                  </a:cubicBezTo>
                  <a:cubicBezTo>
                    <a:pt x="1932" y="5"/>
                    <a:pt x="1933" y="4"/>
                    <a:pt x="1933" y="2"/>
                  </a:cubicBezTo>
                  <a:cubicBezTo>
                    <a:pt x="1933" y="1"/>
                    <a:pt x="1932" y="0"/>
                    <a:pt x="1931" y="0"/>
                  </a:cubicBezTo>
                  <a:moveTo>
                    <a:pt x="1995" y="0"/>
                  </a:moveTo>
                  <a:cubicBezTo>
                    <a:pt x="1994" y="0"/>
                    <a:pt x="1993" y="1"/>
                    <a:pt x="1993" y="2"/>
                  </a:cubicBezTo>
                  <a:cubicBezTo>
                    <a:pt x="1993" y="4"/>
                    <a:pt x="1994" y="5"/>
                    <a:pt x="1995" y="5"/>
                  </a:cubicBezTo>
                  <a:cubicBezTo>
                    <a:pt x="1995" y="5"/>
                    <a:pt x="1995" y="5"/>
                    <a:pt x="1995" y="5"/>
                  </a:cubicBezTo>
                  <a:cubicBezTo>
                    <a:pt x="1997" y="5"/>
                    <a:pt x="1998" y="4"/>
                    <a:pt x="1998" y="2"/>
                  </a:cubicBezTo>
                  <a:cubicBezTo>
                    <a:pt x="1998" y="1"/>
                    <a:pt x="1996" y="0"/>
                    <a:pt x="1995" y="0"/>
                  </a:cubicBezTo>
                  <a:moveTo>
                    <a:pt x="2059" y="0"/>
                  </a:moveTo>
                  <a:cubicBezTo>
                    <a:pt x="2058" y="0"/>
                    <a:pt x="2057" y="1"/>
                    <a:pt x="2057" y="2"/>
                  </a:cubicBezTo>
                  <a:cubicBezTo>
                    <a:pt x="2057" y="4"/>
                    <a:pt x="2058" y="5"/>
                    <a:pt x="2060" y="5"/>
                  </a:cubicBezTo>
                  <a:cubicBezTo>
                    <a:pt x="2061" y="5"/>
                    <a:pt x="2062" y="4"/>
                    <a:pt x="2062" y="2"/>
                  </a:cubicBezTo>
                  <a:cubicBezTo>
                    <a:pt x="2062" y="1"/>
                    <a:pt x="2061" y="0"/>
                    <a:pt x="2059" y="0"/>
                  </a:cubicBezTo>
                  <a:moveTo>
                    <a:pt x="2124" y="0"/>
                  </a:moveTo>
                  <a:cubicBezTo>
                    <a:pt x="2122" y="0"/>
                    <a:pt x="2121" y="1"/>
                    <a:pt x="2121" y="2"/>
                  </a:cubicBezTo>
                  <a:cubicBezTo>
                    <a:pt x="2122" y="3"/>
                    <a:pt x="2123" y="4"/>
                    <a:pt x="2124" y="4"/>
                  </a:cubicBezTo>
                  <a:cubicBezTo>
                    <a:pt x="2125" y="4"/>
                    <a:pt x="2126" y="3"/>
                    <a:pt x="2126" y="2"/>
                  </a:cubicBezTo>
                  <a:cubicBezTo>
                    <a:pt x="2126" y="1"/>
                    <a:pt x="2125" y="0"/>
                    <a:pt x="2124" y="0"/>
                  </a:cubicBezTo>
                  <a:moveTo>
                    <a:pt x="2188" y="0"/>
                  </a:moveTo>
                  <a:cubicBezTo>
                    <a:pt x="2187" y="0"/>
                    <a:pt x="2186" y="1"/>
                    <a:pt x="2186" y="2"/>
                  </a:cubicBezTo>
                  <a:cubicBezTo>
                    <a:pt x="2186" y="3"/>
                    <a:pt x="2187" y="4"/>
                    <a:pt x="2188" y="4"/>
                  </a:cubicBezTo>
                  <a:cubicBezTo>
                    <a:pt x="2190" y="4"/>
                    <a:pt x="2191" y="3"/>
                    <a:pt x="2191" y="2"/>
                  </a:cubicBezTo>
                  <a:cubicBezTo>
                    <a:pt x="2190" y="1"/>
                    <a:pt x="2189" y="0"/>
                    <a:pt x="2188" y="0"/>
                  </a:cubicBezTo>
                  <a:moveTo>
                    <a:pt x="2252" y="0"/>
                  </a:moveTo>
                  <a:cubicBezTo>
                    <a:pt x="2251" y="0"/>
                    <a:pt x="2250" y="1"/>
                    <a:pt x="2250" y="2"/>
                  </a:cubicBezTo>
                  <a:cubicBezTo>
                    <a:pt x="2250" y="3"/>
                    <a:pt x="2251" y="4"/>
                    <a:pt x="2253" y="4"/>
                  </a:cubicBezTo>
                  <a:cubicBezTo>
                    <a:pt x="2253" y="4"/>
                    <a:pt x="2253" y="4"/>
                    <a:pt x="2253" y="4"/>
                  </a:cubicBezTo>
                  <a:cubicBezTo>
                    <a:pt x="2254" y="4"/>
                    <a:pt x="2255" y="3"/>
                    <a:pt x="2255" y="2"/>
                  </a:cubicBezTo>
                  <a:cubicBezTo>
                    <a:pt x="2255" y="1"/>
                    <a:pt x="2254" y="0"/>
                    <a:pt x="2252" y="0"/>
                  </a:cubicBezTo>
                  <a:moveTo>
                    <a:pt x="2317" y="0"/>
                  </a:moveTo>
                  <a:cubicBezTo>
                    <a:pt x="2315" y="0"/>
                    <a:pt x="2314" y="1"/>
                    <a:pt x="2314" y="2"/>
                  </a:cubicBezTo>
                  <a:cubicBezTo>
                    <a:pt x="2314" y="4"/>
                    <a:pt x="2316" y="5"/>
                    <a:pt x="2317" y="5"/>
                  </a:cubicBezTo>
                  <a:cubicBezTo>
                    <a:pt x="2318" y="5"/>
                    <a:pt x="2319" y="4"/>
                    <a:pt x="2319" y="2"/>
                  </a:cubicBezTo>
                  <a:cubicBezTo>
                    <a:pt x="2319" y="1"/>
                    <a:pt x="2318" y="0"/>
                    <a:pt x="2317" y="0"/>
                  </a:cubicBezTo>
                  <a:moveTo>
                    <a:pt x="2381" y="0"/>
                  </a:moveTo>
                  <a:cubicBezTo>
                    <a:pt x="2380" y="0"/>
                    <a:pt x="2379" y="1"/>
                    <a:pt x="2379" y="2"/>
                  </a:cubicBezTo>
                  <a:cubicBezTo>
                    <a:pt x="2379" y="4"/>
                    <a:pt x="2380" y="5"/>
                    <a:pt x="2381" y="5"/>
                  </a:cubicBezTo>
                  <a:cubicBezTo>
                    <a:pt x="2382" y="5"/>
                    <a:pt x="2383" y="4"/>
                    <a:pt x="2383" y="2"/>
                  </a:cubicBezTo>
                  <a:cubicBezTo>
                    <a:pt x="2383" y="1"/>
                    <a:pt x="2382" y="0"/>
                    <a:pt x="2381" y="0"/>
                  </a:cubicBezTo>
                  <a:moveTo>
                    <a:pt x="2445" y="0"/>
                  </a:moveTo>
                  <a:cubicBezTo>
                    <a:pt x="2444" y="0"/>
                    <a:pt x="2443" y="1"/>
                    <a:pt x="2443" y="2"/>
                  </a:cubicBezTo>
                  <a:cubicBezTo>
                    <a:pt x="2443" y="4"/>
                    <a:pt x="2444" y="5"/>
                    <a:pt x="2445" y="5"/>
                  </a:cubicBezTo>
                  <a:cubicBezTo>
                    <a:pt x="2447" y="5"/>
                    <a:pt x="2448" y="4"/>
                    <a:pt x="2448" y="2"/>
                  </a:cubicBezTo>
                  <a:cubicBezTo>
                    <a:pt x="2448" y="1"/>
                    <a:pt x="2447" y="0"/>
                    <a:pt x="2445" y="0"/>
                  </a:cubicBezTo>
                  <a:moveTo>
                    <a:pt x="2509" y="0"/>
                  </a:moveTo>
                  <a:cubicBezTo>
                    <a:pt x="2508" y="0"/>
                    <a:pt x="2507" y="1"/>
                    <a:pt x="2507" y="2"/>
                  </a:cubicBezTo>
                  <a:cubicBezTo>
                    <a:pt x="2507" y="4"/>
                    <a:pt x="2508" y="5"/>
                    <a:pt x="2509" y="5"/>
                  </a:cubicBezTo>
                  <a:cubicBezTo>
                    <a:pt x="2509" y="5"/>
                    <a:pt x="2509" y="5"/>
                    <a:pt x="2509" y="5"/>
                  </a:cubicBezTo>
                  <a:cubicBezTo>
                    <a:pt x="2511" y="5"/>
                    <a:pt x="2512" y="4"/>
                    <a:pt x="2512" y="2"/>
                  </a:cubicBezTo>
                  <a:cubicBezTo>
                    <a:pt x="2512" y="1"/>
                    <a:pt x="2511" y="0"/>
                    <a:pt x="2509" y="0"/>
                  </a:cubicBezTo>
                  <a:moveTo>
                    <a:pt x="2574" y="0"/>
                  </a:moveTo>
                  <a:cubicBezTo>
                    <a:pt x="2572" y="0"/>
                    <a:pt x="2571" y="1"/>
                    <a:pt x="2571" y="2"/>
                  </a:cubicBezTo>
                  <a:cubicBezTo>
                    <a:pt x="2571" y="4"/>
                    <a:pt x="2572" y="5"/>
                    <a:pt x="2574" y="5"/>
                  </a:cubicBezTo>
                  <a:cubicBezTo>
                    <a:pt x="2574" y="5"/>
                    <a:pt x="2574" y="5"/>
                    <a:pt x="2574" y="5"/>
                  </a:cubicBezTo>
                  <a:cubicBezTo>
                    <a:pt x="2575" y="5"/>
                    <a:pt x="2576" y="4"/>
                    <a:pt x="2576" y="2"/>
                  </a:cubicBezTo>
                  <a:cubicBezTo>
                    <a:pt x="2576" y="1"/>
                    <a:pt x="2575" y="0"/>
                    <a:pt x="2574" y="0"/>
                  </a:cubicBezTo>
                  <a:moveTo>
                    <a:pt x="2638" y="0"/>
                  </a:moveTo>
                  <a:cubicBezTo>
                    <a:pt x="2637" y="0"/>
                    <a:pt x="2636" y="1"/>
                    <a:pt x="2636" y="2"/>
                  </a:cubicBezTo>
                  <a:cubicBezTo>
                    <a:pt x="2635" y="4"/>
                    <a:pt x="2637" y="5"/>
                    <a:pt x="2638" y="5"/>
                  </a:cubicBezTo>
                  <a:cubicBezTo>
                    <a:pt x="2638" y="5"/>
                    <a:pt x="2638" y="5"/>
                    <a:pt x="2638" y="5"/>
                  </a:cubicBezTo>
                  <a:cubicBezTo>
                    <a:pt x="2639" y="5"/>
                    <a:pt x="2640" y="4"/>
                    <a:pt x="2640" y="2"/>
                  </a:cubicBezTo>
                  <a:cubicBezTo>
                    <a:pt x="2640" y="1"/>
                    <a:pt x="2639" y="0"/>
                    <a:pt x="2638" y="0"/>
                  </a:cubicBezTo>
                  <a:moveTo>
                    <a:pt x="2702" y="0"/>
                  </a:moveTo>
                  <a:cubicBezTo>
                    <a:pt x="2701" y="0"/>
                    <a:pt x="2700" y="1"/>
                    <a:pt x="2700" y="2"/>
                  </a:cubicBezTo>
                  <a:cubicBezTo>
                    <a:pt x="2700" y="4"/>
                    <a:pt x="2701" y="5"/>
                    <a:pt x="2702" y="5"/>
                  </a:cubicBezTo>
                  <a:cubicBezTo>
                    <a:pt x="2703" y="5"/>
                    <a:pt x="2705" y="4"/>
                    <a:pt x="2705" y="2"/>
                  </a:cubicBezTo>
                  <a:cubicBezTo>
                    <a:pt x="2705" y="1"/>
                    <a:pt x="2704" y="0"/>
                    <a:pt x="2702" y="0"/>
                  </a:cubicBezTo>
                  <a:moveTo>
                    <a:pt x="2767" y="0"/>
                  </a:moveTo>
                  <a:cubicBezTo>
                    <a:pt x="2765" y="0"/>
                    <a:pt x="2764" y="1"/>
                    <a:pt x="2764" y="2"/>
                  </a:cubicBezTo>
                  <a:cubicBezTo>
                    <a:pt x="2764" y="4"/>
                    <a:pt x="2765" y="5"/>
                    <a:pt x="2766" y="5"/>
                  </a:cubicBezTo>
                  <a:cubicBezTo>
                    <a:pt x="2768" y="5"/>
                    <a:pt x="2769" y="4"/>
                    <a:pt x="2769" y="2"/>
                  </a:cubicBezTo>
                  <a:cubicBezTo>
                    <a:pt x="2769" y="1"/>
                    <a:pt x="2768" y="0"/>
                    <a:pt x="2767" y="0"/>
                  </a:cubicBezTo>
                  <a:moveTo>
                    <a:pt x="2831" y="0"/>
                  </a:moveTo>
                  <a:cubicBezTo>
                    <a:pt x="2830" y="0"/>
                    <a:pt x="2828" y="1"/>
                    <a:pt x="2828" y="2"/>
                  </a:cubicBezTo>
                  <a:cubicBezTo>
                    <a:pt x="2828" y="4"/>
                    <a:pt x="2829" y="5"/>
                    <a:pt x="2831" y="5"/>
                  </a:cubicBezTo>
                  <a:cubicBezTo>
                    <a:pt x="2832" y="5"/>
                    <a:pt x="2833" y="4"/>
                    <a:pt x="2833" y="2"/>
                  </a:cubicBezTo>
                  <a:cubicBezTo>
                    <a:pt x="2833" y="1"/>
                    <a:pt x="2832" y="0"/>
                    <a:pt x="2831" y="0"/>
                  </a:cubicBezTo>
                  <a:moveTo>
                    <a:pt x="2895" y="0"/>
                  </a:moveTo>
                  <a:cubicBezTo>
                    <a:pt x="2894" y="0"/>
                    <a:pt x="2893" y="1"/>
                    <a:pt x="2893" y="2"/>
                  </a:cubicBezTo>
                  <a:cubicBezTo>
                    <a:pt x="2893" y="4"/>
                    <a:pt x="2894" y="5"/>
                    <a:pt x="2895" y="5"/>
                  </a:cubicBezTo>
                  <a:cubicBezTo>
                    <a:pt x="2895" y="5"/>
                    <a:pt x="2895" y="5"/>
                    <a:pt x="2895" y="5"/>
                  </a:cubicBezTo>
                  <a:cubicBezTo>
                    <a:pt x="2896" y="5"/>
                    <a:pt x="2897" y="4"/>
                    <a:pt x="2897" y="2"/>
                  </a:cubicBezTo>
                  <a:cubicBezTo>
                    <a:pt x="2898" y="1"/>
                    <a:pt x="2896" y="0"/>
                    <a:pt x="2895" y="0"/>
                  </a:cubicBezTo>
                  <a:moveTo>
                    <a:pt x="2959" y="0"/>
                  </a:moveTo>
                  <a:cubicBezTo>
                    <a:pt x="2958" y="0"/>
                    <a:pt x="2957" y="1"/>
                    <a:pt x="2957" y="2"/>
                  </a:cubicBezTo>
                  <a:cubicBezTo>
                    <a:pt x="2957" y="4"/>
                    <a:pt x="2958" y="5"/>
                    <a:pt x="2959" y="5"/>
                  </a:cubicBezTo>
                  <a:cubicBezTo>
                    <a:pt x="2959" y="5"/>
                    <a:pt x="2959" y="5"/>
                    <a:pt x="2959" y="5"/>
                  </a:cubicBezTo>
                  <a:cubicBezTo>
                    <a:pt x="2961" y="5"/>
                    <a:pt x="2962" y="4"/>
                    <a:pt x="2962" y="2"/>
                  </a:cubicBezTo>
                  <a:cubicBezTo>
                    <a:pt x="2962" y="1"/>
                    <a:pt x="2961" y="0"/>
                    <a:pt x="2959" y="0"/>
                  </a:cubicBezTo>
                  <a:moveTo>
                    <a:pt x="3024" y="0"/>
                  </a:moveTo>
                  <a:cubicBezTo>
                    <a:pt x="3022" y="0"/>
                    <a:pt x="3021" y="1"/>
                    <a:pt x="3021" y="2"/>
                  </a:cubicBezTo>
                  <a:cubicBezTo>
                    <a:pt x="3021" y="4"/>
                    <a:pt x="3022" y="5"/>
                    <a:pt x="3024" y="5"/>
                  </a:cubicBezTo>
                  <a:cubicBezTo>
                    <a:pt x="3025" y="5"/>
                    <a:pt x="3026" y="4"/>
                    <a:pt x="3026" y="2"/>
                  </a:cubicBezTo>
                  <a:cubicBezTo>
                    <a:pt x="3026" y="1"/>
                    <a:pt x="3025" y="0"/>
                    <a:pt x="3024" y="0"/>
                  </a:cubicBezTo>
                  <a:moveTo>
                    <a:pt x="3088" y="0"/>
                  </a:moveTo>
                  <a:cubicBezTo>
                    <a:pt x="3087" y="0"/>
                    <a:pt x="3086" y="1"/>
                    <a:pt x="3085" y="2"/>
                  </a:cubicBezTo>
                  <a:cubicBezTo>
                    <a:pt x="3085" y="4"/>
                    <a:pt x="3087" y="5"/>
                    <a:pt x="3088" y="5"/>
                  </a:cubicBezTo>
                  <a:cubicBezTo>
                    <a:pt x="3088" y="5"/>
                    <a:pt x="3088" y="5"/>
                    <a:pt x="3088" y="5"/>
                  </a:cubicBezTo>
                  <a:cubicBezTo>
                    <a:pt x="3089" y="5"/>
                    <a:pt x="3090" y="4"/>
                    <a:pt x="3090" y="2"/>
                  </a:cubicBezTo>
                  <a:cubicBezTo>
                    <a:pt x="3090" y="1"/>
                    <a:pt x="3089" y="0"/>
                    <a:pt x="3088" y="0"/>
                  </a:cubicBezTo>
                  <a:moveTo>
                    <a:pt x="3152" y="0"/>
                  </a:moveTo>
                  <a:cubicBezTo>
                    <a:pt x="3151" y="0"/>
                    <a:pt x="3150" y="1"/>
                    <a:pt x="3150" y="2"/>
                  </a:cubicBezTo>
                  <a:cubicBezTo>
                    <a:pt x="3150" y="4"/>
                    <a:pt x="3151" y="5"/>
                    <a:pt x="3152" y="5"/>
                  </a:cubicBezTo>
                  <a:cubicBezTo>
                    <a:pt x="3153" y="5"/>
                    <a:pt x="3155" y="4"/>
                    <a:pt x="3155" y="2"/>
                  </a:cubicBezTo>
                  <a:cubicBezTo>
                    <a:pt x="3155" y="1"/>
                    <a:pt x="3154" y="0"/>
                    <a:pt x="3152" y="0"/>
                  </a:cubicBezTo>
                  <a:moveTo>
                    <a:pt x="3217" y="0"/>
                  </a:moveTo>
                  <a:cubicBezTo>
                    <a:pt x="3215" y="0"/>
                    <a:pt x="3214" y="1"/>
                    <a:pt x="3214" y="2"/>
                  </a:cubicBezTo>
                  <a:cubicBezTo>
                    <a:pt x="3214" y="4"/>
                    <a:pt x="3215" y="5"/>
                    <a:pt x="3216" y="5"/>
                  </a:cubicBezTo>
                  <a:cubicBezTo>
                    <a:pt x="3218" y="5"/>
                    <a:pt x="3219" y="4"/>
                    <a:pt x="3219" y="2"/>
                  </a:cubicBezTo>
                  <a:cubicBezTo>
                    <a:pt x="3219" y="1"/>
                    <a:pt x="3218" y="0"/>
                    <a:pt x="3217" y="0"/>
                  </a:cubicBezTo>
                  <a:moveTo>
                    <a:pt x="3281" y="0"/>
                  </a:moveTo>
                  <a:cubicBezTo>
                    <a:pt x="3280" y="0"/>
                    <a:pt x="3278" y="1"/>
                    <a:pt x="3278" y="2"/>
                  </a:cubicBezTo>
                  <a:cubicBezTo>
                    <a:pt x="3278" y="4"/>
                    <a:pt x="3279" y="5"/>
                    <a:pt x="3281" y="5"/>
                  </a:cubicBezTo>
                  <a:cubicBezTo>
                    <a:pt x="3282" y="5"/>
                    <a:pt x="3283" y="4"/>
                    <a:pt x="3283" y="2"/>
                  </a:cubicBezTo>
                  <a:cubicBezTo>
                    <a:pt x="3283" y="1"/>
                    <a:pt x="3282" y="0"/>
                    <a:pt x="3281" y="0"/>
                  </a:cubicBezTo>
                  <a:moveTo>
                    <a:pt x="3345" y="0"/>
                  </a:moveTo>
                  <a:cubicBezTo>
                    <a:pt x="3344" y="0"/>
                    <a:pt x="3343" y="1"/>
                    <a:pt x="3343" y="2"/>
                  </a:cubicBezTo>
                  <a:cubicBezTo>
                    <a:pt x="3343" y="4"/>
                    <a:pt x="3344" y="5"/>
                    <a:pt x="3345" y="5"/>
                  </a:cubicBezTo>
                  <a:cubicBezTo>
                    <a:pt x="3346" y="5"/>
                    <a:pt x="3347" y="4"/>
                    <a:pt x="3348" y="2"/>
                  </a:cubicBezTo>
                  <a:cubicBezTo>
                    <a:pt x="3348" y="1"/>
                    <a:pt x="3346" y="0"/>
                    <a:pt x="3345" y="0"/>
                  </a:cubicBezTo>
                  <a:moveTo>
                    <a:pt x="3409" y="0"/>
                  </a:moveTo>
                  <a:cubicBezTo>
                    <a:pt x="3408" y="0"/>
                    <a:pt x="3407" y="1"/>
                    <a:pt x="3407" y="2"/>
                  </a:cubicBezTo>
                  <a:cubicBezTo>
                    <a:pt x="3407" y="4"/>
                    <a:pt x="3408" y="5"/>
                    <a:pt x="3409" y="5"/>
                  </a:cubicBezTo>
                  <a:cubicBezTo>
                    <a:pt x="3411" y="5"/>
                    <a:pt x="3412" y="4"/>
                    <a:pt x="3412" y="2"/>
                  </a:cubicBezTo>
                  <a:cubicBezTo>
                    <a:pt x="3412" y="1"/>
                    <a:pt x="3411" y="0"/>
                    <a:pt x="3409" y="0"/>
                  </a:cubicBezTo>
                  <a:moveTo>
                    <a:pt x="3474" y="0"/>
                  </a:moveTo>
                  <a:cubicBezTo>
                    <a:pt x="3472" y="0"/>
                    <a:pt x="3471" y="1"/>
                    <a:pt x="3471" y="2"/>
                  </a:cubicBezTo>
                  <a:cubicBezTo>
                    <a:pt x="3471" y="4"/>
                    <a:pt x="3472" y="5"/>
                    <a:pt x="3474" y="5"/>
                  </a:cubicBezTo>
                  <a:cubicBezTo>
                    <a:pt x="3475" y="5"/>
                    <a:pt x="3476" y="4"/>
                    <a:pt x="3476" y="2"/>
                  </a:cubicBezTo>
                  <a:cubicBezTo>
                    <a:pt x="3476" y="1"/>
                    <a:pt x="3475" y="0"/>
                    <a:pt x="3474" y="0"/>
                  </a:cubicBezTo>
                  <a:moveTo>
                    <a:pt x="3538" y="0"/>
                  </a:moveTo>
                  <a:cubicBezTo>
                    <a:pt x="3537" y="0"/>
                    <a:pt x="3536" y="1"/>
                    <a:pt x="3536" y="2"/>
                  </a:cubicBezTo>
                  <a:cubicBezTo>
                    <a:pt x="3536" y="4"/>
                    <a:pt x="3537" y="5"/>
                    <a:pt x="3538" y="5"/>
                  </a:cubicBezTo>
                  <a:cubicBezTo>
                    <a:pt x="3539" y="5"/>
                    <a:pt x="3540" y="4"/>
                    <a:pt x="3540" y="2"/>
                  </a:cubicBezTo>
                  <a:cubicBezTo>
                    <a:pt x="3540" y="1"/>
                    <a:pt x="3539" y="0"/>
                    <a:pt x="3538" y="0"/>
                  </a:cubicBezTo>
                  <a:moveTo>
                    <a:pt x="3602" y="0"/>
                  </a:moveTo>
                  <a:cubicBezTo>
                    <a:pt x="3601" y="0"/>
                    <a:pt x="3600" y="1"/>
                    <a:pt x="3600" y="2"/>
                  </a:cubicBezTo>
                  <a:cubicBezTo>
                    <a:pt x="3600" y="4"/>
                    <a:pt x="3601" y="5"/>
                    <a:pt x="3602" y="5"/>
                  </a:cubicBezTo>
                  <a:cubicBezTo>
                    <a:pt x="3604" y="5"/>
                    <a:pt x="3605" y="4"/>
                    <a:pt x="3605" y="2"/>
                  </a:cubicBezTo>
                  <a:cubicBezTo>
                    <a:pt x="3605" y="1"/>
                    <a:pt x="3604" y="0"/>
                    <a:pt x="3602" y="0"/>
                  </a:cubicBezTo>
                  <a:moveTo>
                    <a:pt x="3667" y="0"/>
                  </a:moveTo>
                  <a:cubicBezTo>
                    <a:pt x="3665" y="0"/>
                    <a:pt x="3664" y="1"/>
                    <a:pt x="3664" y="2"/>
                  </a:cubicBezTo>
                  <a:cubicBezTo>
                    <a:pt x="3664" y="4"/>
                    <a:pt x="3665" y="5"/>
                    <a:pt x="3667" y="5"/>
                  </a:cubicBezTo>
                  <a:cubicBezTo>
                    <a:pt x="3668" y="5"/>
                    <a:pt x="3669" y="4"/>
                    <a:pt x="3669" y="2"/>
                  </a:cubicBezTo>
                  <a:cubicBezTo>
                    <a:pt x="3669" y="1"/>
                    <a:pt x="3668" y="0"/>
                    <a:pt x="3667" y="0"/>
                  </a:cubicBezTo>
                  <a:moveTo>
                    <a:pt x="3731" y="0"/>
                  </a:moveTo>
                  <a:cubicBezTo>
                    <a:pt x="3729" y="0"/>
                    <a:pt x="3729" y="1"/>
                    <a:pt x="3729" y="2"/>
                  </a:cubicBezTo>
                  <a:cubicBezTo>
                    <a:pt x="3729" y="4"/>
                    <a:pt x="3730" y="5"/>
                    <a:pt x="3731" y="5"/>
                  </a:cubicBezTo>
                  <a:cubicBezTo>
                    <a:pt x="3732" y="5"/>
                    <a:pt x="3733" y="4"/>
                    <a:pt x="3733" y="2"/>
                  </a:cubicBezTo>
                  <a:cubicBezTo>
                    <a:pt x="3733" y="1"/>
                    <a:pt x="3732" y="0"/>
                    <a:pt x="3731" y="0"/>
                  </a:cubicBezTo>
                  <a:moveTo>
                    <a:pt x="3795" y="0"/>
                  </a:moveTo>
                  <a:cubicBezTo>
                    <a:pt x="3794" y="0"/>
                    <a:pt x="3793" y="1"/>
                    <a:pt x="3793" y="2"/>
                  </a:cubicBezTo>
                  <a:cubicBezTo>
                    <a:pt x="3793" y="4"/>
                    <a:pt x="3794" y="5"/>
                    <a:pt x="3795" y="5"/>
                  </a:cubicBezTo>
                  <a:cubicBezTo>
                    <a:pt x="3797" y="5"/>
                    <a:pt x="3798" y="4"/>
                    <a:pt x="3798" y="2"/>
                  </a:cubicBezTo>
                  <a:cubicBezTo>
                    <a:pt x="3798" y="1"/>
                    <a:pt x="3796" y="0"/>
                    <a:pt x="3795" y="0"/>
                  </a:cubicBezTo>
                  <a:moveTo>
                    <a:pt x="3859" y="0"/>
                  </a:moveTo>
                  <a:cubicBezTo>
                    <a:pt x="3858" y="0"/>
                    <a:pt x="3857" y="1"/>
                    <a:pt x="3857" y="2"/>
                  </a:cubicBezTo>
                  <a:cubicBezTo>
                    <a:pt x="3857" y="4"/>
                    <a:pt x="3858" y="5"/>
                    <a:pt x="3860" y="5"/>
                  </a:cubicBezTo>
                  <a:cubicBezTo>
                    <a:pt x="3861" y="5"/>
                    <a:pt x="3862" y="4"/>
                    <a:pt x="3862" y="2"/>
                  </a:cubicBezTo>
                  <a:cubicBezTo>
                    <a:pt x="3862" y="1"/>
                    <a:pt x="3861" y="0"/>
                    <a:pt x="3859" y="0"/>
                  </a:cubicBezTo>
                  <a:moveTo>
                    <a:pt x="3924" y="0"/>
                  </a:moveTo>
                  <a:cubicBezTo>
                    <a:pt x="3922" y="0"/>
                    <a:pt x="3921" y="1"/>
                    <a:pt x="3921" y="2"/>
                  </a:cubicBezTo>
                  <a:cubicBezTo>
                    <a:pt x="3921" y="4"/>
                    <a:pt x="3923" y="5"/>
                    <a:pt x="3924" y="5"/>
                  </a:cubicBezTo>
                  <a:cubicBezTo>
                    <a:pt x="3925" y="5"/>
                    <a:pt x="3926" y="4"/>
                    <a:pt x="3926" y="2"/>
                  </a:cubicBezTo>
                  <a:cubicBezTo>
                    <a:pt x="3926" y="1"/>
                    <a:pt x="3925" y="0"/>
                    <a:pt x="3924" y="0"/>
                  </a:cubicBezTo>
                  <a:moveTo>
                    <a:pt x="3988" y="0"/>
                  </a:moveTo>
                  <a:cubicBezTo>
                    <a:pt x="3987" y="0"/>
                    <a:pt x="3986" y="1"/>
                    <a:pt x="3986" y="2"/>
                  </a:cubicBezTo>
                  <a:cubicBezTo>
                    <a:pt x="3986" y="4"/>
                    <a:pt x="3987" y="5"/>
                    <a:pt x="3988" y="5"/>
                  </a:cubicBezTo>
                  <a:cubicBezTo>
                    <a:pt x="3989" y="5"/>
                    <a:pt x="3990" y="4"/>
                    <a:pt x="3990" y="2"/>
                  </a:cubicBezTo>
                  <a:cubicBezTo>
                    <a:pt x="3990" y="1"/>
                    <a:pt x="3989" y="0"/>
                    <a:pt x="3988" y="0"/>
                  </a:cubicBezTo>
                  <a:moveTo>
                    <a:pt x="4052" y="0"/>
                  </a:moveTo>
                  <a:cubicBezTo>
                    <a:pt x="4051" y="0"/>
                    <a:pt x="4050" y="1"/>
                    <a:pt x="4050" y="2"/>
                  </a:cubicBezTo>
                  <a:cubicBezTo>
                    <a:pt x="4050" y="4"/>
                    <a:pt x="4051" y="5"/>
                    <a:pt x="4052" y="5"/>
                  </a:cubicBezTo>
                  <a:cubicBezTo>
                    <a:pt x="4054" y="5"/>
                    <a:pt x="4055" y="4"/>
                    <a:pt x="4055" y="2"/>
                  </a:cubicBezTo>
                  <a:cubicBezTo>
                    <a:pt x="4055" y="1"/>
                    <a:pt x="4054" y="0"/>
                    <a:pt x="4052" y="0"/>
                  </a:cubicBezTo>
                  <a:moveTo>
                    <a:pt x="4117" y="0"/>
                  </a:moveTo>
                  <a:cubicBezTo>
                    <a:pt x="4115" y="0"/>
                    <a:pt x="4114" y="1"/>
                    <a:pt x="4114" y="2"/>
                  </a:cubicBezTo>
                  <a:cubicBezTo>
                    <a:pt x="4114" y="4"/>
                    <a:pt x="4116" y="5"/>
                    <a:pt x="4117" y="5"/>
                  </a:cubicBezTo>
                  <a:cubicBezTo>
                    <a:pt x="4118" y="5"/>
                    <a:pt x="4119" y="4"/>
                    <a:pt x="4119" y="2"/>
                  </a:cubicBezTo>
                  <a:cubicBezTo>
                    <a:pt x="4119" y="1"/>
                    <a:pt x="4118" y="0"/>
                    <a:pt x="4117" y="0"/>
                  </a:cubicBezTo>
                  <a:moveTo>
                    <a:pt x="4181" y="0"/>
                  </a:moveTo>
                  <a:cubicBezTo>
                    <a:pt x="4180" y="0"/>
                    <a:pt x="4178" y="1"/>
                    <a:pt x="4179" y="2"/>
                  </a:cubicBezTo>
                  <a:cubicBezTo>
                    <a:pt x="4179" y="4"/>
                    <a:pt x="4180" y="5"/>
                    <a:pt x="4181" y="5"/>
                  </a:cubicBezTo>
                  <a:cubicBezTo>
                    <a:pt x="4183" y="5"/>
                    <a:pt x="4184" y="4"/>
                    <a:pt x="4183" y="2"/>
                  </a:cubicBezTo>
                  <a:cubicBezTo>
                    <a:pt x="4183" y="1"/>
                    <a:pt x="4182" y="0"/>
                    <a:pt x="4181" y="0"/>
                  </a:cubicBezTo>
                  <a:moveTo>
                    <a:pt x="4245" y="0"/>
                  </a:moveTo>
                  <a:cubicBezTo>
                    <a:pt x="4244" y="0"/>
                    <a:pt x="4243" y="1"/>
                    <a:pt x="4243" y="2"/>
                  </a:cubicBezTo>
                  <a:cubicBezTo>
                    <a:pt x="4243" y="4"/>
                    <a:pt x="4244" y="5"/>
                    <a:pt x="4245" y="5"/>
                  </a:cubicBezTo>
                  <a:cubicBezTo>
                    <a:pt x="4247" y="5"/>
                    <a:pt x="4248" y="4"/>
                    <a:pt x="4248" y="2"/>
                  </a:cubicBezTo>
                  <a:cubicBezTo>
                    <a:pt x="4248" y="1"/>
                    <a:pt x="4246" y="0"/>
                    <a:pt x="4245" y="0"/>
                  </a:cubicBezTo>
                  <a:moveTo>
                    <a:pt x="4309" y="0"/>
                  </a:moveTo>
                  <a:cubicBezTo>
                    <a:pt x="4308" y="0"/>
                    <a:pt x="4307" y="1"/>
                    <a:pt x="4307" y="2"/>
                  </a:cubicBezTo>
                  <a:cubicBezTo>
                    <a:pt x="4307" y="4"/>
                    <a:pt x="4308" y="5"/>
                    <a:pt x="4310" y="5"/>
                  </a:cubicBezTo>
                  <a:cubicBezTo>
                    <a:pt x="4311" y="5"/>
                    <a:pt x="4312" y="4"/>
                    <a:pt x="4312" y="2"/>
                  </a:cubicBezTo>
                  <a:cubicBezTo>
                    <a:pt x="4312" y="1"/>
                    <a:pt x="4311" y="0"/>
                    <a:pt x="4309" y="0"/>
                  </a:cubicBezTo>
                  <a:moveTo>
                    <a:pt x="4374" y="0"/>
                  </a:moveTo>
                  <a:cubicBezTo>
                    <a:pt x="4372" y="0"/>
                    <a:pt x="4371" y="1"/>
                    <a:pt x="4371" y="2"/>
                  </a:cubicBezTo>
                  <a:cubicBezTo>
                    <a:pt x="4371" y="4"/>
                    <a:pt x="4373" y="5"/>
                    <a:pt x="4374" y="5"/>
                  </a:cubicBezTo>
                  <a:cubicBezTo>
                    <a:pt x="4375" y="5"/>
                    <a:pt x="4376" y="4"/>
                    <a:pt x="4376" y="2"/>
                  </a:cubicBezTo>
                  <a:cubicBezTo>
                    <a:pt x="4376" y="1"/>
                    <a:pt x="4375" y="0"/>
                    <a:pt x="4374" y="0"/>
                  </a:cubicBezTo>
                  <a:moveTo>
                    <a:pt x="4438" y="0"/>
                  </a:moveTo>
                  <a:cubicBezTo>
                    <a:pt x="4437" y="0"/>
                    <a:pt x="4436" y="1"/>
                    <a:pt x="4436" y="2"/>
                  </a:cubicBezTo>
                  <a:cubicBezTo>
                    <a:pt x="4436" y="4"/>
                    <a:pt x="4437" y="5"/>
                    <a:pt x="4438" y="5"/>
                  </a:cubicBezTo>
                  <a:cubicBezTo>
                    <a:pt x="4438" y="5"/>
                    <a:pt x="4438" y="5"/>
                    <a:pt x="4438" y="5"/>
                  </a:cubicBezTo>
                  <a:cubicBezTo>
                    <a:pt x="4440" y="5"/>
                    <a:pt x="4441" y="4"/>
                    <a:pt x="4440" y="2"/>
                  </a:cubicBezTo>
                  <a:cubicBezTo>
                    <a:pt x="4440" y="1"/>
                    <a:pt x="4439" y="0"/>
                    <a:pt x="4438" y="0"/>
                  </a:cubicBezTo>
                  <a:moveTo>
                    <a:pt x="4502" y="0"/>
                  </a:moveTo>
                  <a:cubicBezTo>
                    <a:pt x="4501" y="0"/>
                    <a:pt x="4500" y="1"/>
                    <a:pt x="4500" y="2"/>
                  </a:cubicBezTo>
                  <a:cubicBezTo>
                    <a:pt x="4500" y="4"/>
                    <a:pt x="4501" y="5"/>
                    <a:pt x="4502" y="5"/>
                  </a:cubicBezTo>
                  <a:cubicBezTo>
                    <a:pt x="4504" y="5"/>
                    <a:pt x="4505" y="4"/>
                    <a:pt x="4505" y="2"/>
                  </a:cubicBezTo>
                  <a:cubicBezTo>
                    <a:pt x="4505" y="1"/>
                    <a:pt x="4504" y="0"/>
                    <a:pt x="4502" y="0"/>
                  </a:cubicBezTo>
                  <a:moveTo>
                    <a:pt x="4567" y="0"/>
                  </a:moveTo>
                  <a:cubicBezTo>
                    <a:pt x="4565" y="0"/>
                    <a:pt x="4564" y="1"/>
                    <a:pt x="4564" y="2"/>
                  </a:cubicBezTo>
                  <a:cubicBezTo>
                    <a:pt x="4564" y="4"/>
                    <a:pt x="4565" y="5"/>
                    <a:pt x="4567" y="5"/>
                  </a:cubicBezTo>
                  <a:cubicBezTo>
                    <a:pt x="4568" y="5"/>
                    <a:pt x="4569" y="4"/>
                    <a:pt x="4569" y="2"/>
                  </a:cubicBezTo>
                  <a:cubicBezTo>
                    <a:pt x="4569" y="1"/>
                    <a:pt x="4568" y="0"/>
                    <a:pt x="4567" y="0"/>
                  </a:cubicBezTo>
                  <a:moveTo>
                    <a:pt x="4631" y="0"/>
                  </a:moveTo>
                  <a:cubicBezTo>
                    <a:pt x="4630" y="0"/>
                    <a:pt x="4628" y="1"/>
                    <a:pt x="4628" y="2"/>
                  </a:cubicBezTo>
                  <a:cubicBezTo>
                    <a:pt x="4628" y="4"/>
                    <a:pt x="4629" y="5"/>
                    <a:pt x="4631" y="5"/>
                  </a:cubicBezTo>
                  <a:cubicBezTo>
                    <a:pt x="4632" y="5"/>
                    <a:pt x="4633" y="4"/>
                    <a:pt x="4633" y="2"/>
                  </a:cubicBezTo>
                  <a:cubicBezTo>
                    <a:pt x="4633" y="1"/>
                    <a:pt x="4632" y="0"/>
                    <a:pt x="4631" y="0"/>
                  </a:cubicBezTo>
                  <a:moveTo>
                    <a:pt x="4695" y="0"/>
                  </a:moveTo>
                  <a:cubicBezTo>
                    <a:pt x="4694" y="0"/>
                    <a:pt x="4693" y="1"/>
                    <a:pt x="4693" y="2"/>
                  </a:cubicBezTo>
                  <a:cubicBezTo>
                    <a:pt x="4693" y="4"/>
                    <a:pt x="4694" y="5"/>
                    <a:pt x="4695" y="5"/>
                  </a:cubicBezTo>
                  <a:cubicBezTo>
                    <a:pt x="4696" y="5"/>
                    <a:pt x="4697" y="4"/>
                    <a:pt x="4697" y="2"/>
                  </a:cubicBezTo>
                  <a:cubicBezTo>
                    <a:pt x="4698" y="1"/>
                    <a:pt x="4696" y="0"/>
                    <a:pt x="4695" y="0"/>
                  </a:cubicBezTo>
                  <a:moveTo>
                    <a:pt x="4759" y="0"/>
                  </a:moveTo>
                  <a:cubicBezTo>
                    <a:pt x="4758" y="0"/>
                    <a:pt x="4757" y="1"/>
                    <a:pt x="4757" y="2"/>
                  </a:cubicBezTo>
                  <a:cubicBezTo>
                    <a:pt x="4757" y="4"/>
                    <a:pt x="4758" y="5"/>
                    <a:pt x="4759" y="5"/>
                  </a:cubicBezTo>
                  <a:cubicBezTo>
                    <a:pt x="4761" y="5"/>
                    <a:pt x="4762" y="4"/>
                    <a:pt x="4762" y="2"/>
                  </a:cubicBezTo>
                  <a:cubicBezTo>
                    <a:pt x="4762" y="1"/>
                    <a:pt x="4761" y="0"/>
                    <a:pt x="4759" y="0"/>
                  </a:cubicBezTo>
                  <a:moveTo>
                    <a:pt x="4824" y="0"/>
                  </a:moveTo>
                  <a:cubicBezTo>
                    <a:pt x="4822" y="0"/>
                    <a:pt x="4821" y="1"/>
                    <a:pt x="4821" y="2"/>
                  </a:cubicBezTo>
                  <a:cubicBezTo>
                    <a:pt x="4821" y="4"/>
                    <a:pt x="4822" y="5"/>
                    <a:pt x="4824" y="5"/>
                  </a:cubicBezTo>
                  <a:cubicBezTo>
                    <a:pt x="4825" y="5"/>
                    <a:pt x="4826" y="4"/>
                    <a:pt x="4826" y="2"/>
                  </a:cubicBezTo>
                  <a:cubicBezTo>
                    <a:pt x="4826" y="1"/>
                    <a:pt x="4825" y="0"/>
                    <a:pt x="4824" y="0"/>
                  </a:cubicBezTo>
                  <a:moveTo>
                    <a:pt x="4888" y="0"/>
                  </a:moveTo>
                  <a:cubicBezTo>
                    <a:pt x="4887" y="0"/>
                    <a:pt x="4886" y="1"/>
                    <a:pt x="4885" y="2"/>
                  </a:cubicBezTo>
                  <a:cubicBezTo>
                    <a:pt x="4885" y="4"/>
                    <a:pt x="4887" y="5"/>
                    <a:pt x="4888" y="5"/>
                  </a:cubicBezTo>
                  <a:cubicBezTo>
                    <a:pt x="4889" y="5"/>
                    <a:pt x="4890" y="4"/>
                    <a:pt x="4890" y="2"/>
                  </a:cubicBezTo>
                  <a:cubicBezTo>
                    <a:pt x="4890" y="1"/>
                    <a:pt x="4889" y="0"/>
                    <a:pt x="4888" y="0"/>
                  </a:cubicBezTo>
                  <a:moveTo>
                    <a:pt x="4952" y="0"/>
                  </a:moveTo>
                  <a:cubicBezTo>
                    <a:pt x="4951" y="0"/>
                    <a:pt x="4950" y="1"/>
                    <a:pt x="4950" y="2"/>
                  </a:cubicBezTo>
                  <a:cubicBezTo>
                    <a:pt x="4950" y="4"/>
                    <a:pt x="4951" y="5"/>
                    <a:pt x="4952" y="5"/>
                  </a:cubicBezTo>
                  <a:cubicBezTo>
                    <a:pt x="4954" y="5"/>
                    <a:pt x="4955" y="4"/>
                    <a:pt x="4955" y="2"/>
                  </a:cubicBezTo>
                  <a:cubicBezTo>
                    <a:pt x="4955" y="1"/>
                    <a:pt x="4954" y="0"/>
                    <a:pt x="49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a:extLst>
                <a:ext uri="{FF2B5EF4-FFF2-40B4-BE49-F238E27FC236}">
                  <a16:creationId xmlns:a16="http://schemas.microsoft.com/office/drawing/2014/main" id="{715D37B2-735D-41A0-B441-BD97A9BDC86A}"/>
                </a:ext>
              </a:extLst>
            </p:cNvPr>
            <p:cNvSpPr>
              <a:spLocks/>
            </p:cNvSpPr>
            <p:nvPr/>
          </p:nvSpPr>
          <p:spPr bwMode="auto">
            <a:xfrm>
              <a:off x="12747625" y="7797800"/>
              <a:ext cx="14288" cy="14288"/>
            </a:xfrm>
            <a:custGeom>
              <a:avLst/>
              <a:gdLst>
                <a:gd name="T0" fmla="*/ 3 w 5"/>
                <a:gd name="T1" fmla="*/ 0 h 5"/>
                <a:gd name="T2" fmla="*/ 2 w 5"/>
                <a:gd name="T3" fmla="*/ 0 h 5"/>
                <a:gd name="T4" fmla="*/ 1 w 5"/>
                <a:gd name="T5" fmla="*/ 1 h 5"/>
                <a:gd name="T6" fmla="*/ 0 w 5"/>
                <a:gd name="T7" fmla="*/ 1 h 5"/>
                <a:gd name="T8" fmla="*/ 0 w 5"/>
                <a:gd name="T9" fmla="*/ 2 h 5"/>
                <a:gd name="T10" fmla="*/ 1 w 5"/>
                <a:gd name="T11" fmla="*/ 4 h 5"/>
                <a:gd name="T12" fmla="*/ 2 w 5"/>
                <a:gd name="T13" fmla="*/ 5 h 5"/>
                <a:gd name="T14" fmla="*/ 3 w 5"/>
                <a:gd name="T15" fmla="*/ 5 h 5"/>
                <a:gd name="T16" fmla="*/ 4 w 5"/>
                <a:gd name="T17" fmla="*/ 4 h 5"/>
                <a:gd name="T18" fmla="*/ 5 w 5"/>
                <a:gd name="T19" fmla="*/ 2 h 5"/>
                <a:gd name="T20" fmla="*/ 5 w 5"/>
                <a:gd name="T21" fmla="*/ 1 h 5"/>
                <a:gd name="T22" fmla="*/ 4 w 5"/>
                <a:gd name="T23" fmla="*/ 1 h 5"/>
                <a:gd name="T24" fmla="*/ 3 w 5"/>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3" y="0"/>
                  </a:moveTo>
                  <a:cubicBezTo>
                    <a:pt x="2" y="0"/>
                    <a:pt x="2" y="0"/>
                    <a:pt x="2" y="0"/>
                  </a:cubicBezTo>
                  <a:cubicBezTo>
                    <a:pt x="1" y="1"/>
                    <a:pt x="1" y="1"/>
                    <a:pt x="1" y="1"/>
                  </a:cubicBezTo>
                  <a:cubicBezTo>
                    <a:pt x="0" y="1"/>
                    <a:pt x="0" y="1"/>
                    <a:pt x="0" y="1"/>
                  </a:cubicBezTo>
                  <a:cubicBezTo>
                    <a:pt x="0" y="2"/>
                    <a:pt x="0" y="2"/>
                    <a:pt x="0" y="2"/>
                  </a:cubicBezTo>
                  <a:cubicBezTo>
                    <a:pt x="0" y="3"/>
                    <a:pt x="0" y="4"/>
                    <a:pt x="1" y="4"/>
                  </a:cubicBezTo>
                  <a:cubicBezTo>
                    <a:pt x="2" y="5"/>
                    <a:pt x="2" y="5"/>
                    <a:pt x="2" y="5"/>
                  </a:cubicBezTo>
                  <a:cubicBezTo>
                    <a:pt x="3" y="5"/>
                    <a:pt x="3" y="5"/>
                    <a:pt x="3" y="5"/>
                  </a:cubicBezTo>
                  <a:cubicBezTo>
                    <a:pt x="3" y="5"/>
                    <a:pt x="4" y="5"/>
                    <a:pt x="4" y="4"/>
                  </a:cubicBezTo>
                  <a:cubicBezTo>
                    <a:pt x="5" y="4"/>
                    <a:pt x="5" y="3"/>
                    <a:pt x="5" y="2"/>
                  </a:cubicBezTo>
                  <a:cubicBezTo>
                    <a:pt x="5" y="1"/>
                    <a:pt x="5" y="1"/>
                    <a:pt x="5" y="1"/>
                  </a:cubicBezTo>
                  <a:cubicBezTo>
                    <a:pt x="4" y="1"/>
                    <a:pt x="4" y="1"/>
                    <a:pt x="4" y="1"/>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a:extLst>
                <a:ext uri="{FF2B5EF4-FFF2-40B4-BE49-F238E27FC236}">
                  <a16:creationId xmlns:a16="http://schemas.microsoft.com/office/drawing/2014/main" id="{AD06E97E-D5BA-480F-900B-691C4D522606}"/>
                </a:ext>
              </a:extLst>
            </p:cNvPr>
            <p:cNvSpPr>
              <a:spLocks/>
            </p:cNvSpPr>
            <p:nvPr/>
          </p:nvSpPr>
          <p:spPr bwMode="auto">
            <a:xfrm>
              <a:off x="-925513" y="7981950"/>
              <a:ext cx="15875" cy="15875"/>
            </a:xfrm>
            <a:custGeom>
              <a:avLst/>
              <a:gdLst>
                <a:gd name="T0" fmla="*/ 3 w 6"/>
                <a:gd name="T1" fmla="*/ 0 h 6"/>
                <a:gd name="T2" fmla="*/ 1 w 6"/>
                <a:gd name="T3" fmla="*/ 1 h 6"/>
                <a:gd name="T4" fmla="*/ 1 w 6"/>
                <a:gd name="T5" fmla="*/ 2 h 6"/>
                <a:gd name="T6" fmla="*/ 0 w 6"/>
                <a:gd name="T7" fmla="*/ 3 h 6"/>
                <a:gd name="T8" fmla="*/ 1 w 6"/>
                <a:gd name="T9" fmla="*/ 5 h 6"/>
                <a:gd name="T10" fmla="*/ 2 w 6"/>
                <a:gd name="T11" fmla="*/ 6 h 6"/>
                <a:gd name="T12" fmla="*/ 3 w 6"/>
                <a:gd name="T13" fmla="*/ 6 h 6"/>
                <a:gd name="T14" fmla="*/ 4 w 6"/>
                <a:gd name="T15" fmla="*/ 6 h 6"/>
                <a:gd name="T16" fmla="*/ 5 w 6"/>
                <a:gd name="T17" fmla="*/ 5 h 6"/>
                <a:gd name="T18" fmla="*/ 6 w 6"/>
                <a:gd name="T19" fmla="*/ 3 h 6"/>
                <a:gd name="T20" fmla="*/ 5 w 6"/>
                <a:gd name="T21" fmla="*/ 1 h 6"/>
                <a:gd name="T22" fmla="*/ 3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3" y="0"/>
                  </a:moveTo>
                  <a:cubicBezTo>
                    <a:pt x="2" y="0"/>
                    <a:pt x="2" y="1"/>
                    <a:pt x="1" y="1"/>
                  </a:cubicBezTo>
                  <a:cubicBezTo>
                    <a:pt x="1" y="2"/>
                    <a:pt x="1" y="2"/>
                    <a:pt x="1" y="2"/>
                  </a:cubicBezTo>
                  <a:cubicBezTo>
                    <a:pt x="0" y="2"/>
                    <a:pt x="0" y="3"/>
                    <a:pt x="0" y="3"/>
                  </a:cubicBezTo>
                  <a:cubicBezTo>
                    <a:pt x="0" y="4"/>
                    <a:pt x="1" y="5"/>
                    <a:pt x="1" y="5"/>
                  </a:cubicBezTo>
                  <a:cubicBezTo>
                    <a:pt x="2" y="6"/>
                    <a:pt x="2" y="6"/>
                    <a:pt x="2" y="6"/>
                  </a:cubicBezTo>
                  <a:cubicBezTo>
                    <a:pt x="2" y="6"/>
                    <a:pt x="3" y="6"/>
                    <a:pt x="3" y="6"/>
                  </a:cubicBezTo>
                  <a:cubicBezTo>
                    <a:pt x="3" y="6"/>
                    <a:pt x="4" y="6"/>
                    <a:pt x="4" y="6"/>
                  </a:cubicBezTo>
                  <a:cubicBezTo>
                    <a:pt x="4" y="6"/>
                    <a:pt x="5" y="5"/>
                    <a:pt x="5" y="5"/>
                  </a:cubicBezTo>
                  <a:cubicBezTo>
                    <a:pt x="5" y="5"/>
                    <a:pt x="6" y="4"/>
                    <a:pt x="6" y="3"/>
                  </a:cubicBezTo>
                  <a:cubicBezTo>
                    <a:pt x="6" y="2"/>
                    <a:pt x="5" y="2"/>
                    <a:pt x="5"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a:extLst>
                <a:ext uri="{FF2B5EF4-FFF2-40B4-BE49-F238E27FC236}">
                  <a16:creationId xmlns:a16="http://schemas.microsoft.com/office/drawing/2014/main" id="{D1BB9E11-0469-4738-AABA-DCD689D094ED}"/>
                </a:ext>
              </a:extLst>
            </p:cNvPr>
            <p:cNvSpPr>
              <a:spLocks noEditPoints="1"/>
            </p:cNvSpPr>
            <p:nvPr/>
          </p:nvSpPr>
          <p:spPr bwMode="auto">
            <a:xfrm>
              <a:off x="-749300" y="7939088"/>
              <a:ext cx="13355638" cy="77788"/>
            </a:xfrm>
            <a:custGeom>
              <a:avLst/>
              <a:gdLst>
                <a:gd name="T0" fmla="*/ 1092 w 4961"/>
                <a:gd name="T1" fmla="*/ 22 h 29"/>
                <a:gd name="T2" fmla="*/ 964 w 4961"/>
                <a:gd name="T3" fmla="*/ 28 h 29"/>
                <a:gd name="T4" fmla="*/ 1158 w 4961"/>
                <a:gd name="T5" fmla="*/ 22 h 29"/>
                <a:gd name="T6" fmla="*/ 772 w 4961"/>
                <a:gd name="T7" fmla="*/ 28 h 29"/>
                <a:gd name="T8" fmla="*/ 903 w 4961"/>
                <a:gd name="T9" fmla="*/ 25 h 29"/>
                <a:gd name="T10" fmla="*/ 708 w 4961"/>
                <a:gd name="T11" fmla="*/ 21 h 29"/>
                <a:gd name="T12" fmla="*/ 2837 w 4961"/>
                <a:gd name="T13" fmla="*/ 27 h 29"/>
                <a:gd name="T14" fmla="*/ 646 w 4961"/>
                <a:gd name="T15" fmla="*/ 24 h 29"/>
                <a:gd name="T16" fmla="*/ 2965 w 4961"/>
                <a:gd name="T17" fmla="*/ 21 h 29"/>
                <a:gd name="T18" fmla="*/ 3158 w 4961"/>
                <a:gd name="T19" fmla="*/ 26 h 29"/>
                <a:gd name="T20" fmla="*/ 580 w 4961"/>
                <a:gd name="T21" fmla="*/ 20 h 29"/>
                <a:gd name="T22" fmla="*/ 3029 w 4961"/>
                <a:gd name="T23" fmla="*/ 20 h 29"/>
                <a:gd name="T24" fmla="*/ 3220 w 4961"/>
                <a:gd name="T25" fmla="*/ 23 h 29"/>
                <a:gd name="T26" fmla="*/ 1224 w 4961"/>
                <a:gd name="T27" fmla="*/ 26 h 29"/>
                <a:gd name="T28" fmla="*/ 3288 w 4961"/>
                <a:gd name="T29" fmla="*/ 20 h 29"/>
                <a:gd name="T30" fmla="*/ 3354 w 4961"/>
                <a:gd name="T31" fmla="*/ 19 h 29"/>
                <a:gd name="T32" fmla="*/ 451 w 4961"/>
                <a:gd name="T33" fmla="*/ 25 h 29"/>
                <a:gd name="T34" fmla="*/ 3424 w 4961"/>
                <a:gd name="T35" fmla="*/ 22 h 29"/>
                <a:gd name="T36" fmla="*/ 3486 w 4961"/>
                <a:gd name="T37" fmla="*/ 19 h 29"/>
                <a:gd name="T38" fmla="*/ 387 w 4961"/>
                <a:gd name="T39" fmla="*/ 24 h 29"/>
                <a:gd name="T40" fmla="*/ 1291 w 4961"/>
                <a:gd name="T41" fmla="*/ 24 h 29"/>
                <a:gd name="T42" fmla="*/ 3552 w 4961"/>
                <a:gd name="T43" fmla="*/ 18 h 29"/>
                <a:gd name="T44" fmla="*/ 3619 w 4961"/>
                <a:gd name="T45" fmla="*/ 18 h 29"/>
                <a:gd name="T46" fmla="*/ 3687 w 4961"/>
                <a:gd name="T47" fmla="*/ 23 h 29"/>
                <a:gd name="T48" fmla="*/ 259 w 4961"/>
                <a:gd name="T49" fmla="*/ 17 h 29"/>
                <a:gd name="T50" fmla="*/ 2649 w 4961"/>
                <a:gd name="T51" fmla="*/ 22 h 29"/>
                <a:gd name="T52" fmla="*/ 3753 w 4961"/>
                <a:gd name="T53" fmla="*/ 22 h 29"/>
                <a:gd name="T54" fmla="*/ 4202 w 4961"/>
                <a:gd name="T55" fmla="*/ 17 h 29"/>
                <a:gd name="T56" fmla="*/ 195 w 4961"/>
                <a:gd name="T57" fmla="*/ 22 h 29"/>
                <a:gd name="T58" fmla="*/ 4268 w 4961"/>
                <a:gd name="T59" fmla="*/ 22 h 29"/>
                <a:gd name="T60" fmla="*/ 3816 w 4961"/>
                <a:gd name="T61" fmla="*/ 17 h 29"/>
                <a:gd name="T62" fmla="*/ 3881 w 4961"/>
                <a:gd name="T63" fmla="*/ 16 h 29"/>
                <a:gd name="T64" fmla="*/ 3949 w 4961"/>
                <a:gd name="T65" fmla="*/ 19 h 29"/>
                <a:gd name="T66" fmla="*/ 4329 w 4961"/>
                <a:gd name="T67" fmla="*/ 16 h 29"/>
                <a:gd name="T68" fmla="*/ 2 w 4961"/>
                <a:gd name="T69" fmla="*/ 22 h 29"/>
                <a:gd name="T70" fmla="*/ 67 w 4961"/>
                <a:gd name="T71" fmla="*/ 16 h 29"/>
                <a:gd name="T72" fmla="*/ 1358 w 4961"/>
                <a:gd name="T73" fmla="*/ 16 h 29"/>
                <a:gd name="T74" fmla="*/ 4452 w 4961"/>
                <a:gd name="T75" fmla="*/ 18 h 29"/>
                <a:gd name="T76" fmla="*/ 4518 w 4961"/>
                <a:gd name="T77" fmla="*/ 20 h 29"/>
                <a:gd name="T78" fmla="*/ 2585 w 4961"/>
                <a:gd name="T79" fmla="*/ 15 h 29"/>
                <a:gd name="T80" fmla="*/ 4641 w 4961"/>
                <a:gd name="T81" fmla="*/ 14 h 29"/>
                <a:gd name="T82" fmla="*/ 4705 w 4961"/>
                <a:gd name="T83" fmla="*/ 18 h 29"/>
                <a:gd name="T84" fmla="*/ 1429 w 4961"/>
                <a:gd name="T85" fmla="*/ 16 h 29"/>
                <a:gd name="T86" fmla="*/ 4829 w 4961"/>
                <a:gd name="T87" fmla="*/ 13 h 29"/>
                <a:gd name="T88" fmla="*/ 4958 w 4961"/>
                <a:gd name="T89" fmla="*/ 17 h 29"/>
                <a:gd name="T90" fmla="*/ 4893 w 4961"/>
                <a:gd name="T91" fmla="*/ 13 h 29"/>
                <a:gd name="T92" fmla="*/ 1493 w 4961"/>
                <a:gd name="T93" fmla="*/ 11 h 29"/>
                <a:gd name="T94" fmla="*/ 2463 w 4961"/>
                <a:gd name="T95" fmla="*/ 14 h 29"/>
                <a:gd name="T96" fmla="*/ 1565 w 4961"/>
                <a:gd name="T97" fmla="*/ 10 h 29"/>
                <a:gd name="T98" fmla="*/ 1628 w 4961"/>
                <a:gd name="T99" fmla="*/ 5 h 29"/>
                <a:gd name="T100" fmla="*/ 2340 w 4961"/>
                <a:gd name="T101" fmla="*/ 9 h 29"/>
                <a:gd name="T102" fmla="*/ 1698 w 4961"/>
                <a:gd name="T103" fmla="*/ 7 h 29"/>
                <a:gd name="T104" fmla="*/ 2274 w 4961"/>
                <a:gd name="T105" fmla="*/ 3 h 29"/>
                <a:gd name="T106" fmla="*/ 2210 w 4961"/>
                <a:gd name="T107" fmla="*/ 3 h 29"/>
                <a:gd name="T108" fmla="*/ 2022 w 4961"/>
                <a:gd name="T109" fmla="*/ 4 h 29"/>
                <a:gd name="T110" fmla="*/ 1955 w 4961"/>
                <a:gd name="T111" fmla="*/ 1 h 29"/>
                <a:gd name="T112" fmla="*/ 2148 w 4961"/>
                <a:gd name="T113" fmla="*/ 1 h 29"/>
                <a:gd name="T114" fmla="*/ 2083 w 4961"/>
                <a:gd name="T115" fmla="*/ 2 h 29"/>
                <a:gd name="T116" fmla="*/ 1892 w 4961"/>
                <a:gd name="T1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61" h="29">
                  <a:moveTo>
                    <a:pt x="1028" y="23"/>
                  </a:moveTo>
                  <a:cubicBezTo>
                    <a:pt x="1026" y="23"/>
                    <a:pt x="1025" y="24"/>
                    <a:pt x="1025" y="26"/>
                  </a:cubicBezTo>
                  <a:cubicBezTo>
                    <a:pt x="1025" y="27"/>
                    <a:pt x="1026" y="29"/>
                    <a:pt x="1027" y="29"/>
                  </a:cubicBezTo>
                  <a:cubicBezTo>
                    <a:pt x="1027" y="29"/>
                    <a:pt x="1027" y="29"/>
                    <a:pt x="1027" y="29"/>
                  </a:cubicBezTo>
                  <a:cubicBezTo>
                    <a:pt x="1029" y="29"/>
                    <a:pt x="1030" y="27"/>
                    <a:pt x="1030" y="26"/>
                  </a:cubicBezTo>
                  <a:cubicBezTo>
                    <a:pt x="1030" y="24"/>
                    <a:pt x="1029" y="23"/>
                    <a:pt x="1028" y="23"/>
                  </a:cubicBezTo>
                  <a:cubicBezTo>
                    <a:pt x="1028" y="23"/>
                    <a:pt x="1028" y="23"/>
                    <a:pt x="1028" y="23"/>
                  </a:cubicBezTo>
                  <a:moveTo>
                    <a:pt x="1092" y="22"/>
                  </a:moveTo>
                  <a:cubicBezTo>
                    <a:pt x="1092" y="22"/>
                    <a:pt x="1092" y="22"/>
                    <a:pt x="1092" y="22"/>
                  </a:cubicBezTo>
                  <a:cubicBezTo>
                    <a:pt x="1091" y="22"/>
                    <a:pt x="1089" y="24"/>
                    <a:pt x="1089" y="26"/>
                  </a:cubicBezTo>
                  <a:cubicBezTo>
                    <a:pt x="1089" y="27"/>
                    <a:pt x="1090" y="29"/>
                    <a:pt x="1092" y="29"/>
                  </a:cubicBezTo>
                  <a:cubicBezTo>
                    <a:pt x="1092" y="29"/>
                    <a:pt x="1092" y="29"/>
                    <a:pt x="1092" y="29"/>
                  </a:cubicBezTo>
                  <a:cubicBezTo>
                    <a:pt x="1094" y="29"/>
                    <a:pt x="1095" y="27"/>
                    <a:pt x="1095" y="26"/>
                  </a:cubicBezTo>
                  <a:cubicBezTo>
                    <a:pt x="1095" y="24"/>
                    <a:pt x="1094" y="22"/>
                    <a:pt x="1092" y="22"/>
                  </a:cubicBezTo>
                  <a:moveTo>
                    <a:pt x="964" y="22"/>
                  </a:moveTo>
                  <a:cubicBezTo>
                    <a:pt x="963" y="22"/>
                    <a:pt x="962" y="23"/>
                    <a:pt x="962" y="25"/>
                  </a:cubicBezTo>
                  <a:cubicBezTo>
                    <a:pt x="962" y="27"/>
                    <a:pt x="963" y="28"/>
                    <a:pt x="964" y="28"/>
                  </a:cubicBezTo>
                  <a:cubicBezTo>
                    <a:pt x="964" y="28"/>
                    <a:pt x="964" y="28"/>
                    <a:pt x="964" y="28"/>
                  </a:cubicBezTo>
                  <a:cubicBezTo>
                    <a:pt x="966" y="28"/>
                    <a:pt x="967" y="27"/>
                    <a:pt x="967" y="25"/>
                  </a:cubicBezTo>
                  <a:cubicBezTo>
                    <a:pt x="967" y="23"/>
                    <a:pt x="966" y="22"/>
                    <a:pt x="964" y="22"/>
                  </a:cubicBezTo>
                  <a:cubicBezTo>
                    <a:pt x="964" y="22"/>
                    <a:pt x="964" y="22"/>
                    <a:pt x="964" y="22"/>
                  </a:cubicBezTo>
                  <a:moveTo>
                    <a:pt x="836" y="22"/>
                  </a:moveTo>
                  <a:cubicBezTo>
                    <a:pt x="835" y="22"/>
                    <a:pt x="834" y="23"/>
                    <a:pt x="834" y="25"/>
                  </a:cubicBezTo>
                  <a:cubicBezTo>
                    <a:pt x="833" y="26"/>
                    <a:pt x="835" y="28"/>
                    <a:pt x="836" y="28"/>
                  </a:cubicBezTo>
                  <a:cubicBezTo>
                    <a:pt x="838" y="28"/>
                    <a:pt x="839" y="26"/>
                    <a:pt x="839" y="25"/>
                  </a:cubicBezTo>
                  <a:cubicBezTo>
                    <a:pt x="839" y="23"/>
                    <a:pt x="838" y="22"/>
                    <a:pt x="836" y="22"/>
                  </a:cubicBezTo>
                  <a:moveTo>
                    <a:pt x="1158" y="22"/>
                  </a:moveTo>
                  <a:cubicBezTo>
                    <a:pt x="1158" y="22"/>
                    <a:pt x="1158" y="22"/>
                    <a:pt x="1157" y="22"/>
                  </a:cubicBezTo>
                  <a:cubicBezTo>
                    <a:pt x="1156" y="22"/>
                    <a:pt x="1155" y="23"/>
                    <a:pt x="1155" y="25"/>
                  </a:cubicBezTo>
                  <a:cubicBezTo>
                    <a:pt x="1155" y="26"/>
                    <a:pt x="1156" y="28"/>
                    <a:pt x="1158" y="28"/>
                  </a:cubicBezTo>
                  <a:cubicBezTo>
                    <a:pt x="1158" y="28"/>
                    <a:pt x="1158" y="28"/>
                    <a:pt x="1158" y="28"/>
                  </a:cubicBezTo>
                  <a:cubicBezTo>
                    <a:pt x="1159" y="27"/>
                    <a:pt x="1160" y="26"/>
                    <a:pt x="1160" y="25"/>
                  </a:cubicBezTo>
                  <a:cubicBezTo>
                    <a:pt x="1160" y="23"/>
                    <a:pt x="1159" y="22"/>
                    <a:pt x="1158" y="22"/>
                  </a:cubicBezTo>
                  <a:moveTo>
                    <a:pt x="772" y="22"/>
                  </a:moveTo>
                  <a:cubicBezTo>
                    <a:pt x="771" y="22"/>
                    <a:pt x="769" y="23"/>
                    <a:pt x="769" y="25"/>
                  </a:cubicBezTo>
                  <a:cubicBezTo>
                    <a:pt x="769" y="26"/>
                    <a:pt x="770" y="28"/>
                    <a:pt x="772" y="28"/>
                  </a:cubicBezTo>
                  <a:cubicBezTo>
                    <a:pt x="773" y="28"/>
                    <a:pt x="775" y="26"/>
                    <a:pt x="775" y="25"/>
                  </a:cubicBezTo>
                  <a:cubicBezTo>
                    <a:pt x="775" y="23"/>
                    <a:pt x="774" y="22"/>
                    <a:pt x="772" y="22"/>
                  </a:cubicBezTo>
                  <a:cubicBezTo>
                    <a:pt x="772" y="22"/>
                    <a:pt x="772" y="22"/>
                    <a:pt x="772" y="22"/>
                  </a:cubicBezTo>
                  <a:moveTo>
                    <a:pt x="901" y="22"/>
                  </a:moveTo>
                  <a:cubicBezTo>
                    <a:pt x="901" y="22"/>
                    <a:pt x="901" y="22"/>
                    <a:pt x="901" y="22"/>
                  </a:cubicBezTo>
                  <a:cubicBezTo>
                    <a:pt x="899" y="22"/>
                    <a:pt x="898" y="23"/>
                    <a:pt x="898" y="25"/>
                  </a:cubicBezTo>
                  <a:cubicBezTo>
                    <a:pt x="898" y="26"/>
                    <a:pt x="899" y="28"/>
                    <a:pt x="900" y="28"/>
                  </a:cubicBezTo>
                  <a:cubicBezTo>
                    <a:pt x="900" y="28"/>
                    <a:pt x="900" y="28"/>
                    <a:pt x="900" y="28"/>
                  </a:cubicBezTo>
                  <a:cubicBezTo>
                    <a:pt x="902" y="28"/>
                    <a:pt x="903" y="26"/>
                    <a:pt x="903" y="25"/>
                  </a:cubicBezTo>
                  <a:cubicBezTo>
                    <a:pt x="903" y="23"/>
                    <a:pt x="902" y="22"/>
                    <a:pt x="901" y="22"/>
                  </a:cubicBezTo>
                  <a:moveTo>
                    <a:pt x="2900" y="21"/>
                  </a:moveTo>
                  <a:cubicBezTo>
                    <a:pt x="2900" y="21"/>
                    <a:pt x="2900" y="21"/>
                    <a:pt x="2900" y="21"/>
                  </a:cubicBezTo>
                  <a:cubicBezTo>
                    <a:pt x="2898" y="21"/>
                    <a:pt x="2897" y="23"/>
                    <a:pt x="2898" y="24"/>
                  </a:cubicBezTo>
                  <a:cubicBezTo>
                    <a:pt x="2898" y="26"/>
                    <a:pt x="2899" y="27"/>
                    <a:pt x="2901" y="27"/>
                  </a:cubicBezTo>
                  <a:cubicBezTo>
                    <a:pt x="2901" y="27"/>
                    <a:pt x="2901" y="27"/>
                    <a:pt x="2901" y="27"/>
                  </a:cubicBezTo>
                  <a:cubicBezTo>
                    <a:pt x="2902" y="27"/>
                    <a:pt x="2903" y="26"/>
                    <a:pt x="2903" y="24"/>
                  </a:cubicBezTo>
                  <a:cubicBezTo>
                    <a:pt x="2903" y="23"/>
                    <a:pt x="2901" y="21"/>
                    <a:pt x="2900" y="21"/>
                  </a:cubicBezTo>
                  <a:moveTo>
                    <a:pt x="708" y="21"/>
                  </a:moveTo>
                  <a:cubicBezTo>
                    <a:pt x="706" y="21"/>
                    <a:pt x="705" y="23"/>
                    <a:pt x="705" y="24"/>
                  </a:cubicBezTo>
                  <a:cubicBezTo>
                    <a:pt x="705" y="26"/>
                    <a:pt x="706" y="27"/>
                    <a:pt x="708" y="27"/>
                  </a:cubicBezTo>
                  <a:cubicBezTo>
                    <a:pt x="708" y="27"/>
                    <a:pt x="708" y="27"/>
                    <a:pt x="708" y="27"/>
                  </a:cubicBezTo>
                  <a:cubicBezTo>
                    <a:pt x="709" y="27"/>
                    <a:pt x="710" y="26"/>
                    <a:pt x="711" y="24"/>
                  </a:cubicBezTo>
                  <a:cubicBezTo>
                    <a:pt x="711" y="23"/>
                    <a:pt x="709" y="21"/>
                    <a:pt x="708" y="21"/>
                  </a:cubicBezTo>
                  <a:cubicBezTo>
                    <a:pt x="708" y="21"/>
                    <a:pt x="708" y="21"/>
                    <a:pt x="708" y="21"/>
                  </a:cubicBezTo>
                  <a:moveTo>
                    <a:pt x="2836" y="21"/>
                  </a:moveTo>
                  <a:cubicBezTo>
                    <a:pt x="2834" y="21"/>
                    <a:pt x="2833" y="22"/>
                    <a:pt x="2834" y="24"/>
                  </a:cubicBezTo>
                  <a:cubicBezTo>
                    <a:pt x="2834" y="26"/>
                    <a:pt x="2835" y="27"/>
                    <a:pt x="2837" y="27"/>
                  </a:cubicBezTo>
                  <a:cubicBezTo>
                    <a:pt x="2837" y="27"/>
                    <a:pt x="2837" y="27"/>
                    <a:pt x="2837" y="27"/>
                  </a:cubicBezTo>
                  <a:cubicBezTo>
                    <a:pt x="2838" y="27"/>
                    <a:pt x="2839" y="26"/>
                    <a:pt x="2839" y="24"/>
                  </a:cubicBezTo>
                  <a:cubicBezTo>
                    <a:pt x="2839" y="23"/>
                    <a:pt x="2837" y="21"/>
                    <a:pt x="2836" y="21"/>
                  </a:cubicBezTo>
                  <a:cubicBezTo>
                    <a:pt x="2836" y="21"/>
                    <a:pt x="2836" y="21"/>
                    <a:pt x="2836" y="21"/>
                  </a:cubicBezTo>
                  <a:moveTo>
                    <a:pt x="644" y="21"/>
                  </a:moveTo>
                  <a:cubicBezTo>
                    <a:pt x="642" y="21"/>
                    <a:pt x="641" y="22"/>
                    <a:pt x="641" y="24"/>
                  </a:cubicBezTo>
                  <a:cubicBezTo>
                    <a:pt x="641" y="26"/>
                    <a:pt x="642" y="27"/>
                    <a:pt x="644" y="27"/>
                  </a:cubicBezTo>
                  <a:cubicBezTo>
                    <a:pt x="644" y="27"/>
                    <a:pt x="644" y="27"/>
                    <a:pt x="644" y="27"/>
                  </a:cubicBezTo>
                  <a:cubicBezTo>
                    <a:pt x="645" y="27"/>
                    <a:pt x="646" y="26"/>
                    <a:pt x="646" y="24"/>
                  </a:cubicBezTo>
                  <a:cubicBezTo>
                    <a:pt x="646" y="22"/>
                    <a:pt x="645" y="21"/>
                    <a:pt x="644" y="21"/>
                  </a:cubicBezTo>
                  <a:cubicBezTo>
                    <a:pt x="644" y="21"/>
                    <a:pt x="644" y="21"/>
                    <a:pt x="644" y="21"/>
                  </a:cubicBezTo>
                  <a:moveTo>
                    <a:pt x="2965" y="21"/>
                  </a:moveTo>
                  <a:cubicBezTo>
                    <a:pt x="2965" y="21"/>
                    <a:pt x="2965" y="21"/>
                    <a:pt x="2965" y="21"/>
                  </a:cubicBezTo>
                  <a:cubicBezTo>
                    <a:pt x="2963" y="21"/>
                    <a:pt x="2962" y="22"/>
                    <a:pt x="2962" y="24"/>
                  </a:cubicBezTo>
                  <a:cubicBezTo>
                    <a:pt x="2963" y="25"/>
                    <a:pt x="2964" y="27"/>
                    <a:pt x="2966" y="27"/>
                  </a:cubicBezTo>
                  <a:cubicBezTo>
                    <a:pt x="2966" y="27"/>
                    <a:pt x="2966" y="27"/>
                    <a:pt x="2966" y="27"/>
                  </a:cubicBezTo>
                  <a:cubicBezTo>
                    <a:pt x="2967" y="27"/>
                    <a:pt x="2968" y="25"/>
                    <a:pt x="2968" y="24"/>
                  </a:cubicBezTo>
                  <a:cubicBezTo>
                    <a:pt x="2968" y="22"/>
                    <a:pt x="2966" y="21"/>
                    <a:pt x="2965" y="21"/>
                  </a:cubicBezTo>
                  <a:moveTo>
                    <a:pt x="3093" y="20"/>
                  </a:moveTo>
                  <a:cubicBezTo>
                    <a:pt x="3091" y="20"/>
                    <a:pt x="3090" y="22"/>
                    <a:pt x="3091" y="23"/>
                  </a:cubicBezTo>
                  <a:cubicBezTo>
                    <a:pt x="3091" y="25"/>
                    <a:pt x="3092" y="26"/>
                    <a:pt x="3094" y="26"/>
                  </a:cubicBezTo>
                  <a:cubicBezTo>
                    <a:pt x="3095" y="26"/>
                    <a:pt x="3096" y="25"/>
                    <a:pt x="3096" y="23"/>
                  </a:cubicBezTo>
                  <a:cubicBezTo>
                    <a:pt x="3096" y="22"/>
                    <a:pt x="3094" y="20"/>
                    <a:pt x="3093" y="20"/>
                  </a:cubicBezTo>
                  <a:moveTo>
                    <a:pt x="3157" y="20"/>
                  </a:moveTo>
                  <a:cubicBezTo>
                    <a:pt x="3157" y="20"/>
                    <a:pt x="3157" y="20"/>
                    <a:pt x="3157" y="20"/>
                  </a:cubicBezTo>
                  <a:cubicBezTo>
                    <a:pt x="3156" y="20"/>
                    <a:pt x="3155" y="22"/>
                    <a:pt x="3155" y="23"/>
                  </a:cubicBezTo>
                  <a:cubicBezTo>
                    <a:pt x="3155" y="25"/>
                    <a:pt x="3157" y="26"/>
                    <a:pt x="3158" y="26"/>
                  </a:cubicBezTo>
                  <a:cubicBezTo>
                    <a:pt x="3158" y="26"/>
                    <a:pt x="3158" y="26"/>
                    <a:pt x="3158" y="26"/>
                  </a:cubicBezTo>
                  <a:cubicBezTo>
                    <a:pt x="3160" y="26"/>
                    <a:pt x="3161" y="25"/>
                    <a:pt x="3161" y="23"/>
                  </a:cubicBezTo>
                  <a:cubicBezTo>
                    <a:pt x="3160" y="22"/>
                    <a:pt x="3159" y="20"/>
                    <a:pt x="3157" y="20"/>
                  </a:cubicBezTo>
                  <a:moveTo>
                    <a:pt x="580" y="20"/>
                  </a:moveTo>
                  <a:cubicBezTo>
                    <a:pt x="578" y="20"/>
                    <a:pt x="577" y="22"/>
                    <a:pt x="577" y="23"/>
                  </a:cubicBezTo>
                  <a:cubicBezTo>
                    <a:pt x="577" y="25"/>
                    <a:pt x="578" y="26"/>
                    <a:pt x="579" y="26"/>
                  </a:cubicBezTo>
                  <a:cubicBezTo>
                    <a:pt x="579" y="26"/>
                    <a:pt x="579" y="26"/>
                    <a:pt x="579" y="26"/>
                  </a:cubicBezTo>
                  <a:cubicBezTo>
                    <a:pt x="581" y="26"/>
                    <a:pt x="582" y="25"/>
                    <a:pt x="582" y="23"/>
                  </a:cubicBezTo>
                  <a:cubicBezTo>
                    <a:pt x="582" y="22"/>
                    <a:pt x="581" y="20"/>
                    <a:pt x="580" y="20"/>
                  </a:cubicBezTo>
                  <a:cubicBezTo>
                    <a:pt x="580" y="20"/>
                    <a:pt x="580" y="20"/>
                    <a:pt x="580" y="20"/>
                  </a:cubicBezTo>
                  <a:moveTo>
                    <a:pt x="2772" y="20"/>
                  </a:moveTo>
                  <a:cubicBezTo>
                    <a:pt x="2771" y="20"/>
                    <a:pt x="2770" y="22"/>
                    <a:pt x="2770" y="23"/>
                  </a:cubicBezTo>
                  <a:cubicBezTo>
                    <a:pt x="2771" y="25"/>
                    <a:pt x="2772" y="26"/>
                    <a:pt x="2773" y="26"/>
                  </a:cubicBezTo>
                  <a:cubicBezTo>
                    <a:pt x="2773" y="26"/>
                    <a:pt x="2773" y="26"/>
                    <a:pt x="2773" y="26"/>
                  </a:cubicBezTo>
                  <a:cubicBezTo>
                    <a:pt x="2775" y="26"/>
                    <a:pt x="2776" y="25"/>
                    <a:pt x="2776" y="23"/>
                  </a:cubicBezTo>
                  <a:cubicBezTo>
                    <a:pt x="2775" y="22"/>
                    <a:pt x="2774" y="20"/>
                    <a:pt x="2772" y="20"/>
                  </a:cubicBezTo>
                  <a:cubicBezTo>
                    <a:pt x="2772" y="20"/>
                    <a:pt x="2772" y="20"/>
                    <a:pt x="2772" y="20"/>
                  </a:cubicBezTo>
                  <a:moveTo>
                    <a:pt x="3029" y="20"/>
                  </a:moveTo>
                  <a:cubicBezTo>
                    <a:pt x="3028" y="20"/>
                    <a:pt x="3027" y="22"/>
                    <a:pt x="3027" y="23"/>
                  </a:cubicBezTo>
                  <a:cubicBezTo>
                    <a:pt x="3027" y="25"/>
                    <a:pt x="3028" y="26"/>
                    <a:pt x="3030" y="26"/>
                  </a:cubicBezTo>
                  <a:cubicBezTo>
                    <a:pt x="3030" y="26"/>
                    <a:pt x="3030" y="26"/>
                    <a:pt x="3030" y="26"/>
                  </a:cubicBezTo>
                  <a:cubicBezTo>
                    <a:pt x="3031" y="26"/>
                    <a:pt x="3032" y="25"/>
                    <a:pt x="3032" y="23"/>
                  </a:cubicBezTo>
                  <a:cubicBezTo>
                    <a:pt x="3032" y="22"/>
                    <a:pt x="3030" y="20"/>
                    <a:pt x="3029" y="20"/>
                  </a:cubicBezTo>
                  <a:cubicBezTo>
                    <a:pt x="3029" y="20"/>
                    <a:pt x="3029" y="20"/>
                    <a:pt x="3029" y="20"/>
                  </a:cubicBezTo>
                  <a:moveTo>
                    <a:pt x="3222" y="20"/>
                  </a:moveTo>
                  <a:cubicBezTo>
                    <a:pt x="3222" y="20"/>
                    <a:pt x="3222" y="20"/>
                    <a:pt x="3222" y="20"/>
                  </a:cubicBezTo>
                  <a:cubicBezTo>
                    <a:pt x="3221" y="20"/>
                    <a:pt x="3220" y="21"/>
                    <a:pt x="3220" y="23"/>
                  </a:cubicBezTo>
                  <a:cubicBezTo>
                    <a:pt x="3220" y="25"/>
                    <a:pt x="3222" y="26"/>
                    <a:pt x="3224" y="26"/>
                  </a:cubicBezTo>
                  <a:cubicBezTo>
                    <a:pt x="3224" y="26"/>
                    <a:pt x="3224" y="26"/>
                    <a:pt x="3224" y="26"/>
                  </a:cubicBezTo>
                  <a:cubicBezTo>
                    <a:pt x="3225" y="26"/>
                    <a:pt x="3226" y="25"/>
                    <a:pt x="3226" y="23"/>
                  </a:cubicBezTo>
                  <a:cubicBezTo>
                    <a:pt x="3225" y="21"/>
                    <a:pt x="3224" y="20"/>
                    <a:pt x="3222" y="20"/>
                  </a:cubicBezTo>
                  <a:moveTo>
                    <a:pt x="1224" y="20"/>
                  </a:moveTo>
                  <a:cubicBezTo>
                    <a:pt x="1224" y="20"/>
                    <a:pt x="1224" y="20"/>
                    <a:pt x="1224" y="20"/>
                  </a:cubicBezTo>
                  <a:cubicBezTo>
                    <a:pt x="1222" y="20"/>
                    <a:pt x="1221" y="21"/>
                    <a:pt x="1221" y="23"/>
                  </a:cubicBezTo>
                  <a:cubicBezTo>
                    <a:pt x="1221" y="25"/>
                    <a:pt x="1222" y="26"/>
                    <a:pt x="1224" y="26"/>
                  </a:cubicBezTo>
                  <a:cubicBezTo>
                    <a:pt x="1224" y="26"/>
                    <a:pt x="1224" y="26"/>
                    <a:pt x="1224" y="26"/>
                  </a:cubicBezTo>
                  <a:cubicBezTo>
                    <a:pt x="1226" y="26"/>
                    <a:pt x="1227" y="24"/>
                    <a:pt x="1227" y="23"/>
                  </a:cubicBezTo>
                  <a:cubicBezTo>
                    <a:pt x="1227" y="21"/>
                    <a:pt x="1225" y="20"/>
                    <a:pt x="1224" y="20"/>
                  </a:cubicBezTo>
                  <a:moveTo>
                    <a:pt x="3288" y="20"/>
                  </a:moveTo>
                  <a:cubicBezTo>
                    <a:pt x="3288" y="20"/>
                    <a:pt x="3288" y="20"/>
                    <a:pt x="3288" y="20"/>
                  </a:cubicBezTo>
                  <a:cubicBezTo>
                    <a:pt x="3286" y="20"/>
                    <a:pt x="3285" y="21"/>
                    <a:pt x="3286" y="23"/>
                  </a:cubicBezTo>
                  <a:cubicBezTo>
                    <a:pt x="3286" y="24"/>
                    <a:pt x="3288" y="26"/>
                    <a:pt x="3289" y="26"/>
                  </a:cubicBezTo>
                  <a:cubicBezTo>
                    <a:pt x="3289" y="26"/>
                    <a:pt x="3289" y="26"/>
                    <a:pt x="3289" y="26"/>
                  </a:cubicBezTo>
                  <a:cubicBezTo>
                    <a:pt x="3291" y="26"/>
                    <a:pt x="3292" y="24"/>
                    <a:pt x="3291" y="23"/>
                  </a:cubicBezTo>
                  <a:cubicBezTo>
                    <a:pt x="3291" y="21"/>
                    <a:pt x="3289" y="20"/>
                    <a:pt x="3288" y="20"/>
                  </a:cubicBezTo>
                  <a:moveTo>
                    <a:pt x="516" y="20"/>
                  </a:moveTo>
                  <a:cubicBezTo>
                    <a:pt x="514" y="20"/>
                    <a:pt x="513" y="21"/>
                    <a:pt x="513" y="23"/>
                  </a:cubicBezTo>
                  <a:cubicBezTo>
                    <a:pt x="513" y="24"/>
                    <a:pt x="514" y="26"/>
                    <a:pt x="515" y="26"/>
                  </a:cubicBezTo>
                  <a:cubicBezTo>
                    <a:pt x="515" y="26"/>
                    <a:pt x="515" y="26"/>
                    <a:pt x="515" y="26"/>
                  </a:cubicBezTo>
                  <a:cubicBezTo>
                    <a:pt x="517" y="26"/>
                    <a:pt x="518" y="24"/>
                    <a:pt x="518" y="23"/>
                  </a:cubicBezTo>
                  <a:cubicBezTo>
                    <a:pt x="518" y="21"/>
                    <a:pt x="517" y="20"/>
                    <a:pt x="516" y="20"/>
                  </a:cubicBezTo>
                  <a:cubicBezTo>
                    <a:pt x="516" y="20"/>
                    <a:pt x="516" y="20"/>
                    <a:pt x="516" y="20"/>
                  </a:cubicBezTo>
                  <a:moveTo>
                    <a:pt x="3354" y="19"/>
                  </a:moveTo>
                  <a:cubicBezTo>
                    <a:pt x="3354" y="19"/>
                    <a:pt x="3354" y="19"/>
                    <a:pt x="3354" y="19"/>
                  </a:cubicBezTo>
                  <a:cubicBezTo>
                    <a:pt x="3352" y="19"/>
                    <a:pt x="3351" y="21"/>
                    <a:pt x="3352" y="22"/>
                  </a:cubicBezTo>
                  <a:cubicBezTo>
                    <a:pt x="3352" y="24"/>
                    <a:pt x="3354" y="25"/>
                    <a:pt x="3355" y="25"/>
                  </a:cubicBezTo>
                  <a:cubicBezTo>
                    <a:pt x="3355" y="25"/>
                    <a:pt x="3355" y="25"/>
                    <a:pt x="3355" y="25"/>
                  </a:cubicBezTo>
                  <a:cubicBezTo>
                    <a:pt x="3357" y="25"/>
                    <a:pt x="3358" y="24"/>
                    <a:pt x="3357" y="22"/>
                  </a:cubicBezTo>
                  <a:cubicBezTo>
                    <a:pt x="3357" y="21"/>
                    <a:pt x="3355" y="19"/>
                    <a:pt x="3354" y="19"/>
                  </a:cubicBezTo>
                  <a:moveTo>
                    <a:pt x="451" y="19"/>
                  </a:moveTo>
                  <a:cubicBezTo>
                    <a:pt x="450" y="19"/>
                    <a:pt x="449" y="20"/>
                    <a:pt x="449" y="22"/>
                  </a:cubicBezTo>
                  <a:cubicBezTo>
                    <a:pt x="449" y="24"/>
                    <a:pt x="450" y="25"/>
                    <a:pt x="451" y="25"/>
                  </a:cubicBezTo>
                  <a:cubicBezTo>
                    <a:pt x="451" y="25"/>
                    <a:pt x="451" y="25"/>
                    <a:pt x="451" y="25"/>
                  </a:cubicBezTo>
                  <a:cubicBezTo>
                    <a:pt x="453" y="25"/>
                    <a:pt x="454" y="24"/>
                    <a:pt x="454" y="22"/>
                  </a:cubicBezTo>
                  <a:cubicBezTo>
                    <a:pt x="454" y="20"/>
                    <a:pt x="453" y="19"/>
                    <a:pt x="451" y="19"/>
                  </a:cubicBezTo>
                  <a:cubicBezTo>
                    <a:pt x="451" y="19"/>
                    <a:pt x="451" y="19"/>
                    <a:pt x="451" y="19"/>
                  </a:cubicBezTo>
                  <a:moveTo>
                    <a:pt x="3420" y="19"/>
                  </a:moveTo>
                  <a:cubicBezTo>
                    <a:pt x="3420" y="19"/>
                    <a:pt x="3420" y="19"/>
                    <a:pt x="3420" y="19"/>
                  </a:cubicBezTo>
                  <a:cubicBezTo>
                    <a:pt x="3418" y="19"/>
                    <a:pt x="3417" y="20"/>
                    <a:pt x="3418" y="22"/>
                  </a:cubicBezTo>
                  <a:cubicBezTo>
                    <a:pt x="3418" y="24"/>
                    <a:pt x="3420" y="25"/>
                    <a:pt x="3422" y="25"/>
                  </a:cubicBezTo>
                  <a:cubicBezTo>
                    <a:pt x="3422" y="25"/>
                    <a:pt x="3422" y="25"/>
                    <a:pt x="3422" y="25"/>
                  </a:cubicBezTo>
                  <a:cubicBezTo>
                    <a:pt x="3423" y="25"/>
                    <a:pt x="3424" y="24"/>
                    <a:pt x="3424" y="22"/>
                  </a:cubicBezTo>
                  <a:cubicBezTo>
                    <a:pt x="3423" y="20"/>
                    <a:pt x="3421" y="19"/>
                    <a:pt x="3420" y="19"/>
                  </a:cubicBezTo>
                  <a:moveTo>
                    <a:pt x="2709" y="19"/>
                  </a:moveTo>
                  <a:cubicBezTo>
                    <a:pt x="2708" y="19"/>
                    <a:pt x="2707" y="20"/>
                    <a:pt x="2707" y="22"/>
                  </a:cubicBezTo>
                  <a:cubicBezTo>
                    <a:pt x="2708" y="23"/>
                    <a:pt x="2709" y="24"/>
                    <a:pt x="2711" y="24"/>
                  </a:cubicBezTo>
                  <a:cubicBezTo>
                    <a:pt x="2711" y="24"/>
                    <a:pt x="2711" y="24"/>
                    <a:pt x="2711" y="24"/>
                  </a:cubicBezTo>
                  <a:cubicBezTo>
                    <a:pt x="2712" y="24"/>
                    <a:pt x="2713" y="23"/>
                    <a:pt x="2713" y="22"/>
                  </a:cubicBezTo>
                  <a:cubicBezTo>
                    <a:pt x="2712" y="20"/>
                    <a:pt x="2711" y="19"/>
                    <a:pt x="2709" y="19"/>
                  </a:cubicBezTo>
                  <a:cubicBezTo>
                    <a:pt x="2709" y="19"/>
                    <a:pt x="2709" y="19"/>
                    <a:pt x="2709" y="19"/>
                  </a:cubicBezTo>
                  <a:moveTo>
                    <a:pt x="3486" y="19"/>
                  </a:moveTo>
                  <a:cubicBezTo>
                    <a:pt x="3486" y="19"/>
                    <a:pt x="3486" y="19"/>
                    <a:pt x="3486" y="19"/>
                  </a:cubicBezTo>
                  <a:cubicBezTo>
                    <a:pt x="3485" y="19"/>
                    <a:pt x="3484" y="20"/>
                    <a:pt x="3484" y="22"/>
                  </a:cubicBezTo>
                  <a:cubicBezTo>
                    <a:pt x="3485" y="23"/>
                    <a:pt x="3486" y="24"/>
                    <a:pt x="3488" y="24"/>
                  </a:cubicBezTo>
                  <a:cubicBezTo>
                    <a:pt x="3488" y="24"/>
                    <a:pt x="3488" y="24"/>
                    <a:pt x="3488" y="24"/>
                  </a:cubicBezTo>
                  <a:cubicBezTo>
                    <a:pt x="3490" y="24"/>
                    <a:pt x="3490" y="23"/>
                    <a:pt x="3490" y="21"/>
                  </a:cubicBezTo>
                  <a:cubicBezTo>
                    <a:pt x="3489" y="20"/>
                    <a:pt x="3488" y="19"/>
                    <a:pt x="3486" y="19"/>
                  </a:cubicBezTo>
                  <a:moveTo>
                    <a:pt x="387" y="18"/>
                  </a:moveTo>
                  <a:cubicBezTo>
                    <a:pt x="386" y="18"/>
                    <a:pt x="385" y="20"/>
                    <a:pt x="385" y="21"/>
                  </a:cubicBezTo>
                  <a:cubicBezTo>
                    <a:pt x="385" y="23"/>
                    <a:pt x="386" y="24"/>
                    <a:pt x="387" y="24"/>
                  </a:cubicBezTo>
                  <a:cubicBezTo>
                    <a:pt x="387" y="24"/>
                    <a:pt x="387" y="24"/>
                    <a:pt x="387" y="24"/>
                  </a:cubicBezTo>
                  <a:cubicBezTo>
                    <a:pt x="389" y="24"/>
                    <a:pt x="390" y="23"/>
                    <a:pt x="390" y="21"/>
                  </a:cubicBezTo>
                  <a:cubicBezTo>
                    <a:pt x="390" y="20"/>
                    <a:pt x="389" y="18"/>
                    <a:pt x="387" y="18"/>
                  </a:cubicBezTo>
                  <a:cubicBezTo>
                    <a:pt x="387" y="18"/>
                    <a:pt x="387" y="18"/>
                    <a:pt x="387" y="18"/>
                  </a:cubicBezTo>
                  <a:moveTo>
                    <a:pt x="1291" y="18"/>
                  </a:moveTo>
                  <a:cubicBezTo>
                    <a:pt x="1291" y="18"/>
                    <a:pt x="1291" y="18"/>
                    <a:pt x="1290" y="18"/>
                  </a:cubicBezTo>
                  <a:cubicBezTo>
                    <a:pt x="1289" y="18"/>
                    <a:pt x="1288" y="19"/>
                    <a:pt x="1288" y="21"/>
                  </a:cubicBezTo>
                  <a:cubicBezTo>
                    <a:pt x="1288" y="22"/>
                    <a:pt x="1290" y="24"/>
                    <a:pt x="1291" y="24"/>
                  </a:cubicBezTo>
                  <a:cubicBezTo>
                    <a:pt x="1291" y="24"/>
                    <a:pt x="1291" y="24"/>
                    <a:pt x="1291" y="24"/>
                  </a:cubicBezTo>
                  <a:cubicBezTo>
                    <a:pt x="1293" y="24"/>
                    <a:pt x="1294" y="22"/>
                    <a:pt x="1294" y="21"/>
                  </a:cubicBezTo>
                  <a:cubicBezTo>
                    <a:pt x="1294" y="19"/>
                    <a:pt x="1292" y="18"/>
                    <a:pt x="1291" y="18"/>
                  </a:cubicBezTo>
                  <a:moveTo>
                    <a:pt x="3552" y="18"/>
                  </a:moveTo>
                  <a:cubicBezTo>
                    <a:pt x="3552" y="18"/>
                    <a:pt x="3552" y="18"/>
                    <a:pt x="3552" y="18"/>
                  </a:cubicBezTo>
                  <a:cubicBezTo>
                    <a:pt x="3551" y="18"/>
                    <a:pt x="3550" y="19"/>
                    <a:pt x="3551" y="21"/>
                  </a:cubicBezTo>
                  <a:cubicBezTo>
                    <a:pt x="3551" y="23"/>
                    <a:pt x="3553" y="24"/>
                    <a:pt x="3555" y="24"/>
                  </a:cubicBezTo>
                  <a:cubicBezTo>
                    <a:pt x="3555" y="24"/>
                    <a:pt x="3555" y="24"/>
                    <a:pt x="3555" y="24"/>
                  </a:cubicBezTo>
                  <a:cubicBezTo>
                    <a:pt x="3556" y="24"/>
                    <a:pt x="3557" y="22"/>
                    <a:pt x="3556" y="21"/>
                  </a:cubicBezTo>
                  <a:cubicBezTo>
                    <a:pt x="3556" y="19"/>
                    <a:pt x="3554" y="18"/>
                    <a:pt x="3552" y="18"/>
                  </a:cubicBezTo>
                  <a:moveTo>
                    <a:pt x="323" y="18"/>
                  </a:moveTo>
                  <a:cubicBezTo>
                    <a:pt x="322" y="18"/>
                    <a:pt x="321" y="19"/>
                    <a:pt x="321" y="21"/>
                  </a:cubicBezTo>
                  <a:cubicBezTo>
                    <a:pt x="320" y="22"/>
                    <a:pt x="322" y="23"/>
                    <a:pt x="323" y="23"/>
                  </a:cubicBezTo>
                  <a:cubicBezTo>
                    <a:pt x="323" y="23"/>
                    <a:pt x="323" y="23"/>
                    <a:pt x="323" y="23"/>
                  </a:cubicBezTo>
                  <a:cubicBezTo>
                    <a:pt x="325" y="23"/>
                    <a:pt x="326" y="22"/>
                    <a:pt x="326" y="21"/>
                  </a:cubicBezTo>
                  <a:cubicBezTo>
                    <a:pt x="326" y="19"/>
                    <a:pt x="325" y="18"/>
                    <a:pt x="323" y="18"/>
                  </a:cubicBezTo>
                  <a:cubicBezTo>
                    <a:pt x="323" y="18"/>
                    <a:pt x="323" y="18"/>
                    <a:pt x="323" y="18"/>
                  </a:cubicBezTo>
                  <a:moveTo>
                    <a:pt x="3619" y="18"/>
                  </a:moveTo>
                  <a:cubicBezTo>
                    <a:pt x="3619" y="18"/>
                    <a:pt x="3619" y="18"/>
                    <a:pt x="3619" y="18"/>
                  </a:cubicBezTo>
                  <a:cubicBezTo>
                    <a:pt x="3617" y="18"/>
                    <a:pt x="3616" y="19"/>
                    <a:pt x="3617" y="21"/>
                  </a:cubicBezTo>
                  <a:cubicBezTo>
                    <a:pt x="3618" y="22"/>
                    <a:pt x="3619" y="23"/>
                    <a:pt x="3621" y="23"/>
                  </a:cubicBezTo>
                  <a:cubicBezTo>
                    <a:pt x="3621" y="23"/>
                    <a:pt x="3621" y="23"/>
                    <a:pt x="3621" y="23"/>
                  </a:cubicBezTo>
                  <a:cubicBezTo>
                    <a:pt x="3623" y="23"/>
                    <a:pt x="3623" y="22"/>
                    <a:pt x="3623" y="20"/>
                  </a:cubicBezTo>
                  <a:cubicBezTo>
                    <a:pt x="3622" y="19"/>
                    <a:pt x="3620" y="18"/>
                    <a:pt x="3619" y="18"/>
                  </a:cubicBezTo>
                  <a:moveTo>
                    <a:pt x="3685" y="17"/>
                  </a:moveTo>
                  <a:cubicBezTo>
                    <a:pt x="3685" y="17"/>
                    <a:pt x="3685" y="17"/>
                    <a:pt x="3685" y="17"/>
                  </a:cubicBezTo>
                  <a:cubicBezTo>
                    <a:pt x="3683" y="17"/>
                    <a:pt x="3682" y="18"/>
                    <a:pt x="3683" y="20"/>
                  </a:cubicBezTo>
                  <a:cubicBezTo>
                    <a:pt x="3684" y="22"/>
                    <a:pt x="3686" y="23"/>
                    <a:pt x="3687" y="23"/>
                  </a:cubicBezTo>
                  <a:cubicBezTo>
                    <a:pt x="3687" y="23"/>
                    <a:pt x="3687" y="23"/>
                    <a:pt x="3687" y="23"/>
                  </a:cubicBezTo>
                  <a:cubicBezTo>
                    <a:pt x="3689" y="23"/>
                    <a:pt x="3690" y="22"/>
                    <a:pt x="3689" y="20"/>
                  </a:cubicBezTo>
                  <a:cubicBezTo>
                    <a:pt x="3688" y="18"/>
                    <a:pt x="3686" y="17"/>
                    <a:pt x="3685" y="17"/>
                  </a:cubicBezTo>
                  <a:moveTo>
                    <a:pt x="259" y="17"/>
                  </a:moveTo>
                  <a:cubicBezTo>
                    <a:pt x="258" y="17"/>
                    <a:pt x="256" y="18"/>
                    <a:pt x="256" y="20"/>
                  </a:cubicBezTo>
                  <a:cubicBezTo>
                    <a:pt x="256" y="22"/>
                    <a:pt x="258" y="23"/>
                    <a:pt x="259" y="23"/>
                  </a:cubicBezTo>
                  <a:cubicBezTo>
                    <a:pt x="259" y="23"/>
                    <a:pt x="259" y="23"/>
                    <a:pt x="259" y="23"/>
                  </a:cubicBezTo>
                  <a:cubicBezTo>
                    <a:pt x="261" y="23"/>
                    <a:pt x="262" y="22"/>
                    <a:pt x="262" y="20"/>
                  </a:cubicBezTo>
                  <a:cubicBezTo>
                    <a:pt x="262" y="18"/>
                    <a:pt x="261" y="17"/>
                    <a:pt x="259" y="17"/>
                  </a:cubicBezTo>
                  <a:cubicBezTo>
                    <a:pt x="259" y="17"/>
                    <a:pt x="259" y="17"/>
                    <a:pt x="259" y="17"/>
                  </a:cubicBezTo>
                  <a:moveTo>
                    <a:pt x="4138" y="17"/>
                  </a:moveTo>
                  <a:cubicBezTo>
                    <a:pt x="4137" y="17"/>
                    <a:pt x="4136" y="18"/>
                    <a:pt x="4137" y="20"/>
                  </a:cubicBezTo>
                  <a:cubicBezTo>
                    <a:pt x="4138" y="21"/>
                    <a:pt x="4140" y="22"/>
                    <a:pt x="4141" y="22"/>
                  </a:cubicBezTo>
                  <a:cubicBezTo>
                    <a:pt x="4143" y="22"/>
                    <a:pt x="4143" y="21"/>
                    <a:pt x="4142" y="20"/>
                  </a:cubicBezTo>
                  <a:cubicBezTo>
                    <a:pt x="4141" y="18"/>
                    <a:pt x="4140" y="17"/>
                    <a:pt x="4138" y="17"/>
                  </a:cubicBezTo>
                  <a:moveTo>
                    <a:pt x="2647" y="17"/>
                  </a:moveTo>
                  <a:cubicBezTo>
                    <a:pt x="2645" y="17"/>
                    <a:pt x="2645" y="18"/>
                    <a:pt x="2645" y="19"/>
                  </a:cubicBezTo>
                  <a:cubicBezTo>
                    <a:pt x="2645" y="21"/>
                    <a:pt x="2647" y="22"/>
                    <a:pt x="2649" y="22"/>
                  </a:cubicBezTo>
                  <a:cubicBezTo>
                    <a:pt x="2649" y="22"/>
                    <a:pt x="2649" y="22"/>
                    <a:pt x="2649" y="22"/>
                  </a:cubicBezTo>
                  <a:cubicBezTo>
                    <a:pt x="2650" y="22"/>
                    <a:pt x="2651" y="21"/>
                    <a:pt x="2650" y="20"/>
                  </a:cubicBezTo>
                  <a:cubicBezTo>
                    <a:pt x="2650" y="18"/>
                    <a:pt x="2648" y="17"/>
                    <a:pt x="2647" y="17"/>
                  </a:cubicBezTo>
                  <a:cubicBezTo>
                    <a:pt x="2647" y="17"/>
                    <a:pt x="2647" y="17"/>
                    <a:pt x="2647" y="17"/>
                  </a:cubicBezTo>
                  <a:moveTo>
                    <a:pt x="3750" y="17"/>
                  </a:moveTo>
                  <a:cubicBezTo>
                    <a:pt x="3750" y="17"/>
                    <a:pt x="3750" y="17"/>
                    <a:pt x="3750" y="17"/>
                  </a:cubicBezTo>
                  <a:cubicBezTo>
                    <a:pt x="3749" y="17"/>
                    <a:pt x="3748" y="18"/>
                    <a:pt x="3749" y="20"/>
                  </a:cubicBezTo>
                  <a:cubicBezTo>
                    <a:pt x="3750" y="21"/>
                    <a:pt x="3752" y="22"/>
                    <a:pt x="3753" y="22"/>
                  </a:cubicBezTo>
                  <a:cubicBezTo>
                    <a:pt x="3753" y="22"/>
                    <a:pt x="3753" y="22"/>
                    <a:pt x="3753" y="22"/>
                  </a:cubicBezTo>
                  <a:cubicBezTo>
                    <a:pt x="3755" y="22"/>
                    <a:pt x="3755" y="21"/>
                    <a:pt x="3755" y="20"/>
                  </a:cubicBezTo>
                  <a:cubicBezTo>
                    <a:pt x="3754" y="18"/>
                    <a:pt x="3752" y="17"/>
                    <a:pt x="3750" y="17"/>
                  </a:cubicBezTo>
                  <a:moveTo>
                    <a:pt x="4202" y="17"/>
                  </a:moveTo>
                  <a:cubicBezTo>
                    <a:pt x="4202" y="17"/>
                    <a:pt x="4202" y="17"/>
                    <a:pt x="4202" y="17"/>
                  </a:cubicBezTo>
                  <a:cubicBezTo>
                    <a:pt x="4201" y="17"/>
                    <a:pt x="4200" y="18"/>
                    <a:pt x="4201" y="20"/>
                  </a:cubicBezTo>
                  <a:cubicBezTo>
                    <a:pt x="4202" y="21"/>
                    <a:pt x="4204" y="22"/>
                    <a:pt x="4205" y="22"/>
                  </a:cubicBezTo>
                  <a:cubicBezTo>
                    <a:pt x="4205" y="22"/>
                    <a:pt x="4205" y="22"/>
                    <a:pt x="4205" y="22"/>
                  </a:cubicBezTo>
                  <a:cubicBezTo>
                    <a:pt x="4207" y="22"/>
                    <a:pt x="4207" y="21"/>
                    <a:pt x="4206" y="20"/>
                  </a:cubicBezTo>
                  <a:cubicBezTo>
                    <a:pt x="4205" y="18"/>
                    <a:pt x="4203" y="17"/>
                    <a:pt x="4202" y="17"/>
                  </a:cubicBezTo>
                  <a:moveTo>
                    <a:pt x="4073" y="17"/>
                  </a:moveTo>
                  <a:cubicBezTo>
                    <a:pt x="4072" y="17"/>
                    <a:pt x="4071" y="18"/>
                    <a:pt x="4072" y="20"/>
                  </a:cubicBezTo>
                  <a:cubicBezTo>
                    <a:pt x="4073" y="21"/>
                    <a:pt x="4075" y="22"/>
                    <a:pt x="4077" y="22"/>
                  </a:cubicBezTo>
                  <a:cubicBezTo>
                    <a:pt x="4077" y="22"/>
                    <a:pt x="4077" y="22"/>
                    <a:pt x="4077" y="22"/>
                  </a:cubicBezTo>
                  <a:cubicBezTo>
                    <a:pt x="4078" y="22"/>
                    <a:pt x="4079" y="21"/>
                    <a:pt x="4078" y="20"/>
                  </a:cubicBezTo>
                  <a:cubicBezTo>
                    <a:pt x="4077" y="18"/>
                    <a:pt x="4075" y="17"/>
                    <a:pt x="4073" y="17"/>
                  </a:cubicBezTo>
                  <a:moveTo>
                    <a:pt x="195" y="17"/>
                  </a:moveTo>
                  <a:cubicBezTo>
                    <a:pt x="194" y="17"/>
                    <a:pt x="192" y="18"/>
                    <a:pt x="192" y="20"/>
                  </a:cubicBezTo>
                  <a:cubicBezTo>
                    <a:pt x="192" y="21"/>
                    <a:pt x="194" y="22"/>
                    <a:pt x="195" y="22"/>
                  </a:cubicBezTo>
                  <a:cubicBezTo>
                    <a:pt x="195" y="22"/>
                    <a:pt x="195" y="22"/>
                    <a:pt x="195" y="22"/>
                  </a:cubicBezTo>
                  <a:cubicBezTo>
                    <a:pt x="197" y="22"/>
                    <a:pt x="198" y="21"/>
                    <a:pt x="198" y="20"/>
                  </a:cubicBezTo>
                  <a:cubicBezTo>
                    <a:pt x="198" y="18"/>
                    <a:pt x="197" y="17"/>
                    <a:pt x="195" y="17"/>
                  </a:cubicBezTo>
                  <a:cubicBezTo>
                    <a:pt x="195" y="17"/>
                    <a:pt x="195" y="17"/>
                    <a:pt x="195" y="17"/>
                  </a:cubicBezTo>
                  <a:moveTo>
                    <a:pt x="4265" y="17"/>
                  </a:moveTo>
                  <a:cubicBezTo>
                    <a:pt x="4265" y="17"/>
                    <a:pt x="4265" y="17"/>
                    <a:pt x="4265" y="17"/>
                  </a:cubicBezTo>
                  <a:cubicBezTo>
                    <a:pt x="4264" y="17"/>
                    <a:pt x="4263" y="18"/>
                    <a:pt x="4264" y="19"/>
                  </a:cubicBezTo>
                  <a:cubicBezTo>
                    <a:pt x="4265" y="21"/>
                    <a:pt x="4267" y="22"/>
                    <a:pt x="4268" y="22"/>
                  </a:cubicBezTo>
                  <a:cubicBezTo>
                    <a:pt x="4268" y="22"/>
                    <a:pt x="4268" y="22"/>
                    <a:pt x="4268" y="22"/>
                  </a:cubicBezTo>
                  <a:cubicBezTo>
                    <a:pt x="4270" y="22"/>
                    <a:pt x="4270" y="21"/>
                    <a:pt x="4270" y="19"/>
                  </a:cubicBezTo>
                  <a:cubicBezTo>
                    <a:pt x="4269" y="18"/>
                    <a:pt x="4267" y="17"/>
                    <a:pt x="4265" y="17"/>
                  </a:cubicBezTo>
                  <a:moveTo>
                    <a:pt x="3816" y="17"/>
                  </a:moveTo>
                  <a:cubicBezTo>
                    <a:pt x="3816" y="17"/>
                    <a:pt x="3816" y="17"/>
                    <a:pt x="3816" y="17"/>
                  </a:cubicBezTo>
                  <a:cubicBezTo>
                    <a:pt x="3814" y="17"/>
                    <a:pt x="3814" y="18"/>
                    <a:pt x="3815" y="19"/>
                  </a:cubicBezTo>
                  <a:cubicBezTo>
                    <a:pt x="3815" y="21"/>
                    <a:pt x="3817" y="22"/>
                    <a:pt x="3819" y="22"/>
                  </a:cubicBezTo>
                  <a:cubicBezTo>
                    <a:pt x="3819" y="22"/>
                    <a:pt x="3819" y="22"/>
                    <a:pt x="3819" y="22"/>
                  </a:cubicBezTo>
                  <a:cubicBezTo>
                    <a:pt x="3820" y="22"/>
                    <a:pt x="3821" y="21"/>
                    <a:pt x="3820" y="19"/>
                  </a:cubicBezTo>
                  <a:cubicBezTo>
                    <a:pt x="3819" y="18"/>
                    <a:pt x="3817" y="17"/>
                    <a:pt x="3816" y="17"/>
                  </a:cubicBezTo>
                  <a:moveTo>
                    <a:pt x="4009" y="17"/>
                  </a:moveTo>
                  <a:cubicBezTo>
                    <a:pt x="4007" y="17"/>
                    <a:pt x="4007" y="18"/>
                    <a:pt x="4008" y="19"/>
                  </a:cubicBezTo>
                  <a:cubicBezTo>
                    <a:pt x="4009" y="21"/>
                    <a:pt x="4011" y="22"/>
                    <a:pt x="4012" y="22"/>
                  </a:cubicBezTo>
                  <a:cubicBezTo>
                    <a:pt x="4012" y="22"/>
                    <a:pt x="4012" y="22"/>
                    <a:pt x="4012" y="22"/>
                  </a:cubicBezTo>
                  <a:cubicBezTo>
                    <a:pt x="4013" y="22"/>
                    <a:pt x="4014" y="21"/>
                    <a:pt x="4013" y="19"/>
                  </a:cubicBezTo>
                  <a:cubicBezTo>
                    <a:pt x="4012" y="18"/>
                    <a:pt x="4010" y="17"/>
                    <a:pt x="4009" y="17"/>
                  </a:cubicBezTo>
                  <a:cubicBezTo>
                    <a:pt x="4009" y="17"/>
                    <a:pt x="4009" y="17"/>
                    <a:pt x="4009" y="17"/>
                  </a:cubicBezTo>
                  <a:moveTo>
                    <a:pt x="3881" y="16"/>
                  </a:moveTo>
                  <a:cubicBezTo>
                    <a:pt x="3881" y="16"/>
                    <a:pt x="3881" y="16"/>
                    <a:pt x="3881" y="16"/>
                  </a:cubicBezTo>
                  <a:cubicBezTo>
                    <a:pt x="3879" y="16"/>
                    <a:pt x="3879" y="18"/>
                    <a:pt x="3880" y="19"/>
                  </a:cubicBezTo>
                  <a:cubicBezTo>
                    <a:pt x="3880" y="21"/>
                    <a:pt x="3882" y="22"/>
                    <a:pt x="3884" y="22"/>
                  </a:cubicBezTo>
                  <a:cubicBezTo>
                    <a:pt x="3884" y="22"/>
                    <a:pt x="3884" y="22"/>
                    <a:pt x="3884" y="22"/>
                  </a:cubicBezTo>
                  <a:cubicBezTo>
                    <a:pt x="3885" y="22"/>
                    <a:pt x="3886" y="21"/>
                    <a:pt x="3885" y="19"/>
                  </a:cubicBezTo>
                  <a:cubicBezTo>
                    <a:pt x="3884" y="18"/>
                    <a:pt x="3882" y="16"/>
                    <a:pt x="3881" y="16"/>
                  </a:cubicBezTo>
                  <a:moveTo>
                    <a:pt x="3945" y="16"/>
                  </a:moveTo>
                  <a:cubicBezTo>
                    <a:pt x="3944" y="16"/>
                    <a:pt x="3943" y="18"/>
                    <a:pt x="3944" y="19"/>
                  </a:cubicBezTo>
                  <a:cubicBezTo>
                    <a:pt x="3945" y="21"/>
                    <a:pt x="3947" y="22"/>
                    <a:pt x="3948" y="22"/>
                  </a:cubicBezTo>
                  <a:cubicBezTo>
                    <a:pt x="3950" y="22"/>
                    <a:pt x="3950" y="21"/>
                    <a:pt x="3949" y="19"/>
                  </a:cubicBezTo>
                  <a:cubicBezTo>
                    <a:pt x="3949" y="18"/>
                    <a:pt x="3947" y="16"/>
                    <a:pt x="3945" y="16"/>
                  </a:cubicBezTo>
                  <a:moveTo>
                    <a:pt x="131" y="16"/>
                  </a:moveTo>
                  <a:cubicBezTo>
                    <a:pt x="129" y="16"/>
                    <a:pt x="128" y="18"/>
                    <a:pt x="128" y="19"/>
                  </a:cubicBezTo>
                  <a:cubicBezTo>
                    <a:pt x="128" y="21"/>
                    <a:pt x="129" y="22"/>
                    <a:pt x="131" y="22"/>
                  </a:cubicBezTo>
                  <a:cubicBezTo>
                    <a:pt x="131" y="22"/>
                    <a:pt x="131" y="22"/>
                    <a:pt x="131" y="22"/>
                  </a:cubicBezTo>
                  <a:cubicBezTo>
                    <a:pt x="132" y="22"/>
                    <a:pt x="134" y="21"/>
                    <a:pt x="134" y="19"/>
                  </a:cubicBezTo>
                  <a:cubicBezTo>
                    <a:pt x="134" y="18"/>
                    <a:pt x="132" y="16"/>
                    <a:pt x="131" y="16"/>
                  </a:cubicBezTo>
                  <a:cubicBezTo>
                    <a:pt x="131" y="16"/>
                    <a:pt x="131" y="16"/>
                    <a:pt x="131" y="16"/>
                  </a:cubicBezTo>
                  <a:moveTo>
                    <a:pt x="4329" y="16"/>
                  </a:moveTo>
                  <a:cubicBezTo>
                    <a:pt x="4329" y="16"/>
                    <a:pt x="4329" y="16"/>
                    <a:pt x="4329" y="16"/>
                  </a:cubicBezTo>
                  <a:cubicBezTo>
                    <a:pt x="4327" y="16"/>
                    <a:pt x="4326" y="17"/>
                    <a:pt x="4327" y="19"/>
                  </a:cubicBezTo>
                  <a:cubicBezTo>
                    <a:pt x="4328" y="20"/>
                    <a:pt x="4330" y="22"/>
                    <a:pt x="4331" y="22"/>
                  </a:cubicBezTo>
                  <a:cubicBezTo>
                    <a:pt x="4331" y="22"/>
                    <a:pt x="4331" y="22"/>
                    <a:pt x="4331" y="22"/>
                  </a:cubicBezTo>
                  <a:cubicBezTo>
                    <a:pt x="4333" y="22"/>
                    <a:pt x="4333" y="20"/>
                    <a:pt x="4333" y="19"/>
                  </a:cubicBezTo>
                  <a:cubicBezTo>
                    <a:pt x="4332" y="17"/>
                    <a:pt x="4330" y="16"/>
                    <a:pt x="4329" y="16"/>
                  </a:cubicBezTo>
                  <a:moveTo>
                    <a:pt x="2" y="16"/>
                  </a:moveTo>
                  <a:cubicBezTo>
                    <a:pt x="1" y="16"/>
                    <a:pt x="0" y="17"/>
                    <a:pt x="0" y="19"/>
                  </a:cubicBezTo>
                  <a:cubicBezTo>
                    <a:pt x="0" y="20"/>
                    <a:pt x="1" y="22"/>
                    <a:pt x="2" y="22"/>
                  </a:cubicBezTo>
                  <a:cubicBezTo>
                    <a:pt x="2" y="22"/>
                    <a:pt x="2" y="22"/>
                    <a:pt x="2" y="22"/>
                  </a:cubicBezTo>
                  <a:cubicBezTo>
                    <a:pt x="4" y="22"/>
                    <a:pt x="5" y="20"/>
                    <a:pt x="5" y="19"/>
                  </a:cubicBezTo>
                  <a:cubicBezTo>
                    <a:pt x="5" y="17"/>
                    <a:pt x="4" y="16"/>
                    <a:pt x="2" y="16"/>
                  </a:cubicBezTo>
                  <a:moveTo>
                    <a:pt x="67" y="16"/>
                  </a:moveTo>
                  <a:cubicBezTo>
                    <a:pt x="65" y="16"/>
                    <a:pt x="64" y="17"/>
                    <a:pt x="64" y="19"/>
                  </a:cubicBezTo>
                  <a:cubicBezTo>
                    <a:pt x="64" y="20"/>
                    <a:pt x="65" y="22"/>
                    <a:pt x="67" y="22"/>
                  </a:cubicBezTo>
                  <a:cubicBezTo>
                    <a:pt x="67" y="22"/>
                    <a:pt x="67" y="22"/>
                    <a:pt x="67" y="22"/>
                  </a:cubicBezTo>
                  <a:cubicBezTo>
                    <a:pt x="68" y="22"/>
                    <a:pt x="69" y="20"/>
                    <a:pt x="69" y="19"/>
                  </a:cubicBezTo>
                  <a:cubicBezTo>
                    <a:pt x="69" y="17"/>
                    <a:pt x="68" y="16"/>
                    <a:pt x="67" y="16"/>
                  </a:cubicBezTo>
                  <a:cubicBezTo>
                    <a:pt x="67" y="16"/>
                    <a:pt x="67" y="16"/>
                    <a:pt x="67" y="16"/>
                  </a:cubicBezTo>
                  <a:moveTo>
                    <a:pt x="4391" y="16"/>
                  </a:moveTo>
                  <a:cubicBezTo>
                    <a:pt x="4391" y="16"/>
                    <a:pt x="4391" y="16"/>
                    <a:pt x="4391" y="16"/>
                  </a:cubicBezTo>
                  <a:cubicBezTo>
                    <a:pt x="4390" y="16"/>
                    <a:pt x="4389" y="17"/>
                    <a:pt x="4390" y="19"/>
                  </a:cubicBezTo>
                  <a:cubicBezTo>
                    <a:pt x="4391" y="20"/>
                    <a:pt x="4392" y="21"/>
                    <a:pt x="4394" y="21"/>
                  </a:cubicBezTo>
                  <a:cubicBezTo>
                    <a:pt x="4394" y="21"/>
                    <a:pt x="4394" y="21"/>
                    <a:pt x="4394" y="21"/>
                  </a:cubicBezTo>
                  <a:cubicBezTo>
                    <a:pt x="4395" y="21"/>
                    <a:pt x="4396" y="20"/>
                    <a:pt x="4395" y="19"/>
                  </a:cubicBezTo>
                  <a:cubicBezTo>
                    <a:pt x="4394" y="17"/>
                    <a:pt x="4393" y="16"/>
                    <a:pt x="4391" y="16"/>
                  </a:cubicBezTo>
                  <a:moveTo>
                    <a:pt x="1358" y="16"/>
                  </a:moveTo>
                  <a:cubicBezTo>
                    <a:pt x="1358" y="16"/>
                    <a:pt x="1358" y="16"/>
                    <a:pt x="1358" y="16"/>
                  </a:cubicBezTo>
                  <a:cubicBezTo>
                    <a:pt x="1356" y="16"/>
                    <a:pt x="1355" y="17"/>
                    <a:pt x="1355" y="18"/>
                  </a:cubicBezTo>
                  <a:cubicBezTo>
                    <a:pt x="1356" y="20"/>
                    <a:pt x="1357" y="21"/>
                    <a:pt x="1359" y="21"/>
                  </a:cubicBezTo>
                  <a:cubicBezTo>
                    <a:pt x="1359" y="21"/>
                    <a:pt x="1359" y="21"/>
                    <a:pt x="1359" y="21"/>
                  </a:cubicBezTo>
                  <a:cubicBezTo>
                    <a:pt x="1360" y="21"/>
                    <a:pt x="1361" y="20"/>
                    <a:pt x="1361" y="18"/>
                  </a:cubicBezTo>
                  <a:cubicBezTo>
                    <a:pt x="1361" y="17"/>
                    <a:pt x="1359" y="16"/>
                    <a:pt x="1358" y="16"/>
                  </a:cubicBezTo>
                  <a:moveTo>
                    <a:pt x="4454" y="15"/>
                  </a:moveTo>
                  <a:cubicBezTo>
                    <a:pt x="4454" y="15"/>
                    <a:pt x="4454" y="15"/>
                    <a:pt x="4454" y="15"/>
                  </a:cubicBezTo>
                  <a:cubicBezTo>
                    <a:pt x="4452" y="15"/>
                    <a:pt x="4452" y="17"/>
                    <a:pt x="4452" y="18"/>
                  </a:cubicBezTo>
                  <a:cubicBezTo>
                    <a:pt x="4453" y="19"/>
                    <a:pt x="4454" y="21"/>
                    <a:pt x="4456" y="21"/>
                  </a:cubicBezTo>
                  <a:cubicBezTo>
                    <a:pt x="4456" y="21"/>
                    <a:pt x="4456" y="21"/>
                    <a:pt x="4456" y="21"/>
                  </a:cubicBezTo>
                  <a:cubicBezTo>
                    <a:pt x="4457" y="21"/>
                    <a:pt x="4458" y="19"/>
                    <a:pt x="4458" y="18"/>
                  </a:cubicBezTo>
                  <a:cubicBezTo>
                    <a:pt x="4457" y="17"/>
                    <a:pt x="4455" y="15"/>
                    <a:pt x="4454" y="15"/>
                  </a:cubicBezTo>
                  <a:moveTo>
                    <a:pt x="4516" y="15"/>
                  </a:moveTo>
                  <a:cubicBezTo>
                    <a:pt x="4516" y="15"/>
                    <a:pt x="4516" y="15"/>
                    <a:pt x="4516" y="15"/>
                  </a:cubicBezTo>
                  <a:cubicBezTo>
                    <a:pt x="4515" y="15"/>
                    <a:pt x="4514" y="16"/>
                    <a:pt x="4514" y="18"/>
                  </a:cubicBezTo>
                  <a:cubicBezTo>
                    <a:pt x="4515" y="19"/>
                    <a:pt x="4517" y="20"/>
                    <a:pt x="4518" y="20"/>
                  </a:cubicBezTo>
                  <a:cubicBezTo>
                    <a:pt x="4518" y="20"/>
                    <a:pt x="4518" y="20"/>
                    <a:pt x="4518" y="20"/>
                  </a:cubicBezTo>
                  <a:cubicBezTo>
                    <a:pt x="4520" y="20"/>
                    <a:pt x="4520" y="19"/>
                    <a:pt x="4520" y="17"/>
                  </a:cubicBezTo>
                  <a:cubicBezTo>
                    <a:pt x="4519" y="16"/>
                    <a:pt x="4517" y="15"/>
                    <a:pt x="4516" y="15"/>
                  </a:cubicBezTo>
                  <a:moveTo>
                    <a:pt x="2585" y="15"/>
                  </a:moveTo>
                  <a:cubicBezTo>
                    <a:pt x="2583" y="15"/>
                    <a:pt x="2583" y="16"/>
                    <a:pt x="2583" y="17"/>
                  </a:cubicBezTo>
                  <a:cubicBezTo>
                    <a:pt x="2584" y="18"/>
                    <a:pt x="2585" y="20"/>
                    <a:pt x="2587" y="20"/>
                  </a:cubicBezTo>
                  <a:cubicBezTo>
                    <a:pt x="2587" y="20"/>
                    <a:pt x="2587" y="20"/>
                    <a:pt x="2587" y="20"/>
                  </a:cubicBezTo>
                  <a:cubicBezTo>
                    <a:pt x="2588" y="20"/>
                    <a:pt x="2589" y="19"/>
                    <a:pt x="2588" y="17"/>
                  </a:cubicBezTo>
                  <a:cubicBezTo>
                    <a:pt x="2588" y="16"/>
                    <a:pt x="2586" y="15"/>
                    <a:pt x="2585" y="15"/>
                  </a:cubicBezTo>
                  <a:cubicBezTo>
                    <a:pt x="2585" y="15"/>
                    <a:pt x="2585" y="15"/>
                    <a:pt x="2585" y="15"/>
                  </a:cubicBezTo>
                  <a:moveTo>
                    <a:pt x="4578" y="14"/>
                  </a:moveTo>
                  <a:cubicBezTo>
                    <a:pt x="4578" y="14"/>
                    <a:pt x="4578" y="14"/>
                    <a:pt x="4578" y="14"/>
                  </a:cubicBezTo>
                  <a:cubicBezTo>
                    <a:pt x="4577" y="14"/>
                    <a:pt x="4576" y="16"/>
                    <a:pt x="4577" y="17"/>
                  </a:cubicBezTo>
                  <a:cubicBezTo>
                    <a:pt x="4577" y="18"/>
                    <a:pt x="4579" y="20"/>
                    <a:pt x="4580" y="20"/>
                  </a:cubicBezTo>
                  <a:cubicBezTo>
                    <a:pt x="4580" y="20"/>
                    <a:pt x="4580" y="20"/>
                    <a:pt x="4580" y="20"/>
                  </a:cubicBezTo>
                  <a:cubicBezTo>
                    <a:pt x="4582" y="19"/>
                    <a:pt x="4582" y="18"/>
                    <a:pt x="4582" y="17"/>
                  </a:cubicBezTo>
                  <a:cubicBezTo>
                    <a:pt x="4581" y="15"/>
                    <a:pt x="4580" y="14"/>
                    <a:pt x="4578" y="14"/>
                  </a:cubicBezTo>
                  <a:moveTo>
                    <a:pt x="4641" y="14"/>
                  </a:moveTo>
                  <a:cubicBezTo>
                    <a:pt x="4641" y="14"/>
                    <a:pt x="4641" y="14"/>
                    <a:pt x="4641" y="14"/>
                  </a:cubicBezTo>
                  <a:cubicBezTo>
                    <a:pt x="4639" y="14"/>
                    <a:pt x="4638" y="15"/>
                    <a:pt x="4639" y="16"/>
                  </a:cubicBezTo>
                  <a:cubicBezTo>
                    <a:pt x="4639" y="18"/>
                    <a:pt x="4641" y="19"/>
                    <a:pt x="4642" y="19"/>
                  </a:cubicBezTo>
                  <a:cubicBezTo>
                    <a:pt x="4642" y="19"/>
                    <a:pt x="4642" y="19"/>
                    <a:pt x="4642" y="19"/>
                  </a:cubicBezTo>
                  <a:cubicBezTo>
                    <a:pt x="4644" y="19"/>
                    <a:pt x="4645" y="18"/>
                    <a:pt x="4644" y="16"/>
                  </a:cubicBezTo>
                  <a:cubicBezTo>
                    <a:pt x="4644" y="15"/>
                    <a:pt x="4642" y="14"/>
                    <a:pt x="4641" y="14"/>
                  </a:cubicBezTo>
                  <a:moveTo>
                    <a:pt x="4703" y="13"/>
                  </a:moveTo>
                  <a:cubicBezTo>
                    <a:pt x="4703" y="13"/>
                    <a:pt x="4703" y="13"/>
                    <a:pt x="4703" y="13"/>
                  </a:cubicBezTo>
                  <a:cubicBezTo>
                    <a:pt x="4702" y="13"/>
                    <a:pt x="4701" y="15"/>
                    <a:pt x="4701" y="16"/>
                  </a:cubicBezTo>
                  <a:cubicBezTo>
                    <a:pt x="4702" y="17"/>
                    <a:pt x="4703" y="18"/>
                    <a:pt x="4705" y="18"/>
                  </a:cubicBezTo>
                  <a:cubicBezTo>
                    <a:pt x="4705" y="18"/>
                    <a:pt x="4705" y="18"/>
                    <a:pt x="4705" y="18"/>
                  </a:cubicBezTo>
                  <a:cubicBezTo>
                    <a:pt x="4706" y="18"/>
                    <a:pt x="4707" y="17"/>
                    <a:pt x="4707" y="16"/>
                  </a:cubicBezTo>
                  <a:cubicBezTo>
                    <a:pt x="4706" y="15"/>
                    <a:pt x="4705" y="13"/>
                    <a:pt x="4703" y="13"/>
                  </a:cubicBezTo>
                  <a:moveTo>
                    <a:pt x="1425" y="13"/>
                  </a:moveTo>
                  <a:cubicBezTo>
                    <a:pt x="1425" y="13"/>
                    <a:pt x="1425" y="13"/>
                    <a:pt x="1425" y="13"/>
                  </a:cubicBezTo>
                  <a:cubicBezTo>
                    <a:pt x="1424" y="13"/>
                    <a:pt x="1423" y="14"/>
                    <a:pt x="1423" y="16"/>
                  </a:cubicBezTo>
                  <a:cubicBezTo>
                    <a:pt x="1424" y="17"/>
                    <a:pt x="1425" y="18"/>
                    <a:pt x="1427" y="18"/>
                  </a:cubicBezTo>
                  <a:cubicBezTo>
                    <a:pt x="1427" y="18"/>
                    <a:pt x="1427" y="18"/>
                    <a:pt x="1427" y="18"/>
                  </a:cubicBezTo>
                  <a:cubicBezTo>
                    <a:pt x="1428" y="18"/>
                    <a:pt x="1429" y="17"/>
                    <a:pt x="1429" y="16"/>
                  </a:cubicBezTo>
                  <a:cubicBezTo>
                    <a:pt x="1429" y="14"/>
                    <a:pt x="1427" y="13"/>
                    <a:pt x="1425" y="13"/>
                  </a:cubicBezTo>
                  <a:moveTo>
                    <a:pt x="4766" y="13"/>
                  </a:moveTo>
                  <a:cubicBezTo>
                    <a:pt x="4766" y="13"/>
                    <a:pt x="4766" y="13"/>
                    <a:pt x="4766" y="13"/>
                  </a:cubicBezTo>
                  <a:cubicBezTo>
                    <a:pt x="4765" y="13"/>
                    <a:pt x="4764" y="14"/>
                    <a:pt x="4764" y="16"/>
                  </a:cubicBezTo>
                  <a:cubicBezTo>
                    <a:pt x="4764" y="17"/>
                    <a:pt x="4766" y="18"/>
                    <a:pt x="4767" y="18"/>
                  </a:cubicBezTo>
                  <a:cubicBezTo>
                    <a:pt x="4767" y="18"/>
                    <a:pt x="4767" y="18"/>
                    <a:pt x="4767" y="18"/>
                  </a:cubicBezTo>
                  <a:cubicBezTo>
                    <a:pt x="4769" y="18"/>
                    <a:pt x="4770" y="17"/>
                    <a:pt x="4769" y="16"/>
                  </a:cubicBezTo>
                  <a:cubicBezTo>
                    <a:pt x="4769" y="14"/>
                    <a:pt x="4768" y="13"/>
                    <a:pt x="4766" y="13"/>
                  </a:cubicBezTo>
                  <a:moveTo>
                    <a:pt x="4829" y="13"/>
                  </a:moveTo>
                  <a:cubicBezTo>
                    <a:pt x="4829" y="13"/>
                    <a:pt x="4829" y="13"/>
                    <a:pt x="4829" y="13"/>
                  </a:cubicBezTo>
                  <a:cubicBezTo>
                    <a:pt x="4828" y="13"/>
                    <a:pt x="4827" y="14"/>
                    <a:pt x="4827" y="15"/>
                  </a:cubicBezTo>
                  <a:cubicBezTo>
                    <a:pt x="4827" y="17"/>
                    <a:pt x="4829" y="18"/>
                    <a:pt x="4830" y="18"/>
                  </a:cubicBezTo>
                  <a:cubicBezTo>
                    <a:pt x="4830" y="18"/>
                    <a:pt x="4830" y="18"/>
                    <a:pt x="4830" y="18"/>
                  </a:cubicBezTo>
                  <a:cubicBezTo>
                    <a:pt x="4832" y="18"/>
                    <a:pt x="4833" y="17"/>
                    <a:pt x="4833" y="15"/>
                  </a:cubicBezTo>
                  <a:cubicBezTo>
                    <a:pt x="4832" y="14"/>
                    <a:pt x="4831" y="13"/>
                    <a:pt x="4829" y="13"/>
                  </a:cubicBezTo>
                  <a:moveTo>
                    <a:pt x="4957" y="13"/>
                  </a:moveTo>
                  <a:cubicBezTo>
                    <a:pt x="4956" y="13"/>
                    <a:pt x="4955" y="14"/>
                    <a:pt x="4955" y="15"/>
                  </a:cubicBezTo>
                  <a:cubicBezTo>
                    <a:pt x="4955" y="16"/>
                    <a:pt x="4957" y="17"/>
                    <a:pt x="4958" y="17"/>
                  </a:cubicBezTo>
                  <a:cubicBezTo>
                    <a:pt x="4958" y="17"/>
                    <a:pt x="4958" y="17"/>
                    <a:pt x="4958" y="17"/>
                  </a:cubicBezTo>
                  <a:cubicBezTo>
                    <a:pt x="4960" y="17"/>
                    <a:pt x="4961" y="16"/>
                    <a:pt x="4961" y="15"/>
                  </a:cubicBezTo>
                  <a:cubicBezTo>
                    <a:pt x="4960" y="14"/>
                    <a:pt x="4959" y="13"/>
                    <a:pt x="4957" y="13"/>
                  </a:cubicBezTo>
                  <a:cubicBezTo>
                    <a:pt x="4957" y="13"/>
                    <a:pt x="4957" y="13"/>
                    <a:pt x="4957" y="13"/>
                  </a:cubicBezTo>
                  <a:moveTo>
                    <a:pt x="4893" y="13"/>
                  </a:moveTo>
                  <a:cubicBezTo>
                    <a:pt x="4892" y="13"/>
                    <a:pt x="4891" y="14"/>
                    <a:pt x="4891" y="15"/>
                  </a:cubicBezTo>
                  <a:cubicBezTo>
                    <a:pt x="4891" y="16"/>
                    <a:pt x="4893" y="18"/>
                    <a:pt x="4894" y="18"/>
                  </a:cubicBezTo>
                  <a:cubicBezTo>
                    <a:pt x="4896" y="18"/>
                    <a:pt x="4897" y="16"/>
                    <a:pt x="4896" y="15"/>
                  </a:cubicBezTo>
                  <a:cubicBezTo>
                    <a:pt x="4896" y="14"/>
                    <a:pt x="4895" y="13"/>
                    <a:pt x="4893" y="13"/>
                  </a:cubicBezTo>
                  <a:moveTo>
                    <a:pt x="2523" y="12"/>
                  </a:moveTo>
                  <a:cubicBezTo>
                    <a:pt x="2521" y="12"/>
                    <a:pt x="2521" y="13"/>
                    <a:pt x="2521" y="14"/>
                  </a:cubicBezTo>
                  <a:cubicBezTo>
                    <a:pt x="2522" y="16"/>
                    <a:pt x="2523" y="17"/>
                    <a:pt x="2525" y="17"/>
                  </a:cubicBezTo>
                  <a:cubicBezTo>
                    <a:pt x="2525" y="17"/>
                    <a:pt x="2525" y="17"/>
                    <a:pt x="2525" y="17"/>
                  </a:cubicBezTo>
                  <a:cubicBezTo>
                    <a:pt x="2526" y="17"/>
                    <a:pt x="2527" y="16"/>
                    <a:pt x="2526" y="15"/>
                  </a:cubicBezTo>
                  <a:cubicBezTo>
                    <a:pt x="2526" y="13"/>
                    <a:pt x="2524" y="12"/>
                    <a:pt x="2523" y="12"/>
                  </a:cubicBezTo>
                  <a:cubicBezTo>
                    <a:pt x="2523" y="12"/>
                    <a:pt x="2523" y="12"/>
                    <a:pt x="2523" y="12"/>
                  </a:cubicBezTo>
                  <a:moveTo>
                    <a:pt x="1493" y="11"/>
                  </a:moveTo>
                  <a:cubicBezTo>
                    <a:pt x="1493" y="11"/>
                    <a:pt x="1493" y="11"/>
                    <a:pt x="1493" y="11"/>
                  </a:cubicBezTo>
                  <a:cubicBezTo>
                    <a:pt x="1491" y="11"/>
                    <a:pt x="1491" y="12"/>
                    <a:pt x="1491" y="13"/>
                  </a:cubicBezTo>
                  <a:cubicBezTo>
                    <a:pt x="1492" y="14"/>
                    <a:pt x="1493" y="15"/>
                    <a:pt x="1495" y="15"/>
                  </a:cubicBezTo>
                  <a:cubicBezTo>
                    <a:pt x="1495" y="15"/>
                    <a:pt x="1495" y="15"/>
                    <a:pt x="1495" y="15"/>
                  </a:cubicBezTo>
                  <a:cubicBezTo>
                    <a:pt x="1496" y="15"/>
                    <a:pt x="1497" y="14"/>
                    <a:pt x="1497" y="13"/>
                  </a:cubicBezTo>
                  <a:cubicBezTo>
                    <a:pt x="1496" y="11"/>
                    <a:pt x="1495" y="11"/>
                    <a:pt x="1493" y="11"/>
                  </a:cubicBezTo>
                  <a:moveTo>
                    <a:pt x="2461" y="10"/>
                  </a:moveTo>
                  <a:cubicBezTo>
                    <a:pt x="2459" y="10"/>
                    <a:pt x="2459" y="11"/>
                    <a:pt x="2459" y="12"/>
                  </a:cubicBezTo>
                  <a:cubicBezTo>
                    <a:pt x="2460" y="13"/>
                    <a:pt x="2462" y="14"/>
                    <a:pt x="2463" y="14"/>
                  </a:cubicBezTo>
                  <a:cubicBezTo>
                    <a:pt x="2463" y="14"/>
                    <a:pt x="2463" y="14"/>
                    <a:pt x="2463" y="14"/>
                  </a:cubicBezTo>
                  <a:cubicBezTo>
                    <a:pt x="2465" y="14"/>
                    <a:pt x="2465" y="13"/>
                    <a:pt x="2465" y="12"/>
                  </a:cubicBezTo>
                  <a:cubicBezTo>
                    <a:pt x="2464" y="11"/>
                    <a:pt x="2462" y="10"/>
                    <a:pt x="2461" y="10"/>
                  </a:cubicBezTo>
                  <a:cubicBezTo>
                    <a:pt x="2461" y="10"/>
                    <a:pt x="2461" y="10"/>
                    <a:pt x="2461" y="10"/>
                  </a:cubicBezTo>
                  <a:moveTo>
                    <a:pt x="1561" y="8"/>
                  </a:moveTo>
                  <a:cubicBezTo>
                    <a:pt x="1561" y="8"/>
                    <a:pt x="1561" y="8"/>
                    <a:pt x="1561" y="8"/>
                  </a:cubicBezTo>
                  <a:cubicBezTo>
                    <a:pt x="1559" y="8"/>
                    <a:pt x="1558" y="9"/>
                    <a:pt x="1559" y="10"/>
                  </a:cubicBezTo>
                  <a:cubicBezTo>
                    <a:pt x="1559" y="11"/>
                    <a:pt x="1561" y="12"/>
                    <a:pt x="1563" y="12"/>
                  </a:cubicBezTo>
                  <a:cubicBezTo>
                    <a:pt x="1563" y="12"/>
                    <a:pt x="1563" y="12"/>
                    <a:pt x="1563" y="12"/>
                  </a:cubicBezTo>
                  <a:cubicBezTo>
                    <a:pt x="1564" y="12"/>
                    <a:pt x="1565" y="11"/>
                    <a:pt x="1565" y="10"/>
                  </a:cubicBezTo>
                  <a:cubicBezTo>
                    <a:pt x="1564" y="9"/>
                    <a:pt x="1562" y="8"/>
                    <a:pt x="1561" y="8"/>
                  </a:cubicBezTo>
                  <a:moveTo>
                    <a:pt x="2399" y="7"/>
                  </a:moveTo>
                  <a:cubicBezTo>
                    <a:pt x="2397" y="7"/>
                    <a:pt x="2397" y="8"/>
                    <a:pt x="2398" y="9"/>
                  </a:cubicBezTo>
                  <a:cubicBezTo>
                    <a:pt x="2398" y="10"/>
                    <a:pt x="2400" y="11"/>
                    <a:pt x="2402" y="11"/>
                  </a:cubicBezTo>
                  <a:cubicBezTo>
                    <a:pt x="2402" y="11"/>
                    <a:pt x="2402" y="11"/>
                    <a:pt x="2402" y="11"/>
                  </a:cubicBezTo>
                  <a:cubicBezTo>
                    <a:pt x="2403" y="11"/>
                    <a:pt x="2404" y="11"/>
                    <a:pt x="2403" y="9"/>
                  </a:cubicBezTo>
                  <a:cubicBezTo>
                    <a:pt x="2402" y="8"/>
                    <a:pt x="2400" y="7"/>
                    <a:pt x="2399" y="7"/>
                  </a:cubicBezTo>
                  <a:cubicBezTo>
                    <a:pt x="2399" y="7"/>
                    <a:pt x="2399" y="7"/>
                    <a:pt x="2399" y="7"/>
                  </a:cubicBezTo>
                  <a:moveTo>
                    <a:pt x="1628" y="5"/>
                  </a:moveTo>
                  <a:cubicBezTo>
                    <a:pt x="1628" y="5"/>
                    <a:pt x="1628" y="5"/>
                    <a:pt x="1628" y="6"/>
                  </a:cubicBezTo>
                  <a:cubicBezTo>
                    <a:pt x="1626" y="6"/>
                    <a:pt x="1626" y="6"/>
                    <a:pt x="1626" y="8"/>
                  </a:cubicBezTo>
                  <a:cubicBezTo>
                    <a:pt x="1627" y="9"/>
                    <a:pt x="1629" y="9"/>
                    <a:pt x="1630" y="9"/>
                  </a:cubicBezTo>
                  <a:cubicBezTo>
                    <a:pt x="1630" y="9"/>
                    <a:pt x="1630" y="9"/>
                    <a:pt x="1631" y="9"/>
                  </a:cubicBezTo>
                  <a:cubicBezTo>
                    <a:pt x="1632" y="9"/>
                    <a:pt x="1633" y="9"/>
                    <a:pt x="1632" y="7"/>
                  </a:cubicBezTo>
                  <a:cubicBezTo>
                    <a:pt x="1631" y="6"/>
                    <a:pt x="1630" y="5"/>
                    <a:pt x="1628" y="5"/>
                  </a:cubicBezTo>
                  <a:moveTo>
                    <a:pt x="2337" y="5"/>
                  </a:moveTo>
                  <a:cubicBezTo>
                    <a:pt x="2335" y="5"/>
                    <a:pt x="2335" y="6"/>
                    <a:pt x="2336" y="7"/>
                  </a:cubicBezTo>
                  <a:cubicBezTo>
                    <a:pt x="2336" y="8"/>
                    <a:pt x="2338" y="9"/>
                    <a:pt x="2340" y="9"/>
                  </a:cubicBezTo>
                  <a:cubicBezTo>
                    <a:pt x="2340" y="9"/>
                    <a:pt x="2340" y="9"/>
                    <a:pt x="2340" y="9"/>
                  </a:cubicBezTo>
                  <a:cubicBezTo>
                    <a:pt x="2341" y="9"/>
                    <a:pt x="2342" y="8"/>
                    <a:pt x="2341" y="7"/>
                  </a:cubicBezTo>
                  <a:cubicBezTo>
                    <a:pt x="2340" y="6"/>
                    <a:pt x="2338" y="5"/>
                    <a:pt x="2337" y="5"/>
                  </a:cubicBezTo>
                  <a:cubicBezTo>
                    <a:pt x="2337" y="5"/>
                    <a:pt x="2337" y="5"/>
                    <a:pt x="2337" y="5"/>
                  </a:cubicBezTo>
                  <a:moveTo>
                    <a:pt x="1695" y="3"/>
                  </a:moveTo>
                  <a:cubicBezTo>
                    <a:pt x="1695" y="3"/>
                    <a:pt x="1695" y="3"/>
                    <a:pt x="1695" y="3"/>
                  </a:cubicBezTo>
                  <a:cubicBezTo>
                    <a:pt x="1693" y="3"/>
                    <a:pt x="1693" y="4"/>
                    <a:pt x="1693" y="5"/>
                  </a:cubicBezTo>
                  <a:cubicBezTo>
                    <a:pt x="1694" y="6"/>
                    <a:pt x="1696" y="7"/>
                    <a:pt x="1698" y="7"/>
                  </a:cubicBezTo>
                  <a:cubicBezTo>
                    <a:pt x="1698" y="7"/>
                    <a:pt x="1698" y="7"/>
                    <a:pt x="1698" y="7"/>
                  </a:cubicBezTo>
                  <a:cubicBezTo>
                    <a:pt x="1699" y="7"/>
                    <a:pt x="1700" y="6"/>
                    <a:pt x="1699" y="5"/>
                  </a:cubicBezTo>
                  <a:cubicBezTo>
                    <a:pt x="1698" y="4"/>
                    <a:pt x="1697" y="3"/>
                    <a:pt x="1695" y="3"/>
                  </a:cubicBezTo>
                  <a:moveTo>
                    <a:pt x="2274" y="3"/>
                  </a:moveTo>
                  <a:cubicBezTo>
                    <a:pt x="2273" y="3"/>
                    <a:pt x="2272" y="4"/>
                    <a:pt x="2273" y="5"/>
                  </a:cubicBezTo>
                  <a:cubicBezTo>
                    <a:pt x="2274" y="6"/>
                    <a:pt x="2276" y="7"/>
                    <a:pt x="2277" y="7"/>
                  </a:cubicBezTo>
                  <a:cubicBezTo>
                    <a:pt x="2277" y="7"/>
                    <a:pt x="2278" y="7"/>
                    <a:pt x="2278" y="7"/>
                  </a:cubicBezTo>
                  <a:cubicBezTo>
                    <a:pt x="2279" y="7"/>
                    <a:pt x="2279" y="6"/>
                    <a:pt x="2279" y="5"/>
                  </a:cubicBezTo>
                  <a:cubicBezTo>
                    <a:pt x="2278" y="4"/>
                    <a:pt x="2276" y="3"/>
                    <a:pt x="2274" y="3"/>
                  </a:cubicBezTo>
                  <a:cubicBezTo>
                    <a:pt x="2274" y="3"/>
                    <a:pt x="2274" y="3"/>
                    <a:pt x="2274" y="3"/>
                  </a:cubicBezTo>
                  <a:moveTo>
                    <a:pt x="1761" y="2"/>
                  </a:moveTo>
                  <a:cubicBezTo>
                    <a:pt x="1761" y="2"/>
                    <a:pt x="1761" y="2"/>
                    <a:pt x="1761" y="2"/>
                  </a:cubicBezTo>
                  <a:cubicBezTo>
                    <a:pt x="1760" y="2"/>
                    <a:pt x="1759" y="3"/>
                    <a:pt x="1760" y="4"/>
                  </a:cubicBezTo>
                  <a:cubicBezTo>
                    <a:pt x="1761" y="5"/>
                    <a:pt x="1763" y="5"/>
                    <a:pt x="1764" y="5"/>
                  </a:cubicBezTo>
                  <a:cubicBezTo>
                    <a:pt x="1764" y="5"/>
                    <a:pt x="1764" y="5"/>
                    <a:pt x="1764" y="5"/>
                  </a:cubicBezTo>
                  <a:cubicBezTo>
                    <a:pt x="1766" y="5"/>
                    <a:pt x="1767" y="4"/>
                    <a:pt x="1766" y="3"/>
                  </a:cubicBezTo>
                  <a:cubicBezTo>
                    <a:pt x="1765" y="3"/>
                    <a:pt x="1763" y="2"/>
                    <a:pt x="1761" y="2"/>
                  </a:cubicBezTo>
                  <a:moveTo>
                    <a:pt x="2211" y="2"/>
                  </a:moveTo>
                  <a:cubicBezTo>
                    <a:pt x="2210" y="2"/>
                    <a:pt x="2209" y="2"/>
                    <a:pt x="2210" y="3"/>
                  </a:cubicBezTo>
                  <a:cubicBezTo>
                    <a:pt x="2211" y="4"/>
                    <a:pt x="2213" y="5"/>
                    <a:pt x="2215" y="5"/>
                  </a:cubicBezTo>
                  <a:cubicBezTo>
                    <a:pt x="2215" y="5"/>
                    <a:pt x="2215" y="5"/>
                    <a:pt x="2215" y="5"/>
                  </a:cubicBezTo>
                  <a:cubicBezTo>
                    <a:pt x="2216" y="5"/>
                    <a:pt x="2217" y="4"/>
                    <a:pt x="2216" y="3"/>
                  </a:cubicBezTo>
                  <a:cubicBezTo>
                    <a:pt x="2215" y="2"/>
                    <a:pt x="2213" y="2"/>
                    <a:pt x="2211" y="2"/>
                  </a:cubicBezTo>
                  <a:cubicBezTo>
                    <a:pt x="2211" y="2"/>
                    <a:pt x="2211" y="2"/>
                    <a:pt x="2211" y="2"/>
                  </a:cubicBezTo>
                  <a:moveTo>
                    <a:pt x="2019" y="1"/>
                  </a:moveTo>
                  <a:cubicBezTo>
                    <a:pt x="2019" y="1"/>
                    <a:pt x="2019" y="1"/>
                    <a:pt x="2019" y="1"/>
                  </a:cubicBezTo>
                  <a:cubicBezTo>
                    <a:pt x="2017" y="1"/>
                    <a:pt x="2017" y="2"/>
                    <a:pt x="2018" y="3"/>
                  </a:cubicBezTo>
                  <a:cubicBezTo>
                    <a:pt x="2019" y="4"/>
                    <a:pt x="2021" y="4"/>
                    <a:pt x="2022" y="4"/>
                  </a:cubicBezTo>
                  <a:cubicBezTo>
                    <a:pt x="2023" y="4"/>
                    <a:pt x="2023" y="4"/>
                    <a:pt x="2023" y="4"/>
                  </a:cubicBezTo>
                  <a:cubicBezTo>
                    <a:pt x="2024" y="4"/>
                    <a:pt x="2025" y="4"/>
                    <a:pt x="2024" y="3"/>
                  </a:cubicBezTo>
                  <a:cubicBezTo>
                    <a:pt x="2023" y="2"/>
                    <a:pt x="2021" y="1"/>
                    <a:pt x="2019" y="1"/>
                  </a:cubicBezTo>
                  <a:moveTo>
                    <a:pt x="1955" y="1"/>
                  </a:moveTo>
                  <a:cubicBezTo>
                    <a:pt x="1954" y="1"/>
                    <a:pt x="1953" y="2"/>
                    <a:pt x="1954" y="3"/>
                  </a:cubicBezTo>
                  <a:cubicBezTo>
                    <a:pt x="1955" y="3"/>
                    <a:pt x="1957" y="4"/>
                    <a:pt x="1959" y="4"/>
                  </a:cubicBezTo>
                  <a:cubicBezTo>
                    <a:pt x="1959" y="4"/>
                    <a:pt x="1959" y="4"/>
                    <a:pt x="1959" y="4"/>
                  </a:cubicBezTo>
                  <a:cubicBezTo>
                    <a:pt x="1960" y="4"/>
                    <a:pt x="1961" y="4"/>
                    <a:pt x="1960" y="3"/>
                  </a:cubicBezTo>
                  <a:cubicBezTo>
                    <a:pt x="1959" y="2"/>
                    <a:pt x="1957" y="1"/>
                    <a:pt x="1955" y="1"/>
                  </a:cubicBezTo>
                  <a:cubicBezTo>
                    <a:pt x="1955" y="1"/>
                    <a:pt x="1955" y="1"/>
                    <a:pt x="1955" y="1"/>
                  </a:cubicBezTo>
                  <a:moveTo>
                    <a:pt x="1827" y="1"/>
                  </a:moveTo>
                  <a:cubicBezTo>
                    <a:pt x="1827" y="1"/>
                    <a:pt x="1827" y="1"/>
                    <a:pt x="1827" y="1"/>
                  </a:cubicBezTo>
                  <a:cubicBezTo>
                    <a:pt x="1825" y="1"/>
                    <a:pt x="1825" y="2"/>
                    <a:pt x="1826" y="2"/>
                  </a:cubicBezTo>
                  <a:cubicBezTo>
                    <a:pt x="1827" y="3"/>
                    <a:pt x="1829" y="4"/>
                    <a:pt x="1830" y="4"/>
                  </a:cubicBezTo>
                  <a:cubicBezTo>
                    <a:pt x="1830" y="4"/>
                    <a:pt x="1830" y="4"/>
                    <a:pt x="1830" y="4"/>
                  </a:cubicBezTo>
                  <a:cubicBezTo>
                    <a:pt x="1832" y="4"/>
                    <a:pt x="1832" y="3"/>
                    <a:pt x="1831" y="2"/>
                  </a:cubicBezTo>
                  <a:cubicBezTo>
                    <a:pt x="1830" y="1"/>
                    <a:pt x="1828" y="1"/>
                    <a:pt x="1827" y="1"/>
                  </a:cubicBezTo>
                  <a:moveTo>
                    <a:pt x="2148" y="1"/>
                  </a:moveTo>
                  <a:cubicBezTo>
                    <a:pt x="2146" y="1"/>
                    <a:pt x="2146" y="1"/>
                    <a:pt x="2147" y="2"/>
                  </a:cubicBezTo>
                  <a:cubicBezTo>
                    <a:pt x="2148" y="3"/>
                    <a:pt x="2150" y="4"/>
                    <a:pt x="2151" y="4"/>
                  </a:cubicBezTo>
                  <a:cubicBezTo>
                    <a:pt x="2151" y="4"/>
                    <a:pt x="2151" y="4"/>
                    <a:pt x="2152" y="4"/>
                  </a:cubicBezTo>
                  <a:cubicBezTo>
                    <a:pt x="2153" y="4"/>
                    <a:pt x="2153" y="3"/>
                    <a:pt x="2152" y="2"/>
                  </a:cubicBezTo>
                  <a:cubicBezTo>
                    <a:pt x="2151" y="2"/>
                    <a:pt x="2150" y="1"/>
                    <a:pt x="2148" y="1"/>
                  </a:cubicBezTo>
                  <a:cubicBezTo>
                    <a:pt x="2148" y="1"/>
                    <a:pt x="2148" y="1"/>
                    <a:pt x="2148" y="1"/>
                  </a:cubicBezTo>
                  <a:moveTo>
                    <a:pt x="2084" y="1"/>
                  </a:moveTo>
                  <a:cubicBezTo>
                    <a:pt x="2084" y="1"/>
                    <a:pt x="2084" y="1"/>
                    <a:pt x="2084" y="1"/>
                  </a:cubicBezTo>
                  <a:cubicBezTo>
                    <a:pt x="2082" y="1"/>
                    <a:pt x="2082" y="1"/>
                    <a:pt x="2083" y="2"/>
                  </a:cubicBezTo>
                  <a:cubicBezTo>
                    <a:pt x="2084" y="3"/>
                    <a:pt x="2086" y="4"/>
                    <a:pt x="2087" y="4"/>
                  </a:cubicBezTo>
                  <a:cubicBezTo>
                    <a:pt x="2087" y="4"/>
                    <a:pt x="2087" y="4"/>
                    <a:pt x="2087" y="4"/>
                  </a:cubicBezTo>
                  <a:cubicBezTo>
                    <a:pt x="2089" y="4"/>
                    <a:pt x="2089" y="3"/>
                    <a:pt x="2088" y="2"/>
                  </a:cubicBezTo>
                  <a:cubicBezTo>
                    <a:pt x="2087" y="1"/>
                    <a:pt x="2085" y="1"/>
                    <a:pt x="2084" y="1"/>
                  </a:cubicBezTo>
                  <a:moveTo>
                    <a:pt x="1892" y="0"/>
                  </a:moveTo>
                  <a:cubicBezTo>
                    <a:pt x="1890" y="0"/>
                    <a:pt x="1890" y="1"/>
                    <a:pt x="1891" y="2"/>
                  </a:cubicBezTo>
                  <a:cubicBezTo>
                    <a:pt x="1892" y="3"/>
                    <a:pt x="1894" y="4"/>
                    <a:pt x="1895" y="4"/>
                  </a:cubicBezTo>
                  <a:cubicBezTo>
                    <a:pt x="1897" y="4"/>
                    <a:pt x="1897" y="3"/>
                    <a:pt x="1896" y="2"/>
                  </a:cubicBezTo>
                  <a:cubicBezTo>
                    <a:pt x="1895" y="1"/>
                    <a:pt x="1893" y="0"/>
                    <a:pt x="1892" y="0"/>
                  </a:cubicBezTo>
                  <a:cubicBezTo>
                    <a:pt x="1892" y="0"/>
                    <a:pt x="1892" y="0"/>
                    <a:pt x="189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a:extLst>
                <a:ext uri="{FF2B5EF4-FFF2-40B4-BE49-F238E27FC236}">
                  <a16:creationId xmlns:a16="http://schemas.microsoft.com/office/drawing/2014/main" id="{8FC68C21-91C1-4F5C-9BDA-0BC1E64D60AC}"/>
                </a:ext>
              </a:extLst>
            </p:cNvPr>
            <p:cNvSpPr>
              <a:spLocks/>
            </p:cNvSpPr>
            <p:nvPr/>
          </p:nvSpPr>
          <p:spPr bwMode="auto">
            <a:xfrm>
              <a:off x="12765088" y="7974013"/>
              <a:ext cx="15875" cy="12700"/>
            </a:xfrm>
            <a:custGeom>
              <a:avLst/>
              <a:gdLst>
                <a:gd name="T0" fmla="*/ 2 w 6"/>
                <a:gd name="T1" fmla="*/ 0 h 5"/>
                <a:gd name="T2" fmla="*/ 0 w 6"/>
                <a:gd name="T3" fmla="*/ 0 h 5"/>
                <a:gd name="T4" fmla="*/ 0 w 6"/>
                <a:gd name="T5" fmla="*/ 2 h 5"/>
                <a:gd name="T6" fmla="*/ 1 w 6"/>
                <a:gd name="T7" fmla="*/ 4 h 5"/>
                <a:gd name="T8" fmla="*/ 2 w 6"/>
                <a:gd name="T9" fmla="*/ 4 h 5"/>
                <a:gd name="T10" fmla="*/ 3 w 6"/>
                <a:gd name="T11" fmla="*/ 5 h 5"/>
                <a:gd name="T12" fmla="*/ 3 w 6"/>
                <a:gd name="T13" fmla="*/ 5 h 5"/>
                <a:gd name="T14" fmla="*/ 5 w 6"/>
                <a:gd name="T15" fmla="*/ 4 h 5"/>
                <a:gd name="T16" fmla="*/ 6 w 6"/>
                <a:gd name="T17" fmla="*/ 2 h 5"/>
                <a:gd name="T18" fmla="*/ 4 w 6"/>
                <a:gd name="T19" fmla="*/ 0 h 5"/>
                <a:gd name="T20" fmla="*/ 2 w 6"/>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2" y="0"/>
                  </a:moveTo>
                  <a:cubicBezTo>
                    <a:pt x="2" y="0"/>
                    <a:pt x="1" y="0"/>
                    <a:pt x="0" y="0"/>
                  </a:cubicBezTo>
                  <a:cubicBezTo>
                    <a:pt x="0" y="1"/>
                    <a:pt x="0" y="2"/>
                    <a:pt x="0" y="2"/>
                  </a:cubicBezTo>
                  <a:cubicBezTo>
                    <a:pt x="0" y="3"/>
                    <a:pt x="1" y="4"/>
                    <a:pt x="1" y="4"/>
                  </a:cubicBezTo>
                  <a:cubicBezTo>
                    <a:pt x="1" y="4"/>
                    <a:pt x="2" y="4"/>
                    <a:pt x="2" y="4"/>
                  </a:cubicBezTo>
                  <a:cubicBezTo>
                    <a:pt x="3" y="5"/>
                    <a:pt x="3" y="5"/>
                    <a:pt x="3" y="5"/>
                  </a:cubicBezTo>
                  <a:cubicBezTo>
                    <a:pt x="3" y="5"/>
                    <a:pt x="3" y="5"/>
                    <a:pt x="3" y="5"/>
                  </a:cubicBezTo>
                  <a:cubicBezTo>
                    <a:pt x="4" y="5"/>
                    <a:pt x="5" y="4"/>
                    <a:pt x="5" y="4"/>
                  </a:cubicBezTo>
                  <a:cubicBezTo>
                    <a:pt x="5" y="4"/>
                    <a:pt x="6" y="3"/>
                    <a:pt x="6" y="2"/>
                  </a:cubicBezTo>
                  <a:cubicBezTo>
                    <a:pt x="5" y="2"/>
                    <a:pt x="5" y="1"/>
                    <a:pt x="4" y="0"/>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a:extLst>
                <a:ext uri="{FF2B5EF4-FFF2-40B4-BE49-F238E27FC236}">
                  <a16:creationId xmlns:a16="http://schemas.microsoft.com/office/drawing/2014/main" id="{B5F0586A-3255-46D7-881B-0BA89DCF98E3}"/>
                </a:ext>
              </a:extLst>
            </p:cNvPr>
            <p:cNvSpPr>
              <a:spLocks/>
            </p:cNvSpPr>
            <p:nvPr/>
          </p:nvSpPr>
          <p:spPr bwMode="auto">
            <a:xfrm>
              <a:off x="-925513" y="8167688"/>
              <a:ext cx="15875" cy="15875"/>
            </a:xfrm>
            <a:custGeom>
              <a:avLst/>
              <a:gdLst>
                <a:gd name="T0" fmla="*/ 3 w 6"/>
                <a:gd name="T1" fmla="*/ 0 h 6"/>
                <a:gd name="T2" fmla="*/ 1 w 6"/>
                <a:gd name="T3" fmla="*/ 1 h 6"/>
                <a:gd name="T4" fmla="*/ 0 w 6"/>
                <a:gd name="T5" fmla="*/ 2 h 6"/>
                <a:gd name="T6" fmla="*/ 0 w 6"/>
                <a:gd name="T7" fmla="*/ 3 h 6"/>
                <a:gd name="T8" fmla="*/ 1 w 6"/>
                <a:gd name="T9" fmla="*/ 5 h 6"/>
                <a:gd name="T10" fmla="*/ 3 w 6"/>
                <a:gd name="T11" fmla="*/ 6 h 6"/>
                <a:gd name="T12" fmla="*/ 3 w 6"/>
                <a:gd name="T13" fmla="*/ 6 h 6"/>
                <a:gd name="T14" fmla="*/ 5 w 6"/>
                <a:gd name="T15" fmla="*/ 5 h 6"/>
                <a:gd name="T16" fmla="*/ 6 w 6"/>
                <a:gd name="T17" fmla="*/ 3 h 6"/>
                <a:gd name="T18" fmla="*/ 6 w 6"/>
                <a:gd name="T19" fmla="*/ 2 h 6"/>
                <a:gd name="T20" fmla="*/ 5 w 6"/>
                <a:gd name="T21" fmla="*/ 1 h 6"/>
                <a:gd name="T22" fmla="*/ 4 w 6"/>
                <a:gd name="T23" fmla="*/ 0 h 6"/>
                <a:gd name="T24" fmla="*/ 3 w 6"/>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6">
                  <a:moveTo>
                    <a:pt x="3" y="0"/>
                  </a:moveTo>
                  <a:cubicBezTo>
                    <a:pt x="2" y="0"/>
                    <a:pt x="1" y="0"/>
                    <a:pt x="1" y="1"/>
                  </a:cubicBezTo>
                  <a:cubicBezTo>
                    <a:pt x="0" y="2"/>
                    <a:pt x="0" y="2"/>
                    <a:pt x="0" y="2"/>
                  </a:cubicBezTo>
                  <a:cubicBezTo>
                    <a:pt x="0" y="2"/>
                    <a:pt x="0" y="3"/>
                    <a:pt x="0" y="3"/>
                  </a:cubicBezTo>
                  <a:cubicBezTo>
                    <a:pt x="0" y="4"/>
                    <a:pt x="0" y="5"/>
                    <a:pt x="1" y="5"/>
                  </a:cubicBezTo>
                  <a:cubicBezTo>
                    <a:pt x="1" y="6"/>
                    <a:pt x="2" y="6"/>
                    <a:pt x="3" y="6"/>
                  </a:cubicBezTo>
                  <a:cubicBezTo>
                    <a:pt x="3" y="6"/>
                    <a:pt x="3" y="6"/>
                    <a:pt x="3" y="6"/>
                  </a:cubicBezTo>
                  <a:cubicBezTo>
                    <a:pt x="4" y="6"/>
                    <a:pt x="5" y="6"/>
                    <a:pt x="5" y="5"/>
                  </a:cubicBezTo>
                  <a:cubicBezTo>
                    <a:pt x="6" y="5"/>
                    <a:pt x="6" y="4"/>
                    <a:pt x="6" y="3"/>
                  </a:cubicBezTo>
                  <a:cubicBezTo>
                    <a:pt x="6" y="3"/>
                    <a:pt x="6" y="2"/>
                    <a:pt x="6" y="2"/>
                  </a:cubicBezTo>
                  <a:cubicBezTo>
                    <a:pt x="5" y="1"/>
                    <a:pt x="5" y="1"/>
                    <a:pt x="5" y="1"/>
                  </a:cubicBezTo>
                  <a:cubicBezTo>
                    <a:pt x="5" y="0"/>
                    <a:pt x="5"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a:extLst>
                <a:ext uri="{FF2B5EF4-FFF2-40B4-BE49-F238E27FC236}">
                  <a16:creationId xmlns:a16="http://schemas.microsoft.com/office/drawing/2014/main" id="{0974A5A2-B9D6-4926-BFBA-0F75133BC335}"/>
                </a:ext>
              </a:extLst>
            </p:cNvPr>
            <p:cNvSpPr>
              <a:spLocks noEditPoints="1"/>
            </p:cNvSpPr>
            <p:nvPr/>
          </p:nvSpPr>
          <p:spPr bwMode="auto">
            <a:xfrm>
              <a:off x="-752475" y="8027988"/>
              <a:ext cx="13403263" cy="206375"/>
            </a:xfrm>
            <a:custGeom>
              <a:avLst/>
              <a:gdLst>
                <a:gd name="T0" fmla="*/ 895 w 4979"/>
                <a:gd name="T1" fmla="*/ 73 h 77"/>
                <a:gd name="T2" fmla="*/ 1029 w 4979"/>
                <a:gd name="T3" fmla="*/ 73 h 77"/>
                <a:gd name="T4" fmla="*/ 769 w 4979"/>
                <a:gd name="T5" fmla="*/ 68 h 77"/>
                <a:gd name="T6" fmla="*/ 705 w 4979"/>
                <a:gd name="T7" fmla="*/ 74 h 77"/>
                <a:gd name="T8" fmla="*/ 1093 w 4979"/>
                <a:gd name="T9" fmla="*/ 74 h 77"/>
                <a:gd name="T10" fmla="*/ 642 w 4979"/>
                <a:gd name="T11" fmla="*/ 66 h 77"/>
                <a:gd name="T12" fmla="*/ 3043 w 4979"/>
                <a:gd name="T13" fmla="*/ 69 h 77"/>
                <a:gd name="T14" fmla="*/ 3112 w 4979"/>
                <a:gd name="T15" fmla="*/ 72 h 77"/>
                <a:gd name="T16" fmla="*/ 2917 w 4979"/>
                <a:gd name="T17" fmla="*/ 65 h 77"/>
                <a:gd name="T18" fmla="*/ 575 w 4979"/>
                <a:gd name="T19" fmla="*/ 68 h 77"/>
                <a:gd name="T20" fmla="*/ 3245 w 4979"/>
                <a:gd name="T21" fmla="*/ 71 h 77"/>
                <a:gd name="T22" fmla="*/ 1166 w 4979"/>
                <a:gd name="T23" fmla="*/ 67 h 77"/>
                <a:gd name="T24" fmla="*/ 514 w 4979"/>
                <a:gd name="T25" fmla="*/ 63 h 77"/>
                <a:gd name="T26" fmla="*/ 2857 w 4979"/>
                <a:gd name="T27" fmla="*/ 69 h 77"/>
                <a:gd name="T28" fmla="*/ 3383 w 4979"/>
                <a:gd name="T29" fmla="*/ 69 h 77"/>
                <a:gd name="T30" fmla="*/ 450 w 4979"/>
                <a:gd name="T31" fmla="*/ 61 h 77"/>
                <a:gd name="T32" fmla="*/ 3519 w 4979"/>
                <a:gd name="T33" fmla="*/ 59 h 77"/>
                <a:gd name="T34" fmla="*/ 387 w 4979"/>
                <a:gd name="T35" fmla="*/ 66 h 77"/>
                <a:gd name="T36" fmla="*/ 2794 w 4979"/>
                <a:gd name="T37" fmla="*/ 59 h 77"/>
                <a:gd name="T38" fmla="*/ 3589 w 4979"/>
                <a:gd name="T39" fmla="*/ 58 h 77"/>
                <a:gd name="T40" fmla="*/ 323 w 4979"/>
                <a:gd name="T41" fmla="*/ 64 h 77"/>
                <a:gd name="T42" fmla="*/ 3662 w 4979"/>
                <a:gd name="T43" fmla="*/ 63 h 77"/>
                <a:gd name="T44" fmla="*/ 259 w 4979"/>
                <a:gd name="T45" fmla="*/ 56 h 77"/>
                <a:gd name="T46" fmla="*/ 3796 w 4979"/>
                <a:gd name="T47" fmla="*/ 54 h 77"/>
                <a:gd name="T48" fmla="*/ 2737 w 4979"/>
                <a:gd name="T49" fmla="*/ 60 h 77"/>
                <a:gd name="T50" fmla="*/ 195 w 4979"/>
                <a:gd name="T51" fmla="*/ 54 h 77"/>
                <a:gd name="T52" fmla="*/ 131 w 4979"/>
                <a:gd name="T53" fmla="*/ 53 h 77"/>
                <a:gd name="T54" fmla="*/ 3931 w 4979"/>
                <a:gd name="T55" fmla="*/ 56 h 77"/>
                <a:gd name="T56" fmla="*/ 4126 w 4979"/>
                <a:gd name="T57" fmla="*/ 53 h 77"/>
                <a:gd name="T58" fmla="*/ 3997 w 4979"/>
                <a:gd name="T59" fmla="*/ 53 h 77"/>
                <a:gd name="T60" fmla="*/ 4067 w 4979"/>
                <a:gd name="T61" fmla="*/ 59 h 77"/>
                <a:gd name="T62" fmla="*/ 4195 w 4979"/>
                <a:gd name="T63" fmla="*/ 55 h 77"/>
                <a:gd name="T64" fmla="*/ 4252 w 4979"/>
                <a:gd name="T65" fmla="*/ 52 h 77"/>
                <a:gd name="T66" fmla="*/ 3 w 4979"/>
                <a:gd name="T67" fmla="*/ 58 h 77"/>
                <a:gd name="T68" fmla="*/ 4318 w 4979"/>
                <a:gd name="T69" fmla="*/ 57 h 77"/>
                <a:gd name="T70" fmla="*/ 4373 w 4979"/>
                <a:gd name="T71" fmla="*/ 50 h 77"/>
                <a:gd name="T72" fmla="*/ 2674 w 4979"/>
                <a:gd name="T73" fmla="*/ 51 h 77"/>
                <a:gd name="T74" fmla="*/ 4496 w 4979"/>
                <a:gd name="T75" fmla="*/ 53 h 77"/>
                <a:gd name="T76" fmla="*/ 4556 w 4979"/>
                <a:gd name="T77" fmla="*/ 49 h 77"/>
                <a:gd name="T78" fmla="*/ 4610 w 4979"/>
                <a:gd name="T79" fmla="*/ 45 h 77"/>
                <a:gd name="T80" fmla="*/ 4668 w 4979"/>
                <a:gd name="T81" fmla="*/ 46 h 77"/>
                <a:gd name="T82" fmla="*/ 2621 w 4979"/>
                <a:gd name="T83" fmla="*/ 46 h 77"/>
                <a:gd name="T84" fmla="*/ 4729 w 4979"/>
                <a:gd name="T85" fmla="*/ 42 h 77"/>
                <a:gd name="T86" fmla="*/ 4850 w 4979"/>
                <a:gd name="T87" fmla="*/ 40 h 77"/>
                <a:gd name="T88" fmla="*/ 4913 w 4979"/>
                <a:gd name="T89" fmla="*/ 45 h 77"/>
                <a:gd name="T90" fmla="*/ 4978 w 4979"/>
                <a:gd name="T91" fmla="*/ 42 h 77"/>
                <a:gd name="T92" fmla="*/ 2558 w 4979"/>
                <a:gd name="T93" fmla="*/ 36 h 77"/>
                <a:gd name="T94" fmla="*/ 1522 w 4979"/>
                <a:gd name="T95" fmla="*/ 34 h 77"/>
                <a:gd name="T96" fmla="*/ 2506 w 4979"/>
                <a:gd name="T97" fmla="*/ 32 h 77"/>
                <a:gd name="T98" fmla="*/ 1598 w 4979"/>
                <a:gd name="T99" fmla="*/ 25 h 77"/>
                <a:gd name="T100" fmla="*/ 1670 w 4979"/>
                <a:gd name="T101" fmla="*/ 18 h 77"/>
                <a:gd name="T102" fmla="*/ 2390 w 4979"/>
                <a:gd name="T103" fmla="*/ 20 h 77"/>
                <a:gd name="T104" fmla="*/ 1748 w 4979"/>
                <a:gd name="T105" fmla="*/ 13 h 77"/>
                <a:gd name="T106" fmla="*/ 1813 w 4979"/>
                <a:gd name="T107" fmla="*/ 7 h 77"/>
                <a:gd name="T108" fmla="*/ 2271 w 4979"/>
                <a:gd name="T109" fmla="*/ 9 h 77"/>
                <a:gd name="T110" fmla="*/ 1888 w 4979"/>
                <a:gd name="T111" fmla="*/ 5 h 77"/>
                <a:gd name="T112" fmla="*/ 2204 w 4979"/>
                <a:gd name="T113" fmla="*/ 2 h 77"/>
                <a:gd name="T114" fmla="*/ 2142 w 4979"/>
                <a:gd name="T115" fmla="*/ 1 h 77"/>
                <a:gd name="T116" fmla="*/ 2085 w 4979"/>
                <a:gd name="T117" fmla="*/ 2 h 77"/>
                <a:gd name="T118" fmla="*/ 2014 w 4979"/>
                <a:gd name="T1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79" h="77">
                  <a:moveTo>
                    <a:pt x="962" y="69"/>
                  </a:moveTo>
                  <a:cubicBezTo>
                    <a:pt x="960" y="69"/>
                    <a:pt x="959" y="71"/>
                    <a:pt x="958" y="73"/>
                  </a:cubicBezTo>
                  <a:cubicBezTo>
                    <a:pt x="958" y="75"/>
                    <a:pt x="960" y="77"/>
                    <a:pt x="961" y="77"/>
                  </a:cubicBezTo>
                  <a:cubicBezTo>
                    <a:pt x="961" y="77"/>
                    <a:pt x="961" y="77"/>
                    <a:pt x="961" y="77"/>
                  </a:cubicBezTo>
                  <a:cubicBezTo>
                    <a:pt x="963" y="77"/>
                    <a:pt x="964" y="75"/>
                    <a:pt x="965" y="73"/>
                  </a:cubicBezTo>
                  <a:cubicBezTo>
                    <a:pt x="965" y="71"/>
                    <a:pt x="963" y="69"/>
                    <a:pt x="962" y="69"/>
                  </a:cubicBezTo>
                  <a:cubicBezTo>
                    <a:pt x="962" y="69"/>
                    <a:pt x="962" y="69"/>
                    <a:pt x="962" y="69"/>
                  </a:cubicBezTo>
                  <a:moveTo>
                    <a:pt x="898" y="69"/>
                  </a:moveTo>
                  <a:cubicBezTo>
                    <a:pt x="896" y="69"/>
                    <a:pt x="895" y="71"/>
                    <a:pt x="895" y="73"/>
                  </a:cubicBezTo>
                  <a:cubicBezTo>
                    <a:pt x="894" y="75"/>
                    <a:pt x="896" y="77"/>
                    <a:pt x="897" y="77"/>
                  </a:cubicBezTo>
                  <a:cubicBezTo>
                    <a:pt x="899" y="77"/>
                    <a:pt x="901" y="75"/>
                    <a:pt x="901" y="73"/>
                  </a:cubicBezTo>
                  <a:cubicBezTo>
                    <a:pt x="901" y="71"/>
                    <a:pt x="899" y="69"/>
                    <a:pt x="898" y="69"/>
                  </a:cubicBezTo>
                  <a:moveTo>
                    <a:pt x="1026" y="69"/>
                  </a:moveTo>
                  <a:cubicBezTo>
                    <a:pt x="1026" y="69"/>
                    <a:pt x="1026" y="69"/>
                    <a:pt x="1026" y="69"/>
                  </a:cubicBezTo>
                  <a:cubicBezTo>
                    <a:pt x="1025" y="69"/>
                    <a:pt x="1023" y="71"/>
                    <a:pt x="1023" y="73"/>
                  </a:cubicBezTo>
                  <a:cubicBezTo>
                    <a:pt x="1023" y="75"/>
                    <a:pt x="1024" y="76"/>
                    <a:pt x="1026" y="76"/>
                  </a:cubicBezTo>
                  <a:cubicBezTo>
                    <a:pt x="1026" y="76"/>
                    <a:pt x="1026" y="76"/>
                    <a:pt x="1026" y="76"/>
                  </a:cubicBezTo>
                  <a:cubicBezTo>
                    <a:pt x="1028" y="76"/>
                    <a:pt x="1029" y="75"/>
                    <a:pt x="1029" y="73"/>
                  </a:cubicBezTo>
                  <a:cubicBezTo>
                    <a:pt x="1029" y="71"/>
                    <a:pt x="1028" y="69"/>
                    <a:pt x="1026" y="69"/>
                  </a:cubicBezTo>
                  <a:moveTo>
                    <a:pt x="834" y="69"/>
                  </a:moveTo>
                  <a:cubicBezTo>
                    <a:pt x="832" y="69"/>
                    <a:pt x="830" y="70"/>
                    <a:pt x="830" y="73"/>
                  </a:cubicBezTo>
                  <a:cubicBezTo>
                    <a:pt x="830" y="75"/>
                    <a:pt x="832" y="76"/>
                    <a:pt x="833" y="76"/>
                  </a:cubicBezTo>
                  <a:cubicBezTo>
                    <a:pt x="833" y="76"/>
                    <a:pt x="833" y="76"/>
                    <a:pt x="833" y="76"/>
                  </a:cubicBezTo>
                  <a:cubicBezTo>
                    <a:pt x="835" y="76"/>
                    <a:pt x="836" y="75"/>
                    <a:pt x="836" y="73"/>
                  </a:cubicBezTo>
                  <a:cubicBezTo>
                    <a:pt x="837" y="70"/>
                    <a:pt x="835" y="69"/>
                    <a:pt x="834" y="69"/>
                  </a:cubicBezTo>
                  <a:cubicBezTo>
                    <a:pt x="834" y="69"/>
                    <a:pt x="834" y="69"/>
                    <a:pt x="834" y="69"/>
                  </a:cubicBezTo>
                  <a:moveTo>
                    <a:pt x="769" y="68"/>
                  </a:moveTo>
                  <a:cubicBezTo>
                    <a:pt x="768" y="68"/>
                    <a:pt x="766" y="70"/>
                    <a:pt x="766" y="72"/>
                  </a:cubicBezTo>
                  <a:cubicBezTo>
                    <a:pt x="766" y="74"/>
                    <a:pt x="767" y="76"/>
                    <a:pt x="769" y="76"/>
                  </a:cubicBezTo>
                  <a:cubicBezTo>
                    <a:pt x="769" y="76"/>
                    <a:pt x="769" y="76"/>
                    <a:pt x="769" y="76"/>
                  </a:cubicBezTo>
                  <a:cubicBezTo>
                    <a:pt x="771" y="76"/>
                    <a:pt x="772" y="74"/>
                    <a:pt x="772" y="72"/>
                  </a:cubicBezTo>
                  <a:cubicBezTo>
                    <a:pt x="773" y="70"/>
                    <a:pt x="771" y="68"/>
                    <a:pt x="770" y="68"/>
                  </a:cubicBezTo>
                  <a:cubicBezTo>
                    <a:pt x="770" y="68"/>
                    <a:pt x="770" y="68"/>
                    <a:pt x="769" y="68"/>
                  </a:cubicBezTo>
                  <a:moveTo>
                    <a:pt x="706" y="67"/>
                  </a:moveTo>
                  <a:cubicBezTo>
                    <a:pt x="704" y="67"/>
                    <a:pt x="702" y="69"/>
                    <a:pt x="702" y="71"/>
                  </a:cubicBezTo>
                  <a:cubicBezTo>
                    <a:pt x="702" y="73"/>
                    <a:pt x="704" y="74"/>
                    <a:pt x="705" y="74"/>
                  </a:cubicBezTo>
                  <a:cubicBezTo>
                    <a:pt x="705" y="74"/>
                    <a:pt x="705" y="74"/>
                    <a:pt x="705" y="74"/>
                  </a:cubicBezTo>
                  <a:cubicBezTo>
                    <a:pt x="707" y="74"/>
                    <a:pt x="708" y="73"/>
                    <a:pt x="708" y="71"/>
                  </a:cubicBezTo>
                  <a:cubicBezTo>
                    <a:pt x="709" y="69"/>
                    <a:pt x="707" y="67"/>
                    <a:pt x="706" y="67"/>
                  </a:cubicBezTo>
                  <a:cubicBezTo>
                    <a:pt x="706" y="67"/>
                    <a:pt x="706" y="67"/>
                    <a:pt x="706" y="67"/>
                  </a:cubicBezTo>
                  <a:moveTo>
                    <a:pt x="1093" y="67"/>
                  </a:moveTo>
                  <a:cubicBezTo>
                    <a:pt x="1093" y="67"/>
                    <a:pt x="1093" y="67"/>
                    <a:pt x="1093" y="67"/>
                  </a:cubicBezTo>
                  <a:cubicBezTo>
                    <a:pt x="1091" y="67"/>
                    <a:pt x="1090" y="69"/>
                    <a:pt x="1090" y="71"/>
                  </a:cubicBezTo>
                  <a:cubicBezTo>
                    <a:pt x="1090" y="73"/>
                    <a:pt x="1091" y="74"/>
                    <a:pt x="1093" y="74"/>
                  </a:cubicBezTo>
                  <a:cubicBezTo>
                    <a:pt x="1093" y="74"/>
                    <a:pt x="1093" y="74"/>
                    <a:pt x="1093" y="74"/>
                  </a:cubicBezTo>
                  <a:cubicBezTo>
                    <a:pt x="1095" y="74"/>
                    <a:pt x="1097" y="72"/>
                    <a:pt x="1097" y="70"/>
                  </a:cubicBezTo>
                  <a:cubicBezTo>
                    <a:pt x="1096" y="68"/>
                    <a:pt x="1095" y="67"/>
                    <a:pt x="1093" y="67"/>
                  </a:cubicBezTo>
                  <a:moveTo>
                    <a:pt x="642" y="66"/>
                  </a:moveTo>
                  <a:cubicBezTo>
                    <a:pt x="640" y="66"/>
                    <a:pt x="639" y="67"/>
                    <a:pt x="638" y="69"/>
                  </a:cubicBezTo>
                  <a:cubicBezTo>
                    <a:pt x="638" y="71"/>
                    <a:pt x="640" y="73"/>
                    <a:pt x="641" y="73"/>
                  </a:cubicBezTo>
                  <a:cubicBezTo>
                    <a:pt x="641" y="73"/>
                    <a:pt x="641" y="73"/>
                    <a:pt x="641" y="73"/>
                  </a:cubicBezTo>
                  <a:cubicBezTo>
                    <a:pt x="643" y="73"/>
                    <a:pt x="645" y="71"/>
                    <a:pt x="645" y="70"/>
                  </a:cubicBezTo>
                  <a:cubicBezTo>
                    <a:pt x="645" y="68"/>
                    <a:pt x="643" y="66"/>
                    <a:pt x="642" y="66"/>
                  </a:cubicBezTo>
                  <a:cubicBezTo>
                    <a:pt x="642" y="66"/>
                    <a:pt x="642" y="66"/>
                    <a:pt x="642" y="66"/>
                  </a:cubicBezTo>
                  <a:moveTo>
                    <a:pt x="2981" y="65"/>
                  </a:moveTo>
                  <a:cubicBezTo>
                    <a:pt x="2981" y="65"/>
                    <a:pt x="2981" y="65"/>
                    <a:pt x="2981" y="65"/>
                  </a:cubicBezTo>
                  <a:cubicBezTo>
                    <a:pt x="2979" y="65"/>
                    <a:pt x="2978" y="67"/>
                    <a:pt x="2978" y="69"/>
                  </a:cubicBezTo>
                  <a:cubicBezTo>
                    <a:pt x="2979" y="71"/>
                    <a:pt x="2981" y="72"/>
                    <a:pt x="2982" y="72"/>
                  </a:cubicBezTo>
                  <a:cubicBezTo>
                    <a:pt x="2982" y="72"/>
                    <a:pt x="2982" y="72"/>
                    <a:pt x="2982" y="72"/>
                  </a:cubicBezTo>
                  <a:cubicBezTo>
                    <a:pt x="2984" y="72"/>
                    <a:pt x="2985" y="71"/>
                    <a:pt x="2985" y="69"/>
                  </a:cubicBezTo>
                  <a:cubicBezTo>
                    <a:pt x="2984" y="67"/>
                    <a:pt x="2982" y="65"/>
                    <a:pt x="2981" y="65"/>
                  </a:cubicBezTo>
                  <a:moveTo>
                    <a:pt x="3045" y="65"/>
                  </a:moveTo>
                  <a:cubicBezTo>
                    <a:pt x="3043" y="65"/>
                    <a:pt x="3042" y="66"/>
                    <a:pt x="3043" y="69"/>
                  </a:cubicBezTo>
                  <a:cubicBezTo>
                    <a:pt x="3043" y="70"/>
                    <a:pt x="3045" y="72"/>
                    <a:pt x="3047" y="72"/>
                  </a:cubicBezTo>
                  <a:cubicBezTo>
                    <a:pt x="3047" y="72"/>
                    <a:pt x="3047" y="72"/>
                    <a:pt x="3047" y="72"/>
                  </a:cubicBezTo>
                  <a:cubicBezTo>
                    <a:pt x="3048" y="72"/>
                    <a:pt x="3049" y="70"/>
                    <a:pt x="3049" y="69"/>
                  </a:cubicBezTo>
                  <a:cubicBezTo>
                    <a:pt x="3048" y="66"/>
                    <a:pt x="3047" y="65"/>
                    <a:pt x="3045" y="65"/>
                  </a:cubicBezTo>
                  <a:moveTo>
                    <a:pt x="3110" y="65"/>
                  </a:moveTo>
                  <a:cubicBezTo>
                    <a:pt x="3110" y="65"/>
                    <a:pt x="3110" y="65"/>
                    <a:pt x="3110" y="65"/>
                  </a:cubicBezTo>
                  <a:cubicBezTo>
                    <a:pt x="3108" y="65"/>
                    <a:pt x="3107" y="66"/>
                    <a:pt x="3108" y="68"/>
                  </a:cubicBezTo>
                  <a:cubicBezTo>
                    <a:pt x="3108" y="70"/>
                    <a:pt x="3110" y="72"/>
                    <a:pt x="3112" y="72"/>
                  </a:cubicBezTo>
                  <a:cubicBezTo>
                    <a:pt x="3112" y="72"/>
                    <a:pt x="3112" y="72"/>
                    <a:pt x="3112" y="72"/>
                  </a:cubicBezTo>
                  <a:cubicBezTo>
                    <a:pt x="3113" y="72"/>
                    <a:pt x="3114" y="70"/>
                    <a:pt x="3114" y="68"/>
                  </a:cubicBezTo>
                  <a:cubicBezTo>
                    <a:pt x="3113" y="66"/>
                    <a:pt x="3112" y="65"/>
                    <a:pt x="3110" y="65"/>
                  </a:cubicBezTo>
                  <a:moveTo>
                    <a:pt x="2917" y="65"/>
                  </a:moveTo>
                  <a:cubicBezTo>
                    <a:pt x="2915" y="65"/>
                    <a:pt x="2914" y="66"/>
                    <a:pt x="2915" y="68"/>
                  </a:cubicBezTo>
                  <a:cubicBezTo>
                    <a:pt x="2915" y="70"/>
                    <a:pt x="2917" y="72"/>
                    <a:pt x="2919" y="72"/>
                  </a:cubicBezTo>
                  <a:cubicBezTo>
                    <a:pt x="2919" y="72"/>
                    <a:pt x="2919" y="72"/>
                    <a:pt x="2919" y="72"/>
                  </a:cubicBezTo>
                  <a:cubicBezTo>
                    <a:pt x="2920" y="72"/>
                    <a:pt x="2921" y="70"/>
                    <a:pt x="2921" y="68"/>
                  </a:cubicBezTo>
                  <a:cubicBezTo>
                    <a:pt x="2920" y="66"/>
                    <a:pt x="2919" y="65"/>
                    <a:pt x="2917" y="65"/>
                  </a:cubicBezTo>
                  <a:cubicBezTo>
                    <a:pt x="2917" y="65"/>
                    <a:pt x="2917" y="65"/>
                    <a:pt x="2917" y="65"/>
                  </a:cubicBezTo>
                  <a:moveTo>
                    <a:pt x="3176" y="64"/>
                  </a:moveTo>
                  <a:cubicBezTo>
                    <a:pt x="3176" y="64"/>
                    <a:pt x="3176" y="64"/>
                    <a:pt x="3176" y="64"/>
                  </a:cubicBezTo>
                  <a:cubicBezTo>
                    <a:pt x="3174" y="64"/>
                    <a:pt x="3173" y="66"/>
                    <a:pt x="3174" y="68"/>
                  </a:cubicBezTo>
                  <a:cubicBezTo>
                    <a:pt x="3174" y="70"/>
                    <a:pt x="3176" y="71"/>
                    <a:pt x="3178" y="71"/>
                  </a:cubicBezTo>
                  <a:cubicBezTo>
                    <a:pt x="3178" y="71"/>
                    <a:pt x="3178" y="71"/>
                    <a:pt x="3178" y="71"/>
                  </a:cubicBezTo>
                  <a:cubicBezTo>
                    <a:pt x="3180" y="71"/>
                    <a:pt x="3181" y="70"/>
                    <a:pt x="3180" y="68"/>
                  </a:cubicBezTo>
                  <a:cubicBezTo>
                    <a:pt x="3180" y="66"/>
                    <a:pt x="3178" y="64"/>
                    <a:pt x="3176" y="64"/>
                  </a:cubicBezTo>
                  <a:moveTo>
                    <a:pt x="578" y="64"/>
                  </a:moveTo>
                  <a:cubicBezTo>
                    <a:pt x="576" y="64"/>
                    <a:pt x="575" y="66"/>
                    <a:pt x="575" y="68"/>
                  </a:cubicBezTo>
                  <a:cubicBezTo>
                    <a:pt x="575" y="70"/>
                    <a:pt x="576" y="71"/>
                    <a:pt x="578" y="71"/>
                  </a:cubicBezTo>
                  <a:cubicBezTo>
                    <a:pt x="578" y="71"/>
                    <a:pt x="578" y="71"/>
                    <a:pt x="578" y="71"/>
                  </a:cubicBezTo>
                  <a:cubicBezTo>
                    <a:pt x="579" y="71"/>
                    <a:pt x="581" y="70"/>
                    <a:pt x="581" y="68"/>
                  </a:cubicBezTo>
                  <a:cubicBezTo>
                    <a:pt x="581" y="66"/>
                    <a:pt x="580" y="64"/>
                    <a:pt x="578" y="64"/>
                  </a:cubicBezTo>
                  <a:cubicBezTo>
                    <a:pt x="578" y="64"/>
                    <a:pt x="578" y="64"/>
                    <a:pt x="578" y="64"/>
                  </a:cubicBezTo>
                  <a:moveTo>
                    <a:pt x="3243" y="64"/>
                  </a:moveTo>
                  <a:cubicBezTo>
                    <a:pt x="3243" y="64"/>
                    <a:pt x="3243" y="64"/>
                    <a:pt x="3243" y="64"/>
                  </a:cubicBezTo>
                  <a:cubicBezTo>
                    <a:pt x="3241" y="64"/>
                    <a:pt x="3240" y="65"/>
                    <a:pt x="3241" y="67"/>
                  </a:cubicBezTo>
                  <a:cubicBezTo>
                    <a:pt x="3242" y="69"/>
                    <a:pt x="3244" y="71"/>
                    <a:pt x="3245" y="71"/>
                  </a:cubicBezTo>
                  <a:cubicBezTo>
                    <a:pt x="3245" y="71"/>
                    <a:pt x="3245" y="71"/>
                    <a:pt x="3245" y="71"/>
                  </a:cubicBezTo>
                  <a:cubicBezTo>
                    <a:pt x="3247" y="71"/>
                    <a:pt x="3248" y="69"/>
                    <a:pt x="3248" y="67"/>
                  </a:cubicBezTo>
                  <a:cubicBezTo>
                    <a:pt x="3247" y="65"/>
                    <a:pt x="3245" y="64"/>
                    <a:pt x="3243" y="64"/>
                  </a:cubicBezTo>
                  <a:moveTo>
                    <a:pt x="1162" y="63"/>
                  </a:moveTo>
                  <a:cubicBezTo>
                    <a:pt x="1162" y="63"/>
                    <a:pt x="1162" y="63"/>
                    <a:pt x="1162" y="63"/>
                  </a:cubicBezTo>
                  <a:cubicBezTo>
                    <a:pt x="1160" y="63"/>
                    <a:pt x="1159" y="65"/>
                    <a:pt x="1159" y="67"/>
                  </a:cubicBezTo>
                  <a:cubicBezTo>
                    <a:pt x="1159" y="69"/>
                    <a:pt x="1161" y="70"/>
                    <a:pt x="1162" y="70"/>
                  </a:cubicBezTo>
                  <a:cubicBezTo>
                    <a:pt x="1162" y="70"/>
                    <a:pt x="1163" y="70"/>
                    <a:pt x="1163" y="70"/>
                  </a:cubicBezTo>
                  <a:cubicBezTo>
                    <a:pt x="1164" y="70"/>
                    <a:pt x="1166" y="68"/>
                    <a:pt x="1166" y="67"/>
                  </a:cubicBezTo>
                  <a:cubicBezTo>
                    <a:pt x="1166" y="65"/>
                    <a:pt x="1164" y="63"/>
                    <a:pt x="1162" y="63"/>
                  </a:cubicBezTo>
                  <a:moveTo>
                    <a:pt x="3311" y="63"/>
                  </a:moveTo>
                  <a:cubicBezTo>
                    <a:pt x="3311" y="63"/>
                    <a:pt x="3311" y="63"/>
                    <a:pt x="3311" y="63"/>
                  </a:cubicBezTo>
                  <a:cubicBezTo>
                    <a:pt x="3310" y="63"/>
                    <a:pt x="3309" y="64"/>
                    <a:pt x="3309" y="66"/>
                  </a:cubicBezTo>
                  <a:cubicBezTo>
                    <a:pt x="3310" y="68"/>
                    <a:pt x="3312" y="70"/>
                    <a:pt x="3314" y="70"/>
                  </a:cubicBezTo>
                  <a:cubicBezTo>
                    <a:pt x="3314" y="70"/>
                    <a:pt x="3314" y="70"/>
                    <a:pt x="3314" y="70"/>
                  </a:cubicBezTo>
                  <a:cubicBezTo>
                    <a:pt x="3316" y="70"/>
                    <a:pt x="3317" y="68"/>
                    <a:pt x="3316" y="66"/>
                  </a:cubicBezTo>
                  <a:cubicBezTo>
                    <a:pt x="3315" y="64"/>
                    <a:pt x="3313" y="63"/>
                    <a:pt x="3311" y="63"/>
                  </a:cubicBezTo>
                  <a:moveTo>
                    <a:pt x="514" y="63"/>
                  </a:moveTo>
                  <a:cubicBezTo>
                    <a:pt x="512" y="63"/>
                    <a:pt x="511" y="64"/>
                    <a:pt x="511" y="66"/>
                  </a:cubicBezTo>
                  <a:cubicBezTo>
                    <a:pt x="511" y="68"/>
                    <a:pt x="512" y="70"/>
                    <a:pt x="514" y="70"/>
                  </a:cubicBezTo>
                  <a:cubicBezTo>
                    <a:pt x="514" y="70"/>
                    <a:pt x="514" y="70"/>
                    <a:pt x="514" y="70"/>
                  </a:cubicBezTo>
                  <a:cubicBezTo>
                    <a:pt x="516" y="70"/>
                    <a:pt x="517" y="68"/>
                    <a:pt x="517" y="66"/>
                  </a:cubicBezTo>
                  <a:cubicBezTo>
                    <a:pt x="517" y="64"/>
                    <a:pt x="516" y="63"/>
                    <a:pt x="514" y="63"/>
                  </a:cubicBezTo>
                  <a:cubicBezTo>
                    <a:pt x="514" y="63"/>
                    <a:pt x="514" y="63"/>
                    <a:pt x="514" y="63"/>
                  </a:cubicBezTo>
                  <a:moveTo>
                    <a:pt x="2854" y="63"/>
                  </a:moveTo>
                  <a:cubicBezTo>
                    <a:pt x="2853" y="63"/>
                    <a:pt x="2852" y="64"/>
                    <a:pt x="2853" y="66"/>
                  </a:cubicBezTo>
                  <a:cubicBezTo>
                    <a:pt x="2853" y="68"/>
                    <a:pt x="2855" y="69"/>
                    <a:pt x="2857" y="69"/>
                  </a:cubicBezTo>
                  <a:cubicBezTo>
                    <a:pt x="2857" y="69"/>
                    <a:pt x="2857" y="69"/>
                    <a:pt x="2857" y="69"/>
                  </a:cubicBezTo>
                  <a:cubicBezTo>
                    <a:pt x="2858" y="69"/>
                    <a:pt x="2859" y="68"/>
                    <a:pt x="2859" y="66"/>
                  </a:cubicBezTo>
                  <a:cubicBezTo>
                    <a:pt x="2858" y="64"/>
                    <a:pt x="2856" y="63"/>
                    <a:pt x="2855" y="63"/>
                  </a:cubicBezTo>
                  <a:cubicBezTo>
                    <a:pt x="2855" y="63"/>
                    <a:pt x="2854" y="63"/>
                    <a:pt x="2854" y="63"/>
                  </a:cubicBezTo>
                  <a:moveTo>
                    <a:pt x="3380" y="62"/>
                  </a:moveTo>
                  <a:cubicBezTo>
                    <a:pt x="3380" y="62"/>
                    <a:pt x="3380" y="62"/>
                    <a:pt x="3380" y="62"/>
                  </a:cubicBezTo>
                  <a:cubicBezTo>
                    <a:pt x="3378" y="62"/>
                    <a:pt x="3377" y="63"/>
                    <a:pt x="3378" y="65"/>
                  </a:cubicBezTo>
                  <a:cubicBezTo>
                    <a:pt x="3379" y="67"/>
                    <a:pt x="3381" y="69"/>
                    <a:pt x="3383" y="69"/>
                  </a:cubicBezTo>
                  <a:cubicBezTo>
                    <a:pt x="3383" y="69"/>
                    <a:pt x="3383" y="69"/>
                    <a:pt x="3383" y="69"/>
                  </a:cubicBezTo>
                  <a:cubicBezTo>
                    <a:pt x="3385" y="68"/>
                    <a:pt x="3386" y="67"/>
                    <a:pt x="3385" y="65"/>
                  </a:cubicBezTo>
                  <a:cubicBezTo>
                    <a:pt x="3384" y="63"/>
                    <a:pt x="3382" y="62"/>
                    <a:pt x="3380" y="62"/>
                  </a:cubicBezTo>
                  <a:moveTo>
                    <a:pt x="450" y="61"/>
                  </a:moveTo>
                  <a:cubicBezTo>
                    <a:pt x="449" y="61"/>
                    <a:pt x="447" y="62"/>
                    <a:pt x="447" y="64"/>
                  </a:cubicBezTo>
                  <a:cubicBezTo>
                    <a:pt x="447" y="66"/>
                    <a:pt x="449" y="68"/>
                    <a:pt x="450" y="68"/>
                  </a:cubicBezTo>
                  <a:cubicBezTo>
                    <a:pt x="450" y="68"/>
                    <a:pt x="450" y="68"/>
                    <a:pt x="450" y="68"/>
                  </a:cubicBezTo>
                  <a:cubicBezTo>
                    <a:pt x="452" y="68"/>
                    <a:pt x="453" y="66"/>
                    <a:pt x="453" y="64"/>
                  </a:cubicBezTo>
                  <a:cubicBezTo>
                    <a:pt x="453" y="62"/>
                    <a:pt x="452" y="61"/>
                    <a:pt x="450" y="61"/>
                  </a:cubicBezTo>
                  <a:cubicBezTo>
                    <a:pt x="450" y="61"/>
                    <a:pt x="450" y="61"/>
                    <a:pt x="450" y="61"/>
                  </a:cubicBezTo>
                  <a:moveTo>
                    <a:pt x="3450" y="60"/>
                  </a:moveTo>
                  <a:cubicBezTo>
                    <a:pt x="3450" y="60"/>
                    <a:pt x="3450" y="60"/>
                    <a:pt x="3449" y="60"/>
                  </a:cubicBezTo>
                  <a:cubicBezTo>
                    <a:pt x="3448" y="60"/>
                    <a:pt x="3447" y="62"/>
                    <a:pt x="3448" y="64"/>
                  </a:cubicBezTo>
                  <a:cubicBezTo>
                    <a:pt x="3448" y="66"/>
                    <a:pt x="3451" y="67"/>
                    <a:pt x="3453" y="67"/>
                  </a:cubicBezTo>
                  <a:cubicBezTo>
                    <a:pt x="3453" y="67"/>
                    <a:pt x="3453" y="67"/>
                    <a:pt x="3453" y="67"/>
                  </a:cubicBezTo>
                  <a:cubicBezTo>
                    <a:pt x="3454" y="67"/>
                    <a:pt x="3455" y="66"/>
                    <a:pt x="3454" y="64"/>
                  </a:cubicBezTo>
                  <a:cubicBezTo>
                    <a:pt x="3454" y="62"/>
                    <a:pt x="3451" y="60"/>
                    <a:pt x="3450" y="60"/>
                  </a:cubicBezTo>
                  <a:moveTo>
                    <a:pt x="3519" y="59"/>
                  </a:moveTo>
                  <a:cubicBezTo>
                    <a:pt x="3519" y="59"/>
                    <a:pt x="3519" y="59"/>
                    <a:pt x="3519" y="59"/>
                  </a:cubicBezTo>
                  <a:cubicBezTo>
                    <a:pt x="3517" y="59"/>
                    <a:pt x="3516" y="61"/>
                    <a:pt x="3517" y="63"/>
                  </a:cubicBezTo>
                  <a:cubicBezTo>
                    <a:pt x="3518" y="64"/>
                    <a:pt x="3521" y="66"/>
                    <a:pt x="3522" y="66"/>
                  </a:cubicBezTo>
                  <a:cubicBezTo>
                    <a:pt x="3523" y="66"/>
                    <a:pt x="3523" y="66"/>
                    <a:pt x="3523" y="66"/>
                  </a:cubicBezTo>
                  <a:cubicBezTo>
                    <a:pt x="3524" y="66"/>
                    <a:pt x="3525" y="64"/>
                    <a:pt x="3524" y="62"/>
                  </a:cubicBezTo>
                  <a:cubicBezTo>
                    <a:pt x="3523" y="61"/>
                    <a:pt x="3521" y="59"/>
                    <a:pt x="3519" y="59"/>
                  </a:cubicBezTo>
                  <a:moveTo>
                    <a:pt x="387" y="59"/>
                  </a:moveTo>
                  <a:cubicBezTo>
                    <a:pt x="385" y="59"/>
                    <a:pt x="384" y="61"/>
                    <a:pt x="384" y="62"/>
                  </a:cubicBezTo>
                  <a:cubicBezTo>
                    <a:pt x="384" y="64"/>
                    <a:pt x="385" y="66"/>
                    <a:pt x="387" y="66"/>
                  </a:cubicBezTo>
                  <a:cubicBezTo>
                    <a:pt x="387" y="66"/>
                    <a:pt x="387" y="66"/>
                    <a:pt x="387" y="66"/>
                  </a:cubicBezTo>
                  <a:cubicBezTo>
                    <a:pt x="388" y="66"/>
                    <a:pt x="390" y="64"/>
                    <a:pt x="390" y="63"/>
                  </a:cubicBezTo>
                  <a:cubicBezTo>
                    <a:pt x="390" y="61"/>
                    <a:pt x="388" y="59"/>
                    <a:pt x="387" y="59"/>
                  </a:cubicBezTo>
                  <a:cubicBezTo>
                    <a:pt x="387" y="59"/>
                    <a:pt x="387" y="59"/>
                    <a:pt x="387" y="59"/>
                  </a:cubicBezTo>
                  <a:moveTo>
                    <a:pt x="2793" y="59"/>
                  </a:moveTo>
                  <a:cubicBezTo>
                    <a:pt x="2792" y="59"/>
                    <a:pt x="2791" y="60"/>
                    <a:pt x="2792" y="62"/>
                  </a:cubicBezTo>
                  <a:cubicBezTo>
                    <a:pt x="2793" y="64"/>
                    <a:pt x="2794" y="65"/>
                    <a:pt x="2796" y="66"/>
                  </a:cubicBezTo>
                  <a:cubicBezTo>
                    <a:pt x="2796" y="66"/>
                    <a:pt x="2796" y="66"/>
                    <a:pt x="2796" y="66"/>
                  </a:cubicBezTo>
                  <a:cubicBezTo>
                    <a:pt x="2798" y="66"/>
                    <a:pt x="2798" y="64"/>
                    <a:pt x="2798" y="63"/>
                  </a:cubicBezTo>
                  <a:cubicBezTo>
                    <a:pt x="2797" y="61"/>
                    <a:pt x="2795" y="59"/>
                    <a:pt x="2794" y="59"/>
                  </a:cubicBezTo>
                  <a:cubicBezTo>
                    <a:pt x="2794" y="59"/>
                    <a:pt x="2794" y="59"/>
                    <a:pt x="2793" y="59"/>
                  </a:cubicBezTo>
                  <a:moveTo>
                    <a:pt x="1233" y="58"/>
                  </a:moveTo>
                  <a:cubicBezTo>
                    <a:pt x="1233" y="58"/>
                    <a:pt x="1233" y="58"/>
                    <a:pt x="1233" y="58"/>
                  </a:cubicBezTo>
                  <a:cubicBezTo>
                    <a:pt x="1231" y="59"/>
                    <a:pt x="1229" y="60"/>
                    <a:pt x="1230" y="62"/>
                  </a:cubicBezTo>
                  <a:cubicBezTo>
                    <a:pt x="1230" y="64"/>
                    <a:pt x="1231" y="65"/>
                    <a:pt x="1233" y="65"/>
                  </a:cubicBezTo>
                  <a:cubicBezTo>
                    <a:pt x="1233" y="65"/>
                    <a:pt x="1233" y="65"/>
                    <a:pt x="1234" y="65"/>
                  </a:cubicBezTo>
                  <a:cubicBezTo>
                    <a:pt x="1235" y="65"/>
                    <a:pt x="1237" y="63"/>
                    <a:pt x="1236" y="61"/>
                  </a:cubicBezTo>
                  <a:cubicBezTo>
                    <a:pt x="1236" y="60"/>
                    <a:pt x="1235" y="58"/>
                    <a:pt x="1233" y="58"/>
                  </a:cubicBezTo>
                  <a:moveTo>
                    <a:pt x="3589" y="58"/>
                  </a:moveTo>
                  <a:cubicBezTo>
                    <a:pt x="3589" y="58"/>
                    <a:pt x="3589" y="58"/>
                    <a:pt x="3589" y="58"/>
                  </a:cubicBezTo>
                  <a:cubicBezTo>
                    <a:pt x="3587" y="58"/>
                    <a:pt x="3586" y="59"/>
                    <a:pt x="3587" y="61"/>
                  </a:cubicBezTo>
                  <a:cubicBezTo>
                    <a:pt x="3588" y="63"/>
                    <a:pt x="3591" y="65"/>
                    <a:pt x="3593" y="65"/>
                  </a:cubicBezTo>
                  <a:cubicBezTo>
                    <a:pt x="3593" y="65"/>
                    <a:pt x="3593" y="65"/>
                    <a:pt x="3593" y="65"/>
                  </a:cubicBezTo>
                  <a:cubicBezTo>
                    <a:pt x="3594" y="64"/>
                    <a:pt x="3595" y="63"/>
                    <a:pt x="3594" y="61"/>
                  </a:cubicBezTo>
                  <a:cubicBezTo>
                    <a:pt x="3593" y="59"/>
                    <a:pt x="3591" y="58"/>
                    <a:pt x="3589" y="58"/>
                  </a:cubicBezTo>
                  <a:moveTo>
                    <a:pt x="323" y="57"/>
                  </a:moveTo>
                  <a:cubicBezTo>
                    <a:pt x="321" y="57"/>
                    <a:pt x="320" y="59"/>
                    <a:pt x="320" y="61"/>
                  </a:cubicBezTo>
                  <a:cubicBezTo>
                    <a:pt x="320" y="62"/>
                    <a:pt x="321" y="64"/>
                    <a:pt x="323" y="64"/>
                  </a:cubicBezTo>
                  <a:cubicBezTo>
                    <a:pt x="323" y="64"/>
                    <a:pt x="323" y="64"/>
                    <a:pt x="323" y="64"/>
                  </a:cubicBezTo>
                  <a:cubicBezTo>
                    <a:pt x="325" y="64"/>
                    <a:pt x="326" y="63"/>
                    <a:pt x="326" y="61"/>
                  </a:cubicBezTo>
                  <a:cubicBezTo>
                    <a:pt x="326" y="59"/>
                    <a:pt x="325" y="57"/>
                    <a:pt x="323" y="57"/>
                  </a:cubicBezTo>
                  <a:cubicBezTo>
                    <a:pt x="323" y="57"/>
                    <a:pt x="323" y="57"/>
                    <a:pt x="323" y="57"/>
                  </a:cubicBezTo>
                  <a:moveTo>
                    <a:pt x="3658" y="57"/>
                  </a:moveTo>
                  <a:cubicBezTo>
                    <a:pt x="3658" y="57"/>
                    <a:pt x="3658" y="57"/>
                    <a:pt x="3658" y="57"/>
                  </a:cubicBezTo>
                  <a:cubicBezTo>
                    <a:pt x="3656" y="57"/>
                    <a:pt x="3656" y="58"/>
                    <a:pt x="3657" y="60"/>
                  </a:cubicBezTo>
                  <a:cubicBezTo>
                    <a:pt x="3658" y="62"/>
                    <a:pt x="3661" y="63"/>
                    <a:pt x="3662" y="63"/>
                  </a:cubicBezTo>
                  <a:cubicBezTo>
                    <a:pt x="3662" y="63"/>
                    <a:pt x="3662" y="63"/>
                    <a:pt x="3662" y="63"/>
                  </a:cubicBezTo>
                  <a:cubicBezTo>
                    <a:pt x="3664" y="63"/>
                    <a:pt x="3665" y="62"/>
                    <a:pt x="3664" y="60"/>
                  </a:cubicBezTo>
                  <a:cubicBezTo>
                    <a:pt x="3663" y="58"/>
                    <a:pt x="3660" y="57"/>
                    <a:pt x="3658" y="57"/>
                  </a:cubicBezTo>
                  <a:moveTo>
                    <a:pt x="259" y="56"/>
                  </a:moveTo>
                  <a:cubicBezTo>
                    <a:pt x="257" y="56"/>
                    <a:pt x="256" y="57"/>
                    <a:pt x="256" y="59"/>
                  </a:cubicBezTo>
                  <a:cubicBezTo>
                    <a:pt x="256" y="61"/>
                    <a:pt x="257" y="62"/>
                    <a:pt x="259" y="62"/>
                  </a:cubicBezTo>
                  <a:cubicBezTo>
                    <a:pt x="259" y="62"/>
                    <a:pt x="259" y="62"/>
                    <a:pt x="259" y="62"/>
                  </a:cubicBezTo>
                  <a:cubicBezTo>
                    <a:pt x="261" y="62"/>
                    <a:pt x="262" y="61"/>
                    <a:pt x="262" y="59"/>
                  </a:cubicBezTo>
                  <a:cubicBezTo>
                    <a:pt x="262" y="57"/>
                    <a:pt x="261" y="56"/>
                    <a:pt x="259" y="56"/>
                  </a:cubicBezTo>
                  <a:cubicBezTo>
                    <a:pt x="259" y="56"/>
                    <a:pt x="259" y="56"/>
                    <a:pt x="259" y="56"/>
                  </a:cubicBezTo>
                  <a:moveTo>
                    <a:pt x="3728" y="55"/>
                  </a:moveTo>
                  <a:cubicBezTo>
                    <a:pt x="3728" y="55"/>
                    <a:pt x="3728" y="55"/>
                    <a:pt x="3728" y="55"/>
                  </a:cubicBezTo>
                  <a:cubicBezTo>
                    <a:pt x="3726" y="55"/>
                    <a:pt x="3725" y="57"/>
                    <a:pt x="3726" y="59"/>
                  </a:cubicBezTo>
                  <a:cubicBezTo>
                    <a:pt x="3728" y="60"/>
                    <a:pt x="3730" y="62"/>
                    <a:pt x="3732" y="62"/>
                  </a:cubicBezTo>
                  <a:cubicBezTo>
                    <a:pt x="3732" y="62"/>
                    <a:pt x="3732" y="62"/>
                    <a:pt x="3732" y="62"/>
                  </a:cubicBezTo>
                  <a:cubicBezTo>
                    <a:pt x="3734" y="62"/>
                    <a:pt x="3734" y="60"/>
                    <a:pt x="3733" y="59"/>
                  </a:cubicBezTo>
                  <a:cubicBezTo>
                    <a:pt x="3732" y="57"/>
                    <a:pt x="3729" y="55"/>
                    <a:pt x="3728" y="55"/>
                  </a:cubicBezTo>
                  <a:moveTo>
                    <a:pt x="3796" y="54"/>
                  </a:moveTo>
                  <a:cubicBezTo>
                    <a:pt x="3796" y="54"/>
                    <a:pt x="3796" y="54"/>
                    <a:pt x="3796" y="54"/>
                  </a:cubicBezTo>
                  <a:cubicBezTo>
                    <a:pt x="3794" y="54"/>
                    <a:pt x="3794" y="56"/>
                    <a:pt x="3795" y="58"/>
                  </a:cubicBezTo>
                  <a:cubicBezTo>
                    <a:pt x="3797" y="59"/>
                    <a:pt x="3799" y="61"/>
                    <a:pt x="3801" y="61"/>
                  </a:cubicBezTo>
                  <a:cubicBezTo>
                    <a:pt x="3801" y="61"/>
                    <a:pt x="3801" y="61"/>
                    <a:pt x="3801" y="61"/>
                  </a:cubicBezTo>
                  <a:cubicBezTo>
                    <a:pt x="3803" y="61"/>
                    <a:pt x="3803" y="59"/>
                    <a:pt x="3802" y="58"/>
                  </a:cubicBezTo>
                  <a:cubicBezTo>
                    <a:pt x="3800" y="56"/>
                    <a:pt x="3798" y="54"/>
                    <a:pt x="3796" y="54"/>
                  </a:cubicBezTo>
                  <a:moveTo>
                    <a:pt x="2734" y="54"/>
                  </a:moveTo>
                  <a:cubicBezTo>
                    <a:pt x="2732" y="54"/>
                    <a:pt x="2732" y="56"/>
                    <a:pt x="2732" y="57"/>
                  </a:cubicBezTo>
                  <a:cubicBezTo>
                    <a:pt x="2733" y="59"/>
                    <a:pt x="2735" y="60"/>
                    <a:pt x="2737" y="60"/>
                  </a:cubicBezTo>
                  <a:cubicBezTo>
                    <a:pt x="2737" y="60"/>
                    <a:pt x="2737" y="60"/>
                    <a:pt x="2737" y="60"/>
                  </a:cubicBezTo>
                  <a:cubicBezTo>
                    <a:pt x="2738" y="60"/>
                    <a:pt x="2739" y="59"/>
                    <a:pt x="2738" y="58"/>
                  </a:cubicBezTo>
                  <a:cubicBezTo>
                    <a:pt x="2737" y="56"/>
                    <a:pt x="2735" y="55"/>
                    <a:pt x="2734" y="54"/>
                  </a:cubicBezTo>
                  <a:cubicBezTo>
                    <a:pt x="2734" y="54"/>
                    <a:pt x="2734" y="54"/>
                    <a:pt x="2734" y="54"/>
                  </a:cubicBezTo>
                  <a:moveTo>
                    <a:pt x="195" y="54"/>
                  </a:moveTo>
                  <a:cubicBezTo>
                    <a:pt x="194" y="54"/>
                    <a:pt x="192" y="56"/>
                    <a:pt x="192" y="58"/>
                  </a:cubicBezTo>
                  <a:cubicBezTo>
                    <a:pt x="192" y="59"/>
                    <a:pt x="194" y="61"/>
                    <a:pt x="195" y="61"/>
                  </a:cubicBezTo>
                  <a:cubicBezTo>
                    <a:pt x="195" y="61"/>
                    <a:pt x="195" y="61"/>
                    <a:pt x="195" y="61"/>
                  </a:cubicBezTo>
                  <a:cubicBezTo>
                    <a:pt x="197" y="61"/>
                    <a:pt x="198" y="59"/>
                    <a:pt x="198" y="58"/>
                  </a:cubicBezTo>
                  <a:cubicBezTo>
                    <a:pt x="198" y="56"/>
                    <a:pt x="197" y="54"/>
                    <a:pt x="195" y="54"/>
                  </a:cubicBezTo>
                  <a:cubicBezTo>
                    <a:pt x="195" y="54"/>
                    <a:pt x="195" y="54"/>
                    <a:pt x="195" y="54"/>
                  </a:cubicBezTo>
                  <a:moveTo>
                    <a:pt x="3864" y="54"/>
                  </a:moveTo>
                  <a:cubicBezTo>
                    <a:pt x="3864" y="54"/>
                    <a:pt x="3864" y="54"/>
                    <a:pt x="3864" y="54"/>
                  </a:cubicBezTo>
                  <a:cubicBezTo>
                    <a:pt x="3862" y="54"/>
                    <a:pt x="3862" y="55"/>
                    <a:pt x="3863" y="57"/>
                  </a:cubicBezTo>
                  <a:cubicBezTo>
                    <a:pt x="3865" y="58"/>
                    <a:pt x="3867" y="60"/>
                    <a:pt x="3869" y="60"/>
                  </a:cubicBezTo>
                  <a:cubicBezTo>
                    <a:pt x="3869" y="60"/>
                    <a:pt x="3869" y="60"/>
                    <a:pt x="3869" y="60"/>
                  </a:cubicBezTo>
                  <a:cubicBezTo>
                    <a:pt x="3871" y="60"/>
                    <a:pt x="3871" y="58"/>
                    <a:pt x="3870" y="57"/>
                  </a:cubicBezTo>
                  <a:cubicBezTo>
                    <a:pt x="3868" y="55"/>
                    <a:pt x="3866" y="54"/>
                    <a:pt x="3864" y="54"/>
                  </a:cubicBezTo>
                  <a:moveTo>
                    <a:pt x="131" y="53"/>
                  </a:moveTo>
                  <a:cubicBezTo>
                    <a:pt x="130" y="53"/>
                    <a:pt x="128" y="55"/>
                    <a:pt x="128" y="56"/>
                  </a:cubicBezTo>
                  <a:cubicBezTo>
                    <a:pt x="128" y="58"/>
                    <a:pt x="130" y="60"/>
                    <a:pt x="131" y="60"/>
                  </a:cubicBezTo>
                  <a:cubicBezTo>
                    <a:pt x="131" y="60"/>
                    <a:pt x="131" y="60"/>
                    <a:pt x="131" y="60"/>
                  </a:cubicBezTo>
                  <a:cubicBezTo>
                    <a:pt x="133" y="60"/>
                    <a:pt x="134" y="58"/>
                    <a:pt x="134" y="56"/>
                  </a:cubicBezTo>
                  <a:cubicBezTo>
                    <a:pt x="134" y="55"/>
                    <a:pt x="133" y="53"/>
                    <a:pt x="131" y="53"/>
                  </a:cubicBezTo>
                  <a:cubicBezTo>
                    <a:pt x="131" y="53"/>
                    <a:pt x="131" y="53"/>
                    <a:pt x="131" y="53"/>
                  </a:cubicBezTo>
                  <a:moveTo>
                    <a:pt x="3931" y="53"/>
                  </a:moveTo>
                  <a:cubicBezTo>
                    <a:pt x="3931" y="53"/>
                    <a:pt x="3931" y="53"/>
                    <a:pt x="3931" y="53"/>
                  </a:cubicBezTo>
                  <a:cubicBezTo>
                    <a:pt x="3929" y="53"/>
                    <a:pt x="3929" y="54"/>
                    <a:pt x="3931" y="56"/>
                  </a:cubicBezTo>
                  <a:cubicBezTo>
                    <a:pt x="3932" y="58"/>
                    <a:pt x="3935" y="59"/>
                    <a:pt x="3936" y="59"/>
                  </a:cubicBezTo>
                  <a:cubicBezTo>
                    <a:pt x="3936" y="59"/>
                    <a:pt x="3936" y="59"/>
                    <a:pt x="3936" y="59"/>
                  </a:cubicBezTo>
                  <a:cubicBezTo>
                    <a:pt x="3938" y="59"/>
                    <a:pt x="3938" y="58"/>
                    <a:pt x="3937" y="56"/>
                  </a:cubicBezTo>
                  <a:cubicBezTo>
                    <a:pt x="3935" y="54"/>
                    <a:pt x="3933" y="53"/>
                    <a:pt x="3931" y="53"/>
                  </a:cubicBezTo>
                  <a:moveTo>
                    <a:pt x="4126" y="53"/>
                  </a:moveTo>
                  <a:cubicBezTo>
                    <a:pt x="4124" y="53"/>
                    <a:pt x="4124" y="54"/>
                    <a:pt x="4126" y="56"/>
                  </a:cubicBezTo>
                  <a:cubicBezTo>
                    <a:pt x="4127" y="57"/>
                    <a:pt x="4130" y="59"/>
                    <a:pt x="4131" y="59"/>
                  </a:cubicBezTo>
                  <a:cubicBezTo>
                    <a:pt x="4133" y="59"/>
                    <a:pt x="4133" y="57"/>
                    <a:pt x="4132" y="56"/>
                  </a:cubicBezTo>
                  <a:cubicBezTo>
                    <a:pt x="4130" y="54"/>
                    <a:pt x="4127" y="53"/>
                    <a:pt x="4126" y="53"/>
                  </a:cubicBezTo>
                  <a:moveTo>
                    <a:pt x="1305" y="53"/>
                  </a:moveTo>
                  <a:cubicBezTo>
                    <a:pt x="1305" y="53"/>
                    <a:pt x="1304" y="53"/>
                    <a:pt x="1304" y="53"/>
                  </a:cubicBezTo>
                  <a:cubicBezTo>
                    <a:pt x="1302" y="53"/>
                    <a:pt x="1301" y="54"/>
                    <a:pt x="1302" y="56"/>
                  </a:cubicBezTo>
                  <a:cubicBezTo>
                    <a:pt x="1302" y="57"/>
                    <a:pt x="1304" y="59"/>
                    <a:pt x="1305" y="59"/>
                  </a:cubicBezTo>
                  <a:cubicBezTo>
                    <a:pt x="1306" y="59"/>
                    <a:pt x="1306" y="59"/>
                    <a:pt x="1306" y="59"/>
                  </a:cubicBezTo>
                  <a:cubicBezTo>
                    <a:pt x="1308" y="58"/>
                    <a:pt x="1309" y="57"/>
                    <a:pt x="1309" y="55"/>
                  </a:cubicBezTo>
                  <a:cubicBezTo>
                    <a:pt x="1308" y="54"/>
                    <a:pt x="1306" y="53"/>
                    <a:pt x="1305" y="53"/>
                  </a:cubicBezTo>
                  <a:moveTo>
                    <a:pt x="3997" y="53"/>
                  </a:moveTo>
                  <a:cubicBezTo>
                    <a:pt x="3997" y="53"/>
                    <a:pt x="3997" y="53"/>
                    <a:pt x="3997" y="53"/>
                  </a:cubicBezTo>
                  <a:cubicBezTo>
                    <a:pt x="3995" y="53"/>
                    <a:pt x="3995" y="54"/>
                    <a:pt x="3997" y="56"/>
                  </a:cubicBezTo>
                  <a:cubicBezTo>
                    <a:pt x="3998" y="57"/>
                    <a:pt x="4001" y="59"/>
                    <a:pt x="4002" y="59"/>
                  </a:cubicBezTo>
                  <a:cubicBezTo>
                    <a:pt x="4002" y="59"/>
                    <a:pt x="4002" y="59"/>
                    <a:pt x="4002" y="59"/>
                  </a:cubicBezTo>
                  <a:cubicBezTo>
                    <a:pt x="4004" y="59"/>
                    <a:pt x="4004" y="57"/>
                    <a:pt x="4003" y="56"/>
                  </a:cubicBezTo>
                  <a:cubicBezTo>
                    <a:pt x="4001" y="54"/>
                    <a:pt x="3999" y="53"/>
                    <a:pt x="3997" y="53"/>
                  </a:cubicBezTo>
                  <a:moveTo>
                    <a:pt x="4061" y="52"/>
                  </a:moveTo>
                  <a:cubicBezTo>
                    <a:pt x="4060" y="52"/>
                    <a:pt x="4060" y="54"/>
                    <a:pt x="4061" y="56"/>
                  </a:cubicBezTo>
                  <a:cubicBezTo>
                    <a:pt x="4063" y="57"/>
                    <a:pt x="4065" y="59"/>
                    <a:pt x="4067" y="59"/>
                  </a:cubicBezTo>
                  <a:cubicBezTo>
                    <a:pt x="4067" y="59"/>
                    <a:pt x="4067" y="59"/>
                    <a:pt x="4067" y="59"/>
                  </a:cubicBezTo>
                  <a:cubicBezTo>
                    <a:pt x="4069" y="59"/>
                    <a:pt x="4069" y="57"/>
                    <a:pt x="4067" y="56"/>
                  </a:cubicBezTo>
                  <a:cubicBezTo>
                    <a:pt x="4066" y="54"/>
                    <a:pt x="4063" y="52"/>
                    <a:pt x="4061" y="52"/>
                  </a:cubicBezTo>
                  <a:cubicBezTo>
                    <a:pt x="4061" y="52"/>
                    <a:pt x="4061" y="52"/>
                    <a:pt x="4061" y="52"/>
                  </a:cubicBezTo>
                  <a:moveTo>
                    <a:pt x="4189" y="52"/>
                  </a:moveTo>
                  <a:cubicBezTo>
                    <a:pt x="4189" y="52"/>
                    <a:pt x="4189" y="52"/>
                    <a:pt x="4189" y="52"/>
                  </a:cubicBezTo>
                  <a:cubicBezTo>
                    <a:pt x="4188" y="52"/>
                    <a:pt x="4188" y="54"/>
                    <a:pt x="4189" y="56"/>
                  </a:cubicBezTo>
                  <a:cubicBezTo>
                    <a:pt x="4191" y="57"/>
                    <a:pt x="4193" y="59"/>
                    <a:pt x="4195" y="59"/>
                  </a:cubicBezTo>
                  <a:cubicBezTo>
                    <a:pt x="4195" y="59"/>
                    <a:pt x="4195" y="59"/>
                    <a:pt x="4195" y="59"/>
                  </a:cubicBezTo>
                  <a:cubicBezTo>
                    <a:pt x="4197" y="59"/>
                    <a:pt x="4197" y="57"/>
                    <a:pt x="4195" y="55"/>
                  </a:cubicBezTo>
                  <a:cubicBezTo>
                    <a:pt x="4194" y="54"/>
                    <a:pt x="4191" y="52"/>
                    <a:pt x="4189" y="52"/>
                  </a:cubicBezTo>
                  <a:moveTo>
                    <a:pt x="67" y="52"/>
                  </a:moveTo>
                  <a:cubicBezTo>
                    <a:pt x="66" y="52"/>
                    <a:pt x="64" y="54"/>
                    <a:pt x="64" y="55"/>
                  </a:cubicBezTo>
                  <a:cubicBezTo>
                    <a:pt x="64" y="57"/>
                    <a:pt x="66" y="59"/>
                    <a:pt x="67" y="59"/>
                  </a:cubicBezTo>
                  <a:cubicBezTo>
                    <a:pt x="67" y="59"/>
                    <a:pt x="67" y="59"/>
                    <a:pt x="67" y="59"/>
                  </a:cubicBezTo>
                  <a:cubicBezTo>
                    <a:pt x="69" y="59"/>
                    <a:pt x="70" y="57"/>
                    <a:pt x="71" y="56"/>
                  </a:cubicBezTo>
                  <a:cubicBezTo>
                    <a:pt x="71" y="54"/>
                    <a:pt x="69" y="52"/>
                    <a:pt x="67" y="52"/>
                  </a:cubicBezTo>
                  <a:cubicBezTo>
                    <a:pt x="67" y="52"/>
                    <a:pt x="67" y="52"/>
                    <a:pt x="67" y="52"/>
                  </a:cubicBezTo>
                  <a:moveTo>
                    <a:pt x="4252" y="52"/>
                  </a:moveTo>
                  <a:cubicBezTo>
                    <a:pt x="4252" y="52"/>
                    <a:pt x="4252" y="52"/>
                    <a:pt x="4252" y="52"/>
                  </a:cubicBezTo>
                  <a:cubicBezTo>
                    <a:pt x="4250" y="52"/>
                    <a:pt x="4250" y="53"/>
                    <a:pt x="4251" y="55"/>
                  </a:cubicBezTo>
                  <a:cubicBezTo>
                    <a:pt x="4253" y="57"/>
                    <a:pt x="4255" y="58"/>
                    <a:pt x="4257" y="58"/>
                  </a:cubicBezTo>
                  <a:cubicBezTo>
                    <a:pt x="4257" y="58"/>
                    <a:pt x="4257" y="58"/>
                    <a:pt x="4257" y="58"/>
                  </a:cubicBezTo>
                  <a:cubicBezTo>
                    <a:pt x="4259" y="58"/>
                    <a:pt x="4259" y="57"/>
                    <a:pt x="4257" y="55"/>
                  </a:cubicBezTo>
                  <a:cubicBezTo>
                    <a:pt x="4256" y="53"/>
                    <a:pt x="4253" y="52"/>
                    <a:pt x="4252" y="52"/>
                  </a:cubicBezTo>
                  <a:moveTo>
                    <a:pt x="3" y="52"/>
                  </a:moveTo>
                  <a:cubicBezTo>
                    <a:pt x="2" y="52"/>
                    <a:pt x="0" y="53"/>
                    <a:pt x="0" y="55"/>
                  </a:cubicBezTo>
                  <a:cubicBezTo>
                    <a:pt x="0" y="57"/>
                    <a:pt x="2" y="58"/>
                    <a:pt x="3" y="58"/>
                  </a:cubicBezTo>
                  <a:cubicBezTo>
                    <a:pt x="3" y="58"/>
                    <a:pt x="3" y="58"/>
                    <a:pt x="3" y="58"/>
                  </a:cubicBezTo>
                  <a:cubicBezTo>
                    <a:pt x="5" y="58"/>
                    <a:pt x="6" y="57"/>
                    <a:pt x="6" y="55"/>
                  </a:cubicBezTo>
                  <a:cubicBezTo>
                    <a:pt x="6" y="53"/>
                    <a:pt x="5" y="52"/>
                    <a:pt x="3" y="52"/>
                  </a:cubicBezTo>
                  <a:cubicBezTo>
                    <a:pt x="3" y="52"/>
                    <a:pt x="3" y="52"/>
                    <a:pt x="3" y="52"/>
                  </a:cubicBezTo>
                  <a:moveTo>
                    <a:pt x="4313" y="51"/>
                  </a:moveTo>
                  <a:cubicBezTo>
                    <a:pt x="4313" y="51"/>
                    <a:pt x="4313" y="51"/>
                    <a:pt x="4313" y="51"/>
                  </a:cubicBezTo>
                  <a:cubicBezTo>
                    <a:pt x="4311" y="51"/>
                    <a:pt x="4311" y="52"/>
                    <a:pt x="4313" y="54"/>
                  </a:cubicBezTo>
                  <a:cubicBezTo>
                    <a:pt x="4314" y="56"/>
                    <a:pt x="4316" y="57"/>
                    <a:pt x="4318" y="57"/>
                  </a:cubicBezTo>
                  <a:cubicBezTo>
                    <a:pt x="4318" y="57"/>
                    <a:pt x="4318" y="57"/>
                    <a:pt x="4318" y="57"/>
                  </a:cubicBezTo>
                  <a:cubicBezTo>
                    <a:pt x="4320" y="57"/>
                    <a:pt x="4320" y="56"/>
                    <a:pt x="4318" y="54"/>
                  </a:cubicBezTo>
                  <a:cubicBezTo>
                    <a:pt x="4317" y="52"/>
                    <a:pt x="4315" y="51"/>
                    <a:pt x="4313" y="51"/>
                  </a:cubicBezTo>
                  <a:moveTo>
                    <a:pt x="4373" y="50"/>
                  </a:moveTo>
                  <a:cubicBezTo>
                    <a:pt x="4373" y="50"/>
                    <a:pt x="4373" y="50"/>
                    <a:pt x="4373" y="50"/>
                  </a:cubicBezTo>
                  <a:cubicBezTo>
                    <a:pt x="4372" y="50"/>
                    <a:pt x="4371" y="51"/>
                    <a:pt x="4373" y="53"/>
                  </a:cubicBezTo>
                  <a:cubicBezTo>
                    <a:pt x="4374" y="55"/>
                    <a:pt x="4376" y="56"/>
                    <a:pt x="4378" y="56"/>
                  </a:cubicBezTo>
                  <a:cubicBezTo>
                    <a:pt x="4378" y="56"/>
                    <a:pt x="4378" y="56"/>
                    <a:pt x="4378" y="56"/>
                  </a:cubicBezTo>
                  <a:cubicBezTo>
                    <a:pt x="4380" y="56"/>
                    <a:pt x="4380" y="55"/>
                    <a:pt x="4379" y="53"/>
                  </a:cubicBezTo>
                  <a:cubicBezTo>
                    <a:pt x="4377" y="51"/>
                    <a:pt x="4375" y="50"/>
                    <a:pt x="4373" y="50"/>
                  </a:cubicBezTo>
                  <a:moveTo>
                    <a:pt x="4433" y="49"/>
                  </a:moveTo>
                  <a:cubicBezTo>
                    <a:pt x="4433" y="49"/>
                    <a:pt x="4433" y="49"/>
                    <a:pt x="4433" y="49"/>
                  </a:cubicBezTo>
                  <a:cubicBezTo>
                    <a:pt x="4431" y="49"/>
                    <a:pt x="4431" y="50"/>
                    <a:pt x="4432" y="52"/>
                  </a:cubicBezTo>
                  <a:cubicBezTo>
                    <a:pt x="4434" y="53"/>
                    <a:pt x="4436" y="55"/>
                    <a:pt x="4437" y="55"/>
                  </a:cubicBezTo>
                  <a:cubicBezTo>
                    <a:pt x="4437" y="55"/>
                    <a:pt x="4437" y="55"/>
                    <a:pt x="4437" y="55"/>
                  </a:cubicBezTo>
                  <a:cubicBezTo>
                    <a:pt x="4439" y="55"/>
                    <a:pt x="4439" y="53"/>
                    <a:pt x="4438" y="52"/>
                  </a:cubicBezTo>
                  <a:cubicBezTo>
                    <a:pt x="4437" y="50"/>
                    <a:pt x="4435" y="49"/>
                    <a:pt x="4433" y="49"/>
                  </a:cubicBezTo>
                  <a:moveTo>
                    <a:pt x="2675" y="49"/>
                  </a:moveTo>
                  <a:cubicBezTo>
                    <a:pt x="2673" y="49"/>
                    <a:pt x="2673" y="50"/>
                    <a:pt x="2674" y="51"/>
                  </a:cubicBezTo>
                  <a:cubicBezTo>
                    <a:pt x="2674" y="53"/>
                    <a:pt x="2676" y="54"/>
                    <a:pt x="2678" y="54"/>
                  </a:cubicBezTo>
                  <a:cubicBezTo>
                    <a:pt x="2678" y="54"/>
                    <a:pt x="2678" y="54"/>
                    <a:pt x="2678" y="54"/>
                  </a:cubicBezTo>
                  <a:cubicBezTo>
                    <a:pt x="2680" y="54"/>
                    <a:pt x="2680" y="53"/>
                    <a:pt x="2679" y="52"/>
                  </a:cubicBezTo>
                  <a:cubicBezTo>
                    <a:pt x="2678" y="50"/>
                    <a:pt x="2676" y="49"/>
                    <a:pt x="2675" y="49"/>
                  </a:cubicBezTo>
                  <a:cubicBezTo>
                    <a:pt x="2675" y="49"/>
                    <a:pt x="2675" y="49"/>
                    <a:pt x="2675" y="49"/>
                  </a:cubicBezTo>
                  <a:moveTo>
                    <a:pt x="4492" y="48"/>
                  </a:moveTo>
                  <a:cubicBezTo>
                    <a:pt x="4492" y="48"/>
                    <a:pt x="4492" y="48"/>
                    <a:pt x="4492" y="48"/>
                  </a:cubicBezTo>
                  <a:cubicBezTo>
                    <a:pt x="4491" y="48"/>
                    <a:pt x="4490" y="49"/>
                    <a:pt x="4491" y="51"/>
                  </a:cubicBezTo>
                  <a:cubicBezTo>
                    <a:pt x="4493" y="52"/>
                    <a:pt x="4495" y="53"/>
                    <a:pt x="4496" y="53"/>
                  </a:cubicBezTo>
                  <a:cubicBezTo>
                    <a:pt x="4496" y="53"/>
                    <a:pt x="4496" y="53"/>
                    <a:pt x="4496" y="53"/>
                  </a:cubicBezTo>
                  <a:cubicBezTo>
                    <a:pt x="4498" y="53"/>
                    <a:pt x="4498" y="52"/>
                    <a:pt x="4497" y="50"/>
                  </a:cubicBezTo>
                  <a:cubicBezTo>
                    <a:pt x="4496" y="49"/>
                    <a:pt x="4494" y="48"/>
                    <a:pt x="4492" y="48"/>
                  </a:cubicBezTo>
                  <a:moveTo>
                    <a:pt x="4551" y="46"/>
                  </a:moveTo>
                  <a:cubicBezTo>
                    <a:pt x="4551" y="46"/>
                    <a:pt x="4551" y="46"/>
                    <a:pt x="4551" y="46"/>
                  </a:cubicBezTo>
                  <a:cubicBezTo>
                    <a:pt x="4550" y="46"/>
                    <a:pt x="4549" y="48"/>
                    <a:pt x="4550" y="49"/>
                  </a:cubicBezTo>
                  <a:cubicBezTo>
                    <a:pt x="4551" y="51"/>
                    <a:pt x="4553" y="52"/>
                    <a:pt x="4555" y="52"/>
                  </a:cubicBezTo>
                  <a:cubicBezTo>
                    <a:pt x="4555" y="52"/>
                    <a:pt x="4555" y="52"/>
                    <a:pt x="4555" y="52"/>
                  </a:cubicBezTo>
                  <a:cubicBezTo>
                    <a:pt x="4557" y="52"/>
                    <a:pt x="4557" y="51"/>
                    <a:pt x="4556" y="49"/>
                  </a:cubicBezTo>
                  <a:cubicBezTo>
                    <a:pt x="4555" y="47"/>
                    <a:pt x="4553" y="46"/>
                    <a:pt x="4551" y="46"/>
                  </a:cubicBezTo>
                  <a:moveTo>
                    <a:pt x="1377" y="46"/>
                  </a:moveTo>
                  <a:cubicBezTo>
                    <a:pt x="1377" y="46"/>
                    <a:pt x="1377" y="46"/>
                    <a:pt x="1377" y="46"/>
                  </a:cubicBezTo>
                  <a:cubicBezTo>
                    <a:pt x="1375" y="46"/>
                    <a:pt x="1374" y="48"/>
                    <a:pt x="1375" y="49"/>
                  </a:cubicBezTo>
                  <a:cubicBezTo>
                    <a:pt x="1375" y="51"/>
                    <a:pt x="1377" y="52"/>
                    <a:pt x="1379" y="52"/>
                  </a:cubicBezTo>
                  <a:cubicBezTo>
                    <a:pt x="1379" y="52"/>
                    <a:pt x="1379" y="52"/>
                    <a:pt x="1379" y="52"/>
                  </a:cubicBezTo>
                  <a:cubicBezTo>
                    <a:pt x="1381" y="51"/>
                    <a:pt x="1382" y="50"/>
                    <a:pt x="1382" y="48"/>
                  </a:cubicBezTo>
                  <a:cubicBezTo>
                    <a:pt x="1381" y="47"/>
                    <a:pt x="1379" y="46"/>
                    <a:pt x="1377" y="46"/>
                  </a:cubicBezTo>
                  <a:moveTo>
                    <a:pt x="4610" y="45"/>
                  </a:moveTo>
                  <a:cubicBezTo>
                    <a:pt x="4610" y="45"/>
                    <a:pt x="4610" y="45"/>
                    <a:pt x="4610" y="45"/>
                  </a:cubicBezTo>
                  <a:cubicBezTo>
                    <a:pt x="4609" y="45"/>
                    <a:pt x="4608" y="46"/>
                    <a:pt x="4609" y="48"/>
                  </a:cubicBezTo>
                  <a:cubicBezTo>
                    <a:pt x="4610" y="49"/>
                    <a:pt x="4612" y="50"/>
                    <a:pt x="4614" y="50"/>
                  </a:cubicBezTo>
                  <a:cubicBezTo>
                    <a:pt x="4614" y="50"/>
                    <a:pt x="4614" y="50"/>
                    <a:pt x="4614" y="50"/>
                  </a:cubicBezTo>
                  <a:cubicBezTo>
                    <a:pt x="4615" y="50"/>
                    <a:pt x="4616" y="49"/>
                    <a:pt x="4615" y="48"/>
                  </a:cubicBezTo>
                  <a:cubicBezTo>
                    <a:pt x="4614" y="46"/>
                    <a:pt x="4612" y="45"/>
                    <a:pt x="4610" y="45"/>
                  </a:cubicBezTo>
                  <a:moveTo>
                    <a:pt x="4669" y="43"/>
                  </a:moveTo>
                  <a:cubicBezTo>
                    <a:pt x="4669" y="43"/>
                    <a:pt x="4669" y="43"/>
                    <a:pt x="4669" y="43"/>
                  </a:cubicBezTo>
                  <a:cubicBezTo>
                    <a:pt x="4668" y="44"/>
                    <a:pt x="4667" y="45"/>
                    <a:pt x="4668" y="46"/>
                  </a:cubicBezTo>
                  <a:cubicBezTo>
                    <a:pt x="4669" y="48"/>
                    <a:pt x="4671" y="49"/>
                    <a:pt x="4672" y="49"/>
                  </a:cubicBezTo>
                  <a:cubicBezTo>
                    <a:pt x="4672" y="49"/>
                    <a:pt x="4672" y="49"/>
                    <a:pt x="4672" y="49"/>
                  </a:cubicBezTo>
                  <a:cubicBezTo>
                    <a:pt x="4674" y="49"/>
                    <a:pt x="4675" y="48"/>
                    <a:pt x="4674" y="46"/>
                  </a:cubicBezTo>
                  <a:cubicBezTo>
                    <a:pt x="4673" y="45"/>
                    <a:pt x="4671" y="43"/>
                    <a:pt x="4669" y="43"/>
                  </a:cubicBezTo>
                  <a:moveTo>
                    <a:pt x="2616" y="43"/>
                  </a:moveTo>
                  <a:cubicBezTo>
                    <a:pt x="2615" y="43"/>
                    <a:pt x="2615" y="43"/>
                    <a:pt x="2615" y="45"/>
                  </a:cubicBezTo>
                  <a:cubicBezTo>
                    <a:pt x="2616" y="46"/>
                    <a:pt x="2618" y="48"/>
                    <a:pt x="2620" y="48"/>
                  </a:cubicBezTo>
                  <a:cubicBezTo>
                    <a:pt x="2620" y="48"/>
                    <a:pt x="2620" y="48"/>
                    <a:pt x="2620" y="48"/>
                  </a:cubicBezTo>
                  <a:cubicBezTo>
                    <a:pt x="2622" y="48"/>
                    <a:pt x="2622" y="47"/>
                    <a:pt x="2621" y="46"/>
                  </a:cubicBezTo>
                  <a:cubicBezTo>
                    <a:pt x="2620" y="44"/>
                    <a:pt x="2618" y="43"/>
                    <a:pt x="2617" y="43"/>
                  </a:cubicBezTo>
                  <a:cubicBezTo>
                    <a:pt x="2616" y="43"/>
                    <a:pt x="2616" y="43"/>
                    <a:pt x="2616" y="43"/>
                  </a:cubicBezTo>
                  <a:moveTo>
                    <a:pt x="4729" y="42"/>
                  </a:moveTo>
                  <a:cubicBezTo>
                    <a:pt x="4729" y="42"/>
                    <a:pt x="4729" y="42"/>
                    <a:pt x="4729" y="42"/>
                  </a:cubicBezTo>
                  <a:cubicBezTo>
                    <a:pt x="4727" y="42"/>
                    <a:pt x="4726" y="43"/>
                    <a:pt x="4727" y="45"/>
                  </a:cubicBezTo>
                  <a:cubicBezTo>
                    <a:pt x="4728" y="46"/>
                    <a:pt x="4730" y="48"/>
                    <a:pt x="4731" y="48"/>
                  </a:cubicBezTo>
                  <a:cubicBezTo>
                    <a:pt x="4731" y="48"/>
                    <a:pt x="4731" y="48"/>
                    <a:pt x="4731" y="48"/>
                  </a:cubicBezTo>
                  <a:cubicBezTo>
                    <a:pt x="4733" y="48"/>
                    <a:pt x="4734" y="46"/>
                    <a:pt x="4733" y="45"/>
                  </a:cubicBezTo>
                  <a:cubicBezTo>
                    <a:pt x="4732" y="43"/>
                    <a:pt x="4730" y="42"/>
                    <a:pt x="4729" y="42"/>
                  </a:cubicBezTo>
                  <a:moveTo>
                    <a:pt x="4789" y="41"/>
                  </a:moveTo>
                  <a:cubicBezTo>
                    <a:pt x="4789" y="41"/>
                    <a:pt x="4789" y="41"/>
                    <a:pt x="4789" y="41"/>
                  </a:cubicBezTo>
                  <a:cubicBezTo>
                    <a:pt x="4787" y="41"/>
                    <a:pt x="4786" y="42"/>
                    <a:pt x="4787" y="44"/>
                  </a:cubicBezTo>
                  <a:cubicBezTo>
                    <a:pt x="4788" y="45"/>
                    <a:pt x="4790" y="46"/>
                    <a:pt x="4791" y="46"/>
                  </a:cubicBezTo>
                  <a:cubicBezTo>
                    <a:pt x="4791" y="46"/>
                    <a:pt x="4791" y="46"/>
                    <a:pt x="4791" y="46"/>
                  </a:cubicBezTo>
                  <a:cubicBezTo>
                    <a:pt x="4793" y="46"/>
                    <a:pt x="4794" y="45"/>
                    <a:pt x="4793" y="44"/>
                  </a:cubicBezTo>
                  <a:cubicBezTo>
                    <a:pt x="4792" y="42"/>
                    <a:pt x="4790" y="41"/>
                    <a:pt x="4789" y="41"/>
                  </a:cubicBezTo>
                  <a:moveTo>
                    <a:pt x="4850" y="40"/>
                  </a:moveTo>
                  <a:cubicBezTo>
                    <a:pt x="4850" y="40"/>
                    <a:pt x="4850" y="40"/>
                    <a:pt x="4850" y="40"/>
                  </a:cubicBezTo>
                  <a:cubicBezTo>
                    <a:pt x="4848" y="40"/>
                    <a:pt x="4847" y="41"/>
                    <a:pt x="4848" y="43"/>
                  </a:cubicBezTo>
                  <a:cubicBezTo>
                    <a:pt x="4848" y="44"/>
                    <a:pt x="4850" y="45"/>
                    <a:pt x="4852" y="45"/>
                  </a:cubicBezTo>
                  <a:cubicBezTo>
                    <a:pt x="4852" y="45"/>
                    <a:pt x="4852" y="45"/>
                    <a:pt x="4852" y="45"/>
                  </a:cubicBezTo>
                  <a:cubicBezTo>
                    <a:pt x="4853" y="45"/>
                    <a:pt x="4854" y="44"/>
                    <a:pt x="4854" y="43"/>
                  </a:cubicBezTo>
                  <a:cubicBezTo>
                    <a:pt x="4853" y="41"/>
                    <a:pt x="4851" y="40"/>
                    <a:pt x="4850" y="40"/>
                  </a:cubicBezTo>
                  <a:moveTo>
                    <a:pt x="4911" y="40"/>
                  </a:moveTo>
                  <a:cubicBezTo>
                    <a:pt x="4911" y="40"/>
                    <a:pt x="4911" y="40"/>
                    <a:pt x="4911" y="40"/>
                  </a:cubicBezTo>
                  <a:cubicBezTo>
                    <a:pt x="4910" y="40"/>
                    <a:pt x="4909" y="41"/>
                    <a:pt x="4909" y="42"/>
                  </a:cubicBezTo>
                  <a:cubicBezTo>
                    <a:pt x="4910" y="44"/>
                    <a:pt x="4912" y="45"/>
                    <a:pt x="4913" y="45"/>
                  </a:cubicBezTo>
                  <a:cubicBezTo>
                    <a:pt x="4913" y="45"/>
                    <a:pt x="4913" y="45"/>
                    <a:pt x="4913" y="45"/>
                  </a:cubicBezTo>
                  <a:cubicBezTo>
                    <a:pt x="4915" y="45"/>
                    <a:pt x="4916" y="44"/>
                    <a:pt x="4915" y="42"/>
                  </a:cubicBezTo>
                  <a:cubicBezTo>
                    <a:pt x="4915" y="41"/>
                    <a:pt x="4913" y="40"/>
                    <a:pt x="4911" y="40"/>
                  </a:cubicBezTo>
                  <a:moveTo>
                    <a:pt x="4974" y="39"/>
                  </a:moveTo>
                  <a:cubicBezTo>
                    <a:pt x="4974" y="39"/>
                    <a:pt x="4974" y="39"/>
                    <a:pt x="4974" y="39"/>
                  </a:cubicBezTo>
                  <a:cubicBezTo>
                    <a:pt x="4972" y="39"/>
                    <a:pt x="4971" y="40"/>
                    <a:pt x="4972" y="42"/>
                  </a:cubicBezTo>
                  <a:cubicBezTo>
                    <a:pt x="4972" y="43"/>
                    <a:pt x="4974" y="44"/>
                    <a:pt x="4976" y="44"/>
                  </a:cubicBezTo>
                  <a:cubicBezTo>
                    <a:pt x="4976" y="44"/>
                    <a:pt x="4976" y="44"/>
                    <a:pt x="4976" y="44"/>
                  </a:cubicBezTo>
                  <a:cubicBezTo>
                    <a:pt x="4978" y="44"/>
                    <a:pt x="4979" y="43"/>
                    <a:pt x="4978" y="42"/>
                  </a:cubicBezTo>
                  <a:cubicBezTo>
                    <a:pt x="4978" y="40"/>
                    <a:pt x="4976" y="39"/>
                    <a:pt x="4974" y="39"/>
                  </a:cubicBezTo>
                  <a:moveTo>
                    <a:pt x="1451" y="39"/>
                  </a:moveTo>
                  <a:cubicBezTo>
                    <a:pt x="1451" y="39"/>
                    <a:pt x="1450" y="39"/>
                    <a:pt x="1450" y="39"/>
                  </a:cubicBezTo>
                  <a:cubicBezTo>
                    <a:pt x="1448" y="39"/>
                    <a:pt x="1447" y="40"/>
                    <a:pt x="1448" y="42"/>
                  </a:cubicBezTo>
                  <a:cubicBezTo>
                    <a:pt x="1449" y="43"/>
                    <a:pt x="1451" y="44"/>
                    <a:pt x="1452" y="44"/>
                  </a:cubicBezTo>
                  <a:cubicBezTo>
                    <a:pt x="1452" y="44"/>
                    <a:pt x="1453" y="44"/>
                    <a:pt x="1453" y="44"/>
                  </a:cubicBezTo>
                  <a:cubicBezTo>
                    <a:pt x="1455" y="44"/>
                    <a:pt x="1456" y="43"/>
                    <a:pt x="1455" y="41"/>
                  </a:cubicBezTo>
                  <a:cubicBezTo>
                    <a:pt x="1454" y="40"/>
                    <a:pt x="1453" y="39"/>
                    <a:pt x="1451" y="39"/>
                  </a:cubicBezTo>
                  <a:moveTo>
                    <a:pt x="2558" y="36"/>
                  </a:moveTo>
                  <a:cubicBezTo>
                    <a:pt x="2557" y="36"/>
                    <a:pt x="2557" y="37"/>
                    <a:pt x="2558" y="38"/>
                  </a:cubicBezTo>
                  <a:cubicBezTo>
                    <a:pt x="2559" y="39"/>
                    <a:pt x="2561" y="41"/>
                    <a:pt x="2562" y="41"/>
                  </a:cubicBezTo>
                  <a:cubicBezTo>
                    <a:pt x="2562" y="41"/>
                    <a:pt x="2563" y="41"/>
                    <a:pt x="2563" y="41"/>
                  </a:cubicBezTo>
                  <a:cubicBezTo>
                    <a:pt x="2564" y="41"/>
                    <a:pt x="2564" y="40"/>
                    <a:pt x="2563" y="39"/>
                  </a:cubicBezTo>
                  <a:cubicBezTo>
                    <a:pt x="2562" y="37"/>
                    <a:pt x="2560" y="36"/>
                    <a:pt x="2559" y="36"/>
                  </a:cubicBezTo>
                  <a:cubicBezTo>
                    <a:pt x="2558" y="36"/>
                    <a:pt x="2558" y="36"/>
                    <a:pt x="2558" y="36"/>
                  </a:cubicBezTo>
                  <a:moveTo>
                    <a:pt x="1524" y="32"/>
                  </a:moveTo>
                  <a:cubicBezTo>
                    <a:pt x="1524" y="32"/>
                    <a:pt x="1524" y="32"/>
                    <a:pt x="1524" y="32"/>
                  </a:cubicBezTo>
                  <a:cubicBezTo>
                    <a:pt x="1522" y="32"/>
                    <a:pt x="1521" y="33"/>
                    <a:pt x="1522" y="34"/>
                  </a:cubicBezTo>
                  <a:cubicBezTo>
                    <a:pt x="1523" y="36"/>
                    <a:pt x="1524" y="36"/>
                    <a:pt x="1526" y="36"/>
                  </a:cubicBezTo>
                  <a:cubicBezTo>
                    <a:pt x="1526" y="36"/>
                    <a:pt x="1527" y="36"/>
                    <a:pt x="1527" y="36"/>
                  </a:cubicBezTo>
                  <a:cubicBezTo>
                    <a:pt x="1529" y="36"/>
                    <a:pt x="1530" y="35"/>
                    <a:pt x="1529" y="34"/>
                  </a:cubicBezTo>
                  <a:cubicBezTo>
                    <a:pt x="1528" y="33"/>
                    <a:pt x="1526" y="32"/>
                    <a:pt x="1524" y="32"/>
                  </a:cubicBezTo>
                  <a:moveTo>
                    <a:pt x="2500" y="29"/>
                  </a:moveTo>
                  <a:cubicBezTo>
                    <a:pt x="2499" y="29"/>
                    <a:pt x="2499" y="30"/>
                    <a:pt x="2500" y="31"/>
                  </a:cubicBezTo>
                  <a:cubicBezTo>
                    <a:pt x="2501" y="32"/>
                    <a:pt x="2503" y="33"/>
                    <a:pt x="2505" y="34"/>
                  </a:cubicBezTo>
                  <a:cubicBezTo>
                    <a:pt x="2505" y="34"/>
                    <a:pt x="2505" y="34"/>
                    <a:pt x="2505" y="34"/>
                  </a:cubicBezTo>
                  <a:cubicBezTo>
                    <a:pt x="2506" y="34"/>
                    <a:pt x="2507" y="33"/>
                    <a:pt x="2506" y="32"/>
                  </a:cubicBezTo>
                  <a:cubicBezTo>
                    <a:pt x="2504" y="30"/>
                    <a:pt x="2502" y="29"/>
                    <a:pt x="2501" y="29"/>
                  </a:cubicBezTo>
                  <a:cubicBezTo>
                    <a:pt x="2501" y="29"/>
                    <a:pt x="2500" y="29"/>
                    <a:pt x="2500" y="29"/>
                  </a:cubicBezTo>
                  <a:moveTo>
                    <a:pt x="1598" y="25"/>
                  </a:moveTo>
                  <a:cubicBezTo>
                    <a:pt x="1597" y="25"/>
                    <a:pt x="1597" y="25"/>
                    <a:pt x="1597" y="25"/>
                  </a:cubicBezTo>
                  <a:cubicBezTo>
                    <a:pt x="1595" y="25"/>
                    <a:pt x="1594" y="26"/>
                    <a:pt x="1595" y="27"/>
                  </a:cubicBezTo>
                  <a:cubicBezTo>
                    <a:pt x="1596" y="28"/>
                    <a:pt x="1598" y="29"/>
                    <a:pt x="1600" y="29"/>
                  </a:cubicBezTo>
                  <a:cubicBezTo>
                    <a:pt x="1600" y="29"/>
                    <a:pt x="1601" y="29"/>
                    <a:pt x="1601" y="29"/>
                  </a:cubicBezTo>
                  <a:cubicBezTo>
                    <a:pt x="1603" y="29"/>
                    <a:pt x="1603" y="28"/>
                    <a:pt x="1602" y="26"/>
                  </a:cubicBezTo>
                  <a:cubicBezTo>
                    <a:pt x="1601" y="25"/>
                    <a:pt x="1599" y="25"/>
                    <a:pt x="1598" y="25"/>
                  </a:cubicBezTo>
                  <a:moveTo>
                    <a:pt x="2442" y="22"/>
                  </a:moveTo>
                  <a:cubicBezTo>
                    <a:pt x="2441" y="22"/>
                    <a:pt x="2441" y="23"/>
                    <a:pt x="2442" y="24"/>
                  </a:cubicBezTo>
                  <a:cubicBezTo>
                    <a:pt x="2443" y="25"/>
                    <a:pt x="2446" y="26"/>
                    <a:pt x="2447" y="26"/>
                  </a:cubicBezTo>
                  <a:cubicBezTo>
                    <a:pt x="2447" y="26"/>
                    <a:pt x="2448" y="26"/>
                    <a:pt x="2448" y="26"/>
                  </a:cubicBezTo>
                  <a:cubicBezTo>
                    <a:pt x="2449" y="26"/>
                    <a:pt x="2449" y="26"/>
                    <a:pt x="2448" y="25"/>
                  </a:cubicBezTo>
                  <a:cubicBezTo>
                    <a:pt x="2446" y="24"/>
                    <a:pt x="2444" y="23"/>
                    <a:pt x="2443" y="22"/>
                  </a:cubicBezTo>
                  <a:cubicBezTo>
                    <a:pt x="2443" y="22"/>
                    <a:pt x="2442" y="22"/>
                    <a:pt x="2442" y="22"/>
                  </a:cubicBezTo>
                  <a:moveTo>
                    <a:pt x="1670" y="18"/>
                  </a:moveTo>
                  <a:cubicBezTo>
                    <a:pt x="1670" y="18"/>
                    <a:pt x="1670" y="18"/>
                    <a:pt x="1670" y="18"/>
                  </a:cubicBezTo>
                  <a:cubicBezTo>
                    <a:pt x="1668" y="18"/>
                    <a:pt x="1667" y="19"/>
                    <a:pt x="1668" y="20"/>
                  </a:cubicBezTo>
                  <a:cubicBezTo>
                    <a:pt x="1670" y="21"/>
                    <a:pt x="1672" y="22"/>
                    <a:pt x="1674" y="22"/>
                  </a:cubicBezTo>
                  <a:cubicBezTo>
                    <a:pt x="1674" y="22"/>
                    <a:pt x="1674" y="22"/>
                    <a:pt x="1674" y="22"/>
                  </a:cubicBezTo>
                  <a:cubicBezTo>
                    <a:pt x="1676" y="22"/>
                    <a:pt x="1677" y="21"/>
                    <a:pt x="1675" y="20"/>
                  </a:cubicBezTo>
                  <a:cubicBezTo>
                    <a:pt x="1674" y="19"/>
                    <a:pt x="1672" y="18"/>
                    <a:pt x="1670" y="18"/>
                  </a:cubicBezTo>
                  <a:moveTo>
                    <a:pt x="2384" y="16"/>
                  </a:moveTo>
                  <a:cubicBezTo>
                    <a:pt x="2383" y="16"/>
                    <a:pt x="2383" y="17"/>
                    <a:pt x="2384" y="18"/>
                  </a:cubicBezTo>
                  <a:cubicBezTo>
                    <a:pt x="2385" y="19"/>
                    <a:pt x="2388" y="20"/>
                    <a:pt x="2389" y="20"/>
                  </a:cubicBezTo>
                  <a:cubicBezTo>
                    <a:pt x="2390" y="20"/>
                    <a:pt x="2390" y="20"/>
                    <a:pt x="2390" y="20"/>
                  </a:cubicBezTo>
                  <a:cubicBezTo>
                    <a:pt x="2391" y="20"/>
                    <a:pt x="2391" y="19"/>
                    <a:pt x="2390" y="18"/>
                  </a:cubicBezTo>
                  <a:cubicBezTo>
                    <a:pt x="2388" y="17"/>
                    <a:pt x="2386" y="16"/>
                    <a:pt x="2384" y="16"/>
                  </a:cubicBezTo>
                  <a:cubicBezTo>
                    <a:pt x="2384" y="16"/>
                    <a:pt x="2384" y="16"/>
                    <a:pt x="2384" y="16"/>
                  </a:cubicBezTo>
                  <a:moveTo>
                    <a:pt x="1742" y="12"/>
                  </a:moveTo>
                  <a:cubicBezTo>
                    <a:pt x="1742" y="12"/>
                    <a:pt x="1742" y="12"/>
                    <a:pt x="1742" y="12"/>
                  </a:cubicBezTo>
                  <a:cubicBezTo>
                    <a:pt x="1740" y="12"/>
                    <a:pt x="1739" y="13"/>
                    <a:pt x="1741" y="14"/>
                  </a:cubicBezTo>
                  <a:cubicBezTo>
                    <a:pt x="1742" y="15"/>
                    <a:pt x="1744" y="15"/>
                    <a:pt x="1746" y="15"/>
                  </a:cubicBezTo>
                  <a:cubicBezTo>
                    <a:pt x="1746" y="15"/>
                    <a:pt x="1746" y="15"/>
                    <a:pt x="1747" y="15"/>
                  </a:cubicBezTo>
                  <a:cubicBezTo>
                    <a:pt x="1749" y="15"/>
                    <a:pt x="1749" y="14"/>
                    <a:pt x="1748" y="13"/>
                  </a:cubicBezTo>
                  <a:cubicBezTo>
                    <a:pt x="1746" y="13"/>
                    <a:pt x="1744" y="12"/>
                    <a:pt x="1742" y="12"/>
                  </a:cubicBezTo>
                  <a:moveTo>
                    <a:pt x="2325" y="11"/>
                  </a:moveTo>
                  <a:cubicBezTo>
                    <a:pt x="2324" y="11"/>
                    <a:pt x="2324" y="11"/>
                    <a:pt x="2325" y="12"/>
                  </a:cubicBezTo>
                  <a:cubicBezTo>
                    <a:pt x="2327" y="13"/>
                    <a:pt x="2329" y="14"/>
                    <a:pt x="2331" y="14"/>
                  </a:cubicBezTo>
                  <a:cubicBezTo>
                    <a:pt x="2331" y="14"/>
                    <a:pt x="2331" y="14"/>
                    <a:pt x="2331" y="14"/>
                  </a:cubicBezTo>
                  <a:cubicBezTo>
                    <a:pt x="2332" y="14"/>
                    <a:pt x="2332" y="13"/>
                    <a:pt x="2331" y="12"/>
                  </a:cubicBezTo>
                  <a:cubicBezTo>
                    <a:pt x="2329" y="12"/>
                    <a:pt x="2327" y="11"/>
                    <a:pt x="2325" y="11"/>
                  </a:cubicBezTo>
                  <a:cubicBezTo>
                    <a:pt x="2325" y="11"/>
                    <a:pt x="2325" y="11"/>
                    <a:pt x="2325" y="11"/>
                  </a:cubicBezTo>
                  <a:moveTo>
                    <a:pt x="1813" y="7"/>
                  </a:moveTo>
                  <a:cubicBezTo>
                    <a:pt x="1813" y="7"/>
                    <a:pt x="1813" y="7"/>
                    <a:pt x="1813" y="7"/>
                  </a:cubicBezTo>
                  <a:cubicBezTo>
                    <a:pt x="1811" y="7"/>
                    <a:pt x="1810" y="8"/>
                    <a:pt x="1812" y="9"/>
                  </a:cubicBezTo>
                  <a:cubicBezTo>
                    <a:pt x="1813" y="9"/>
                    <a:pt x="1816" y="10"/>
                    <a:pt x="1817" y="10"/>
                  </a:cubicBezTo>
                  <a:cubicBezTo>
                    <a:pt x="1818" y="10"/>
                    <a:pt x="1818" y="10"/>
                    <a:pt x="1818" y="10"/>
                  </a:cubicBezTo>
                  <a:cubicBezTo>
                    <a:pt x="1820" y="10"/>
                    <a:pt x="1820" y="9"/>
                    <a:pt x="1819" y="8"/>
                  </a:cubicBezTo>
                  <a:cubicBezTo>
                    <a:pt x="1817" y="7"/>
                    <a:pt x="1815" y="7"/>
                    <a:pt x="1813" y="7"/>
                  </a:cubicBezTo>
                  <a:moveTo>
                    <a:pt x="2265" y="6"/>
                  </a:moveTo>
                  <a:cubicBezTo>
                    <a:pt x="2264" y="6"/>
                    <a:pt x="2264" y="6"/>
                    <a:pt x="2266" y="7"/>
                  </a:cubicBezTo>
                  <a:cubicBezTo>
                    <a:pt x="2267" y="8"/>
                    <a:pt x="2270" y="9"/>
                    <a:pt x="2271" y="9"/>
                  </a:cubicBezTo>
                  <a:cubicBezTo>
                    <a:pt x="2271" y="9"/>
                    <a:pt x="2272" y="9"/>
                    <a:pt x="2272" y="9"/>
                  </a:cubicBezTo>
                  <a:cubicBezTo>
                    <a:pt x="2273" y="9"/>
                    <a:pt x="2273" y="8"/>
                    <a:pt x="2271" y="8"/>
                  </a:cubicBezTo>
                  <a:cubicBezTo>
                    <a:pt x="2270" y="7"/>
                    <a:pt x="2267" y="6"/>
                    <a:pt x="2266" y="6"/>
                  </a:cubicBezTo>
                  <a:cubicBezTo>
                    <a:pt x="2265" y="6"/>
                    <a:pt x="2265" y="6"/>
                    <a:pt x="2265" y="6"/>
                  </a:cubicBezTo>
                  <a:moveTo>
                    <a:pt x="1882" y="3"/>
                  </a:moveTo>
                  <a:cubicBezTo>
                    <a:pt x="1882" y="3"/>
                    <a:pt x="1882" y="3"/>
                    <a:pt x="1882" y="3"/>
                  </a:cubicBezTo>
                  <a:cubicBezTo>
                    <a:pt x="1880" y="3"/>
                    <a:pt x="1880" y="4"/>
                    <a:pt x="1881" y="4"/>
                  </a:cubicBezTo>
                  <a:cubicBezTo>
                    <a:pt x="1883" y="5"/>
                    <a:pt x="1885" y="5"/>
                    <a:pt x="1887" y="5"/>
                  </a:cubicBezTo>
                  <a:cubicBezTo>
                    <a:pt x="1887" y="5"/>
                    <a:pt x="1887" y="5"/>
                    <a:pt x="1888" y="5"/>
                  </a:cubicBezTo>
                  <a:cubicBezTo>
                    <a:pt x="1889" y="5"/>
                    <a:pt x="1890" y="5"/>
                    <a:pt x="1888" y="4"/>
                  </a:cubicBezTo>
                  <a:cubicBezTo>
                    <a:pt x="1886" y="3"/>
                    <a:pt x="1884" y="3"/>
                    <a:pt x="1882" y="3"/>
                  </a:cubicBezTo>
                  <a:moveTo>
                    <a:pt x="2204" y="2"/>
                  </a:moveTo>
                  <a:cubicBezTo>
                    <a:pt x="2203" y="2"/>
                    <a:pt x="2203" y="3"/>
                    <a:pt x="2205" y="4"/>
                  </a:cubicBezTo>
                  <a:cubicBezTo>
                    <a:pt x="2206" y="4"/>
                    <a:pt x="2209" y="5"/>
                    <a:pt x="2211" y="5"/>
                  </a:cubicBezTo>
                  <a:cubicBezTo>
                    <a:pt x="2211" y="5"/>
                    <a:pt x="2211" y="5"/>
                    <a:pt x="2211" y="5"/>
                  </a:cubicBezTo>
                  <a:cubicBezTo>
                    <a:pt x="2212" y="5"/>
                    <a:pt x="2212" y="4"/>
                    <a:pt x="2211" y="4"/>
                  </a:cubicBezTo>
                  <a:cubicBezTo>
                    <a:pt x="2209" y="3"/>
                    <a:pt x="2206" y="2"/>
                    <a:pt x="2205" y="2"/>
                  </a:cubicBezTo>
                  <a:cubicBezTo>
                    <a:pt x="2205" y="2"/>
                    <a:pt x="2204" y="2"/>
                    <a:pt x="2204" y="2"/>
                  </a:cubicBezTo>
                  <a:moveTo>
                    <a:pt x="1949" y="0"/>
                  </a:moveTo>
                  <a:cubicBezTo>
                    <a:pt x="1949" y="0"/>
                    <a:pt x="1949" y="0"/>
                    <a:pt x="1949" y="0"/>
                  </a:cubicBezTo>
                  <a:cubicBezTo>
                    <a:pt x="1947" y="0"/>
                    <a:pt x="1947" y="1"/>
                    <a:pt x="1949" y="2"/>
                  </a:cubicBezTo>
                  <a:cubicBezTo>
                    <a:pt x="1951" y="2"/>
                    <a:pt x="1953" y="3"/>
                    <a:pt x="1955" y="3"/>
                  </a:cubicBezTo>
                  <a:cubicBezTo>
                    <a:pt x="1955" y="3"/>
                    <a:pt x="1955" y="3"/>
                    <a:pt x="1955" y="3"/>
                  </a:cubicBezTo>
                  <a:cubicBezTo>
                    <a:pt x="1957" y="3"/>
                    <a:pt x="1957" y="2"/>
                    <a:pt x="1955" y="2"/>
                  </a:cubicBezTo>
                  <a:cubicBezTo>
                    <a:pt x="1954" y="1"/>
                    <a:pt x="1951" y="0"/>
                    <a:pt x="1949" y="0"/>
                  </a:cubicBezTo>
                  <a:moveTo>
                    <a:pt x="2142" y="0"/>
                  </a:moveTo>
                  <a:cubicBezTo>
                    <a:pt x="2141" y="0"/>
                    <a:pt x="2141" y="1"/>
                    <a:pt x="2142" y="1"/>
                  </a:cubicBezTo>
                  <a:cubicBezTo>
                    <a:pt x="2144" y="2"/>
                    <a:pt x="2147" y="3"/>
                    <a:pt x="2149" y="3"/>
                  </a:cubicBezTo>
                  <a:cubicBezTo>
                    <a:pt x="2149" y="3"/>
                    <a:pt x="2149" y="3"/>
                    <a:pt x="2149" y="3"/>
                  </a:cubicBezTo>
                  <a:cubicBezTo>
                    <a:pt x="2150" y="3"/>
                    <a:pt x="2150" y="2"/>
                    <a:pt x="2148" y="1"/>
                  </a:cubicBezTo>
                  <a:cubicBezTo>
                    <a:pt x="2147" y="1"/>
                    <a:pt x="2144" y="0"/>
                    <a:pt x="2142" y="0"/>
                  </a:cubicBezTo>
                  <a:cubicBezTo>
                    <a:pt x="2142" y="0"/>
                    <a:pt x="2142" y="0"/>
                    <a:pt x="2142" y="0"/>
                  </a:cubicBezTo>
                  <a:moveTo>
                    <a:pt x="2079" y="0"/>
                  </a:moveTo>
                  <a:cubicBezTo>
                    <a:pt x="2079" y="0"/>
                    <a:pt x="2079" y="0"/>
                    <a:pt x="2079" y="0"/>
                  </a:cubicBezTo>
                  <a:cubicBezTo>
                    <a:pt x="2077" y="0"/>
                    <a:pt x="2077" y="0"/>
                    <a:pt x="2079" y="1"/>
                  </a:cubicBezTo>
                  <a:cubicBezTo>
                    <a:pt x="2080" y="1"/>
                    <a:pt x="2083" y="2"/>
                    <a:pt x="2085" y="2"/>
                  </a:cubicBezTo>
                  <a:cubicBezTo>
                    <a:pt x="2085" y="2"/>
                    <a:pt x="2085" y="2"/>
                    <a:pt x="2085" y="2"/>
                  </a:cubicBezTo>
                  <a:cubicBezTo>
                    <a:pt x="2087" y="2"/>
                    <a:pt x="2087" y="1"/>
                    <a:pt x="2085" y="1"/>
                  </a:cubicBezTo>
                  <a:cubicBezTo>
                    <a:pt x="2083" y="0"/>
                    <a:pt x="2080" y="0"/>
                    <a:pt x="2079" y="0"/>
                  </a:cubicBezTo>
                  <a:moveTo>
                    <a:pt x="2014" y="0"/>
                  </a:moveTo>
                  <a:cubicBezTo>
                    <a:pt x="2013" y="0"/>
                    <a:pt x="2013" y="0"/>
                    <a:pt x="2015" y="1"/>
                  </a:cubicBezTo>
                  <a:cubicBezTo>
                    <a:pt x="2016" y="1"/>
                    <a:pt x="2019" y="2"/>
                    <a:pt x="2021" y="2"/>
                  </a:cubicBezTo>
                  <a:cubicBezTo>
                    <a:pt x="2021" y="2"/>
                    <a:pt x="2021" y="2"/>
                    <a:pt x="2021" y="2"/>
                  </a:cubicBezTo>
                  <a:cubicBezTo>
                    <a:pt x="2023" y="2"/>
                    <a:pt x="2022" y="1"/>
                    <a:pt x="2021" y="1"/>
                  </a:cubicBezTo>
                  <a:cubicBezTo>
                    <a:pt x="2019" y="0"/>
                    <a:pt x="2016" y="0"/>
                    <a:pt x="2014" y="0"/>
                  </a:cubicBezTo>
                  <a:cubicBezTo>
                    <a:pt x="2014" y="0"/>
                    <a:pt x="2014" y="0"/>
                    <a:pt x="20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a:extLst>
                <a:ext uri="{FF2B5EF4-FFF2-40B4-BE49-F238E27FC236}">
                  <a16:creationId xmlns:a16="http://schemas.microsoft.com/office/drawing/2014/main" id="{D1199C39-92B4-486F-A83E-2D77CAEE4068}"/>
                </a:ext>
              </a:extLst>
            </p:cNvPr>
            <p:cNvSpPr>
              <a:spLocks/>
            </p:cNvSpPr>
            <p:nvPr/>
          </p:nvSpPr>
          <p:spPr bwMode="auto">
            <a:xfrm>
              <a:off x="12804775" y="8132763"/>
              <a:ext cx="19050" cy="12700"/>
            </a:xfrm>
            <a:custGeom>
              <a:avLst/>
              <a:gdLst>
                <a:gd name="T0" fmla="*/ 2 w 7"/>
                <a:gd name="T1" fmla="*/ 0 h 5"/>
                <a:gd name="T2" fmla="*/ 1 w 7"/>
                <a:gd name="T3" fmla="*/ 0 h 5"/>
                <a:gd name="T4" fmla="*/ 0 w 7"/>
                <a:gd name="T5" fmla="*/ 1 h 5"/>
                <a:gd name="T6" fmla="*/ 0 w 7"/>
                <a:gd name="T7" fmla="*/ 3 h 5"/>
                <a:gd name="T8" fmla="*/ 2 w 7"/>
                <a:gd name="T9" fmla="*/ 5 h 5"/>
                <a:gd name="T10" fmla="*/ 4 w 7"/>
                <a:gd name="T11" fmla="*/ 5 h 5"/>
                <a:gd name="T12" fmla="*/ 4 w 7"/>
                <a:gd name="T13" fmla="*/ 5 h 5"/>
                <a:gd name="T14" fmla="*/ 5 w 7"/>
                <a:gd name="T15" fmla="*/ 5 h 5"/>
                <a:gd name="T16" fmla="*/ 6 w 7"/>
                <a:gd name="T17" fmla="*/ 5 h 5"/>
                <a:gd name="T18" fmla="*/ 6 w 7"/>
                <a:gd name="T19" fmla="*/ 3 h 5"/>
                <a:gd name="T20" fmla="*/ 5 w 7"/>
                <a:gd name="T21" fmla="*/ 1 h 5"/>
                <a:gd name="T22" fmla="*/ 4 w 7"/>
                <a:gd name="T23" fmla="*/ 0 h 5"/>
                <a:gd name="T24" fmla="*/ 2 w 7"/>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5">
                  <a:moveTo>
                    <a:pt x="2" y="0"/>
                  </a:moveTo>
                  <a:cubicBezTo>
                    <a:pt x="2" y="0"/>
                    <a:pt x="2" y="0"/>
                    <a:pt x="1" y="0"/>
                  </a:cubicBezTo>
                  <a:cubicBezTo>
                    <a:pt x="0" y="1"/>
                    <a:pt x="0" y="1"/>
                    <a:pt x="0" y="1"/>
                  </a:cubicBezTo>
                  <a:cubicBezTo>
                    <a:pt x="0" y="1"/>
                    <a:pt x="0" y="2"/>
                    <a:pt x="0" y="3"/>
                  </a:cubicBezTo>
                  <a:cubicBezTo>
                    <a:pt x="0" y="3"/>
                    <a:pt x="1" y="4"/>
                    <a:pt x="2" y="5"/>
                  </a:cubicBezTo>
                  <a:cubicBezTo>
                    <a:pt x="2" y="5"/>
                    <a:pt x="3" y="5"/>
                    <a:pt x="4" y="5"/>
                  </a:cubicBezTo>
                  <a:cubicBezTo>
                    <a:pt x="4" y="5"/>
                    <a:pt x="4" y="5"/>
                    <a:pt x="4" y="5"/>
                  </a:cubicBezTo>
                  <a:cubicBezTo>
                    <a:pt x="5" y="5"/>
                    <a:pt x="5" y="5"/>
                    <a:pt x="5" y="5"/>
                  </a:cubicBezTo>
                  <a:cubicBezTo>
                    <a:pt x="6" y="5"/>
                    <a:pt x="6" y="5"/>
                    <a:pt x="6" y="5"/>
                  </a:cubicBezTo>
                  <a:cubicBezTo>
                    <a:pt x="6" y="4"/>
                    <a:pt x="7" y="3"/>
                    <a:pt x="6" y="3"/>
                  </a:cubicBezTo>
                  <a:cubicBezTo>
                    <a:pt x="6" y="2"/>
                    <a:pt x="6" y="1"/>
                    <a:pt x="5" y="1"/>
                  </a:cubicBezTo>
                  <a:cubicBezTo>
                    <a:pt x="4" y="1"/>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a:extLst>
                <a:ext uri="{FF2B5EF4-FFF2-40B4-BE49-F238E27FC236}">
                  <a16:creationId xmlns:a16="http://schemas.microsoft.com/office/drawing/2014/main" id="{AD14EFF7-8F23-4353-884D-91A0CC26A435}"/>
                </a:ext>
              </a:extLst>
            </p:cNvPr>
            <p:cNvSpPr>
              <a:spLocks/>
            </p:cNvSpPr>
            <p:nvPr/>
          </p:nvSpPr>
          <p:spPr bwMode="auto">
            <a:xfrm>
              <a:off x="-925513" y="8350250"/>
              <a:ext cx="15875" cy="19050"/>
            </a:xfrm>
            <a:custGeom>
              <a:avLst/>
              <a:gdLst>
                <a:gd name="T0" fmla="*/ 3 w 6"/>
                <a:gd name="T1" fmla="*/ 0 h 7"/>
                <a:gd name="T2" fmla="*/ 1 w 6"/>
                <a:gd name="T3" fmla="*/ 1 h 7"/>
                <a:gd name="T4" fmla="*/ 0 w 6"/>
                <a:gd name="T5" fmla="*/ 4 h 7"/>
                <a:gd name="T6" fmla="*/ 0 w 6"/>
                <a:gd name="T7" fmla="*/ 5 h 7"/>
                <a:gd name="T8" fmla="*/ 1 w 6"/>
                <a:gd name="T9" fmla="*/ 6 h 7"/>
                <a:gd name="T10" fmla="*/ 2 w 6"/>
                <a:gd name="T11" fmla="*/ 7 h 7"/>
                <a:gd name="T12" fmla="*/ 3 w 6"/>
                <a:gd name="T13" fmla="*/ 7 h 7"/>
                <a:gd name="T14" fmla="*/ 3 w 6"/>
                <a:gd name="T15" fmla="*/ 7 h 7"/>
                <a:gd name="T16" fmla="*/ 4 w 6"/>
                <a:gd name="T17" fmla="*/ 7 h 7"/>
                <a:gd name="T18" fmla="*/ 5 w 6"/>
                <a:gd name="T19" fmla="*/ 6 h 7"/>
                <a:gd name="T20" fmla="*/ 6 w 6"/>
                <a:gd name="T21" fmla="*/ 5 h 7"/>
                <a:gd name="T22" fmla="*/ 6 w 6"/>
                <a:gd name="T23" fmla="*/ 4 h 7"/>
                <a:gd name="T24" fmla="*/ 5 w 6"/>
                <a:gd name="T25" fmla="*/ 1 h 7"/>
                <a:gd name="T26" fmla="*/ 3 w 6"/>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3" y="0"/>
                  </a:moveTo>
                  <a:cubicBezTo>
                    <a:pt x="2" y="0"/>
                    <a:pt x="1" y="1"/>
                    <a:pt x="1" y="1"/>
                  </a:cubicBezTo>
                  <a:cubicBezTo>
                    <a:pt x="0" y="2"/>
                    <a:pt x="0" y="3"/>
                    <a:pt x="0" y="4"/>
                  </a:cubicBezTo>
                  <a:cubicBezTo>
                    <a:pt x="0" y="4"/>
                    <a:pt x="0" y="5"/>
                    <a:pt x="0" y="5"/>
                  </a:cubicBezTo>
                  <a:cubicBezTo>
                    <a:pt x="0" y="6"/>
                    <a:pt x="0" y="6"/>
                    <a:pt x="1" y="6"/>
                  </a:cubicBezTo>
                  <a:cubicBezTo>
                    <a:pt x="1" y="7"/>
                    <a:pt x="1" y="7"/>
                    <a:pt x="2" y="7"/>
                  </a:cubicBezTo>
                  <a:cubicBezTo>
                    <a:pt x="2" y="7"/>
                    <a:pt x="3" y="7"/>
                    <a:pt x="3" y="7"/>
                  </a:cubicBezTo>
                  <a:cubicBezTo>
                    <a:pt x="3" y="7"/>
                    <a:pt x="3" y="7"/>
                    <a:pt x="3" y="7"/>
                  </a:cubicBezTo>
                  <a:cubicBezTo>
                    <a:pt x="3" y="7"/>
                    <a:pt x="4" y="7"/>
                    <a:pt x="4" y="7"/>
                  </a:cubicBezTo>
                  <a:cubicBezTo>
                    <a:pt x="5" y="7"/>
                    <a:pt x="5" y="7"/>
                    <a:pt x="5" y="6"/>
                  </a:cubicBezTo>
                  <a:cubicBezTo>
                    <a:pt x="6" y="6"/>
                    <a:pt x="6" y="6"/>
                    <a:pt x="6" y="5"/>
                  </a:cubicBezTo>
                  <a:cubicBezTo>
                    <a:pt x="6" y="5"/>
                    <a:pt x="6" y="4"/>
                    <a:pt x="6" y="4"/>
                  </a:cubicBezTo>
                  <a:cubicBezTo>
                    <a:pt x="6" y="3"/>
                    <a:pt x="6" y="2"/>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a:extLst>
                <a:ext uri="{FF2B5EF4-FFF2-40B4-BE49-F238E27FC236}">
                  <a16:creationId xmlns:a16="http://schemas.microsoft.com/office/drawing/2014/main" id="{8B704825-7F3C-484C-8ABC-CA989EBE6EB5}"/>
                </a:ext>
              </a:extLst>
            </p:cNvPr>
            <p:cNvSpPr>
              <a:spLocks noEditPoints="1"/>
            </p:cNvSpPr>
            <p:nvPr/>
          </p:nvSpPr>
          <p:spPr bwMode="auto">
            <a:xfrm>
              <a:off x="-752475" y="8081963"/>
              <a:ext cx="13463588" cy="382588"/>
            </a:xfrm>
            <a:custGeom>
              <a:avLst/>
              <a:gdLst>
                <a:gd name="T0" fmla="*/ 889 w 5001"/>
                <a:gd name="T1" fmla="*/ 138 h 142"/>
                <a:gd name="T2" fmla="*/ 828 w 5001"/>
                <a:gd name="T3" fmla="*/ 141 h 142"/>
                <a:gd name="T4" fmla="*/ 1028 w 5001"/>
                <a:gd name="T5" fmla="*/ 135 h 142"/>
                <a:gd name="T6" fmla="*/ 701 w 5001"/>
                <a:gd name="T7" fmla="*/ 129 h 142"/>
                <a:gd name="T8" fmla="*/ 637 w 5001"/>
                <a:gd name="T9" fmla="*/ 135 h 142"/>
                <a:gd name="T10" fmla="*/ 1095 w 5001"/>
                <a:gd name="T11" fmla="*/ 134 h 142"/>
                <a:gd name="T12" fmla="*/ 3065 w 5001"/>
                <a:gd name="T13" fmla="*/ 125 h 142"/>
                <a:gd name="T14" fmla="*/ 3132 w 5001"/>
                <a:gd name="T15" fmla="*/ 125 h 142"/>
                <a:gd name="T16" fmla="*/ 3203 w 5001"/>
                <a:gd name="T17" fmla="*/ 132 h 142"/>
                <a:gd name="T18" fmla="*/ 574 w 5001"/>
                <a:gd name="T19" fmla="*/ 124 h 142"/>
                <a:gd name="T20" fmla="*/ 3270 w 5001"/>
                <a:gd name="T21" fmla="*/ 122 h 142"/>
                <a:gd name="T22" fmla="*/ 511 w 5001"/>
                <a:gd name="T23" fmla="*/ 129 h 142"/>
                <a:gd name="T24" fmla="*/ 3345 w 5001"/>
                <a:gd name="T25" fmla="*/ 129 h 142"/>
                <a:gd name="T26" fmla="*/ 3414 w 5001"/>
                <a:gd name="T27" fmla="*/ 119 h 142"/>
                <a:gd name="T28" fmla="*/ 444 w 5001"/>
                <a:gd name="T29" fmla="*/ 121 h 142"/>
                <a:gd name="T30" fmla="*/ 2882 w 5001"/>
                <a:gd name="T31" fmla="*/ 125 h 142"/>
                <a:gd name="T32" fmla="*/ 3494 w 5001"/>
                <a:gd name="T33" fmla="*/ 120 h 142"/>
                <a:gd name="T34" fmla="*/ 3561 w 5001"/>
                <a:gd name="T35" fmla="*/ 114 h 142"/>
                <a:gd name="T36" fmla="*/ 3634 w 5001"/>
                <a:gd name="T37" fmla="*/ 116 h 142"/>
                <a:gd name="T38" fmla="*/ 324 w 5001"/>
                <a:gd name="T39" fmla="*/ 115 h 142"/>
                <a:gd name="T40" fmla="*/ 2821 w 5001"/>
                <a:gd name="T41" fmla="*/ 111 h 142"/>
                <a:gd name="T42" fmla="*/ 1245 w 5001"/>
                <a:gd name="T43" fmla="*/ 109 h 142"/>
                <a:gd name="T44" fmla="*/ 258 w 5001"/>
                <a:gd name="T45" fmla="*/ 116 h 142"/>
                <a:gd name="T46" fmla="*/ 3789 w 5001"/>
                <a:gd name="T47" fmla="*/ 111 h 142"/>
                <a:gd name="T48" fmla="*/ 3854 w 5001"/>
                <a:gd name="T49" fmla="*/ 106 h 142"/>
                <a:gd name="T50" fmla="*/ 3925 w 5001"/>
                <a:gd name="T51" fmla="*/ 108 h 142"/>
                <a:gd name="T52" fmla="*/ 134 w 5001"/>
                <a:gd name="T53" fmla="*/ 107 h 142"/>
                <a:gd name="T54" fmla="*/ 3995 w 5001"/>
                <a:gd name="T55" fmla="*/ 103 h 142"/>
                <a:gd name="T56" fmla="*/ 4063 w 5001"/>
                <a:gd name="T57" fmla="*/ 102 h 142"/>
                <a:gd name="T58" fmla="*/ 2770 w 5001"/>
                <a:gd name="T59" fmla="*/ 108 h 142"/>
                <a:gd name="T60" fmla="*/ 4136 w 5001"/>
                <a:gd name="T61" fmla="*/ 105 h 142"/>
                <a:gd name="T62" fmla="*/ 3 w 5001"/>
                <a:gd name="T63" fmla="*/ 101 h 142"/>
                <a:gd name="T64" fmla="*/ 4255 w 5001"/>
                <a:gd name="T65" fmla="*/ 104 h 142"/>
                <a:gd name="T66" fmla="*/ 4322 w 5001"/>
                <a:gd name="T67" fmla="*/ 106 h 142"/>
                <a:gd name="T68" fmla="*/ 1323 w 5001"/>
                <a:gd name="T69" fmla="*/ 99 h 142"/>
                <a:gd name="T70" fmla="*/ 4430 w 5001"/>
                <a:gd name="T71" fmla="*/ 96 h 142"/>
                <a:gd name="T72" fmla="*/ 4492 w 5001"/>
                <a:gd name="T73" fmla="*/ 100 h 142"/>
                <a:gd name="T74" fmla="*/ 4547 w 5001"/>
                <a:gd name="T75" fmla="*/ 95 h 142"/>
                <a:gd name="T76" fmla="*/ 4597 w 5001"/>
                <a:gd name="T77" fmla="*/ 89 h 142"/>
                <a:gd name="T78" fmla="*/ 1399 w 5001"/>
                <a:gd name="T79" fmla="*/ 91 h 142"/>
                <a:gd name="T80" fmla="*/ 4656 w 5001"/>
                <a:gd name="T81" fmla="*/ 93 h 142"/>
                <a:gd name="T82" fmla="*/ 4706 w 5001"/>
                <a:gd name="T83" fmla="*/ 84 h 142"/>
                <a:gd name="T84" fmla="*/ 2657 w 5001"/>
                <a:gd name="T85" fmla="*/ 83 h 142"/>
                <a:gd name="T86" fmla="*/ 4821 w 5001"/>
                <a:gd name="T87" fmla="*/ 86 h 142"/>
                <a:gd name="T88" fmla="*/ 4880 w 5001"/>
                <a:gd name="T89" fmla="*/ 81 h 142"/>
                <a:gd name="T90" fmla="*/ 4996 w 5001"/>
                <a:gd name="T91" fmla="*/ 76 h 142"/>
                <a:gd name="T92" fmla="*/ 1479 w 5001"/>
                <a:gd name="T93" fmla="*/ 78 h 142"/>
                <a:gd name="T94" fmla="*/ 2610 w 5001"/>
                <a:gd name="T95" fmla="*/ 72 h 142"/>
                <a:gd name="T96" fmla="*/ 1564 w 5001"/>
                <a:gd name="T97" fmla="*/ 62 h 142"/>
                <a:gd name="T98" fmla="*/ 1643 w 5001"/>
                <a:gd name="T99" fmla="*/ 49 h 142"/>
                <a:gd name="T100" fmla="*/ 2505 w 5001"/>
                <a:gd name="T101" fmla="*/ 49 h 142"/>
                <a:gd name="T102" fmla="*/ 1729 w 5001"/>
                <a:gd name="T103" fmla="*/ 38 h 142"/>
                <a:gd name="T104" fmla="*/ 1802 w 5001"/>
                <a:gd name="T105" fmla="*/ 26 h 142"/>
                <a:gd name="T106" fmla="*/ 2397 w 5001"/>
                <a:gd name="T107" fmla="*/ 27 h 142"/>
                <a:gd name="T108" fmla="*/ 1884 w 5001"/>
                <a:gd name="T109" fmla="*/ 19 h 142"/>
                <a:gd name="T110" fmla="*/ 2334 w 5001"/>
                <a:gd name="T111" fmla="*/ 14 h 142"/>
                <a:gd name="T112" fmla="*/ 2278 w 5001"/>
                <a:gd name="T113" fmla="*/ 8 h 142"/>
                <a:gd name="T114" fmla="*/ 2030 w 5001"/>
                <a:gd name="T115" fmla="*/ 5 h 142"/>
                <a:gd name="T116" fmla="*/ 2217 w 5001"/>
                <a:gd name="T117" fmla="*/ 2 h 142"/>
                <a:gd name="T118" fmla="*/ 2155 w 5001"/>
                <a:gd name="T1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01" h="142">
                  <a:moveTo>
                    <a:pt x="957" y="133"/>
                  </a:moveTo>
                  <a:cubicBezTo>
                    <a:pt x="957" y="133"/>
                    <a:pt x="957" y="133"/>
                    <a:pt x="957" y="133"/>
                  </a:cubicBezTo>
                  <a:cubicBezTo>
                    <a:pt x="955" y="133"/>
                    <a:pt x="954" y="135"/>
                    <a:pt x="953" y="138"/>
                  </a:cubicBezTo>
                  <a:cubicBezTo>
                    <a:pt x="953" y="140"/>
                    <a:pt x="955" y="142"/>
                    <a:pt x="957" y="142"/>
                  </a:cubicBezTo>
                  <a:cubicBezTo>
                    <a:pt x="957" y="142"/>
                    <a:pt x="957" y="142"/>
                    <a:pt x="957" y="142"/>
                  </a:cubicBezTo>
                  <a:cubicBezTo>
                    <a:pt x="959" y="142"/>
                    <a:pt x="960" y="140"/>
                    <a:pt x="960" y="138"/>
                  </a:cubicBezTo>
                  <a:cubicBezTo>
                    <a:pt x="961" y="135"/>
                    <a:pt x="959" y="133"/>
                    <a:pt x="957" y="133"/>
                  </a:cubicBezTo>
                  <a:moveTo>
                    <a:pt x="893" y="133"/>
                  </a:moveTo>
                  <a:cubicBezTo>
                    <a:pt x="891" y="133"/>
                    <a:pt x="889" y="135"/>
                    <a:pt x="889" y="138"/>
                  </a:cubicBezTo>
                  <a:cubicBezTo>
                    <a:pt x="889" y="140"/>
                    <a:pt x="890" y="142"/>
                    <a:pt x="892" y="142"/>
                  </a:cubicBezTo>
                  <a:cubicBezTo>
                    <a:pt x="892" y="142"/>
                    <a:pt x="892" y="142"/>
                    <a:pt x="892" y="142"/>
                  </a:cubicBezTo>
                  <a:cubicBezTo>
                    <a:pt x="894" y="142"/>
                    <a:pt x="896" y="140"/>
                    <a:pt x="896" y="138"/>
                  </a:cubicBezTo>
                  <a:cubicBezTo>
                    <a:pt x="896" y="135"/>
                    <a:pt x="895" y="133"/>
                    <a:pt x="893" y="133"/>
                  </a:cubicBezTo>
                  <a:cubicBezTo>
                    <a:pt x="893" y="133"/>
                    <a:pt x="893" y="133"/>
                    <a:pt x="893" y="133"/>
                  </a:cubicBezTo>
                  <a:moveTo>
                    <a:pt x="829" y="133"/>
                  </a:moveTo>
                  <a:cubicBezTo>
                    <a:pt x="827" y="133"/>
                    <a:pt x="825" y="134"/>
                    <a:pt x="825" y="137"/>
                  </a:cubicBezTo>
                  <a:cubicBezTo>
                    <a:pt x="825" y="139"/>
                    <a:pt x="826" y="141"/>
                    <a:pt x="828" y="141"/>
                  </a:cubicBezTo>
                  <a:cubicBezTo>
                    <a:pt x="828" y="141"/>
                    <a:pt x="828" y="141"/>
                    <a:pt x="828" y="141"/>
                  </a:cubicBezTo>
                  <a:cubicBezTo>
                    <a:pt x="830" y="141"/>
                    <a:pt x="832" y="139"/>
                    <a:pt x="832" y="137"/>
                  </a:cubicBezTo>
                  <a:cubicBezTo>
                    <a:pt x="832" y="134"/>
                    <a:pt x="831" y="133"/>
                    <a:pt x="829" y="133"/>
                  </a:cubicBezTo>
                  <a:cubicBezTo>
                    <a:pt x="829" y="133"/>
                    <a:pt x="829" y="133"/>
                    <a:pt x="829" y="133"/>
                  </a:cubicBezTo>
                  <a:moveTo>
                    <a:pt x="1025" y="131"/>
                  </a:moveTo>
                  <a:cubicBezTo>
                    <a:pt x="1024" y="131"/>
                    <a:pt x="1024" y="131"/>
                    <a:pt x="1024" y="131"/>
                  </a:cubicBezTo>
                  <a:cubicBezTo>
                    <a:pt x="1022" y="131"/>
                    <a:pt x="1021" y="133"/>
                    <a:pt x="1021" y="135"/>
                  </a:cubicBezTo>
                  <a:cubicBezTo>
                    <a:pt x="1021" y="138"/>
                    <a:pt x="1022" y="139"/>
                    <a:pt x="1024" y="139"/>
                  </a:cubicBezTo>
                  <a:cubicBezTo>
                    <a:pt x="1024" y="139"/>
                    <a:pt x="1024" y="139"/>
                    <a:pt x="1024" y="139"/>
                  </a:cubicBezTo>
                  <a:cubicBezTo>
                    <a:pt x="1026" y="139"/>
                    <a:pt x="1028" y="137"/>
                    <a:pt x="1028" y="135"/>
                  </a:cubicBezTo>
                  <a:cubicBezTo>
                    <a:pt x="1028" y="133"/>
                    <a:pt x="1026" y="131"/>
                    <a:pt x="1025" y="131"/>
                  </a:cubicBezTo>
                  <a:moveTo>
                    <a:pt x="765" y="131"/>
                  </a:moveTo>
                  <a:cubicBezTo>
                    <a:pt x="763" y="131"/>
                    <a:pt x="761" y="133"/>
                    <a:pt x="761" y="135"/>
                  </a:cubicBezTo>
                  <a:cubicBezTo>
                    <a:pt x="761" y="137"/>
                    <a:pt x="763" y="139"/>
                    <a:pt x="764" y="139"/>
                  </a:cubicBezTo>
                  <a:cubicBezTo>
                    <a:pt x="764" y="139"/>
                    <a:pt x="764" y="139"/>
                    <a:pt x="765" y="139"/>
                  </a:cubicBezTo>
                  <a:cubicBezTo>
                    <a:pt x="766" y="139"/>
                    <a:pt x="768" y="138"/>
                    <a:pt x="768" y="135"/>
                  </a:cubicBezTo>
                  <a:cubicBezTo>
                    <a:pt x="768" y="133"/>
                    <a:pt x="767" y="131"/>
                    <a:pt x="765" y="131"/>
                  </a:cubicBezTo>
                  <a:cubicBezTo>
                    <a:pt x="765" y="131"/>
                    <a:pt x="765" y="131"/>
                    <a:pt x="765" y="131"/>
                  </a:cubicBezTo>
                  <a:moveTo>
                    <a:pt x="701" y="129"/>
                  </a:moveTo>
                  <a:cubicBezTo>
                    <a:pt x="699" y="129"/>
                    <a:pt x="698" y="131"/>
                    <a:pt x="698" y="133"/>
                  </a:cubicBezTo>
                  <a:cubicBezTo>
                    <a:pt x="698" y="135"/>
                    <a:pt x="699" y="137"/>
                    <a:pt x="701" y="137"/>
                  </a:cubicBezTo>
                  <a:cubicBezTo>
                    <a:pt x="701" y="137"/>
                    <a:pt x="701" y="137"/>
                    <a:pt x="701" y="137"/>
                  </a:cubicBezTo>
                  <a:cubicBezTo>
                    <a:pt x="703" y="137"/>
                    <a:pt x="704" y="136"/>
                    <a:pt x="704" y="133"/>
                  </a:cubicBezTo>
                  <a:cubicBezTo>
                    <a:pt x="705" y="131"/>
                    <a:pt x="703" y="129"/>
                    <a:pt x="701" y="129"/>
                  </a:cubicBezTo>
                  <a:cubicBezTo>
                    <a:pt x="701" y="129"/>
                    <a:pt x="701" y="129"/>
                    <a:pt x="701" y="129"/>
                  </a:cubicBezTo>
                  <a:moveTo>
                    <a:pt x="638" y="127"/>
                  </a:moveTo>
                  <a:cubicBezTo>
                    <a:pt x="636" y="127"/>
                    <a:pt x="634" y="128"/>
                    <a:pt x="634" y="131"/>
                  </a:cubicBezTo>
                  <a:cubicBezTo>
                    <a:pt x="634" y="133"/>
                    <a:pt x="635" y="135"/>
                    <a:pt x="637" y="135"/>
                  </a:cubicBezTo>
                  <a:cubicBezTo>
                    <a:pt x="637" y="135"/>
                    <a:pt x="637" y="135"/>
                    <a:pt x="637" y="135"/>
                  </a:cubicBezTo>
                  <a:cubicBezTo>
                    <a:pt x="639" y="135"/>
                    <a:pt x="641" y="133"/>
                    <a:pt x="641" y="131"/>
                  </a:cubicBezTo>
                  <a:cubicBezTo>
                    <a:pt x="641" y="129"/>
                    <a:pt x="640" y="127"/>
                    <a:pt x="638" y="127"/>
                  </a:cubicBezTo>
                  <a:cubicBezTo>
                    <a:pt x="638" y="127"/>
                    <a:pt x="638" y="127"/>
                    <a:pt x="638" y="127"/>
                  </a:cubicBezTo>
                  <a:moveTo>
                    <a:pt x="1095" y="126"/>
                  </a:moveTo>
                  <a:cubicBezTo>
                    <a:pt x="1095" y="126"/>
                    <a:pt x="1095" y="126"/>
                    <a:pt x="1095" y="126"/>
                  </a:cubicBezTo>
                  <a:cubicBezTo>
                    <a:pt x="1093" y="126"/>
                    <a:pt x="1091" y="128"/>
                    <a:pt x="1091" y="130"/>
                  </a:cubicBezTo>
                  <a:cubicBezTo>
                    <a:pt x="1091" y="132"/>
                    <a:pt x="1093" y="134"/>
                    <a:pt x="1095" y="134"/>
                  </a:cubicBezTo>
                  <a:cubicBezTo>
                    <a:pt x="1095" y="134"/>
                    <a:pt x="1095" y="134"/>
                    <a:pt x="1095" y="134"/>
                  </a:cubicBezTo>
                  <a:cubicBezTo>
                    <a:pt x="1097" y="134"/>
                    <a:pt x="1099" y="132"/>
                    <a:pt x="1099" y="130"/>
                  </a:cubicBezTo>
                  <a:cubicBezTo>
                    <a:pt x="1099" y="128"/>
                    <a:pt x="1097" y="126"/>
                    <a:pt x="1095" y="126"/>
                  </a:cubicBezTo>
                  <a:moveTo>
                    <a:pt x="3065" y="125"/>
                  </a:moveTo>
                  <a:cubicBezTo>
                    <a:pt x="3065" y="125"/>
                    <a:pt x="3065" y="125"/>
                    <a:pt x="3065" y="125"/>
                  </a:cubicBezTo>
                  <a:cubicBezTo>
                    <a:pt x="3063" y="125"/>
                    <a:pt x="3062" y="127"/>
                    <a:pt x="3063" y="129"/>
                  </a:cubicBezTo>
                  <a:cubicBezTo>
                    <a:pt x="3063" y="132"/>
                    <a:pt x="3065" y="134"/>
                    <a:pt x="3067" y="134"/>
                  </a:cubicBezTo>
                  <a:cubicBezTo>
                    <a:pt x="3067" y="134"/>
                    <a:pt x="3067" y="134"/>
                    <a:pt x="3067" y="134"/>
                  </a:cubicBezTo>
                  <a:cubicBezTo>
                    <a:pt x="3069" y="133"/>
                    <a:pt x="3070" y="132"/>
                    <a:pt x="3070" y="129"/>
                  </a:cubicBezTo>
                  <a:cubicBezTo>
                    <a:pt x="3069" y="127"/>
                    <a:pt x="3067" y="125"/>
                    <a:pt x="3065" y="125"/>
                  </a:cubicBezTo>
                  <a:moveTo>
                    <a:pt x="3001" y="125"/>
                  </a:moveTo>
                  <a:cubicBezTo>
                    <a:pt x="2999" y="125"/>
                    <a:pt x="2998" y="127"/>
                    <a:pt x="2999" y="129"/>
                  </a:cubicBezTo>
                  <a:cubicBezTo>
                    <a:pt x="2999" y="131"/>
                    <a:pt x="3001" y="133"/>
                    <a:pt x="3003" y="133"/>
                  </a:cubicBezTo>
                  <a:cubicBezTo>
                    <a:pt x="3003" y="133"/>
                    <a:pt x="3003" y="133"/>
                    <a:pt x="3003" y="133"/>
                  </a:cubicBezTo>
                  <a:cubicBezTo>
                    <a:pt x="3005" y="133"/>
                    <a:pt x="3006" y="132"/>
                    <a:pt x="3005" y="129"/>
                  </a:cubicBezTo>
                  <a:cubicBezTo>
                    <a:pt x="3005" y="127"/>
                    <a:pt x="3003" y="125"/>
                    <a:pt x="3001" y="125"/>
                  </a:cubicBezTo>
                  <a:cubicBezTo>
                    <a:pt x="3001" y="125"/>
                    <a:pt x="3001" y="125"/>
                    <a:pt x="3001" y="125"/>
                  </a:cubicBezTo>
                  <a:moveTo>
                    <a:pt x="3132" y="125"/>
                  </a:moveTo>
                  <a:cubicBezTo>
                    <a:pt x="3132" y="125"/>
                    <a:pt x="3132" y="125"/>
                    <a:pt x="3132" y="125"/>
                  </a:cubicBezTo>
                  <a:cubicBezTo>
                    <a:pt x="3130" y="125"/>
                    <a:pt x="3129" y="127"/>
                    <a:pt x="3129" y="129"/>
                  </a:cubicBezTo>
                  <a:cubicBezTo>
                    <a:pt x="3130" y="131"/>
                    <a:pt x="3132" y="133"/>
                    <a:pt x="3134" y="133"/>
                  </a:cubicBezTo>
                  <a:cubicBezTo>
                    <a:pt x="3134" y="133"/>
                    <a:pt x="3134" y="133"/>
                    <a:pt x="3134" y="133"/>
                  </a:cubicBezTo>
                  <a:cubicBezTo>
                    <a:pt x="3136" y="133"/>
                    <a:pt x="3137" y="131"/>
                    <a:pt x="3136" y="129"/>
                  </a:cubicBezTo>
                  <a:cubicBezTo>
                    <a:pt x="3136" y="127"/>
                    <a:pt x="3134" y="125"/>
                    <a:pt x="3132" y="125"/>
                  </a:cubicBezTo>
                  <a:moveTo>
                    <a:pt x="3200" y="124"/>
                  </a:moveTo>
                  <a:cubicBezTo>
                    <a:pt x="3200" y="124"/>
                    <a:pt x="3200" y="124"/>
                    <a:pt x="3200" y="124"/>
                  </a:cubicBezTo>
                  <a:cubicBezTo>
                    <a:pt x="3198" y="124"/>
                    <a:pt x="3197" y="126"/>
                    <a:pt x="3198" y="128"/>
                  </a:cubicBezTo>
                  <a:cubicBezTo>
                    <a:pt x="3198" y="130"/>
                    <a:pt x="3201" y="132"/>
                    <a:pt x="3203" y="132"/>
                  </a:cubicBezTo>
                  <a:cubicBezTo>
                    <a:pt x="3203" y="132"/>
                    <a:pt x="3203" y="132"/>
                    <a:pt x="3203" y="132"/>
                  </a:cubicBezTo>
                  <a:cubicBezTo>
                    <a:pt x="3205" y="132"/>
                    <a:pt x="3206" y="130"/>
                    <a:pt x="3205" y="128"/>
                  </a:cubicBezTo>
                  <a:cubicBezTo>
                    <a:pt x="3204" y="126"/>
                    <a:pt x="3202" y="124"/>
                    <a:pt x="3200" y="124"/>
                  </a:cubicBezTo>
                  <a:moveTo>
                    <a:pt x="574" y="124"/>
                  </a:moveTo>
                  <a:cubicBezTo>
                    <a:pt x="572" y="124"/>
                    <a:pt x="571" y="126"/>
                    <a:pt x="571" y="128"/>
                  </a:cubicBezTo>
                  <a:cubicBezTo>
                    <a:pt x="571" y="130"/>
                    <a:pt x="572" y="132"/>
                    <a:pt x="574" y="132"/>
                  </a:cubicBezTo>
                  <a:cubicBezTo>
                    <a:pt x="574" y="132"/>
                    <a:pt x="574" y="132"/>
                    <a:pt x="574" y="132"/>
                  </a:cubicBezTo>
                  <a:cubicBezTo>
                    <a:pt x="576" y="132"/>
                    <a:pt x="577" y="130"/>
                    <a:pt x="578" y="128"/>
                  </a:cubicBezTo>
                  <a:cubicBezTo>
                    <a:pt x="578" y="126"/>
                    <a:pt x="576" y="124"/>
                    <a:pt x="574" y="124"/>
                  </a:cubicBezTo>
                  <a:cubicBezTo>
                    <a:pt x="574" y="124"/>
                    <a:pt x="574" y="124"/>
                    <a:pt x="574" y="124"/>
                  </a:cubicBezTo>
                  <a:moveTo>
                    <a:pt x="2939" y="123"/>
                  </a:moveTo>
                  <a:cubicBezTo>
                    <a:pt x="2937" y="123"/>
                    <a:pt x="2936" y="124"/>
                    <a:pt x="2937" y="126"/>
                  </a:cubicBezTo>
                  <a:cubicBezTo>
                    <a:pt x="2937" y="129"/>
                    <a:pt x="2939" y="130"/>
                    <a:pt x="2941" y="131"/>
                  </a:cubicBezTo>
                  <a:cubicBezTo>
                    <a:pt x="2941" y="131"/>
                    <a:pt x="2941" y="131"/>
                    <a:pt x="2941" y="131"/>
                  </a:cubicBezTo>
                  <a:cubicBezTo>
                    <a:pt x="2943" y="131"/>
                    <a:pt x="2944" y="129"/>
                    <a:pt x="2943" y="127"/>
                  </a:cubicBezTo>
                  <a:cubicBezTo>
                    <a:pt x="2943" y="125"/>
                    <a:pt x="2941" y="123"/>
                    <a:pt x="2939" y="123"/>
                  </a:cubicBezTo>
                  <a:cubicBezTo>
                    <a:pt x="2939" y="123"/>
                    <a:pt x="2939" y="123"/>
                    <a:pt x="2939" y="123"/>
                  </a:cubicBezTo>
                  <a:moveTo>
                    <a:pt x="3270" y="122"/>
                  </a:moveTo>
                  <a:cubicBezTo>
                    <a:pt x="3270" y="122"/>
                    <a:pt x="3270" y="122"/>
                    <a:pt x="3270" y="122"/>
                  </a:cubicBezTo>
                  <a:cubicBezTo>
                    <a:pt x="3268" y="123"/>
                    <a:pt x="3267" y="124"/>
                    <a:pt x="3268" y="127"/>
                  </a:cubicBezTo>
                  <a:cubicBezTo>
                    <a:pt x="3269" y="129"/>
                    <a:pt x="3271" y="130"/>
                    <a:pt x="3273" y="130"/>
                  </a:cubicBezTo>
                  <a:cubicBezTo>
                    <a:pt x="3273" y="130"/>
                    <a:pt x="3273" y="130"/>
                    <a:pt x="3273" y="130"/>
                  </a:cubicBezTo>
                  <a:cubicBezTo>
                    <a:pt x="3275" y="130"/>
                    <a:pt x="3276" y="129"/>
                    <a:pt x="3276" y="126"/>
                  </a:cubicBezTo>
                  <a:cubicBezTo>
                    <a:pt x="3275" y="124"/>
                    <a:pt x="3272" y="122"/>
                    <a:pt x="3270" y="122"/>
                  </a:cubicBezTo>
                  <a:moveTo>
                    <a:pt x="511" y="121"/>
                  </a:moveTo>
                  <a:cubicBezTo>
                    <a:pt x="509" y="121"/>
                    <a:pt x="508" y="123"/>
                    <a:pt x="508" y="125"/>
                  </a:cubicBezTo>
                  <a:cubicBezTo>
                    <a:pt x="507" y="127"/>
                    <a:pt x="509" y="129"/>
                    <a:pt x="511" y="129"/>
                  </a:cubicBezTo>
                  <a:cubicBezTo>
                    <a:pt x="511" y="129"/>
                    <a:pt x="511" y="129"/>
                    <a:pt x="511" y="129"/>
                  </a:cubicBezTo>
                  <a:cubicBezTo>
                    <a:pt x="513" y="129"/>
                    <a:pt x="514" y="127"/>
                    <a:pt x="514" y="125"/>
                  </a:cubicBezTo>
                  <a:cubicBezTo>
                    <a:pt x="514" y="123"/>
                    <a:pt x="513" y="121"/>
                    <a:pt x="511" y="121"/>
                  </a:cubicBezTo>
                  <a:cubicBezTo>
                    <a:pt x="511" y="121"/>
                    <a:pt x="511" y="121"/>
                    <a:pt x="511" y="121"/>
                  </a:cubicBezTo>
                  <a:moveTo>
                    <a:pt x="3342" y="121"/>
                  </a:moveTo>
                  <a:cubicBezTo>
                    <a:pt x="3342" y="121"/>
                    <a:pt x="3342" y="121"/>
                    <a:pt x="3342" y="121"/>
                  </a:cubicBezTo>
                  <a:cubicBezTo>
                    <a:pt x="3340" y="121"/>
                    <a:pt x="3339" y="123"/>
                    <a:pt x="3340" y="125"/>
                  </a:cubicBezTo>
                  <a:cubicBezTo>
                    <a:pt x="3340" y="127"/>
                    <a:pt x="3343" y="129"/>
                    <a:pt x="3345" y="129"/>
                  </a:cubicBezTo>
                  <a:cubicBezTo>
                    <a:pt x="3345" y="129"/>
                    <a:pt x="3345" y="129"/>
                    <a:pt x="3345" y="129"/>
                  </a:cubicBezTo>
                  <a:cubicBezTo>
                    <a:pt x="3347" y="129"/>
                    <a:pt x="3348" y="127"/>
                    <a:pt x="3347" y="125"/>
                  </a:cubicBezTo>
                  <a:cubicBezTo>
                    <a:pt x="3346" y="122"/>
                    <a:pt x="3344" y="121"/>
                    <a:pt x="3342" y="121"/>
                  </a:cubicBezTo>
                  <a:moveTo>
                    <a:pt x="3414" y="119"/>
                  </a:moveTo>
                  <a:cubicBezTo>
                    <a:pt x="3414" y="119"/>
                    <a:pt x="3414" y="119"/>
                    <a:pt x="3414" y="119"/>
                  </a:cubicBezTo>
                  <a:cubicBezTo>
                    <a:pt x="3412" y="119"/>
                    <a:pt x="3411" y="121"/>
                    <a:pt x="3412" y="123"/>
                  </a:cubicBezTo>
                  <a:cubicBezTo>
                    <a:pt x="3413" y="125"/>
                    <a:pt x="3416" y="127"/>
                    <a:pt x="3418" y="127"/>
                  </a:cubicBezTo>
                  <a:cubicBezTo>
                    <a:pt x="3418" y="127"/>
                    <a:pt x="3418" y="127"/>
                    <a:pt x="3418" y="127"/>
                  </a:cubicBezTo>
                  <a:cubicBezTo>
                    <a:pt x="3420" y="126"/>
                    <a:pt x="3421" y="125"/>
                    <a:pt x="3420" y="123"/>
                  </a:cubicBezTo>
                  <a:cubicBezTo>
                    <a:pt x="3419" y="120"/>
                    <a:pt x="3417" y="119"/>
                    <a:pt x="3414" y="119"/>
                  </a:cubicBezTo>
                  <a:moveTo>
                    <a:pt x="1169" y="119"/>
                  </a:moveTo>
                  <a:cubicBezTo>
                    <a:pt x="1169" y="119"/>
                    <a:pt x="1169" y="119"/>
                    <a:pt x="1169" y="119"/>
                  </a:cubicBezTo>
                  <a:cubicBezTo>
                    <a:pt x="1166" y="119"/>
                    <a:pt x="1165" y="121"/>
                    <a:pt x="1165" y="123"/>
                  </a:cubicBezTo>
                  <a:cubicBezTo>
                    <a:pt x="1165" y="125"/>
                    <a:pt x="1167" y="126"/>
                    <a:pt x="1169" y="126"/>
                  </a:cubicBezTo>
                  <a:cubicBezTo>
                    <a:pt x="1169" y="126"/>
                    <a:pt x="1169" y="126"/>
                    <a:pt x="1169" y="126"/>
                  </a:cubicBezTo>
                  <a:cubicBezTo>
                    <a:pt x="1172" y="126"/>
                    <a:pt x="1173" y="124"/>
                    <a:pt x="1173" y="122"/>
                  </a:cubicBezTo>
                  <a:cubicBezTo>
                    <a:pt x="1173" y="120"/>
                    <a:pt x="1171" y="119"/>
                    <a:pt x="1169" y="119"/>
                  </a:cubicBezTo>
                  <a:moveTo>
                    <a:pt x="448" y="118"/>
                  </a:moveTo>
                  <a:cubicBezTo>
                    <a:pt x="446" y="118"/>
                    <a:pt x="444" y="119"/>
                    <a:pt x="444" y="121"/>
                  </a:cubicBezTo>
                  <a:cubicBezTo>
                    <a:pt x="444" y="124"/>
                    <a:pt x="446" y="125"/>
                    <a:pt x="447" y="125"/>
                  </a:cubicBezTo>
                  <a:cubicBezTo>
                    <a:pt x="447" y="125"/>
                    <a:pt x="448" y="125"/>
                    <a:pt x="448" y="125"/>
                  </a:cubicBezTo>
                  <a:cubicBezTo>
                    <a:pt x="449" y="125"/>
                    <a:pt x="451" y="124"/>
                    <a:pt x="451" y="122"/>
                  </a:cubicBezTo>
                  <a:cubicBezTo>
                    <a:pt x="451" y="120"/>
                    <a:pt x="450" y="118"/>
                    <a:pt x="448" y="118"/>
                  </a:cubicBezTo>
                  <a:cubicBezTo>
                    <a:pt x="448" y="118"/>
                    <a:pt x="448" y="118"/>
                    <a:pt x="448" y="118"/>
                  </a:cubicBezTo>
                  <a:moveTo>
                    <a:pt x="2879" y="118"/>
                  </a:moveTo>
                  <a:cubicBezTo>
                    <a:pt x="2878" y="118"/>
                    <a:pt x="2877" y="119"/>
                    <a:pt x="2878" y="121"/>
                  </a:cubicBezTo>
                  <a:cubicBezTo>
                    <a:pt x="2878" y="123"/>
                    <a:pt x="2880" y="125"/>
                    <a:pt x="2882" y="125"/>
                  </a:cubicBezTo>
                  <a:cubicBezTo>
                    <a:pt x="2882" y="125"/>
                    <a:pt x="2882" y="125"/>
                    <a:pt x="2882" y="125"/>
                  </a:cubicBezTo>
                  <a:cubicBezTo>
                    <a:pt x="2884" y="125"/>
                    <a:pt x="2884" y="124"/>
                    <a:pt x="2884" y="122"/>
                  </a:cubicBezTo>
                  <a:cubicBezTo>
                    <a:pt x="2883" y="120"/>
                    <a:pt x="2881" y="118"/>
                    <a:pt x="2879" y="118"/>
                  </a:cubicBezTo>
                  <a:cubicBezTo>
                    <a:pt x="2879" y="118"/>
                    <a:pt x="2879" y="118"/>
                    <a:pt x="2879" y="118"/>
                  </a:cubicBezTo>
                  <a:moveTo>
                    <a:pt x="3488" y="117"/>
                  </a:moveTo>
                  <a:cubicBezTo>
                    <a:pt x="3488" y="117"/>
                    <a:pt x="3488" y="117"/>
                    <a:pt x="3488" y="117"/>
                  </a:cubicBezTo>
                  <a:cubicBezTo>
                    <a:pt x="3486" y="117"/>
                    <a:pt x="3485" y="118"/>
                    <a:pt x="3486" y="121"/>
                  </a:cubicBezTo>
                  <a:cubicBezTo>
                    <a:pt x="3487" y="123"/>
                    <a:pt x="3489" y="124"/>
                    <a:pt x="3492" y="124"/>
                  </a:cubicBezTo>
                  <a:cubicBezTo>
                    <a:pt x="3492" y="124"/>
                    <a:pt x="3492" y="124"/>
                    <a:pt x="3492" y="124"/>
                  </a:cubicBezTo>
                  <a:cubicBezTo>
                    <a:pt x="3494" y="124"/>
                    <a:pt x="3495" y="122"/>
                    <a:pt x="3494" y="120"/>
                  </a:cubicBezTo>
                  <a:cubicBezTo>
                    <a:pt x="3493" y="118"/>
                    <a:pt x="3490" y="117"/>
                    <a:pt x="3488" y="117"/>
                  </a:cubicBezTo>
                  <a:moveTo>
                    <a:pt x="384" y="115"/>
                  </a:moveTo>
                  <a:cubicBezTo>
                    <a:pt x="383" y="115"/>
                    <a:pt x="381" y="116"/>
                    <a:pt x="381" y="118"/>
                  </a:cubicBezTo>
                  <a:cubicBezTo>
                    <a:pt x="381" y="120"/>
                    <a:pt x="382" y="122"/>
                    <a:pt x="384" y="122"/>
                  </a:cubicBezTo>
                  <a:cubicBezTo>
                    <a:pt x="384" y="122"/>
                    <a:pt x="384" y="122"/>
                    <a:pt x="384" y="122"/>
                  </a:cubicBezTo>
                  <a:cubicBezTo>
                    <a:pt x="386" y="122"/>
                    <a:pt x="388" y="121"/>
                    <a:pt x="388" y="119"/>
                  </a:cubicBezTo>
                  <a:cubicBezTo>
                    <a:pt x="388" y="117"/>
                    <a:pt x="386" y="115"/>
                    <a:pt x="384" y="115"/>
                  </a:cubicBezTo>
                  <a:cubicBezTo>
                    <a:pt x="384" y="115"/>
                    <a:pt x="384" y="115"/>
                    <a:pt x="384" y="115"/>
                  </a:cubicBezTo>
                  <a:moveTo>
                    <a:pt x="3561" y="114"/>
                  </a:moveTo>
                  <a:cubicBezTo>
                    <a:pt x="3561" y="114"/>
                    <a:pt x="3561" y="114"/>
                    <a:pt x="3561" y="114"/>
                  </a:cubicBezTo>
                  <a:cubicBezTo>
                    <a:pt x="3559" y="114"/>
                    <a:pt x="3558" y="116"/>
                    <a:pt x="3560" y="118"/>
                  </a:cubicBezTo>
                  <a:cubicBezTo>
                    <a:pt x="3561" y="120"/>
                    <a:pt x="3564" y="122"/>
                    <a:pt x="3566" y="122"/>
                  </a:cubicBezTo>
                  <a:cubicBezTo>
                    <a:pt x="3566" y="122"/>
                    <a:pt x="3566" y="122"/>
                    <a:pt x="3566" y="122"/>
                  </a:cubicBezTo>
                  <a:cubicBezTo>
                    <a:pt x="3568" y="122"/>
                    <a:pt x="3569" y="120"/>
                    <a:pt x="3567" y="118"/>
                  </a:cubicBezTo>
                  <a:cubicBezTo>
                    <a:pt x="3566" y="116"/>
                    <a:pt x="3564" y="114"/>
                    <a:pt x="3561" y="114"/>
                  </a:cubicBezTo>
                  <a:moveTo>
                    <a:pt x="3635" y="112"/>
                  </a:moveTo>
                  <a:cubicBezTo>
                    <a:pt x="3635" y="112"/>
                    <a:pt x="3635" y="112"/>
                    <a:pt x="3635" y="112"/>
                  </a:cubicBezTo>
                  <a:cubicBezTo>
                    <a:pt x="3633" y="112"/>
                    <a:pt x="3632" y="114"/>
                    <a:pt x="3634" y="116"/>
                  </a:cubicBezTo>
                  <a:cubicBezTo>
                    <a:pt x="3635" y="118"/>
                    <a:pt x="3638" y="120"/>
                    <a:pt x="3640" y="120"/>
                  </a:cubicBezTo>
                  <a:cubicBezTo>
                    <a:pt x="3640" y="120"/>
                    <a:pt x="3640" y="120"/>
                    <a:pt x="3640" y="120"/>
                  </a:cubicBezTo>
                  <a:cubicBezTo>
                    <a:pt x="3642" y="119"/>
                    <a:pt x="3643" y="118"/>
                    <a:pt x="3642" y="116"/>
                  </a:cubicBezTo>
                  <a:cubicBezTo>
                    <a:pt x="3640" y="114"/>
                    <a:pt x="3637" y="112"/>
                    <a:pt x="3635" y="112"/>
                  </a:cubicBezTo>
                  <a:moveTo>
                    <a:pt x="321" y="112"/>
                  </a:moveTo>
                  <a:cubicBezTo>
                    <a:pt x="319" y="112"/>
                    <a:pt x="318" y="113"/>
                    <a:pt x="318" y="115"/>
                  </a:cubicBezTo>
                  <a:cubicBezTo>
                    <a:pt x="318" y="117"/>
                    <a:pt x="319" y="119"/>
                    <a:pt x="321" y="119"/>
                  </a:cubicBezTo>
                  <a:cubicBezTo>
                    <a:pt x="321" y="119"/>
                    <a:pt x="321" y="119"/>
                    <a:pt x="321" y="119"/>
                  </a:cubicBezTo>
                  <a:cubicBezTo>
                    <a:pt x="323" y="119"/>
                    <a:pt x="324" y="117"/>
                    <a:pt x="324" y="115"/>
                  </a:cubicBezTo>
                  <a:cubicBezTo>
                    <a:pt x="324" y="113"/>
                    <a:pt x="323" y="112"/>
                    <a:pt x="321" y="112"/>
                  </a:cubicBezTo>
                  <a:cubicBezTo>
                    <a:pt x="321" y="112"/>
                    <a:pt x="321" y="112"/>
                    <a:pt x="321" y="112"/>
                  </a:cubicBezTo>
                  <a:moveTo>
                    <a:pt x="2821" y="111"/>
                  </a:moveTo>
                  <a:cubicBezTo>
                    <a:pt x="2820" y="111"/>
                    <a:pt x="2820" y="112"/>
                    <a:pt x="2820" y="114"/>
                  </a:cubicBezTo>
                  <a:cubicBezTo>
                    <a:pt x="2821" y="116"/>
                    <a:pt x="2823" y="117"/>
                    <a:pt x="2825" y="118"/>
                  </a:cubicBezTo>
                  <a:cubicBezTo>
                    <a:pt x="2825" y="118"/>
                    <a:pt x="2825" y="118"/>
                    <a:pt x="2825" y="118"/>
                  </a:cubicBezTo>
                  <a:cubicBezTo>
                    <a:pt x="2827" y="118"/>
                    <a:pt x="2827" y="116"/>
                    <a:pt x="2826" y="115"/>
                  </a:cubicBezTo>
                  <a:cubicBezTo>
                    <a:pt x="2826" y="113"/>
                    <a:pt x="2824" y="111"/>
                    <a:pt x="2822" y="111"/>
                  </a:cubicBezTo>
                  <a:cubicBezTo>
                    <a:pt x="2822" y="111"/>
                    <a:pt x="2822" y="111"/>
                    <a:pt x="2821" y="111"/>
                  </a:cubicBezTo>
                  <a:moveTo>
                    <a:pt x="3709" y="110"/>
                  </a:moveTo>
                  <a:cubicBezTo>
                    <a:pt x="3709" y="110"/>
                    <a:pt x="3709" y="110"/>
                    <a:pt x="3709" y="110"/>
                  </a:cubicBezTo>
                  <a:cubicBezTo>
                    <a:pt x="3707" y="110"/>
                    <a:pt x="3706" y="112"/>
                    <a:pt x="3708" y="114"/>
                  </a:cubicBezTo>
                  <a:cubicBezTo>
                    <a:pt x="3709" y="116"/>
                    <a:pt x="3712" y="117"/>
                    <a:pt x="3714" y="117"/>
                  </a:cubicBezTo>
                  <a:cubicBezTo>
                    <a:pt x="3714" y="117"/>
                    <a:pt x="3714" y="117"/>
                    <a:pt x="3714" y="117"/>
                  </a:cubicBezTo>
                  <a:cubicBezTo>
                    <a:pt x="3716" y="117"/>
                    <a:pt x="3717" y="115"/>
                    <a:pt x="3715" y="113"/>
                  </a:cubicBezTo>
                  <a:cubicBezTo>
                    <a:pt x="3714" y="111"/>
                    <a:pt x="3711" y="110"/>
                    <a:pt x="3709" y="110"/>
                  </a:cubicBezTo>
                  <a:moveTo>
                    <a:pt x="1245" y="109"/>
                  </a:moveTo>
                  <a:cubicBezTo>
                    <a:pt x="1245" y="109"/>
                    <a:pt x="1245" y="109"/>
                    <a:pt x="1245" y="109"/>
                  </a:cubicBezTo>
                  <a:cubicBezTo>
                    <a:pt x="1242" y="110"/>
                    <a:pt x="1241" y="112"/>
                    <a:pt x="1241" y="114"/>
                  </a:cubicBezTo>
                  <a:cubicBezTo>
                    <a:pt x="1242" y="115"/>
                    <a:pt x="1243" y="117"/>
                    <a:pt x="1245" y="117"/>
                  </a:cubicBezTo>
                  <a:cubicBezTo>
                    <a:pt x="1246" y="117"/>
                    <a:pt x="1246" y="117"/>
                    <a:pt x="1246" y="117"/>
                  </a:cubicBezTo>
                  <a:cubicBezTo>
                    <a:pt x="1248" y="116"/>
                    <a:pt x="1250" y="114"/>
                    <a:pt x="1249" y="112"/>
                  </a:cubicBezTo>
                  <a:cubicBezTo>
                    <a:pt x="1249" y="111"/>
                    <a:pt x="1247" y="109"/>
                    <a:pt x="1245" y="109"/>
                  </a:cubicBezTo>
                  <a:moveTo>
                    <a:pt x="258" y="109"/>
                  </a:moveTo>
                  <a:cubicBezTo>
                    <a:pt x="256" y="109"/>
                    <a:pt x="254" y="110"/>
                    <a:pt x="254" y="112"/>
                  </a:cubicBezTo>
                  <a:cubicBezTo>
                    <a:pt x="254" y="114"/>
                    <a:pt x="256" y="116"/>
                    <a:pt x="258" y="116"/>
                  </a:cubicBezTo>
                  <a:cubicBezTo>
                    <a:pt x="258" y="116"/>
                    <a:pt x="258" y="116"/>
                    <a:pt x="258" y="116"/>
                  </a:cubicBezTo>
                  <a:cubicBezTo>
                    <a:pt x="260" y="116"/>
                    <a:pt x="261" y="114"/>
                    <a:pt x="261" y="112"/>
                  </a:cubicBezTo>
                  <a:cubicBezTo>
                    <a:pt x="261" y="110"/>
                    <a:pt x="260" y="109"/>
                    <a:pt x="258" y="109"/>
                  </a:cubicBezTo>
                  <a:cubicBezTo>
                    <a:pt x="258" y="109"/>
                    <a:pt x="258" y="109"/>
                    <a:pt x="258" y="109"/>
                  </a:cubicBezTo>
                  <a:moveTo>
                    <a:pt x="3782" y="108"/>
                  </a:moveTo>
                  <a:cubicBezTo>
                    <a:pt x="3782" y="108"/>
                    <a:pt x="3782" y="108"/>
                    <a:pt x="3782" y="108"/>
                  </a:cubicBezTo>
                  <a:cubicBezTo>
                    <a:pt x="3780" y="108"/>
                    <a:pt x="3779" y="110"/>
                    <a:pt x="3781" y="111"/>
                  </a:cubicBezTo>
                  <a:cubicBezTo>
                    <a:pt x="3782" y="113"/>
                    <a:pt x="3785" y="115"/>
                    <a:pt x="3788" y="115"/>
                  </a:cubicBezTo>
                  <a:cubicBezTo>
                    <a:pt x="3788" y="115"/>
                    <a:pt x="3788" y="115"/>
                    <a:pt x="3788" y="115"/>
                  </a:cubicBezTo>
                  <a:cubicBezTo>
                    <a:pt x="3790" y="115"/>
                    <a:pt x="3790" y="113"/>
                    <a:pt x="3789" y="111"/>
                  </a:cubicBezTo>
                  <a:cubicBezTo>
                    <a:pt x="3787" y="109"/>
                    <a:pt x="3784" y="108"/>
                    <a:pt x="3782" y="108"/>
                  </a:cubicBezTo>
                  <a:moveTo>
                    <a:pt x="194" y="106"/>
                  </a:moveTo>
                  <a:cubicBezTo>
                    <a:pt x="192" y="106"/>
                    <a:pt x="191" y="108"/>
                    <a:pt x="191" y="110"/>
                  </a:cubicBezTo>
                  <a:cubicBezTo>
                    <a:pt x="191" y="111"/>
                    <a:pt x="192" y="113"/>
                    <a:pt x="194" y="113"/>
                  </a:cubicBezTo>
                  <a:cubicBezTo>
                    <a:pt x="194" y="113"/>
                    <a:pt x="194" y="113"/>
                    <a:pt x="194" y="113"/>
                  </a:cubicBezTo>
                  <a:cubicBezTo>
                    <a:pt x="196" y="113"/>
                    <a:pt x="198" y="112"/>
                    <a:pt x="198" y="110"/>
                  </a:cubicBezTo>
                  <a:cubicBezTo>
                    <a:pt x="198" y="108"/>
                    <a:pt x="196" y="106"/>
                    <a:pt x="194" y="106"/>
                  </a:cubicBezTo>
                  <a:cubicBezTo>
                    <a:pt x="194" y="106"/>
                    <a:pt x="194" y="106"/>
                    <a:pt x="194" y="106"/>
                  </a:cubicBezTo>
                  <a:moveTo>
                    <a:pt x="3854" y="106"/>
                  </a:moveTo>
                  <a:cubicBezTo>
                    <a:pt x="3854" y="106"/>
                    <a:pt x="3854" y="106"/>
                    <a:pt x="3854" y="106"/>
                  </a:cubicBezTo>
                  <a:cubicBezTo>
                    <a:pt x="3852" y="106"/>
                    <a:pt x="3852" y="108"/>
                    <a:pt x="3853" y="110"/>
                  </a:cubicBezTo>
                  <a:cubicBezTo>
                    <a:pt x="3855" y="111"/>
                    <a:pt x="3858" y="113"/>
                    <a:pt x="3860" y="113"/>
                  </a:cubicBezTo>
                  <a:cubicBezTo>
                    <a:pt x="3860" y="113"/>
                    <a:pt x="3860" y="113"/>
                    <a:pt x="3860" y="113"/>
                  </a:cubicBezTo>
                  <a:cubicBezTo>
                    <a:pt x="3862" y="113"/>
                    <a:pt x="3863" y="111"/>
                    <a:pt x="3861" y="109"/>
                  </a:cubicBezTo>
                  <a:cubicBezTo>
                    <a:pt x="3859" y="107"/>
                    <a:pt x="3856" y="106"/>
                    <a:pt x="3854" y="106"/>
                  </a:cubicBezTo>
                  <a:moveTo>
                    <a:pt x="3926" y="104"/>
                  </a:moveTo>
                  <a:cubicBezTo>
                    <a:pt x="3926" y="104"/>
                    <a:pt x="3926" y="104"/>
                    <a:pt x="3925" y="104"/>
                  </a:cubicBezTo>
                  <a:cubicBezTo>
                    <a:pt x="3923" y="104"/>
                    <a:pt x="3923" y="106"/>
                    <a:pt x="3925" y="108"/>
                  </a:cubicBezTo>
                  <a:cubicBezTo>
                    <a:pt x="3927" y="110"/>
                    <a:pt x="3930" y="111"/>
                    <a:pt x="3932" y="111"/>
                  </a:cubicBezTo>
                  <a:cubicBezTo>
                    <a:pt x="3932" y="111"/>
                    <a:pt x="3932" y="111"/>
                    <a:pt x="3932" y="111"/>
                  </a:cubicBezTo>
                  <a:cubicBezTo>
                    <a:pt x="3934" y="111"/>
                    <a:pt x="3934" y="110"/>
                    <a:pt x="3932" y="108"/>
                  </a:cubicBezTo>
                  <a:cubicBezTo>
                    <a:pt x="3931" y="106"/>
                    <a:pt x="3928" y="104"/>
                    <a:pt x="3926" y="104"/>
                  </a:cubicBezTo>
                  <a:moveTo>
                    <a:pt x="131" y="104"/>
                  </a:moveTo>
                  <a:cubicBezTo>
                    <a:pt x="129" y="104"/>
                    <a:pt x="127" y="105"/>
                    <a:pt x="127" y="107"/>
                  </a:cubicBezTo>
                  <a:cubicBezTo>
                    <a:pt x="127" y="109"/>
                    <a:pt x="129" y="111"/>
                    <a:pt x="131" y="111"/>
                  </a:cubicBezTo>
                  <a:cubicBezTo>
                    <a:pt x="131" y="111"/>
                    <a:pt x="131" y="111"/>
                    <a:pt x="131" y="111"/>
                  </a:cubicBezTo>
                  <a:cubicBezTo>
                    <a:pt x="133" y="111"/>
                    <a:pt x="134" y="109"/>
                    <a:pt x="134" y="107"/>
                  </a:cubicBezTo>
                  <a:cubicBezTo>
                    <a:pt x="134" y="106"/>
                    <a:pt x="133" y="104"/>
                    <a:pt x="131" y="104"/>
                  </a:cubicBezTo>
                  <a:cubicBezTo>
                    <a:pt x="131" y="104"/>
                    <a:pt x="131" y="104"/>
                    <a:pt x="131" y="104"/>
                  </a:cubicBezTo>
                  <a:moveTo>
                    <a:pt x="3995" y="103"/>
                  </a:moveTo>
                  <a:cubicBezTo>
                    <a:pt x="3995" y="103"/>
                    <a:pt x="3995" y="103"/>
                    <a:pt x="3995" y="103"/>
                  </a:cubicBezTo>
                  <a:cubicBezTo>
                    <a:pt x="3993" y="103"/>
                    <a:pt x="3993" y="105"/>
                    <a:pt x="3995" y="106"/>
                  </a:cubicBezTo>
                  <a:cubicBezTo>
                    <a:pt x="3997" y="108"/>
                    <a:pt x="4000" y="110"/>
                    <a:pt x="4002" y="110"/>
                  </a:cubicBezTo>
                  <a:cubicBezTo>
                    <a:pt x="4002" y="110"/>
                    <a:pt x="4002" y="110"/>
                    <a:pt x="4002" y="110"/>
                  </a:cubicBezTo>
                  <a:cubicBezTo>
                    <a:pt x="4004" y="110"/>
                    <a:pt x="4004" y="108"/>
                    <a:pt x="4002" y="106"/>
                  </a:cubicBezTo>
                  <a:cubicBezTo>
                    <a:pt x="4000" y="104"/>
                    <a:pt x="3997" y="103"/>
                    <a:pt x="3995" y="103"/>
                  </a:cubicBezTo>
                  <a:moveTo>
                    <a:pt x="67" y="102"/>
                  </a:moveTo>
                  <a:cubicBezTo>
                    <a:pt x="65" y="102"/>
                    <a:pt x="64" y="104"/>
                    <a:pt x="64" y="105"/>
                  </a:cubicBezTo>
                  <a:cubicBezTo>
                    <a:pt x="64" y="107"/>
                    <a:pt x="65" y="109"/>
                    <a:pt x="67" y="109"/>
                  </a:cubicBezTo>
                  <a:cubicBezTo>
                    <a:pt x="67" y="109"/>
                    <a:pt x="67" y="109"/>
                    <a:pt x="67" y="109"/>
                  </a:cubicBezTo>
                  <a:cubicBezTo>
                    <a:pt x="69" y="109"/>
                    <a:pt x="70" y="108"/>
                    <a:pt x="70" y="106"/>
                  </a:cubicBezTo>
                  <a:cubicBezTo>
                    <a:pt x="70" y="104"/>
                    <a:pt x="69" y="102"/>
                    <a:pt x="67" y="102"/>
                  </a:cubicBezTo>
                  <a:cubicBezTo>
                    <a:pt x="67" y="102"/>
                    <a:pt x="67" y="102"/>
                    <a:pt x="67" y="102"/>
                  </a:cubicBezTo>
                  <a:moveTo>
                    <a:pt x="4063" y="102"/>
                  </a:moveTo>
                  <a:cubicBezTo>
                    <a:pt x="4063" y="102"/>
                    <a:pt x="4063" y="102"/>
                    <a:pt x="4063" y="102"/>
                  </a:cubicBezTo>
                  <a:cubicBezTo>
                    <a:pt x="4061" y="102"/>
                    <a:pt x="4061" y="104"/>
                    <a:pt x="4063" y="105"/>
                  </a:cubicBezTo>
                  <a:cubicBezTo>
                    <a:pt x="4065" y="107"/>
                    <a:pt x="4068" y="109"/>
                    <a:pt x="4070" y="109"/>
                  </a:cubicBezTo>
                  <a:cubicBezTo>
                    <a:pt x="4070" y="109"/>
                    <a:pt x="4070" y="109"/>
                    <a:pt x="4070" y="109"/>
                  </a:cubicBezTo>
                  <a:cubicBezTo>
                    <a:pt x="4072" y="109"/>
                    <a:pt x="4072" y="107"/>
                    <a:pt x="4070" y="105"/>
                  </a:cubicBezTo>
                  <a:cubicBezTo>
                    <a:pt x="4068" y="104"/>
                    <a:pt x="4065" y="102"/>
                    <a:pt x="4063" y="102"/>
                  </a:cubicBezTo>
                  <a:moveTo>
                    <a:pt x="2766" y="102"/>
                  </a:moveTo>
                  <a:cubicBezTo>
                    <a:pt x="2764" y="102"/>
                    <a:pt x="2764" y="103"/>
                    <a:pt x="2765" y="105"/>
                  </a:cubicBezTo>
                  <a:cubicBezTo>
                    <a:pt x="2766" y="106"/>
                    <a:pt x="2768" y="108"/>
                    <a:pt x="2769" y="108"/>
                  </a:cubicBezTo>
                  <a:cubicBezTo>
                    <a:pt x="2770" y="108"/>
                    <a:pt x="2770" y="108"/>
                    <a:pt x="2770" y="108"/>
                  </a:cubicBezTo>
                  <a:cubicBezTo>
                    <a:pt x="2771" y="108"/>
                    <a:pt x="2771" y="107"/>
                    <a:pt x="2771" y="106"/>
                  </a:cubicBezTo>
                  <a:cubicBezTo>
                    <a:pt x="2770" y="104"/>
                    <a:pt x="2768" y="102"/>
                    <a:pt x="2766" y="102"/>
                  </a:cubicBezTo>
                  <a:cubicBezTo>
                    <a:pt x="2766" y="102"/>
                    <a:pt x="2766" y="102"/>
                    <a:pt x="2766" y="102"/>
                  </a:cubicBezTo>
                  <a:moveTo>
                    <a:pt x="4129" y="102"/>
                  </a:moveTo>
                  <a:cubicBezTo>
                    <a:pt x="4129" y="102"/>
                    <a:pt x="4129" y="102"/>
                    <a:pt x="4129" y="102"/>
                  </a:cubicBezTo>
                  <a:cubicBezTo>
                    <a:pt x="4127" y="102"/>
                    <a:pt x="4127" y="103"/>
                    <a:pt x="4129" y="105"/>
                  </a:cubicBezTo>
                  <a:cubicBezTo>
                    <a:pt x="4131" y="107"/>
                    <a:pt x="4135" y="108"/>
                    <a:pt x="4136" y="108"/>
                  </a:cubicBezTo>
                  <a:cubicBezTo>
                    <a:pt x="4136" y="108"/>
                    <a:pt x="4136" y="108"/>
                    <a:pt x="4136" y="108"/>
                  </a:cubicBezTo>
                  <a:cubicBezTo>
                    <a:pt x="4138" y="108"/>
                    <a:pt x="4138" y="107"/>
                    <a:pt x="4136" y="105"/>
                  </a:cubicBezTo>
                  <a:cubicBezTo>
                    <a:pt x="4134" y="103"/>
                    <a:pt x="4131" y="102"/>
                    <a:pt x="4129" y="102"/>
                  </a:cubicBezTo>
                  <a:moveTo>
                    <a:pt x="4193" y="101"/>
                  </a:moveTo>
                  <a:cubicBezTo>
                    <a:pt x="4193" y="101"/>
                    <a:pt x="4193" y="101"/>
                    <a:pt x="4193" y="101"/>
                  </a:cubicBezTo>
                  <a:cubicBezTo>
                    <a:pt x="4191" y="101"/>
                    <a:pt x="4191" y="103"/>
                    <a:pt x="4193" y="105"/>
                  </a:cubicBezTo>
                  <a:cubicBezTo>
                    <a:pt x="4195" y="107"/>
                    <a:pt x="4198" y="108"/>
                    <a:pt x="4200" y="108"/>
                  </a:cubicBezTo>
                  <a:cubicBezTo>
                    <a:pt x="4200" y="108"/>
                    <a:pt x="4200" y="108"/>
                    <a:pt x="4200" y="108"/>
                  </a:cubicBezTo>
                  <a:cubicBezTo>
                    <a:pt x="4202" y="108"/>
                    <a:pt x="4202" y="107"/>
                    <a:pt x="4200" y="105"/>
                  </a:cubicBezTo>
                  <a:cubicBezTo>
                    <a:pt x="4198" y="103"/>
                    <a:pt x="4195" y="101"/>
                    <a:pt x="4193" y="101"/>
                  </a:cubicBezTo>
                  <a:moveTo>
                    <a:pt x="3" y="101"/>
                  </a:moveTo>
                  <a:cubicBezTo>
                    <a:pt x="1" y="101"/>
                    <a:pt x="0" y="102"/>
                    <a:pt x="0" y="104"/>
                  </a:cubicBezTo>
                  <a:cubicBezTo>
                    <a:pt x="0" y="106"/>
                    <a:pt x="1" y="108"/>
                    <a:pt x="3" y="108"/>
                  </a:cubicBezTo>
                  <a:cubicBezTo>
                    <a:pt x="3" y="108"/>
                    <a:pt x="3" y="108"/>
                    <a:pt x="3" y="108"/>
                  </a:cubicBezTo>
                  <a:cubicBezTo>
                    <a:pt x="5" y="108"/>
                    <a:pt x="7" y="106"/>
                    <a:pt x="7" y="104"/>
                  </a:cubicBezTo>
                  <a:cubicBezTo>
                    <a:pt x="7" y="103"/>
                    <a:pt x="5" y="101"/>
                    <a:pt x="3" y="101"/>
                  </a:cubicBezTo>
                  <a:cubicBezTo>
                    <a:pt x="3" y="101"/>
                    <a:pt x="3" y="101"/>
                    <a:pt x="3" y="101"/>
                  </a:cubicBezTo>
                  <a:moveTo>
                    <a:pt x="4255" y="101"/>
                  </a:moveTo>
                  <a:cubicBezTo>
                    <a:pt x="4255" y="101"/>
                    <a:pt x="4255" y="101"/>
                    <a:pt x="4255" y="101"/>
                  </a:cubicBezTo>
                  <a:cubicBezTo>
                    <a:pt x="4253" y="101"/>
                    <a:pt x="4253" y="102"/>
                    <a:pt x="4255" y="104"/>
                  </a:cubicBezTo>
                  <a:cubicBezTo>
                    <a:pt x="4257" y="106"/>
                    <a:pt x="4260" y="108"/>
                    <a:pt x="4262" y="108"/>
                  </a:cubicBezTo>
                  <a:cubicBezTo>
                    <a:pt x="4262" y="108"/>
                    <a:pt x="4262" y="108"/>
                    <a:pt x="4262" y="108"/>
                  </a:cubicBezTo>
                  <a:cubicBezTo>
                    <a:pt x="4264" y="108"/>
                    <a:pt x="4264" y="106"/>
                    <a:pt x="4262" y="104"/>
                  </a:cubicBezTo>
                  <a:cubicBezTo>
                    <a:pt x="4260" y="102"/>
                    <a:pt x="4257" y="101"/>
                    <a:pt x="4255" y="101"/>
                  </a:cubicBezTo>
                  <a:moveTo>
                    <a:pt x="4315" y="100"/>
                  </a:moveTo>
                  <a:cubicBezTo>
                    <a:pt x="4315" y="100"/>
                    <a:pt x="4315" y="100"/>
                    <a:pt x="4315" y="100"/>
                  </a:cubicBezTo>
                  <a:cubicBezTo>
                    <a:pt x="4313" y="100"/>
                    <a:pt x="4313" y="101"/>
                    <a:pt x="4315" y="103"/>
                  </a:cubicBezTo>
                  <a:cubicBezTo>
                    <a:pt x="4317" y="105"/>
                    <a:pt x="4320" y="106"/>
                    <a:pt x="4321" y="106"/>
                  </a:cubicBezTo>
                  <a:cubicBezTo>
                    <a:pt x="4321" y="106"/>
                    <a:pt x="4322" y="106"/>
                    <a:pt x="4322" y="106"/>
                  </a:cubicBezTo>
                  <a:cubicBezTo>
                    <a:pt x="4323" y="106"/>
                    <a:pt x="4323" y="105"/>
                    <a:pt x="4321" y="103"/>
                  </a:cubicBezTo>
                  <a:cubicBezTo>
                    <a:pt x="4320" y="101"/>
                    <a:pt x="4317" y="100"/>
                    <a:pt x="4315" y="100"/>
                  </a:cubicBezTo>
                  <a:moveTo>
                    <a:pt x="1323" y="99"/>
                  </a:moveTo>
                  <a:cubicBezTo>
                    <a:pt x="1323" y="99"/>
                    <a:pt x="1323" y="99"/>
                    <a:pt x="1323" y="99"/>
                  </a:cubicBezTo>
                  <a:cubicBezTo>
                    <a:pt x="1320" y="99"/>
                    <a:pt x="1319" y="101"/>
                    <a:pt x="1319" y="103"/>
                  </a:cubicBezTo>
                  <a:cubicBezTo>
                    <a:pt x="1320" y="104"/>
                    <a:pt x="1322" y="105"/>
                    <a:pt x="1324" y="105"/>
                  </a:cubicBezTo>
                  <a:cubicBezTo>
                    <a:pt x="1324" y="105"/>
                    <a:pt x="1324" y="105"/>
                    <a:pt x="1325" y="105"/>
                  </a:cubicBezTo>
                  <a:cubicBezTo>
                    <a:pt x="1327" y="105"/>
                    <a:pt x="1328" y="103"/>
                    <a:pt x="1328" y="101"/>
                  </a:cubicBezTo>
                  <a:cubicBezTo>
                    <a:pt x="1327" y="100"/>
                    <a:pt x="1325" y="99"/>
                    <a:pt x="1323" y="99"/>
                  </a:cubicBezTo>
                  <a:moveTo>
                    <a:pt x="4373" y="98"/>
                  </a:moveTo>
                  <a:cubicBezTo>
                    <a:pt x="4373" y="98"/>
                    <a:pt x="4373" y="98"/>
                    <a:pt x="4373" y="98"/>
                  </a:cubicBezTo>
                  <a:cubicBezTo>
                    <a:pt x="4372" y="98"/>
                    <a:pt x="4372" y="100"/>
                    <a:pt x="4373" y="101"/>
                  </a:cubicBezTo>
                  <a:cubicBezTo>
                    <a:pt x="4375" y="103"/>
                    <a:pt x="4378" y="105"/>
                    <a:pt x="4379" y="105"/>
                  </a:cubicBezTo>
                  <a:cubicBezTo>
                    <a:pt x="4379" y="105"/>
                    <a:pt x="4380" y="105"/>
                    <a:pt x="4380" y="105"/>
                  </a:cubicBezTo>
                  <a:cubicBezTo>
                    <a:pt x="4381" y="105"/>
                    <a:pt x="4381" y="103"/>
                    <a:pt x="4379" y="101"/>
                  </a:cubicBezTo>
                  <a:cubicBezTo>
                    <a:pt x="4378" y="100"/>
                    <a:pt x="4375" y="98"/>
                    <a:pt x="4373" y="98"/>
                  </a:cubicBezTo>
                  <a:moveTo>
                    <a:pt x="4430" y="96"/>
                  </a:moveTo>
                  <a:cubicBezTo>
                    <a:pt x="4430" y="96"/>
                    <a:pt x="4430" y="96"/>
                    <a:pt x="4430" y="96"/>
                  </a:cubicBezTo>
                  <a:cubicBezTo>
                    <a:pt x="4429" y="96"/>
                    <a:pt x="4429" y="98"/>
                    <a:pt x="4430" y="100"/>
                  </a:cubicBezTo>
                  <a:cubicBezTo>
                    <a:pt x="4432" y="101"/>
                    <a:pt x="4434" y="103"/>
                    <a:pt x="4436" y="103"/>
                  </a:cubicBezTo>
                  <a:cubicBezTo>
                    <a:pt x="4436" y="103"/>
                    <a:pt x="4436" y="103"/>
                    <a:pt x="4436" y="103"/>
                  </a:cubicBezTo>
                  <a:cubicBezTo>
                    <a:pt x="4438" y="103"/>
                    <a:pt x="4438" y="101"/>
                    <a:pt x="4436" y="99"/>
                  </a:cubicBezTo>
                  <a:cubicBezTo>
                    <a:pt x="4435" y="98"/>
                    <a:pt x="4432" y="96"/>
                    <a:pt x="4430" y="96"/>
                  </a:cubicBezTo>
                  <a:moveTo>
                    <a:pt x="4486" y="94"/>
                  </a:moveTo>
                  <a:cubicBezTo>
                    <a:pt x="4486" y="94"/>
                    <a:pt x="4486" y="94"/>
                    <a:pt x="4486" y="94"/>
                  </a:cubicBezTo>
                  <a:cubicBezTo>
                    <a:pt x="4485" y="94"/>
                    <a:pt x="4484" y="96"/>
                    <a:pt x="4486" y="97"/>
                  </a:cubicBezTo>
                  <a:cubicBezTo>
                    <a:pt x="4488" y="99"/>
                    <a:pt x="4490" y="100"/>
                    <a:pt x="4492" y="100"/>
                  </a:cubicBezTo>
                  <a:cubicBezTo>
                    <a:pt x="4492" y="100"/>
                    <a:pt x="4492" y="100"/>
                    <a:pt x="4492" y="100"/>
                  </a:cubicBezTo>
                  <a:cubicBezTo>
                    <a:pt x="4493" y="100"/>
                    <a:pt x="4493" y="99"/>
                    <a:pt x="4492" y="97"/>
                  </a:cubicBezTo>
                  <a:cubicBezTo>
                    <a:pt x="4490" y="95"/>
                    <a:pt x="4488" y="94"/>
                    <a:pt x="4486" y="94"/>
                  </a:cubicBezTo>
                  <a:moveTo>
                    <a:pt x="4542" y="92"/>
                  </a:moveTo>
                  <a:cubicBezTo>
                    <a:pt x="4542" y="92"/>
                    <a:pt x="4542" y="92"/>
                    <a:pt x="4541" y="92"/>
                  </a:cubicBezTo>
                  <a:cubicBezTo>
                    <a:pt x="4540" y="92"/>
                    <a:pt x="4540" y="93"/>
                    <a:pt x="4541" y="95"/>
                  </a:cubicBezTo>
                  <a:cubicBezTo>
                    <a:pt x="4543" y="97"/>
                    <a:pt x="4545" y="98"/>
                    <a:pt x="4547" y="98"/>
                  </a:cubicBezTo>
                  <a:cubicBezTo>
                    <a:pt x="4547" y="98"/>
                    <a:pt x="4547" y="98"/>
                    <a:pt x="4547" y="98"/>
                  </a:cubicBezTo>
                  <a:cubicBezTo>
                    <a:pt x="4548" y="98"/>
                    <a:pt x="4548" y="96"/>
                    <a:pt x="4547" y="95"/>
                  </a:cubicBezTo>
                  <a:cubicBezTo>
                    <a:pt x="4546" y="93"/>
                    <a:pt x="4543" y="92"/>
                    <a:pt x="4542" y="92"/>
                  </a:cubicBezTo>
                  <a:moveTo>
                    <a:pt x="2711" y="91"/>
                  </a:moveTo>
                  <a:cubicBezTo>
                    <a:pt x="2710" y="91"/>
                    <a:pt x="2710" y="93"/>
                    <a:pt x="2710" y="94"/>
                  </a:cubicBezTo>
                  <a:cubicBezTo>
                    <a:pt x="2712" y="96"/>
                    <a:pt x="2714" y="97"/>
                    <a:pt x="2715" y="98"/>
                  </a:cubicBezTo>
                  <a:cubicBezTo>
                    <a:pt x="2715" y="98"/>
                    <a:pt x="2716" y="98"/>
                    <a:pt x="2716" y="98"/>
                  </a:cubicBezTo>
                  <a:cubicBezTo>
                    <a:pt x="2717" y="98"/>
                    <a:pt x="2717" y="97"/>
                    <a:pt x="2716" y="95"/>
                  </a:cubicBezTo>
                  <a:cubicBezTo>
                    <a:pt x="2715" y="94"/>
                    <a:pt x="2713" y="92"/>
                    <a:pt x="2711" y="92"/>
                  </a:cubicBezTo>
                  <a:cubicBezTo>
                    <a:pt x="2711" y="92"/>
                    <a:pt x="2711" y="91"/>
                    <a:pt x="2711" y="91"/>
                  </a:cubicBezTo>
                  <a:moveTo>
                    <a:pt x="4597" y="89"/>
                  </a:moveTo>
                  <a:cubicBezTo>
                    <a:pt x="4597" y="89"/>
                    <a:pt x="4596" y="89"/>
                    <a:pt x="4596" y="89"/>
                  </a:cubicBezTo>
                  <a:cubicBezTo>
                    <a:pt x="4595" y="89"/>
                    <a:pt x="4595" y="91"/>
                    <a:pt x="4596" y="92"/>
                  </a:cubicBezTo>
                  <a:cubicBezTo>
                    <a:pt x="4597" y="94"/>
                    <a:pt x="4599" y="95"/>
                    <a:pt x="4601" y="95"/>
                  </a:cubicBezTo>
                  <a:cubicBezTo>
                    <a:pt x="4601" y="95"/>
                    <a:pt x="4601" y="95"/>
                    <a:pt x="4601" y="95"/>
                  </a:cubicBezTo>
                  <a:cubicBezTo>
                    <a:pt x="4603" y="95"/>
                    <a:pt x="4603" y="94"/>
                    <a:pt x="4602" y="92"/>
                  </a:cubicBezTo>
                  <a:cubicBezTo>
                    <a:pt x="4600" y="91"/>
                    <a:pt x="4598" y="89"/>
                    <a:pt x="4597" y="89"/>
                  </a:cubicBezTo>
                  <a:moveTo>
                    <a:pt x="1403" y="87"/>
                  </a:moveTo>
                  <a:cubicBezTo>
                    <a:pt x="1403" y="87"/>
                    <a:pt x="1402" y="87"/>
                    <a:pt x="1402" y="87"/>
                  </a:cubicBezTo>
                  <a:cubicBezTo>
                    <a:pt x="1400" y="87"/>
                    <a:pt x="1398" y="89"/>
                    <a:pt x="1399" y="91"/>
                  </a:cubicBezTo>
                  <a:cubicBezTo>
                    <a:pt x="1400" y="92"/>
                    <a:pt x="1401" y="93"/>
                    <a:pt x="1404" y="93"/>
                  </a:cubicBezTo>
                  <a:cubicBezTo>
                    <a:pt x="1404" y="93"/>
                    <a:pt x="1404" y="93"/>
                    <a:pt x="1405" y="93"/>
                  </a:cubicBezTo>
                  <a:cubicBezTo>
                    <a:pt x="1407" y="93"/>
                    <a:pt x="1408" y="91"/>
                    <a:pt x="1407" y="89"/>
                  </a:cubicBezTo>
                  <a:cubicBezTo>
                    <a:pt x="1407" y="88"/>
                    <a:pt x="1405" y="87"/>
                    <a:pt x="1403" y="87"/>
                  </a:cubicBezTo>
                  <a:moveTo>
                    <a:pt x="4651" y="87"/>
                  </a:moveTo>
                  <a:cubicBezTo>
                    <a:pt x="4651" y="87"/>
                    <a:pt x="4651" y="87"/>
                    <a:pt x="4651" y="87"/>
                  </a:cubicBezTo>
                  <a:cubicBezTo>
                    <a:pt x="4650" y="87"/>
                    <a:pt x="4649" y="88"/>
                    <a:pt x="4651" y="90"/>
                  </a:cubicBezTo>
                  <a:cubicBezTo>
                    <a:pt x="4652" y="92"/>
                    <a:pt x="4654" y="93"/>
                    <a:pt x="4655" y="93"/>
                  </a:cubicBezTo>
                  <a:cubicBezTo>
                    <a:pt x="4655" y="93"/>
                    <a:pt x="4656" y="93"/>
                    <a:pt x="4656" y="93"/>
                  </a:cubicBezTo>
                  <a:cubicBezTo>
                    <a:pt x="4657" y="93"/>
                    <a:pt x="4657" y="91"/>
                    <a:pt x="4656" y="90"/>
                  </a:cubicBezTo>
                  <a:cubicBezTo>
                    <a:pt x="4655" y="88"/>
                    <a:pt x="4653" y="87"/>
                    <a:pt x="4651" y="87"/>
                  </a:cubicBezTo>
                  <a:moveTo>
                    <a:pt x="4706" y="84"/>
                  </a:moveTo>
                  <a:cubicBezTo>
                    <a:pt x="4706" y="84"/>
                    <a:pt x="4706" y="84"/>
                    <a:pt x="4706" y="84"/>
                  </a:cubicBezTo>
                  <a:cubicBezTo>
                    <a:pt x="4705" y="84"/>
                    <a:pt x="4704" y="86"/>
                    <a:pt x="4705" y="87"/>
                  </a:cubicBezTo>
                  <a:cubicBezTo>
                    <a:pt x="4706" y="89"/>
                    <a:pt x="4708" y="90"/>
                    <a:pt x="4710" y="90"/>
                  </a:cubicBezTo>
                  <a:cubicBezTo>
                    <a:pt x="4710" y="90"/>
                    <a:pt x="4710" y="90"/>
                    <a:pt x="4710" y="90"/>
                  </a:cubicBezTo>
                  <a:cubicBezTo>
                    <a:pt x="4712" y="90"/>
                    <a:pt x="4712" y="89"/>
                    <a:pt x="4711" y="87"/>
                  </a:cubicBezTo>
                  <a:cubicBezTo>
                    <a:pt x="4710" y="86"/>
                    <a:pt x="4708" y="84"/>
                    <a:pt x="4706" y="84"/>
                  </a:cubicBezTo>
                  <a:moveTo>
                    <a:pt x="4762" y="82"/>
                  </a:moveTo>
                  <a:cubicBezTo>
                    <a:pt x="4762" y="82"/>
                    <a:pt x="4762" y="82"/>
                    <a:pt x="4762" y="82"/>
                  </a:cubicBezTo>
                  <a:cubicBezTo>
                    <a:pt x="4760" y="82"/>
                    <a:pt x="4760" y="84"/>
                    <a:pt x="4761" y="85"/>
                  </a:cubicBezTo>
                  <a:cubicBezTo>
                    <a:pt x="4762" y="87"/>
                    <a:pt x="4764" y="88"/>
                    <a:pt x="4765" y="88"/>
                  </a:cubicBezTo>
                  <a:cubicBezTo>
                    <a:pt x="4765" y="88"/>
                    <a:pt x="4765" y="88"/>
                    <a:pt x="4765" y="88"/>
                  </a:cubicBezTo>
                  <a:cubicBezTo>
                    <a:pt x="4767" y="88"/>
                    <a:pt x="4768" y="87"/>
                    <a:pt x="4767" y="85"/>
                  </a:cubicBezTo>
                  <a:cubicBezTo>
                    <a:pt x="4766" y="83"/>
                    <a:pt x="4764" y="82"/>
                    <a:pt x="4762" y="82"/>
                  </a:cubicBezTo>
                  <a:moveTo>
                    <a:pt x="2657" y="80"/>
                  </a:moveTo>
                  <a:cubicBezTo>
                    <a:pt x="2656" y="80"/>
                    <a:pt x="2656" y="81"/>
                    <a:pt x="2657" y="83"/>
                  </a:cubicBezTo>
                  <a:cubicBezTo>
                    <a:pt x="2658" y="84"/>
                    <a:pt x="2660" y="86"/>
                    <a:pt x="2662" y="86"/>
                  </a:cubicBezTo>
                  <a:cubicBezTo>
                    <a:pt x="2662" y="86"/>
                    <a:pt x="2662" y="86"/>
                    <a:pt x="2663" y="86"/>
                  </a:cubicBezTo>
                  <a:cubicBezTo>
                    <a:pt x="2664" y="86"/>
                    <a:pt x="2664" y="85"/>
                    <a:pt x="2663" y="84"/>
                  </a:cubicBezTo>
                  <a:cubicBezTo>
                    <a:pt x="2662" y="82"/>
                    <a:pt x="2659" y="81"/>
                    <a:pt x="2658" y="80"/>
                  </a:cubicBezTo>
                  <a:cubicBezTo>
                    <a:pt x="2658" y="80"/>
                    <a:pt x="2657" y="80"/>
                    <a:pt x="2657" y="80"/>
                  </a:cubicBezTo>
                  <a:moveTo>
                    <a:pt x="4818" y="80"/>
                  </a:moveTo>
                  <a:cubicBezTo>
                    <a:pt x="4818" y="80"/>
                    <a:pt x="4818" y="80"/>
                    <a:pt x="4818" y="80"/>
                  </a:cubicBezTo>
                  <a:cubicBezTo>
                    <a:pt x="4817" y="80"/>
                    <a:pt x="4816" y="81"/>
                    <a:pt x="4817" y="83"/>
                  </a:cubicBezTo>
                  <a:cubicBezTo>
                    <a:pt x="4818" y="85"/>
                    <a:pt x="4820" y="86"/>
                    <a:pt x="4821" y="86"/>
                  </a:cubicBezTo>
                  <a:cubicBezTo>
                    <a:pt x="4821" y="86"/>
                    <a:pt x="4821" y="86"/>
                    <a:pt x="4821" y="86"/>
                  </a:cubicBezTo>
                  <a:cubicBezTo>
                    <a:pt x="4823" y="86"/>
                    <a:pt x="4824" y="84"/>
                    <a:pt x="4823" y="83"/>
                  </a:cubicBezTo>
                  <a:cubicBezTo>
                    <a:pt x="4822" y="81"/>
                    <a:pt x="4820" y="80"/>
                    <a:pt x="4818" y="80"/>
                  </a:cubicBezTo>
                  <a:moveTo>
                    <a:pt x="4876" y="78"/>
                  </a:moveTo>
                  <a:cubicBezTo>
                    <a:pt x="4876" y="78"/>
                    <a:pt x="4876" y="78"/>
                    <a:pt x="4876" y="78"/>
                  </a:cubicBezTo>
                  <a:cubicBezTo>
                    <a:pt x="4874" y="78"/>
                    <a:pt x="4873" y="80"/>
                    <a:pt x="4874" y="81"/>
                  </a:cubicBezTo>
                  <a:cubicBezTo>
                    <a:pt x="4875" y="83"/>
                    <a:pt x="4877" y="84"/>
                    <a:pt x="4879" y="84"/>
                  </a:cubicBezTo>
                  <a:cubicBezTo>
                    <a:pt x="4879" y="84"/>
                    <a:pt x="4879" y="84"/>
                    <a:pt x="4879" y="84"/>
                  </a:cubicBezTo>
                  <a:cubicBezTo>
                    <a:pt x="4880" y="84"/>
                    <a:pt x="4881" y="83"/>
                    <a:pt x="4880" y="81"/>
                  </a:cubicBezTo>
                  <a:cubicBezTo>
                    <a:pt x="4880" y="80"/>
                    <a:pt x="4878" y="78"/>
                    <a:pt x="4876" y="78"/>
                  </a:cubicBezTo>
                  <a:moveTo>
                    <a:pt x="4935" y="77"/>
                  </a:moveTo>
                  <a:cubicBezTo>
                    <a:pt x="4935" y="77"/>
                    <a:pt x="4935" y="77"/>
                    <a:pt x="4935" y="77"/>
                  </a:cubicBezTo>
                  <a:cubicBezTo>
                    <a:pt x="4933" y="77"/>
                    <a:pt x="4932" y="78"/>
                    <a:pt x="4933" y="80"/>
                  </a:cubicBezTo>
                  <a:cubicBezTo>
                    <a:pt x="4934" y="81"/>
                    <a:pt x="4936" y="83"/>
                    <a:pt x="4937" y="83"/>
                  </a:cubicBezTo>
                  <a:cubicBezTo>
                    <a:pt x="4937" y="83"/>
                    <a:pt x="4937" y="83"/>
                    <a:pt x="4937" y="83"/>
                  </a:cubicBezTo>
                  <a:cubicBezTo>
                    <a:pt x="4939" y="82"/>
                    <a:pt x="4940" y="81"/>
                    <a:pt x="4939" y="80"/>
                  </a:cubicBezTo>
                  <a:cubicBezTo>
                    <a:pt x="4939" y="78"/>
                    <a:pt x="4937" y="77"/>
                    <a:pt x="4935" y="77"/>
                  </a:cubicBezTo>
                  <a:moveTo>
                    <a:pt x="4996" y="76"/>
                  </a:moveTo>
                  <a:cubicBezTo>
                    <a:pt x="4996" y="76"/>
                    <a:pt x="4996" y="76"/>
                    <a:pt x="4996" y="76"/>
                  </a:cubicBezTo>
                  <a:cubicBezTo>
                    <a:pt x="4994" y="76"/>
                    <a:pt x="4993" y="77"/>
                    <a:pt x="4994" y="79"/>
                  </a:cubicBezTo>
                  <a:cubicBezTo>
                    <a:pt x="4994" y="80"/>
                    <a:pt x="4996" y="82"/>
                    <a:pt x="4998" y="82"/>
                  </a:cubicBezTo>
                  <a:cubicBezTo>
                    <a:pt x="4998" y="82"/>
                    <a:pt x="4998" y="82"/>
                    <a:pt x="4998" y="82"/>
                  </a:cubicBezTo>
                  <a:cubicBezTo>
                    <a:pt x="5000" y="82"/>
                    <a:pt x="5001" y="80"/>
                    <a:pt x="5000" y="79"/>
                  </a:cubicBezTo>
                  <a:cubicBezTo>
                    <a:pt x="5000" y="77"/>
                    <a:pt x="4998" y="76"/>
                    <a:pt x="4996" y="76"/>
                  </a:cubicBezTo>
                  <a:moveTo>
                    <a:pt x="1483" y="74"/>
                  </a:moveTo>
                  <a:cubicBezTo>
                    <a:pt x="1483" y="74"/>
                    <a:pt x="1482" y="74"/>
                    <a:pt x="1482" y="74"/>
                  </a:cubicBezTo>
                  <a:cubicBezTo>
                    <a:pt x="1480" y="75"/>
                    <a:pt x="1479" y="76"/>
                    <a:pt x="1479" y="78"/>
                  </a:cubicBezTo>
                  <a:cubicBezTo>
                    <a:pt x="1480" y="79"/>
                    <a:pt x="1482" y="80"/>
                    <a:pt x="1484" y="80"/>
                  </a:cubicBezTo>
                  <a:cubicBezTo>
                    <a:pt x="1485" y="80"/>
                    <a:pt x="1485" y="80"/>
                    <a:pt x="1485" y="80"/>
                  </a:cubicBezTo>
                  <a:cubicBezTo>
                    <a:pt x="1488" y="80"/>
                    <a:pt x="1489" y="78"/>
                    <a:pt x="1488" y="77"/>
                  </a:cubicBezTo>
                  <a:cubicBezTo>
                    <a:pt x="1487" y="75"/>
                    <a:pt x="1485" y="74"/>
                    <a:pt x="1483" y="74"/>
                  </a:cubicBezTo>
                  <a:moveTo>
                    <a:pt x="2604" y="69"/>
                  </a:moveTo>
                  <a:cubicBezTo>
                    <a:pt x="2603" y="69"/>
                    <a:pt x="2603" y="69"/>
                    <a:pt x="2604" y="71"/>
                  </a:cubicBezTo>
                  <a:cubicBezTo>
                    <a:pt x="2606" y="72"/>
                    <a:pt x="2608" y="73"/>
                    <a:pt x="2609" y="74"/>
                  </a:cubicBezTo>
                  <a:cubicBezTo>
                    <a:pt x="2610" y="74"/>
                    <a:pt x="2610" y="74"/>
                    <a:pt x="2610" y="74"/>
                  </a:cubicBezTo>
                  <a:cubicBezTo>
                    <a:pt x="2611" y="74"/>
                    <a:pt x="2611" y="73"/>
                    <a:pt x="2610" y="72"/>
                  </a:cubicBezTo>
                  <a:cubicBezTo>
                    <a:pt x="2609" y="70"/>
                    <a:pt x="2606" y="69"/>
                    <a:pt x="2605" y="69"/>
                  </a:cubicBezTo>
                  <a:cubicBezTo>
                    <a:pt x="2604" y="69"/>
                    <a:pt x="2604" y="69"/>
                    <a:pt x="2604" y="69"/>
                  </a:cubicBezTo>
                  <a:moveTo>
                    <a:pt x="1564" y="62"/>
                  </a:moveTo>
                  <a:cubicBezTo>
                    <a:pt x="1563" y="62"/>
                    <a:pt x="1563" y="62"/>
                    <a:pt x="1563" y="62"/>
                  </a:cubicBezTo>
                  <a:cubicBezTo>
                    <a:pt x="1560" y="62"/>
                    <a:pt x="1559" y="64"/>
                    <a:pt x="1560" y="65"/>
                  </a:cubicBezTo>
                  <a:cubicBezTo>
                    <a:pt x="1561" y="66"/>
                    <a:pt x="1563" y="67"/>
                    <a:pt x="1565" y="67"/>
                  </a:cubicBezTo>
                  <a:cubicBezTo>
                    <a:pt x="1566" y="67"/>
                    <a:pt x="1566" y="67"/>
                    <a:pt x="1567" y="67"/>
                  </a:cubicBezTo>
                  <a:cubicBezTo>
                    <a:pt x="1569" y="66"/>
                    <a:pt x="1570" y="65"/>
                    <a:pt x="1569" y="64"/>
                  </a:cubicBezTo>
                  <a:cubicBezTo>
                    <a:pt x="1568" y="62"/>
                    <a:pt x="1566" y="62"/>
                    <a:pt x="1564" y="62"/>
                  </a:cubicBezTo>
                  <a:moveTo>
                    <a:pt x="2551" y="57"/>
                  </a:moveTo>
                  <a:cubicBezTo>
                    <a:pt x="2550" y="57"/>
                    <a:pt x="2550" y="57"/>
                    <a:pt x="2552" y="58"/>
                  </a:cubicBezTo>
                  <a:cubicBezTo>
                    <a:pt x="2553" y="60"/>
                    <a:pt x="2555" y="61"/>
                    <a:pt x="2557" y="61"/>
                  </a:cubicBezTo>
                  <a:cubicBezTo>
                    <a:pt x="2557" y="61"/>
                    <a:pt x="2558" y="61"/>
                    <a:pt x="2558" y="61"/>
                  </a:cubicBezTo>
                  <a:cubicBezTo>
                    <a:pt x="2559" y="61"/>
                    <a:pt x="2558" y="61"/>
                    <a:pt x="2557" y="60"/>
                  </a:cubicBezTo>
                  <a:cubicBezTo>
                    <a:pt x="2556" y="58"/>
                    <a:pt x="2553" y="57"/>
                    <a:pt x="2552" y="57"/>
                  </a:cubicBezTo>
                  <a:cubicBezTo>
                    <a:pt x="2551" y="57"/>
                    <a:pt x="2551" y="57"/>
                    <a:pt x="2551" y="57"/>
                  </a:cubicBezTo>
                  <a:moveTo>
                    <a:pt x="1644" y="49"/>
                  </a:moveTo>
                  <a:cubicBezTo>
                    <a:pt x="1644" y="49"/>
                    <a:pt x="1643" y="49"/>
                    <a:pt x="1643" y="49"/>
                  </a:cubicBezTo>
                  <a:cubicBezTo>
                    <a:pt x="1640" y="50"/>
                    <a:pt x="1640" y="51"/>
                    <a:pt x="1641" y="52"/>
                  </a:cubicBezTo>
                  <a:cubicBezTo>
                    <a:pt x="1642" y="53"/>
                    <a:pt x="1644" y="54"/>
                    <a:pt x="1646" y="54"/>
                  </a:cubicBezTo>
                  <a:cubicBezTo>
                    <a:pt x="1647" y="54"/>
                    <a:pt x="1647" y="54"/>
                    <a:pt x="1648" y="53"/>
                  </a:cubicBezTo>
                  <a:cubicBezTo>
                    <a:pt x="1650" y="53"/>
                    <a:pt x="1651" y="52"/>
                    <a:pt x="1649" y="51"/>
                  </a:cubicBezTo>
                  <a:cubicBezTo>
                    <a:pt x="1648" y="50"/>
                    <a:pt x="1646" y="49"/>
                    <a:pt x="1644" y="49"/>
                  </a:cubicBezTo>
                  <a:moveTo>
                    <a:pt x="2498" y="45"/>
                  </a:moveTo>
                  <a:cubicBezTo>
                    <a:pt x="2497" y="45"/>
                    <a:pt x="2497" y="45"/>
                    <a:pt x="2499" y="46"/>
                  </a:cubicBezTo>
                  <a:cubicBezTo>
                    <a:pt x="2500" y="47"/>
                    <a:pt x="2503" y="49"/>
                    <a:pt x="2504" y="49"/>
                  </a:cubicBezTo>
                  <a:cubicBezTo>
                    <a:pt x="2505" y="49"/>
                    <a:pt x="2505" y="49"/>
                    <a:pt x="2505" y="49"/>
                  </a:cubicBezTo>
                  <a:cubicBezTo>
                    <a:pt x="2506" y="49"/>
                    <a:pt x="2506" y="48"/>
                    <a:pt x="2504" y="48"/>
                  </a:cubicBezTo>
                  <a:cubicBezTo>
                    <a:pt x="2503" y="46"/>
                    <a:pt x="2500" y="45"/>
                    <a:pt x="2499" y="45"/>
                  </a:cubicBezTo>
                  <a:cubicBezTo>
                    <a:pt x="2498" y="45"/>
                    <a:pt x="2498" y="45"/>
                    <a:pt x="2498" y="45"/>
                  </a:cubicBezTo>
                  <a:moveTo>
                    <a:pt x="1724" y="37"/>
                  </a:moveTo>
                  <a:cubicBezTo>
                    <a:pt x="1723" y="37"/>
                    <a:pt x="1723" y="37"/>
                    <a:pt x="1722" y="37"/>
                  </a:cubicBezTo>
                  <a:cubicBezTo>
                    <a:pt x="1720" y="38"/>
                    <a:pt x="1719" y="39"/>
                    <a:pt x="1721" y="40"/>
                  </a:cubicBezTo>
                  <a:cubicBezTo>
                    <a:pt x="1722" y="41"/>
                    <a:pt x="1724" y="41"/>
                    <a:pt x="1726" y="41"/>
                  </a:cubicBezTo>
                  <a:cubicBezTo>
                    <a:pt x="1727" y="41"/>
                    <a:pt x="1727" y="41"/>
                    <a:pt x="1728" y="41"/>
                  </a:cubicBezTo>
                  <a:cubicBezTo>
                    <a:pt x="1730" y="41"/>
                    <a:pt x="1731" y="39"/>
                    <a:pt x="1729" y="38"/>
                  </a:cubicBezTo>
                  <a:cubicBezTo>
                    <a:pt x="1728" y="38"/>
                    <a:pt x="1726" y="37"/>
                    <a:pt x="1724" y="37"/>
                  </a:cubicBezTo>
                  <a:moveTo>
                    <a:pt x="2444" y="34"/>
                  </a:moveTo>
                  <a:cubicBezTo>
                    <a:pt x="2443" y="34"/>
                    <a:pt x="2444" y="34"/>
                    <a:pt x="2445" y="35"/>
                  </a:cubicBezTo>
                  <a:cubicBezTo>
                    <a:pt x="2447" y="36"/>
                    <a:pt x="2450" y="37"/>
                    <a:pt x="2451" y="37"/>
                  </a:cubicBezTo>
                  <a:cubicBezTo>
                    <a:pt x="2452" y="37"/>
                    <a:pt x="2452" y="37"/>
                    <a:pt x="2452" y="37"/>
                  </a:cubicBezTo>
                  <a:cubicBezTo>
                    <a:pt x="2453" y="37"/>
                    <a:pt x="2452" y="37"/>
                    <a:pt x="2451" y="36"/>
                  </a:cubicBezTo>
                  <a:cubicBezTo>
                    <a:pt x="2449" y="35"/>
                    <a:pt x="2447" y="34"/>
                    <a:pt x="2445" y="34"/>
                  </a:cubicBezTo>
                  <a:cubicBezTo>
                    <a:pt x="2445" y="34"/>
                    <a:pt x="2444" y="34"/>
                    <a:pt x="2444" y="34"/>
                  </a:cubicBezTo>
                  <a:moveTo>
                    <a:pt x="1802" y="26"/>
                  </a:moveTo>
                  <a:cubicBezTo>
                    <a:pt x="1802" y="26"/>
                    <a:pt x="1801" y="26"/>
                    <a:pt x="1801" y="26"/>
                  </a:cubicBezTo>
                  <a:cubicBezTo>
                    <a:pt x="1798" y="26"/>
                    <a:pt x="1798" y="27"/>
                    <a:pt x="1800" y="28"/>
                  </a:cubicBezTo>
                  <a:cubicBezTo>
                    <a:pt x="1801" y="29"/>
                    <a:pt x="1803" y="30"/>
                    <a:pt x="1805" y="30"/>
                  </a:cubicBezTo>
                  <a:cubicBezTo>
                    <a:pt x="1806" y="30"/>
                    <a:pt x="1806" y="29"/>
                    <a:pt x="1807" y="29"/>
                  </a:cubicBezTo>
                  <a:cubicBezTo>
                    <a:pt x="1809" y="29"/>
                    <a:pt x="1810" y="28"/>
                    <a:pt x="1808" y="27"/>
                  </a:cubicBezTo>
                  <a:cubicBezTo>
                    <a:pt x="1807" y="27"/>
                    <a:pt x="1804" y="26"/>
                    <a:pt x="1802" y="26"/>
                  </a:cubicBezTo>
                  <a:moveTo>
                    <a:pt x="2390" y="23"/>
                  </a:moveTo>
                  <a:cubicBezTo>
                    <a:pt x="2389" y="23"/>
                    <a:pt x="2389" y="24"/>
                    <a:pt x="2391" y="24"/>
                  </a:cubicBezTo>
                  <a:cubicBezTo>
                    <a:pt x="2393" y="25"/>
                    <a:pt x="2396" y="26"/>
                    <a:pt x="2397" y="27"/>
                  </a:cubicBezTo>
                  <a:cubicBezTo>
                    <a:pt x="2397" y="27"/>
                    <a:pt x="2398" y="27"/>
                    <a:pt x="2398" y="27"/>
                  </a:cubicBezTo>
                  <a:cubicBezTo>
                    <a:pt x="2399" y="27"/>
                    <a:pt x="2398" y="26"/>
                    <a:pt x="2397" y="26"/>
                  </a:cubicBezTo>
                  <a:cubicBezTo>
                    <a:pt x="2395" y="25"/>
                    <a:pt x="2392" y="24"/>
                    <a:pt x="2390" y="23"/>
                  </a:cubicBezTo>
                  <a:cubicBezTo>
                    <a:pt x="2390" y="23"/>
                    <a:pt x="2390" y="23"/>
                    <a:pt x="2390" y="23"/>
                  </a:cubicBezTo>
                  <a:moveTo>
                    <a:pt x="1879" y="16"/>
                  </a:moveTo>
                  <a:cubicBezTo>
                    <a:pt x="1878" y="16"/>
                    <a:pt x="1878" y="16"/>
                    <a:pt x="1877" y="17"/>
                  </a:cubicBezTo>
                  <a:cubicBezTo>
                    <a:pt x="1875" y="17"/>
                    <a:pt x="1875" y="18"/>
                    <a:pt x="1877" y="18"/>
                  </a:cubicBezTo>
                  <a:cubicBezTo>
                    <a:pt x="1878" y="19"/>
                    <a:pt x="1880" y="19"/>
                    <a:pt x="1882" y="19"/>
                  </a:cubicBezTo>
                  <a:cubicBezTo>
                    <a:pt x="1883" y="19"/>
                    <a:pt x="1883" y="19"/>
                    <a:pt x="1884" y="19"/>
                  </a:cubicBezTo>
                  <a:cubicBezTo>
                    <a:pt x="1886" y="19"/>
                    <a:pt x="1886" y="18"/>
                    <a:pt x="1885" y="17"/>
                  </a:cubicBezTo>
                  <a:cubicBezTo>
                    <a:pt x="1883" y="17"/>
                    <a:pt x="1881" y="16"/>
                    <a:pt x="1879" y="16"/>
                  </a:cubicBezTo>
                  <a:moveTo>
                    <a:pt x="2334" y="14"/>
                  </a:moveTo>
                  <a:cubicBezTo>
                    <a:pt x="2333" y="14"/>
                    <a:pt x="2333" y="15"/>
                    <a:pt x="2335" y="15"/>
                  </a:cubicBezTo>
                  <a:cubicBezTo>
                    <a:pt x="2337" y="16"/>
                    <a:pt x="2340" y="17"/>
                    <a:pt x="2342" y="17"/>
                  </a:cubicBezTo>
                  <a:cubicBezTo>
                    <a:pt x="2342" y="17"/>
                    <a:pt x="2342" y="17"/>
                    <a:pt x="2342" y="17"/>
                  </a:cubicBezTo>
                  <a:cubicBezTo>
                    <a:pt x="2343" y="17"/>
                    <a:pt x="2343" y="17"/>
                    <a:pt x="2341" y="16"/>
                  </a:cubicBezTo>
                  <a:cubicBezTo>
                    <a:pt x="2339" y="16"/>
                    <a:pt x="2336" y="15"/>
                    <a:pt x="2335" y="15"/>
                  </a:cubicBezTo>
                  <a:cubicBezTo>
                    <a:pt x="2334" y="15"/>
                    <a:pt x="2334" y="14"/>
                    <a:pt x="2334" y="14"/>
                  </a:cubicBezTo>
                  <a:moveTo>
                    <a:pt x="1953" y="9"/>
                  </a:moveTo>
                  <a:cubicBezTo>
                    <a:pt x="1952" y="9"/>
                    <a:pt x="1952" y="9"/>
                    <a:pt x="1951" y="9"/>
                  </a:cubicBezTo>
                  <a:cubicBezTo>
                    <a:pt x="1949" y="9"/>
                    <a:pt x="1949" y="10"/>
                    <a:pt x="1951" y="10"/>
                  </a:cubicBezTo>
                  <a:cubicBezTo>
                    <a:pt x="1953" y="11"/>
                    <a:pt x="1955" y="11"/>
                    <a:pt x="1957" y="11"/>
                  </a:cubicBezTo>
                  <a:cubicBezTo>
                    <a:pt x="1958" y="11"/>
                    <a:pt x="1958" y="11"/>
                    <a:pt x="1959" y="11"/>
                  </a:cubicBezTo>
                  <a:cubicBezTo>
                    <a:pt x="1961" y="11"/>
                    <a:pt x="1961" y="10"/>
                    <a:pt x="1959" y="10"/>
                  </a:cubicBezTo>
                  <a:cubicBezTo>
                    <a:pt x="1957" y="9"/>
                    <a:pt x="1955" y="9"/>
                    <a:pt x="1953" y="9"/>
                  </a:cubicBezTo>
                  <a:moveTo>
                    <a:pt x="2276" y="7"/>
                  </a:moveTo>
                  <a:cubicBezTo>
                    <a:pt x="2275" y="7"/>
                    <a:pt x="2276" y="8"/>
                    <a:pt x="2278" y="8"/>
                  </a:cubicBezTo>
                  <a:cubicBezTo>
                    <a:pt x="2280" y="9"/>
                    <a:pt x="2283" y="10"/>
                    <a:pt x="2285" y="10"/>
                  </a:cubicBezTo>
                  <a:cubicBezTo>
                    <a:pt x="2285" y="10"/>
                    <a:pt x="2285" y="10"/>
                    <a:pt x="2285" y="10"/>
                  </a:cubicBezTo>
                  <a:cubicBezTo>
                    <a:pt x="2286" y="10"/>
                    <a:pt x="2286" y="9"/>
                    <a:pt x="2284" y="9"/>
                  </a:cubicBezTo>
                  <a:cubicBezTo>
                    <a:pt x="2282" y="8"/>
                    <a:pt x="2279" y="8"/>
                    <a:pt x="2277" y="7"/>
                  </a:cubicBezTo>
                  <a:cubicBezTo>
                    <a:pt x="2277" y="7"/>
                    <a:pt x="2276" y="7"/>
                    <a:pt x="2276" y="7"/>
                  </a:cubicBezTo>
                  <a:moveTo>
                    <a:pt x="2024" y="3"/>
                  </a:moveTo>
                  <a:cubicBezTo>
                    <a:pt x="2023" y="3"/>
                    <a:pt x="2023" y="3"/>
                    <a:pt x="2023" y="3"/>
                  </a:cubicBezTo>
                  <a:cubicBezTo>
                    <a:pt x="2021" y="3"/>
                    <a:pt x="2021" y="4"/>
                    <a:pt x="2023" y="4"/>
                  </a:cubicBezTo>
                  <a:cubicBezTo>
                    <a:pt x="2025" y="5"/>
                    <a:pt x="2028" y="5"/>
                    <a:pt x="2030" y="5"/>
                  </a:cubicBezTo>
                  <a:cubicBezTo>
                    <a:pt x="2030" y="5"/>
                    <a:pt x="2030" y="5"/>
                    <a:pt x="2031" y="5"/>
                  </a:cubicBezTo>
                  <a:cubicBezTo>
                    <a:pt x="2033" y="5"/>
                    <a:pt x="2032" y="4"/>
                    <a:pt x="2030" y="4"/>
                  </a:cubicBezTo>
                  <a:cubicBezTo>
                    <a:pt x="2029" y="3"/>
                    <a:pt x="2026" y="3"/>
                    <a:pt x="2024" y="3"/>
                  </a:cubicBezTo>
                  <a:moveTo>
                    <a:pt x="2217" y="2"/>
                  </a:moveTo>
                  <a:cubicBezTo>
                    <a:pt x="2216" y="2"/>
                    <a:pt x="2216" y="3"/>
                    <a:pt x="2218" y="3"/>
                  </a:cubicBezTo>
                  <a:cubicBezTo>
                    <a:pt x="2220" y="4"/>
                    <a:pt x="2223" y="4"/>
                    <a:pt x="2225" y="4"/>
                  </a:cubicBezTo>
                  <a:cubicBezTo>
                    <a:pt x="2226" y="4"/>
                    <a:pt x="2226" y="4"/>
                    <a:pt x="2226" y="4"/>
                  </a:cubicBezTo>
                  <a:cubicBezTo>
                    <a:pt x="2227" y="4"/>
                    <a:pt x="2226" y="4"/>
                    <a:pt x="2225" y="4"/>
                  </a:cubicBezTo>
                  <a:cubicBezTo>
                    <a:pt x="2222" y="3"/>
                    <a:pt x="2219" y="3"/>
                    <a:pt x="2217" y="2"/>
                  </a:cubicBezTo>
                  <a:cubicBezTo>
                    <a:pt x="2217" y="2"/>
                    <a:pt x="2217" y="2"/>
                    <a:pt x="2217" y="2"/>
                  </a:cubicBezTo>
                  <a:moveTo>
                    <a:pt x="2091" y="0"/>
                  </a:moveTo>
                  <a:cubicBezTo>
                    <a:pt x="2091" y="0"/>
                    <a:pt x="2091" y="0"/>
                    <a:pt x="2091" y="0"/>
                  </a:cubicBezTo>
                  <a:cubicBezTo>
                    <a:pt x="2089" y="0"/>
                    <a:pt x="2089" y="1"/>
                    <a:pt x="2091" y="1"/>
                  </a:cubicBezTo>
                  <a:cubicBezTo>
                    <a:pt x="2093" y="2"/>
                    <a:pt x="2097" y="2"/>
                    <a:pt x="2099" y="2"/>
                  </a:cubicBezTo>
                  <a:cubicBezTo>
                    <a:pt x="2099" y="2"/>
                    <a:pt x="2099" y="2"/>
                    <a:pt x="2099" y="2"/>
                  </a:cubicBezTo>
                  <a:cubicBezTo>
                    <a:pt x="2101" y="2"/>
                    <a:pt x="2101" y="1"/>
                    <a:pt x="2098" y="1"/>
                  </a:cubicBezTo>
                  <a:cubicBezTo>
                    <a:pt x="2096" y="0"/>
                    <a:pt x="2093" y="0"/>
                    <a:pt x="2091" y="0"/>
                  </a:cubicBezTo>
                  <a:moveTo>
                    <a:pt x="2155" y="0"/>
                  </a:moveTo>
                  <a:cubicBezTo>
                    <a:pt x="2154" y="0"/>
                    <a:pt x="2154" y="0"/>
                    <a:pt x="2156" y="1"/>
                  </a:cubicBezTo>
                  <a:cubicBezTo>
                    <a:pt x="2158" y="1"/>
                    <a:pt x="2162" y="2"/>
                    <a:pt x="2164" y="2"/>
                  </a:cubicBezTo>
                  <a:cubicBezTo>
                    <a:pt x="2164" y="2"/>
                    <a:pt x="2164" y="2"/>
                    <a:pt x="2164" y="2"/>
                  </a:cubicBezTo>
                  <a:cubicBezTo>
                    <a:pt x="2165" y="2"/>
                    <a:pt x="2165" y="1"/>
                    <a:pt x="2163" y="1"/>
                  </a:cubicBezTo>
                  <a:cubicBezTo>
                    <a:pt x="2161" y="0"/>
                    <a:pt x="2157" y="0"/>
                    <a:pt x="2156" y="0"/>
                  </a:cubicBezTo>
                  <a:cubicBezTo>
                    <a:pt x="2155" y="0"/>
                    <a:pt x="2155" y="0"/>
                    <a:pt x="21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a:extLst>
                <a:ext uri="{FF2B5EF4-FFF2-40B4-BE49-F238E27FC236}">
                  <a16:creationId xmlns:a16="http://schemas.microsoft.com/office/drawing/2014/main" id="{C182B0DE-84E0-4201-BDB4-CC5B7301E537}"/>
                </a:ext>
              </a:extLst>
            </p:cNvPr>
            <p:cNvSpPr>
              <a:spLocks/>
            </p:cNvSpPr>
            <p:nvPr/>
          </p:nvSpPr>
          <p:spPr bwMode="auto">
            <a:xfrm>
              <a:off x="12858750" y="8286750"/>
              <a:ext cx="19050" cy="12700"/>
            </a:xfrm>
            <a:custGeom>
              <a:avLst/>
              <a:gdLst>
                <a:gd name="T0" fmla="*/ 3 w 7"/>
                <a:gd name="T1" fmla="*/ 0 h 5"/>
                <a:gd name="T2" fmla="*/ 1 w 7"/>
                <a:gd name="T3" fmla="*/ 0 h 5"/>
                <a:gd name="T4" fmla="*/ 0 w 7"/>
                <a:gd name="T5" fmla="*/ 0 h 5"/>
                <a:gd name="T6" fmla="*/ 0 w 7"/>
                <a:gd name="T7" fmla="*/ 2 h 5"/>
                <a:gd name="T8" fmla="*/ 2 w 7"/>
                <a:gd name="T9" fmla="*/ 4 h 5"/>
                <a:gd name="T10" fmla="*/ 3 w 7"/>
                <a:gd name="T11" fmla="*/ 5 h 5"/>
                <a:gd name="T12" fmla="*/ 5 w 7"/>
                <a:gd name="T13" fmla="*/ 5 h 5"/>
                <a:gd name="T14" fmla="*/ 6 w 7"/>
                <a:gd name="T15" fmla="*/ 5 h 5"/>
                <a:gd name="T16" fmla="*/ 7 w 7"/>
                <a:gd name="T17" fmla="*/ 4 h 5"/>
                <a:gd name="T18" fmla="*/ 7 w 7"/>
                <a:gd name="T19" fmla="*/ 3 h 5"/>
                <a:gd name="T20" fmla="*/ 7 w 7"/>
                <a:gd name="T21" fmla="*/ 2 h 5"/>
                <a:gd name="T22" fmla="*/ 5 w 7"/>
                <a:gd name="T23" fmla="*/ 0 h 5"/>
                <a:gd name="T24" fmla="*/ 4 w 7"/>
                <a:gd name="T25" fmla="*/ 0 h 5"/>
                <a:gd name="T26" fmla="*/ 3 w 7"/>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5">
                  <a:moveTo>
                    <a:pt x="3" y="0"/>
                  </a:moveTo>
                  <a:cubicBezTo>
                    <a:pt x="2" y="0"/>
                    <a:pt x="2" y="0"/>
                    <a:pt x="1" y="0"/>
                  </a:cubicBezTo>
                  <a:cubicBezTo>
                    <a:pt x="1" y="0"/>
                    <a:pt x="1" y="0"/>
                    <a:pt x="0" y="0"/>
                  </a:cubicBezTo>
                  <a:cubicBezTo>
                    <a:pt x="0" y="1"/>
                    <a:pt x="0" y="2"/>
                    <a:pt x="0" y="2"/>
                  </a:cubicBezTo>
                  <a:cubicBezTo>
                    <a:pt x="0" y="3"/>
                    <a:pt x="1" y="4"/>
                    <a:pt x="2" y="4"/>
                  </a:cubicBezTo>
                  <a:cubicBezTo>
                    <a:pt x="2" y="5"/>
                    <a:pt x="3" y="5"/>
                    <a:pt x="3" y="5"/>
                  </a:cubicBezTo>
                  <a:cubicBezTo>
                    <a:pt x="4" y="5"/>
                    <a:pt x="4" y="5"/>
                    <a:pt x="5" y="5"/>
                  </a:cubicBezTo>
                  <a:cubicBezTo>
                    <a:pt x="5" y="5"/>
                    <a:pt x="6" y="5"/>
                    <a:pt x="6" y="5"/>
                  </a:cubicBezTo>
                  <a:cubicBezTo>
                    <a:pt x="6" y="5"/>
                    <a:pt x="7" y="5"/>
                    <a:pt x="7" y="4"/>
                  </a:cubicBezTo>
                  <a:cubicBezTo>
                    <a:pt x="7" y="3"/>
                    <a:pt x="7" y="3"/>
                    <a:pt x="7" y="3"/>
                  </a:cubicBezTo>
                  <a:cubicBezTo>
                    <a:pt x="7" y="3"/>
                    <a:pt x="7" y="3"/>
                    <a:pt x="7" y="2"/>
                  </a:cubicBezTo>
                  <a:cubicBezTo>
                    <a:pt x="7" y="2"/>
                    <a:pt x="6" y="1"/>
                    <a:pt x="5" y="0"/>
                  </a:cubicBezTo>
                  <a:cubicBezTo>
                    <a:pt x="5"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a:extLst>
                <a:ext uri="{FF2B5EF4-FFF2-40B4-BE49-F238E27FC236}">
                  <a16:creationId xmlns:a16="http://schemas.microsoft.com/office/drawing/2014/main" id="{61897C9B-3CA5-4A5A-BC6F-F674D4428AC0}"/>
                </a:ext>
              </a:extLst>
            </p:cNvPr>
            <p:cNvSpPr>
              <a:spLocks/>
            </p:cNvSpPr>
            <p:nvPr/>
          </p:nvSpPr>
          <p:spPr bwMode="auto">
            <a:xfrm>
              <a:off x="-927100" y="8535988"/>
              <a:ext cx="20638" cy="19050"/>
            </a:xfrm>
            <a:custGeom>
              <a:avLst/>
              <a:gdLst>
                <a:gd name="T0" fmla="*/ 4 w 8"/>
                <a:gd name="T1" fmla="*/ 0 h 7"/>
                <a:gd name="T2" fmla="*/ 3 w 8"/>
                <a:gd name="T3" fmla="*/ 0 h 7"/>
                <a:gd name="T4" fmla="*/ 1 w 8"/>
                <a:gd name="T5" fmla="*/ 1 h 7"/>
                <a:gd name="T6" fmla="*/ 0 w 8"/>
                <a:gd name="T7" fmla="*/ 4 h 7"/>
                <a:gd name="T8" fmla="*/ 1 w 8"/>
                <a:gd name="T9" fmla="*/ 6 h 7"/>
                <a:gd name="T10" fmla="*/ 3 w 8"/>
                <a:gd name="T11" fmla="*/ 7 h 7"/>
                <a:gd name="T12" fmla="*/ 4 w 8"/>
                <a:gd name="T13" fmla="*/ 7 h 7"/>
                <a:gd name="T14" fmla="*/ 4 w 8"/>
                <a:gd name="T15" fmla="*/ 7 h 7"/>
                <a:gd name="T16" fmla="*/ 7 w 8"/>
                <a:gd name="T17" fmla="*/ 6 h 7"/>
                <a:gd name="T18" fmla="*/ 8 w 8"/>
                <a:gd name="T19" fmla="*/ 4 h 7"/>
                <a:gd name="T20" fmla="*/ 7 w 8"/>
                <a:gd name="T21" fmla="*/ 1 h 7"/>
                <a:gd name="T22" fmla="*/ 5 w 8"/>
                <a:gd name="T23" fmla="*/ 0 h 7"/>
                <a:gd name="T24" fmla="*/ 4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4" y="0"/>
                  </a:moveTo>
                  <a:cubicBezTo>
                    <a:pt x="3" y="0"/>
                    <a:pt x="3" y="0"/>
                    <a:pt x="3" y="0"/>
                  </a:cubicBezTo>
                  <a:cubicBezTo>
                    <a:pt x="2" y="0"/>
                    <a:pt x="2" y="1"/>
                    <a:pt x="1" y="1"/>
                  </a:cubicBezTo>
                  <a:cubicBezTo>
                    <a:pt x="1" y="2"/>
                    <a:pt x="0" y="3"/>
                    <a:pt x="0" y="4"/>
                  </a:cubicBezTo>
                  <a:cubicBezTo>
                    <a:pt x="0" y="5"/>
                    <a:pt x="1" y="6"/>
                    <a:pt x="1" y="6"/>
                  </a:cubicBezTo>
                  <a:cubicBezTo>
                    <a:pt x="2" y="7"/>
                    <a:pt x="2" y="7"/>
                    <a:pt x="3" y="7"/>
                  </a:cubicBezTo>
                  <a:cubicBezTo>
                    <a:pt x="3" y="7"/>
                    <a:pt x="3" y="7"/>
                    <a:pt x="4" y="7"/>
                  </a:cubicBezTo>
                  <a:cubicBezTo>
                    <a:pt x="4" y="7"/>
                    <a:pt x="4" y="7"/>
                    <a:pt x="4" y="7"/>
                  </a:cubicBezTo>
                  <a:cubicBezTo>
                    <a:pt x="5" y="7"/>
                    <a:pt x="6" y="7"/>
                    <a:pt x="7" y="6"/>
                  </a:cubicBezTo>
                  <a:cubicBezTo>
                    <a:pt x="7" y="6"/>
                    <a:pt x="8" y="5"/>
                    <a:pt x="8" y="4"/>
                  </a:cubicBezTo>
                  <a:cubicBezTo>
                    <a:pt x="8" y="3"/>
                    <a:pt x="7" y="2"/>
                    <a:pt x="7" y="1"/>
                  </a:cubicBezTo>
                  <a:cubicBezTo>
                    <a:pt x="6" y="1"/>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a:extLst>
                <a:ext uri="{FF2B5EF4-FFF2-40B4-BE49-F238E27FC236}">
                  <a16:creationId xmlns:a16="http://schemas.microsoft.com/office/drawing/2014/main" id="{EFF5E4D3-4B7A-4D99-8615-2C4DA2A0C8AC}"/>
                </a:ext>
              </a:extLst>
            </p:cNvPr>
            <p:cNvSpPr>
              <a:spLocks noEditPoints="1"/>
            </p:cNvSpPr>
            <p:nvPr/>
          </p:nvSpPr>
          <p:spPr bwMode="auto">
            <a:xfrm>
              <a:off x="-755650" y="8132763"/>
              <a:ext cx="13525501" cy="560388"/>
            </a:xfrm>
            <a:custGeom>
              <a:avLst/>
              <a:gdLst>
                <a:gd name="T0" fmla="*/ 953 w 5024"/>
                <a:gd name="T1" fmla="*/ 199 h 208"/>
                <a:gd name="T2" fmla="*/ 824 w 5024"/>
                <a:gd name="T3" fmla="*/ 207 h 208"/>
                <a:gd name="T4" fmla="*/ 761 w 5024"/>
                <a:gd name="T5" fmla="*/ 195 h 208"/>
                <a:gd name="T6" fmla="*/ 698 w 5024"/>
                <a:gd name="T7" fmla="*/ 192 h 208"/>
                <a:gd name="T8" fmla="*/ 634 w 5024"/>
                <a:gd name="T9" fmla="*/ 198 h 208"/>
                <a:gd name="T10" fmla="*/ 3089 w 5024"/>
                <a:gd name="T11" fmla="*/ 196 h 208"/>
                <a:gd name="T12" fmla="*/ 3022 w 5024"/>
                <a:gd name="T13" fmla="*/ 187 h 208"/>
                <a:gd name="T14" fmla="*/ 1098 w 5024"/>
                <a:gd name="T15" fmla="*/ 186 h 208"/>
                <a:gd name="T16" fmla="*/ 3229 w 5024"/>
                <a:gd name="T17" fmla="*/ 193 h 208"/>
                <a:gd name="T18" fmla="*/ 572 w 5024"/>
                <a:gd name="T19" fmla="*/ 185 h 208"/>
                <a:gd name="T20" fmla="*/ 2962 w 5024"/>
                <a:gd name="T21" fmla="*/ 182 h 208"/>
                <a:gd name="T22" fmla="*/ 509 w 5024"/>
                <a:gd name="T23" fmla="*/ 189 h 208"/>
                <a:gd name="T24" fmla="*/ 3378 w 5024"/>
                <a:gd name="T25" fmla="*/ 189 h 208"/>
                <a:gd name="T26" fmla="*/ 3451 w 5024"/>
                <a:gd name="T27" fmla="*/ 177 h 208"/>
                <a:gd name="T28" fmla="*/ 1177 w 5024"/>
                <a:gd name="T29" fmla="*/ 175 h 208"/>
                <a:gd name="T30" fmla="*/ 3532 w 5024"/>
                <a:gd name="T31" fmla="*/ 182 h 208"/>
                <a:gd name="T32" fmla="*/ 2906 w 5024"/>
                <a:gd name="T33" fmla="*/ 174 h 208"/>
                <a:gd name="T34" fmla="*/ 3606 w 5024"/>
                <a:gd name="T35" fmla="*/ 171 h 208"/>
                <a:gd name="T36" fmla="*/ 3682 w 5024"/>
                <a:gd name="T37" fmla="*/ 172 h 208"/>
                <a:gd name="T38" fmla="*/ 324 w 5024"/>
                <a:gd name="T39" fmla="*/ 171 h 208"/>
                <a:gd name="T40" fmla="*/ 3762 w 5024"/>
                <a:gd name="T41" fmla="*/ 164 h 208"/>
                <a:gd name="T42" fmla="*/ 254 w 5024"/>
                <a:gd name="T43" fmla="*/ 166 h 208"/>
                <a:gd name="T44" fmla="*/ 1258 w 5024"/>
                <a:gd name="T45" fmla="*/ 169 h 208"/>
                <a:gd name="T46" fmla="*/ 3846 w 5024"/>
                <a:gd name="T47" fmla="*/ 165 h 208"/>
                <a:gd name="T48" fmla="*/ 3915 w 5024"/>
                <a:gd name="T49" fmla="*/ 158 h 208"/>
                <a:gd name="T50" fmla="*/ 3988 w 5024"/>
                <a:gd name="T51" fmla="*/ 160 h 208"/>
                <a:gd name="T52" fmla="*/ 135 w 5024"/>
                <a:gd name="T53" fmla="*/ 160 h 208"/>
                <a:gd name="T54" fmla="*/ 4062 w 5024"/>
                <a:gd name="T55" fmla="*/ 154 h 208"/>
                <a:gd name="T56" fmla="*/ 4133 w 5024"/>
                <a:gd name="T57" fmla="*/ 152 h 208"/>
                <a:gd name="T58" fmla="*/ 4207 w 5024"/>
                <a:gd name="T59" fmla="*/ 159 h 208"/>
                <a:gd name="T60" fmla="*/ 4271 w 5024"/>
                <a:gd name="T61" fmla="*/ 155 h 208"/>
                <a:gd name="T62" fmla="*/ 4324 w 5024"/>
                <a:gd name="T63" fmla="*/ 150 h 208"/>
                <a:gd name="T64" fmla="*/ 2804 w 5024"/>
                <a:gd name="T65" fmla="*/ 157 h 208"/>
                <a:gd name="T66" fmla="*/ 4388 w 5024"/>
                <a:gd name="T67" fmla="*/ 156 h 208"/>
                <a:gd name="T68" fmla="*/ 4436 w 5024"/>
                <a:gd name="T69" fmla="*/ 146 h 208"/>
                <a:gd name="T70" fmla="*/ 4490 w 5024"/>
                <a:gd name="T71" fmla="*/ 143 h 208"/>
                <a:gd name="T72" fmla="*/ 4547 w 5024"/>
                <a:gd name="T73" fmla="*/ 147 h 208"/>
                <a:gd name="T74" fmla="*/ 4599 w 5024"/>
                <a:gd name="T75" fmla="*/ 140 h 208"/>
                <a:gd name="T76" fmla="*/ 4644 w 5024"/>
                <a:gd name="T77" fmla="*/ 133 h 208"/>
                <a:gd name="T78" fmla="*/ 4694 w 5024"/>
                <a:gd name="T79" fmla="*/ 133 h 208"/>
                <a:gd name="T80" fmla="*/ 1431 w 5024"/>
                <a:gd name="T81" fmla="*/ 135 h 208"/>
                <a:gd name="T82" fmla="*/ 4746 w 5024"/>
                <a:gd name="T83" fmla="*/ 126 h 208"/>
                <a:gd name="T84" fmla="*/ 4850 w 5024"/>
                <a:gd name="T85" fmla="*/ 120 h 208"/>
                <a:gd name="T86" fmla="*/ 2706 w 5024"/>
                <a:gd name="T87" fmla="*/ 125 h 208"/>
                <a:gd name="T88" fmla="*/ 4909 w 5024"/>
                <a:gd name="T89" fmla="*/ 120 h 208"/>
                <a:gd name="T90" fmla="*/ 5019 w 5024"/>
                <a:gd name="T91" fmla="*/ 113 h 208"/>
                <a:gd name="T92" fmla="*/ 1512 w 5024"/>
                <a:gd name="T93" fmla="*/ 115 h 208"/>
                <a:gd name="T94" fmla="*/ 2658 w 5024"/>
                <a:gd name="T95" fmla="*/ 106 h 208"/>
                <a:gd name="T96" fmla="*/ 1605 w 5024"/>
                <a:gd name="T97" fmla="*/ 92 h 208"/>
                <a:gd name="T98" fmla="*/ 1691 w 5024"/>
                <a:gd name="T99" fmla="*/ 74 h 208"/>
                <a:gd name="T100" fmla="*/ 2564 w 5024"/>
                <a:gd name="T101" fmla="*/ 72 h 208"/>
                <a:gd name="T102" fmla="*/ 1785 w 5024"/>
                <a:gd name="T103" fmla="*/ 58 h 208"/>
                <a:gd name="T104" fmla="*/ 1864 w 5024"/>
                <a:gd name="T105" fmla="*/ 40 h 208"/>
                <a:gd name="T106" fmla="*/ 2465 w 5024"/>
                <a:gd name="T107" fmla="*/ 40 h 208"/>
                <a:gd name="T108" fmla="*/ 1951 w 5024"/>
                <a:gd name="T109" fmla="*/ 30 h 208"/>
                <a:gd name="T110" fmla="*/ 2405 w 5024"/>
                <a:gd name="T111" fmla="*/ 23 h 208"/>
                <a:gd name="T112" fmla="*/ 2353 w 5024"/>
                <a:gd name="T113" fmla="*/ 13 h 208"/>
                <a:gd name="T114" fmla="*/ 2106 w 5024"/>
                <a:gd name="T115" fmla="*/ 8 h 208"/>
                <a:gd name="T116" fmla="*/ 2296 w 5024"/>
                <a:gd name="T117" fmla="*/ 4 h 208"/>
                <a:gd name="T118" fmla="*/ 2235 w 5024"/>
                <a:gd name="T1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24" h="208">
                  <a:moveTo>
                    <a:pt x="889" y="199"/>
                  </a:moveTo>
                  <a:cubicBezTo>
                    <a:pt x="886" y="199"/>
                    <a:pt x="885" y="201"/>
                    <a:pt x="885" y="204"/>
                  </a:cubicBezTo>
                  <a:cubicBezTo>
                    <a:pt x="884" y="206"/>
                    <a:pt x="886" y="208"/>
                    <a:pt x="888" y="208"/>
                  </a:cubicBezTo>
                  <a:cubicBezTo>
                    <a:pt x="888" y="208"/>
                    <a:pt x="888" y="208"/>
                    <a:pt x="888" y="208"/>
                  </a:cubicBezTo>
                  <a:cubicBezTo>
                    <a:pt x="890" y="208"/>
                    <a:pt x="892" y="206"/>
                    <a:pt x="892" y="204"/>
                  </a:cubicBezTo>
                  <a:cubicBezTo>
                    <a:pt x="892" y="201"/>
                    <a:pt x="891" y="199"/>
                    <a:pt x="889" y="199"/>
                  </a:cubicBezTo>
                  <a:cubicBezTo>
                    <a:pt x="889" y="199"/>
                    <a:pt x="889" y="199"/>
                    <a:pt x="889" y="199"/>
                  </a:cubicBezTo>
                  <a:moveTo>
                    <a:pt x="954" y="199"/>
                  </a:moveTo>
                  <a:cubicBezTo>
                    <a:pt x="954" y="199"/>
                    <a:pt x="954" y="199"/>
                    <a:pt x="953" y="199"/>
                  </a:cubicBezTo>
                  <a:cubicBezTo>
                    <a:pt x="951" y="199"/>
                    <a:pt x="949" y="201"/>
                    <a:pt x="949" y="204"/>
                  </a:cubicBezTo>
                  <a:cubicBezTo>
                    <a:pt x="949" y="206"/>
                    <a:pt x="951" y="208"/>
                    <a:pt x="953" y="208"/>
                  </a:cubicBezTo>
                  <a:cubicBezTo>
                    <a:pt x="953" y="208"/>
                    <a:pt x="953" y="208"/>
                    <a:pt x="953" y="208"/>
                  </a:cubicBezTo>
                  <a:cubicBezTo>
                    <a:pt x="955" y="208"/>
                    <a:pt x="957" y="206"/>
                    <a:pt x="957" y="203"/>
                  </a:cubicBezTo>
                  <a:cubicBezTo>
                    <a:pt x="957" y="201"/>
                    <a:pt x="956" y="199"/>
                    <a:pt x="954" y="199"/>
                  </a:cubicBezTo>
                  <a:moveTo>
                    <a:pt x="825" y="198"/>
                  </a:moveTo>
                  <a:cubicBezTo>
                    <a:pt x="823" y="198"/>
                    <a:pt x="821" y="200"/>
                    <a:pt x="821" y="202"/>
                  </a:cubicBezTo>
                  <a:cubicBezTo>
                    <a:pt x="821" y="205"/>
                    <a:pt x="822" y="207"/>
                    <a:pt x="824" y="207"/>
                  </a:cubicBezTo>
                  <a:cubicBezTo>
                    <a:pt x="824" y="207"/>
                    <a:pt x="824" y="207"/>
                    <a:pt x="824" y="207"/>
                  </a:cubicBezTo>
                  <a:cubicBezTo>
                    <a:pt x="826" y="207"/>
                    <a:pt x="828" y="205"/>
                    <a:pt x="828" y="202"/>
                  </a:cubicBezTo>
                  <a:cubicBezTo>
                    <a:pt x="828" y="200"/>
                    <a:pt x="827" y="198"/>
                    <a:pt x="825" y="198"/>
                  </a:cubicBezTo>
                  <a:cubicBezTo>
                    <a:pt x="825" y="198"/>
                    <a:pt x="825" y="198"/>
                    <a:pt x="825" y="198"/>
                  </a:cubicBezTo>
                  <a:moveTo>
                    <a:pt x="761" y="195"/>
                  </a:moveTo>
                  <a:cubicBezTo>
                    <a:pt x="759" y="195"/>
                    <a:pt x="757" y="197"/>
                    <a:pt x="757" y="200"/>
                  </a:cubicBezTo>
                  <a:cubicBezTo>
                    <a:pt x="757" y="202"/>
                    <a:pt x="759" y="204"/>
                    <a:pt x="761" y="204"/>
                  </a:cubicBezTo>
                  <a:cubicBezTo>
                    <a:pt x="761" y="204"/>
                    <a:pt x="761" y="204"/>
                    <a:pt x="761" y="204"/>
                  </a:cubicBezTo>
                  <a:cubicBezTo>
                    <a:pt x="763" y="204"/>
                    <a:pt x="764" y="202"/>
                    <a:pt x="765" y="200"/>
                  </a:cubicBezTo>
                  <a:cubicBezTo>
                    <a:pt x="765" y="198"/>
                    <a:pt x="763" y="195"/>
                    <a:pt x="761" y="195"/>
                  </a:cubicBezTo>
                  <a:cubicBezTo>
                    <a:pt x="761" y="195"/>
                    <a:pt x="761" y="195"/>
                    <a:pt x="761" y="195"/>
                  </a:cubicBezTo>
                  <a:moveTo>
                    <a:pt x="1024" y="194"/>
                  </a:moveTo>
                  <a:cubicBezTo>
                    <a:pt x="1024" y="194"/>
                    <a:pt x="1024" y="194"/>
                    <a:pt x="1023" y="194"/>
                  </a:cubicBezTo>
                  <a:cubicBezTo>
                    <a:pt x="1021" y="195"/>
                    <a:pt x="1019" y="197"/>
                    <a:pt x="1019" y="199"/>
                  </a:cubicBezTo>
                  <a:cubicBezTo>
                    <a:pt x="1019" y="202"/>
                    <a:pt x="1021" y="203"/>
                    <a:pt x="1023" y="203"/>
                  </a:cubicBezTo>
                  <a:cubicBezTo>
                    <a:pt x="1023" y="203"/>
                    <a:pt x="1023" y="203"/>
                    <a:pt x="1023" y="203"/>
                  </a:cubicBezTo>
                  <a:cubicBezTo>
                    <a:pt x="1026" y="203"/>
                    <a:pt x="1028" y="201"/>
                    <a:pt x="1028" y="199"/>
                  </a:cubicBezTo>
                  <a:cubicBezTo>
                    <a:pt x="1028" y="196"/>
                    <a:pt x="1026" y="194"/>
                    <a:pt x="1024" y="194"/>
                  </a:cubicBezTo>
                  <a:moveTo>
                    <a:pt x="698" y="192"/>
                  </a:moveTo>
                  <a:cubicBezTo>
                    <a:pt x="696" y="192"/>
                    <a:pt x="694" y="194"/>
                    <a:pt x="694" y="197"/>
                  </a:cubicBezTo>
                  <a:cubicBezTo>
                    <a:pt x="694" y="199"/>
                    <a:pt x="695" y="201"/>
                    <a:pt x="697" y="201"/>
                  </a:cubicBezTo>
                  <a:cubicBezTo>
                    <a:pt x="698" y="201"/>
                    <a:pt x="698" y="201"/>
                    <a:pt x="698" y="201"/>
                  </a:cubicBezTo>
                  <a:cubicBezTo>
                    <a:pt x="700" y="201"/>
                    <a:pt x="701" y="199"/>
                    <a:pt x="701" y="197"/>
                  </a:cubicBezTo>
                  <a:cubicBezTo>
                    <a:pt x="701" y="195"/>
                    <a:pt x="700" y="192"/>
                    <a:pt x="698" y="192"/>
                  </a:cubicBezTo>
                  <a:cubicBezTo>
                    <a:pt x="698" y="192"/>
                    <a:pt x="698" y="192"/>
                    <a:pt x="698" y="192"/>
                  </a:cubicBezTo>
                  <a:moveTo>
                    <a:pt x="635" y="189"/>
                  </a:moveTo>
                  <a:cubicBezTo>
                    <a:pt x="633" y="189"/>
                    <a:pt x="631" y="191"/>
                    <a:pt x="631" y="193"/>
                  </a:cubicBezTo>
                  <a:cubicBezTo>
                    <a:pt x="631" y="195"/>
                    <a:pt x="632" y="197"/>
                    <a:pt x="634" y="198"/>
                  </a:cubicBezTo>
                  <a:cubicBezTo>
                    <a:pt x="634" y="198"/>
                    <a:pt x="634" y="198"/>
                    <a:pt x="635" y="198"/>
                  </a:cubicBezTo>
                  <a:cubicBezTo>
                    <a:pt x="636" y="198"/>
                    <a:pt x="638" y="196"/>
                    <a:pt x="638" y="193"/>
                  </a:cubicBezTo>
                  <a:cubicBezTo>
                    <a:pt x="638" y="191"/>
                    <a:pt x="637" y="189"/>
                    <a:pt x="635" y="189"/>
                  </a:cubicBezTo>
                  <a:cubicBezTo>
                    <a:pt x="635" y="189"/>
                    <a:pt x="635" y="189"/>
                    <a:pt x="635" y="189"/>
                  </a:cubicBezTo>
                  <a:moveTo>
                    <a:pt x="3087" y="187"/>
                  </a:moveTo>
                  <a:cubicBezTo>
                    <a:pt x="3087" y="187"/>
                    <a:pt x="3087" y="187"/>
                    <a:pt x="3087" y="187"/>
                  </a:cubicBezTo>
                  <a:cubicBezTo>
                    <a:pt x="3085" y="187"/>
                    <a:pt x="3084" y="189"/>
                    <a:pt x="3084" y="192"/>
                  </a:cubicBezTo>
                  <a:cubicBezTo>
                    <a:pt x="3085" y="194"/>
                    <a:pt x="3087" y="196"/>
                    <a:pt x="3089" y="196"/>
                  </a:cubicBezTo>
                  <a:cubicBezTo>
                    <a:pt x="3089" y="196"/>
                    <a:pt x="3089" y="196"/>
                    <a:pt x="3089" y="196"/>
                  </a:cubicBezTo>
                  <a:cubicBezTo>
                    <a:pt x="3091" y="196"/>
                    <a:pt x="3092" y="194"/>
                    <a:pt x="3092" y="192"/>
                  </a:cubicBezTo>
                  <a:cubicBezTo>
                    <a:pt x="3091" y="189"/>
                    <a:pt x="3089" y="187"/>
                    <a:pt x="3087" y="187"/>
                  </a:cubicBezTo>
                  <a:moveTo>
                    <a:pt x="3022" y="187"/>
                  </a:moveTo>
                  <a:cubicBezTo>
                    <a:pt x="3020" y="187"/>
                    <a:pt x="3019" y="189"/>
                    <a:pt x="3020" y="191"/>
                  </a:cubicBezTo>
                  <a:cubicBezTo>
                    <a:pt x="3021" y="193"/>
                    <a:pt x="3023" y="195"/>
                    <a:pt x="3025" y="195"/>
                  </a:cubicBezTo>
                  <a:cubicBezTo>
                    <a:pt x="3025" y="195"/>
                    <a:pt x="3025" y="195"/>
                    <a:pt x="3025" y="195"/>
                  </a:cubicBezTo>
                  <a:cubicBezTo>
                    <a:pt x="3027" y="195"/>
                    <a:pt x="3028" y="194"/>
                    <a:pt x="3027" y="191"/>
                  </a:cubicBezTo>
                  <a:cubicBezTo>
                    <a:pt x="3027" y="189"/>
                    <a:pt x="3024" y="187"/>
                    <a:pt x="3022" y="187"/>
                  </a:cubicBezTo>
                  <a:cubicBezTo>
                    <a:pt x="3022" y="187"/>
                    <a:pt x="3022" y="187"/>
                    <a:pt x="3022" y="187"/>
                  </a:cubicBezTo>
                  <a:moveTo>
                    <a:pt x="3155" y="186"/>
                  </a:moveTo>
                  <a:cubicBezTo>
                    <a:pt x="3155" y="186"/>
                    <a:pt x="3155" y="186"/>
                    <a:pt x="3155" y="186"/>
                  </a:cubicBezTo>
                  <a:cubicBezTo>
                    <a:pt x="3153" y="186"/>
                    <a:pt x="3152" y="188"/>
                    <a:pt x="3152" y="191"/>
                  </a:cubicBezTo>
                  <a:cubicBezTo>
                    <a:pt x="3153" y="193"/>
                    <a:pt x="3155" y="195"/>
                    <a:pt x="3157" y="195"/>
                  </a:cubicBezTo>
                  <a:cubicBezTo>
                    <a:pt x="3158" y="195"/>
                    <a:pt x="3158" y="195"/>
                    <a:pt x="3158" y="195"/>
                  </a:cubicBezTo>
                  <a:cubicBezTo>
                    <a:pt x="3160" y="195"/>
                    <a:pt x="3161" y="193"/>
                    <a:pt x="3160" y="191"/>
                  </a:cubicBezTo>
                  <a:cubicBezTo>
                    <a:pt x="3160" y="188"/>
                    <a:pt x="3158" y="186"/>
                    <a:pt x="3155" y="186"/>
                  </a:cubicBezTo>
                  <a:moveTo>
                    <a:pt x="1099" y="186"/>
                  </a:moveTo>
                  <a:cubicBezTo>
                    <a:pt x="1098" y="186"/>
                    <a:pt x="1098" y="186"/>
                    <a:pt x="1098" y="186"/>
                  </a:cubicBezTo>
                  <a:cubicBezTo>
                    <a:pt x="1096" y="187"/>
                    <a:pt x="1094" y="189"/>
                    <a:pt x="1094" y="191"/>
                  </a:cubicBezTo>
                  <a:cubicBezTo>
                    <a:pt x="1094" y="193"/>
                    <a:pt x="1095" y="195"/>
                    <a:pt x="1098" y="195"/>
                  </a:cubicBezTo>
                  <a:cubicBezTo>
                    <a:pt x="1098" y="195"/>
                    <a:pt x="1098" y="195"/>
                    <a:pt x="1098" y="195"/>
                  </a:cubicBezTo>
                  <a:cubicBezTo>
                    <a:pt x="1101" y="195"/>
                    <a:pt x="1103" y="192"/>
                    <a:pt x="1103" y="190"/>
                  </a:cubicBezTo>
                  <a:cubicBezTo>
                    <a:pt x="1103" y="188"/>
                    <a:pt x="1101" y="186"/>
                    <a:pt x="1099" y="186"/>
                  </a:cubicBezTo>
                  <a:moveTo>
                    <a:pt x="3226" y="185"/>
                  </a:moveTo>
                  <a:cubicBezTo>
                    <a:pt x="3226" y="185"/>
                    <a:pt x="3226" y="185"/>
                    <a:pt x="3226" y="185"/>
                  </a:cubicBezTo>
                  <a:cubicBezTo>
                    <a:pt x="3224" y="185"/>
                    <a:pt x="3223" y="187"/>
                    <a:pt x="3223" y="189"/>
                  </a:cubicBezTo>
                  <a:cubicBezTo>
                    <a:pt x="3224" y="192"/>
                    <a:pt x="3226" y="193"/>
                    <a:pt x="3229" y="193"/>
                  </a:cubicBezTo>
                  <a:cubicBezTo>
                    <a:pt x="3229" y="193"/>
                    <a:pt x="3229" y="193"/>
                    <a:pt x="3229" y="193"/>
                  </a:cubicBezTo>
                  <a:cubicBezTo>
                    <a:pt x="3231" y="193"/>
                    <a:pt x="3232" y="191"/>
                    <a:pt x="3232" y="189"/>
                  </a:cubicBezTo>
                  <a:cubicBezTo>
                    <a:pt x="3231" y="187"/>
                    <a:pt x="3229" y="185"/>
                    <a:pt x="3226" y="185"/>
                  </a:cubicBezTo>
                  <a:moveTo>
                    <a:pt x="571" y="185"/>
                  </a:moveTo>
                  <a:cubicBezTo>
                    <a:pt x="570" y="185"/>
                    <a:pt x="568" y="187"/>
                    <a:pt x="568" y="189"/>
                  </a:cubicBezTo>
                  <a:cubicBezTo>
                    <a:pt x="568" y="191"/>
                    <a:pt x="569" y="193"/>
                    <a:pt x="571" y="193"/>
                  </a:cubicBezTo>
                  <a:cubicBezTo>
                    <a:pt x="571" y="193"/>
                    <a:pt x="571" y="193"/>
                    <a:pt x="572" y="193"/>
                  </a:cubicBezTo>
                  <a:cubicBezTo>
                    <a:pt x="574" y="193"/>
                    <a:pt x="575" y="192"/>
                    <a:pt x="575" y="189"/>
                  </a:cubicBezTo>
                  <a:cubicBezTo>
                    <a:pt x="575" y="187"/>
                    <a:pt x="574" y="185"/>
                    <a:pt x="572" y="185"/>
                  </a:cubicBezTo>
                  <a:cubicBezTo>
                    <a:pt x="572" y="185"/>
                    <a:pt x="572" y="185"/>
                    <a:pt x="571" y="185"/>
                  </a:cubicBezTo>
                  <a:moveTo>
                    <a:pt x="3300" y="183"/>
                  </a:moveTo>
                  <a:cubicBezTo>
                    <a:pt x="3299" y="183"/>
                    <a:pt x="3299" y="183"/>
                    <a:pt x="3299" y="183"/>
                  </a:cubicBezTo>
                  <a:cubicBezTo>
                    <a:pt x="3297" y="183"/>
                    <a:pt x="3296" y="185"/>
                    <a:pt x="3296" y="187"/>
                  </a:cubicBezTo>
                  <a:cubicBezTo>
                    <a:pt x="3297" y="189"/>
                    <a:pt x="3300" y="191"/>
                    <a:pt x="3302" y="191"/>
                  </a:cubicBezTo>
                  <a:cubicBezTo>
                    <a:pt x="3302" y="191"/>
                    <a:pt x="3302" y="191"/>
                    <a:pt x="3302" y="191"/>
                  </a:cubicBezTo>
                  <a:cubicBezTo>
                    <a:pt x="3305" y="191"/>
                    <a:pt x="3306" y="189"/>
                    <a:pt x="3305" y="187"/>
                  </a:cubicBezTo>
                  <a:cubicBezTo>
                    <a:pt x="3304" y="184"/>
                    <a:pt x="3302" y="183"/>
                    <a:pt x="3300" y="183"/>
                  </a:cubicBezTo>
                  <a:moveTo>
                    <a:pt x="2962" y="182"/>
                  </a:moveTo>
                  <a:cubicBezTo>
                    <a:pt x="2961" y="182"/>
                    <a:pt x="2960" y="184"/>
                    <a:pt x="2960" y="186"/>
                  </a:cubicBezTo>
                  <a:cubicBezTo>
                    <a:pt x="2961" y="188"/>
                    <a:pt x="2963" y="190"/>
                    <a:pt x="2965" y="190"/>
                  </a:cubicBezTo>
                  <a:cubicBezTo>
                    <a:pt x="2965" y="190"/>
                    <a:pt x="2965" y="190"/>
                    <a:pt x="2965" y="190"/>
                  </a:cubicBezTo>
                  <a:cubicBezTo>
                    <a:pt x="2967" y="190"/>
                    <a:pt x="2968" y="189"/>
                    <a:pt x="2967" y="187"/>
                  </a:cubicBezTo>
                  <a:cubicBezTo>
                    <a:pt x="2967" y="184"/>
                    <a:pt x="2965" y="182"/>
                    <a:pt x="2963" y="182"/>
                  </a:cubicBezTo>
                  <a:cubicBezTo>
                    <a:pt x="2963" y="182"/>
                    <a:pt x="2962" y="182"/>
                    <a:pt x="2962" y="182"/>
                  </a:cubicBezTo>
                  <a:moveTo>
                    <a:pt x="509" y="180"/>
                  </a:moveTo>
                  <a:cubicBezTo>
                    <a:pt x="507" y="180"/>
                    <a:pt x="505" y="182"/>
                    <a:pt x="505" y="184"/>
                  </a:cubicBezTo>
                  <a:cubicBezTo>
                    <a:pt x="505" y="187"/>
                    <a:pt x="506" y="189"/>
                    <a:pt x="509" y="189"/>
                  </a:cubicBezTo>
                  <a:cubicBezTo>
                    <a:pt x="509" y="189"/>
                    <a:pt x="509" y="189"/>
                    <a:pt x="509" y="189"/>
                  </a:cubicBezTo>
                  <a:cubicBezTo>
                    <a:pt x="511" y="189"/>
                    <a:pt x="512" y="187"/>
                    <a:pt x="512" y="185"/>
                  </a:cubicBezTo>
                  <a:cubicBezTo>
                    <a:pt x="512" y="183"/>
                    <a:pt x="511" y="180"/>
                    <a:pt x="509" y="180"/>
                  </a:cubicBezTo>
                  <a:cubicBezTo>
                    <a:pt x="509" y="180"/>
                    <a:pt x="509" y="180"/>
                    <a:pt x="509" y="180"/>
                  </a:cubicBezTo>
                  <a:moveTo>
                    <a:pt x="3374" y="180"/>
                  </a:moveTo>
                  <a:cubicBezTo>
                    <a:pt x="3374" y="180"/>
                    <a:pt x="3374" y="180"/>
                    <a:pt x="3374" y="180"/>
                  </a:cubicBezTo>
                  <a:cubicBezTo>
                    <a:pt x="3372" y="180"/>
                    <a:pt x="3371" y="182"/>
                    <a:pt x="3372" y="184"/>
                  </a:cubicBezTo>
                  <a:cubicBezTo>
                    <a:pt x="3372" y="187"/>
                    <a:pt x="3375" y="189"/>
                    <a:pt x="3377" y="189"/>
                  </a:cubicBezTo>
                  <a:cubicBezTo>
                    <a:pt x="3377" y="189"/>
                    <a:pt x="3377" y="189"/>
                    <a:pt x="3378" y="189"/>
                  </a:cubicBezTo>
                  <a:cubicBezTo>
                    <a:pt x="3380" y="188"/>
                    <a:pt x="3381" y="186"/>
                    <a:pt x="3380" y="184"/>
                  </a:cubicBezTo>
                  <a:cubicBezTo>
                    <a:pt x="3380" y="182"/>
                    <a:pt x="3377" y="180"/>
                    <a:pt x="3374" y="180"/>
                  </a:cubicBezTo>
                  <a:moveTo>
                    <a:pt x="3451" y="177"/>
                  </a:moveTo>
                  <a:cubicBezTo>
                    <a:pt x="3451" y="177"/>
                    <a:pt x="3451" y="177"/>
                    <a:pt x="3451" y="177"/>
                  </a:cubicBezTo>
                  <a:cubicBezTo>
                    <a:pt x="3448" y="177"/>
                    <a:pt x="3447" y="179"/>
                    <a:pt x="3448" y="182"/>
                  </a:cubicBezTo>
                  <a:cubicBezTo>
                    <a:pt x="3449" y="184"/>
                    <a:pt x="3452" y="186"/>
                    <a:pt x="3454" y="186"/>
                  </a:cubicBezTo>
                  <a:cubicBezTo>
                    <a:pt x="3454" y="186"/>
                    <a:pt x="3454" y="186"/>
                    <a:pt x="3454" y="186"/>
                  </a:cubicBezTo>
                  <a:cubicBezTo>
                    <a:pt x="3457" y="185"/>
                    <a:pt x="3458" y="183"/>
                    <a:pt x="3457" y="181"/>
                  </a:cubicBezTo>
                  <a:cubicBezTo>
                    <a:pt x="3456" y="179"/>
                    <a:pt x="3453" y="177"/>
                    <a:pt x="3451" y="177"/>
                  </a:cubicBezTo>
                  <a:moveTo>
                    <a:pt x="446" y="176"/>
                  </a:moveTo>
                  <a:cubicBezTo>
                    <a:pt x="444" y="176"/>
                    <a:pt x="442" y="178"/>
                    <a:pt x="442" y="180"/>
                  </a:cubicBezTo>
                  <a:cubicBezTo>
                    <a:pt x="442" y="182"/>
                    <a:pt x="444" y="184"/>
                    <a:pt x="446" y="184"/>
                  </a:cubicBezTo>
                  <a:cubicBezTo>
                    <a:pt x="446" y="184"/>
                    <a:pt x="446" y="184"/>
                    <a:pt x="446" y="184"/>
                  </a:cubicBezTo>
                  <a:cubicBezTo>
                    <a:pt x="448" y="184"/>
                    <a:pt x="449" y="183"/>
                    <a:pt x="450" y="180"/>
                  </a:cubicBezTo>
                  <a:cubicBezTo>
                    <a:pt x="450" y="178"/>
                    <a:pt x="448" y="176"/>
                    <a:pt x="446" y="176"/>
                  </a:cubicBezTo>
                  <a:cubicBezTo>
                    <a:pt x="446" y="176"/>
                    <a:pt x="446" y="176"/>
                    <a:pt x="446" y="176"/>
                  </a:cubicBezTo>
                  <a:moveTo>
                    <a:pt x="1177" y="175"/>
                  </a:moveTo>
                  <a:cubicBezTo>
                    <a:pt x="1177" y="175"/>
                    <a:pt x="1177" y="175"/>
                    <a:pt x="1177" y="175"/>
                  </a:cubicBezTo>
                  <a:cubicBezTo>
                    <a:pt x="1174" y="175"/>
                    <a:pt x="1172" y="178"/>
                    <a:pt x="1172" y="180"/>
                  </a:cubicBezTo>
                  <a:cubicBezTo>
                    <a:pt x="1172" y="182"/>
                    <a:pt x="1174" y="183"/>
                    <a:pt x="1176" y="183"/>
                  </a:cubicBezTo>
                  <a:cubicBezTo>
                    <a:pt x="1177" y="183"/>
                    <a:pt x="1177" y="183"/>
                    <a:pt x="1177" y="183"/>
                  </a:cubicBezTo>
                  <a:cubicBezTo>
                    <a:pt x="1180" y="183"/>
                    <a:pt x="1182" y="181"/>
                    <a:pt x="1182" y="178"/>
                  </a:cubicBezTo>
                  <a:cubicBezTo>
                    <a:pt x="1181" y="176"/>
                    <a:pt x="1180" y="175"/>
                    <a:pt x="1177" y="175"/>
                  </a:cubicBezTo>
                  <a:moveTo>
                    <a:pt x="3528" y="174"/>
                  </a:moveTo>
                  <a:cubicBezTo>
                    <a:pt x="3528" y="174"/>
                    <a:pt x="3528" y="174"/>
                    <a:pt x="3528" y="174"/>
                  </a:cubicBezTo>
                  <a:cubicBezTo>
                    <a:pt x="3525" y="174"/>
                    <a:pt x="3524" y="176"/>
                    <a:pt x="3526" y="178"/>
                  </a:cubicBezTo>
                  <a:cubicBezTo>
                    <a:pt x="3527" y="181"/>
                    <a:pt x="3529" y="182"/>
                    <a:pt x="3532" y="182"/>
                  </a:cubicBezTo>
                  <a:cubicBezTo>
                    <a:pt x="3532" y="182"/>
                    <a:pt x="3532" y="182"/>
                    <a:pt x="3532" y="182"/>
                  </a:cubicBezTo>
                  <a:cubicBezTo>
                    <a:pt x="3535" y="182"/>
                    <a:pt x="3536" y="180"/>
                    <a:pt x="3535" y="178"/>
                  </a:cubicBezTo>
                  <a:cubicBezTo>
                    <a:pt x="3534" y="176"/>
                    <a:pt x="3531" y="174"/>
                    <a:pt x="3528" y="174"/>
                  </a:cubicBezTo>
                  <a:moveTo>
                    <a:pt x="2906" y="174"/>
                  </a:moveTo>
                  <a:cubicBezTo>
                    <a:pt x="2904" y="174"/>
                    <a:pt x="2903" y="175"/>
                    <a:pt x="2904" y="178"/>
                  </a:cubicBezTo>
                  <a:cubicBezTo>
                    <a:pt x="2905" y="180"/>
                    <a:pt x="2907" y="182"/>
                    <a:pt x="2909" y="182"/>
                  </a:cubicBezTo>
                  <a:cubicBezTo>
                    <a:pt x="2909" y="182"/>
                    <a:pt x="2909" y="182"/>
                    <a:pt x="2909" y="182"/>
                  </a:cubicBezTo>
                  <a:cubicBezTo>
                    <a:pt x="2910" y="182"/>
                    <a:pt x="2911" y="181"/>
                    <a:pt x="2910" y="179"/>
                  </a:cubicBezTo>
                  <a:cubicBezTo>
                    <a:pt x="2910" y="176"/>
                    <a:pt x="2908" y="174"/>
                    <a:pt x="2906" y="174"/>
                  </a:cubicBezTo>
                  <a:cubicBezTo>
                    <a:pt x="2906" y="174"/>
                    <a:pt x="2906" y="174"/>
                    <a:pt x="2906" y="174"/>
                  </a:cubicBezTo>
                  <a:moveTo>
                    <a:pt x="383" y="171"/>
                  </a:moveTo>
                  <a:cubicBezTo>
                    <a:pt x="381" y="171"/>
                    <a:pt x="379" y="173"/>
                    <a:pt x="379" y="175"/>
                  </a:cubicBezTo>
                  <a:cubicBezTo>
                    <a:pt x="379" y="177"/>
                    <a:pt x="381" y="179"/>
                    <a:pt x="383" y="180"/>
                  </a:cubicBezTo>
                  <a:cubicBezTo>
                    <a:pt x="383" y="180"/>
                    <a:pt x="383" y="180"/>
                    <a:pt x="383" y="180"/>
                  </a:cubicBezTo>
                  <a:cubicBezTo>
                    <a:pt x="385" y="180"/>
                    <a:pt x="387" y="178"/>
                    <a:pt x="387" y="176"/>
                  </a:cubicBezTo>
                  <a:cubicBezTo>
                    <a:pt x="387" y="173"/>
                    <a:pt x="385" y="171"/>
                    <a:pt x="383" y="171"/>
                  </a:cubicBezTo>
                  <a:cubicBezTo>
                    <a:pt x="383" y="171"/>
                    <a:pt x="383" y="171"/>
                    <a:pt x="383" y="171"/>
                  </a:cubicBezTo>
                  <a:moveTo>
                    <a:pt x="3606" y="171"/>
                  </a:moveTo>
                  <a:cubicBezTo>
                    <a:pt x="3606" y="171"/>
                    <a:pt x="3606" y="171"/>
                    <a:pt x="3606" y="171"/>
                  </a:cubicBezTo>
                  <a:cubicBezTo>
                    <a:pt x="3603" y="171"/>
                    <a:pt x="3602" y="173"/>
                    <a:pt x="3604" y="175"/>
                  </a:cubicBezTo>
                  <a:cubicBezTo>
                    <a:pt x="3605" y="177"/>
                    <a:pt x="3608" y="179"/>
                    <a:pt x="3610" y="179"/>
                  </a:cubicBezTo>
                  <a:cubicBezTo>
                    <a:pt x="3610" y="179"/>
                    <a:pt x="3610" y="179"/>
                    <a:pt x="3610" y="179"/>
                  </a:cubicBezTo>
                  <a:cubicBezTo>
                    <a:pt x="3613" y="179"/>
                    <a:pt x="3614" y="177"/>
                    <a:pt x="3613" y="175"/>
                  </a:cubicBezTo>
                  <a:cubicBezTo>
                    <a:pt x="3612" y="173"/>
                    <a:pt x="3609" y="171"/>
                    <a:pt x="3606" y="171"/>
                  </a:cubicBezTo>
                  <a:moveTo>
                    <a:pt x="3684" y="167"/>
                  </a:moveTo>
                  <a:cubicBezTo>
                    <a:pt x="3684" y="167"/>
                    <a:pt x="3684" y="167"/>
                    <a:pt x="3684" y="167"/>
                  </a:cubicBezTo>
                  <a:cubicBezTo>
                    <a:pt x="3681" y="168"/>
                    <a:pt x="3681" y="170"/>
                    <a:pt x="3682" y="172"/>
                  </a:cubicBezTo>
                  <a:cubicBezTo>
                    <a:pt x="3683" y="174"/>
                    <a:pt x="3686" y="176"/>
                    <a:pt x="3689" y="176"/>
                  </a:cubicBezTo>
                  <a:cubicBezTo>
                    <a:pt x="3689" y="176"/>
                    <a:pt x="3689" y="176"/>
                    <a:pt x="3689" y="176"/>
                  </a:cubicBezTo>
                  <a:cubicBezTo>
                    <a:pt x="3691" y="175"/>
                    <a:pt x="3692" y="174"/>
                    <a:pt x="3691" y="171"/>
                  </a:cubicBezTo>
                  <a:cubicBezTo>
                    <a:pt x="3690" y="169"/>
                    <a:pt x="3687" y="167"/>
                    <a:pt x="3684" y="167"/>
                  </a:cubicBezTo>
                  <a:moveTo>
                    <a:pt x="320" y="167"/>
                  </a:moveTo>
                  <a:cubicBezTo>
                    <a:pt x="318" y="167"/>
                    <a:pt x="317" y="169"/>
                    <a:pt x="317" y="171"/>
                  </a:cubicBezTo>
                  <a:cubicBezTo>
                    <a:pt x="316" y="173"/>
                    <a:pt x="318" y="175"/>
                    <a:pt x="320" y="175"/>
                  </a:cubicBezTo>
                  <a:cubicBezTo>
                    <a:pt x="320" y="175"/>
                    <a:pt x="320" y="175"/>
                    <a:pt x="320" y="175"/>
                  </a:cubicBezTo>
                  <a:cubicBezTo>
                    <a:pt x="322" y="175"/>
                    <a:pt x="324" y="173"/>
                    <a:pt x="324" y="171"/>
                  </a:cubicBezTo>
                  <a:cubicBezTo>
                    <a:pt x="324" y="169"/>
                    <a:pt x="322" y="167"/>
                    <a:pt x="320" y="167"/>
                  </a:cubicBezTo>
                  <a:cubicBezTo>
                    <a:pt x="320" y="167"/>
                    <a:pt x="320" y="167"/>
                    <a:pt x="320" y="167"/>
                  </a:cubicBezTo>
                  <a:moveTo>
                    <a:pt x="3762" y="164"/>
                  </a:moveTo>
                  <a:cubicBezTo>
                    <a:pt x="3762" y="164"/>
                    <a:pt x="3762" y="164"/>
                    <a:pt x="3762" y="164"/>
                  </a:cubicBezTo>
                  <a:cubicBezTo>
                    <a:pt x="3759" y="164"/>
                    <a:pt x="3758" y="166"/>
                    <a:pt x="3760" y="168"/>
                  </a:cubicBezTo>
                  <a:cubicBezTo>
                    <a:pt x="3761" y="171"/>
                    <a:pt x="3764" y="172"/>
                    <a:pt x="3767" y="172"/>
                  </a:cubicBezTo>
                  <a:cubicBezTo>
                    <a:pt x="3767" y="172"/>
                    <a:pt x="3767" y="172"/>
                    <a:pt x="3767" y="172"/>
                  </a:cubicBezTo>
                  <a:cubicBezTo>
                    <a:pt x="3770" y="172"/>
                    <a:pt x="3770" y="170"/>
                    <a:pt x="3769" y="168"/>
                  </a:cubicBezTo>
                  <a:cubicBezTo>
                    <a:pt x="3768" y="166"/>
                    <a:pt x="3764" y="164"/>
                    <a:pt x="3762" y="164"/>
                  </a:cubicBezTo>
                  <a:moveTo>
                    <a:pt x="2851" y="163"/>
                  </a:moveTo>
                  <a:cubicBezTo>
                    <a:pt x="2850" y="163"/>
                    <a:pt x="2850" y="164"/>
                    <a:pt x="2850" y="166"/>
                  </a:cubicBezTo>
                  <a:cubicBezTo>
                    <a:pt x="2851" y="168"/>
                    <a:pt x="2853" y="171"/>
                    <a:pt x="2855" y="171"/>
                  </a:cubicBezTo>
                  <a:cubicBezTo>
                    <a:pt x="2855" y="171"/>
                    <a:pt x="2855" y="171"/>
                    <a:pt x="2855" y="171"/>
                  </a:cubicBezTo>
                  <a:cubicBezTo>
                    <a:pt x="2857" y="171"/>
                    <a:pt x="2857" y="170"/>
                    <a:pt x="2857" y="168"/>
                  </a:cubicBezTo>
                  <a:cubicBezTo>
                    <a:pt x="2856" y="166"/>
                    <a:pt x="2854" y="163"/>
                    <a:pt x="2852" y="163"/>
                  </a:cubicBezTo>
                  <a:cubicBezTo>
                    <a:pt x="2852" y="163"/>
                    <a:pt x="2852" y="163"/>
                    <a:pt x="2851" y="163"/>
                  </a:cubicBezTo>
                  <a:moveTo>
                    <a:pt x="257" y="163"/>
                  </a:moveTo>
                  <a:cubicBezTo>
                    <a:pt x="255" y="163"/>
                    <a:pt x="254" y="164"/>
                    <a:pt x="254" y="166"/>
                  </a:cubicBezTo>
                  <a:cubicBezTo>
                    <a:pt x="254" y="169"/>
                    <a:pt x="255" y="170"/>
                    <a:pt x="257" y="171"/>
                  </a:cubicBezTo>
                  <a:cubicBezTo>
                    <a:pt x="257" y="171"/>
                    <a:pt x="257" y="171"/>
                    <a:pt x="257" y="171"/>
                  </a:cubicBezTo>
                  <a:cubicBezTo>
                    <a:pt x="259" y="171"/>
                    <a:pt x="261" y="169"/>
                    <a:pt x="261" y="167"/>
                  </a:cubicBezTo>
                  <a:cubicBezTo>
                    <a:pt x="261" y="165"/>
                    <a:pt x="259" y="163"/>
                    <a:pt x="257" y="163"/>
                  </a:cubicBezTo>
                  <a:cubicBezTo>
                    <a:pt x="257" y="163"/>
                    <a:pt x="257" y="163"/>
                    <a:pt x="257" y="163"/>
                  </a:cubicBezTo>
                  <a:moveTo>
                    <a:pt x="1259" y="161"/>
                  </a:moveTo>
                  <a:cubicBezTo>
                    <a:pt x="1259" y="161"/>
                    <a:pt x="1259" y="161"/>
                    <a:pt x="1258" y="161"/>
                  </a:cubicBezTo>
                  <a:cubicBezTo>
                    <a:pt x="1256" y="162"/>
                    <a:pt x="1254" y="164"/>
                    <a:pt x="1254" y="166"/>
                  </a:cubicBezTo>
                  <a:cubicBezTo>
                    <a:pt x="1254" y="168"/>
                    <a:pt x="1256" y="169"/>
                    <a:pt x="1258" y="169"/>
                  </a:cubicBezTo>
                  <a:cubicBezTo>
                    <a:pt x="1259" y="169"/>
                    <a:pt x="1259" y="169"/>
                    <a:pt x="1260" y="169"/>
                  </a:cubicBezTo>
                  <a:cubicBezTo>
                    <a:pt x="1262" y="169"/>
                    <a:pt x="1264" y="167"/>
                    <a:pt x="1264" y="164"/>
                  </a:cubicBezTo>
                  <a:cubicBezTo>
                    <a:pt x="1264" y="163"/>
                    <a:pt x="1262" y="161"/>
                    <a:pt x="1259" y="161"/>
                  </a:cubicBezTo>
                  <a:moveTo>
                    <a:pt x="3839" y="161"/>
                  </a:moveTo>
                  <a:cubicBezTo>
                    <a:pt x="3839" y="161"/>
                    <a:pt x="3839" y="161"/>
                    <a:pt x="3839" y="161"/>
                  </a:cubicBezTo>
                  <a:cubicBezTo>
                    <a:pt x="3836" y="161"/>
                    <a:pt x="3836" y="163"/>
                    <a:pt x="3837" y="165"/>
                  </a:cubicBezTo>
                  <a:cubicBezTo>
                    <a:pt x="3839" y="167"/>
                    <a:pt x="3842" y="169"/>
                    <a:pt x="3844" y="169"/>
                  </a:cubicBezTo>
                  <a:cubicBezTo>
                    <a:pt x="3845" y="169"/>
                    <a:pt x="3845" y="169"/>
                    <a:pt x="3845" y="169"/>
                  </a:cubicBezTo>
                  <a:cubicBezTo>
                    <a:pt x="3847" y="169"/>
                    <a:pt x="3848" y="167"/>
                    <a:pt x="3846" y="165"/>
                  </a:cubicBezTo>
                  <a:cubicBezTo>
                    <a:pt x="3845" y="163"/>
                    <a:pt x="3842" y="161"/>
                    <a:pt x="3839" y="161"/>
                  </a:cubicBezTo>
                  <a:moveTo>
                    <a:pt x="194" y="159"/>
                  </a:moveTo>
                  <a:cubicBezTo>
                    <a:pt x="192" y="159"/>
                    <a:pt x="191" y="161"/>
                    <a:pt x="191" y="163"/>
                  </a:cubicBezTo>
                  <a:cubicBezTo>
                    <a:pt x="191" y="165"/>
                    <a:pt x="192" y="167"/>
                    <a:pt x="194" y="167"/>
                  </a:cubicBezTo>
                  <a:cubicBezTo>
                    <a:pt x="194" y="167"/>
                    <a:pt x="194" y="167"/>
                    <a:pt x="194" y="167"/>
                  </a:cubicBezTo>
                  <a:cubicBezTo>
                    <a:pt x="196" y="167"/>
                    <a:pt x="198" y="165"/>
                    <a:pt x="198" y="163"/>
                  </a:cubicBezTo>
                  <a:cubicBezTo>
                    <a:pt x="198" y="161"/>
                    <a:pt x="196" y="159"/>
                    <a:pt x="194" y="159"/>
                  </a:cubicBezTo>
                  <a:cubicBezTo>
                    <a:pt x="194" y="159"/>
                    <a:pt x="194" y="159"/>
                    <a:pt x="194" y="159"/>
                  </a:cubicBezTo>
                  <a:moveTo>
                    <a:pt x="3915" y="158"/>
                  </a:moveTo>
                  <a:cubicBezTo>
                    <a:pt x="3915" y="158"/>
                    <a:pt x="3915" y="158"/>
                    <a:pt x="3915" y="158"/>
                  </a:cubicBezTo>
                  <a:cubicBezTo>
                    <a:pt x="3912" y="158"/>
                    <a:pt x="3912" y="160"/>
                    <a:pt x="3914" y="162"/>
                  </a:cubicBezTo>
                  <a:cubicBezTo>
                    <a:pt x="3915" y="165"/>
                    <a:pt x="3918" y="166"/>
                    <a:pt x="3921" y="166"/>
                  </a:cubicBezTo>
                  <a:cubicBezTo>
                    <a:pt x="3921" y="166"/>
                    <a:pt x="3921" y="166"/>
                    <a:pt x="3921" y="166"/>
                  </a:cubicBezTo>
                  <a:cubicBezTo>
                    <a:pt x="3923" y="166"/>
                    <a:pt x="3924" y="164"/>
                    <a:pt x="3922" y="162"/>
                  </a:cubicBezTo>
                  <a:cubicBezTo>
                    <a:pt x="3921" y="160"/>
                    <a:pt x="3917" y="158"/>
                    <a:pt x="3915" y="158"/>
                  </a:cubicBezTo>
                  <a:moveTo>
                    <a:pt x="3990" y="156"/>
                  </a:moveTo>
                  <a:cubicBezTo>
                    <a:pt x="3990" y="156"/>
                    <a:pt x="3990" y="156"/>
                    <a:pt x="3990" y="156"/>
                  </a:cubicBezTo>
                  <a:cubicBezTo>
                    <a:pt x="3987" y="156"/>
                    <a:pt x="3987" y="158"/>
                    <a:pt x="3988" y="160"/>
                  </a:cubicBezTo>
                  <a:cubicBezTo>
                    <a:pt x="3990" y="162"/>
                    <a:pt x="3993" y="164"/>
                    <a:pt x="3996" y="164"/>
                  </a:cubicBezTo>
                  <a:cubicBezTo>
                    <a:pt x="3996" y="164"/>
                    <a:pt x="3996" y="164"/>
                    <a:pt x="3996" y="164"/>
                  </a:cubicBezTo>
                  <a:cubicBezTo>
                    <a:pt x="3998" y="164"/>
                    <a:pt x="3999" y="162"/>
                    <a:pt x="3997" y="160"/>
                  </a:cubicBezTo>
                  <a:cubicBezTo>
                    <a:pt x="3995" y="158"/>
                    <a:pt x="3992" y="156"/>
                    <a:pt x="3990" y="156"/>
                  </a:cubicBezTo>
                  <a:moveTo>
                    <a:pt x="131" y="156"/>
                  </a:moveTo>
                  <a:cubicBezTo>
                    <a:pt x="129" y="156"/>
                    <a:pt x="127" y="157"/>
                    <a:pt x="127" y="159"/>
                  </a:cubicBezTo>
                  <a:cubicBezTo>
                    <a:pt x="127" y="161"/>
                    <a:pt x="129" y="163"/>
                    <a:pt x="131" y="163"/>
                  </a:cubicBezTo>
                  <a:cubicBezTo>
                    <a:pt x="131" y="163"/>
                    <a:pt x="131" y="163"/>
                    <a:pt x="131" y="163"/>
                  </a:cubicBezTo>
                  <a:cubicBezTo>
                    <a:pt x="133" y="163"/>
                    <a:pt x="135" y="162"/>
                    <a:pt x="135" y="160"/>
                  </a:cubicBezTo>
                  <a:cubicBezTo>
                    <a:pt x="135" y="157"/>
                    <a:pt x="133" y="156"/>
                    <a:pt x="131" y="156"/>
                  </a:cubicBezTo>
                  <a:cubicBezTo>
                    <a:pt x="131" y="156"/>
                    <a:pt x="131" y="156"/>
                    <a:pt x="131" y="156"/>
                  </a:cubicBezTo>
                  <a:moveTo>
                    <a:pt x="4062" y="154"/>
                  </a:moveTo>
                  <a:cubicBezTo>
                    <a:pt x="4062" y="154"/>
                    <a:pt x="4062" y="154"/>
                    <a:pt x="4062" y="154"/>
                  </a:cubicBezTo>
                  <a:cubicBezTo>
                    <a:pt x="4060" y="154"/>
                    <a:pt x="4060" y="156"/>
                    <a:pt x="4061" y="158"/>
                  </a:cubicBezTo>
                  <a:cubicBezTo>
                    <a:pt x="4063" y="160"/>
                    <a:pt x="4067" y="162"/>
                    <a:pt x="4069" y="162"/>
                  </a:cubicBezTo>
                  <a:cubicBezTo>
                    <a:pt x="4069" y="162"/>
                    <a:pt x="4069" y="162"/>
                    <a:pt x="4069" y="162"/>
                  </a:cubicBezTo>
                  <a:cubicBezTo>
                    <a:pt x="4071" y="162"/>
                    <a:pt x="4072" y="160"/>
                    <a:pt x="4070" y="158"/>
                  </a:cubicBezTo>
                  <a:cubicBezTo>
                    <a:pt x="4068" y="156"/>
                    <a:pt x="4065" y="154"/>
                    <a:pt x="4062" y="154"/>
                  </a:cubicBezTo>
                  <a:moveTo>
                    <a:pt x="67" y="153"/>
                  </a:moveTo>
                  <a:cubicBezTo>
                    <a:pt x="66" y="153"/>
                    <a:pt x="64" y="155"/>
                    <a:pt x="64" y="157"/>
                  </a:cubicBezTo>
                  <a:cubicBezTo>
                    <a:pt x="64" y="159"/>
                    <a:pt x="66" y="160"/>
                    <a:pt x="68" y="160"/>
                  </a:cubicBezTo>
                  <a:cubicBezTo>
                    <a:pt x="68" y="160"/>
                    <a:pt x="68" y="160"/>
                    <a:pt x="68" y="160"/>
                  </a:cubicBezTo>
                  <a:cubicBezTo>
                    <a:pt x="70" y="160"/>
                    <a:pt x="71" y="159"/>
                    <a:pt x="71" y="157"/>
                  </a:cubicBezTo>
                  <a:cubicBezTo>
                    <a:pt x="71" y="155"/>
                    <a:pt x="70" y="153"/>
                    <a:pt x="68" y="153"/>
                  </a:cubicBezTo>
                  <a:cubicBezTo>
                    <a:pt x="68" y="153"/>
                    <a:pt x="68" y="153"/>
                    <a:pt x="67" y="153"/>
                  </a:cubicBezTo>
                  <a:moveTo>
                    <a:pt x="4133" y="152"/>
                  </a:moveTo>
                  <a:cubicBezTo>
                    <a:pt x="4133" y="152"/>
                    <a:pt x="4133" y="152"/>
                    <a:pt x="4133" y="152"/>
                  </a:cubicBezTo>
                  <a:cubicBezTo>
                    <a:pt x="4130" y="152"/>
                    <a:pt x="4130" y="154"/>
                    <a:pt x="4132" y="156"/>
                  </a:cubicBezTo>
                  <a:cubicBezTo>
                    <a:pt x="4134" y="158"/>
                    <a:pt x="4137" y="160"/>
                    <a:pt x="4139" y="160"/>
                  </a:cubicBezTo>
                  <a:cubicBezTo>
                    <a:pt x="4140" y="160"/>
                    <a:pt x="4140" y="160"/>
                    <a:pt x="4140" y="160"/>
                  </a:cubicBezTo>
                  <a:cubicBezTo>
                    <a:pt x="4142" y="160"/>
                    <a:pt x="4142" y="158"/>
                    <a:pt x="4140" y="156"/>
                  </a:cubicBezTo>
                  <a:cubicBezTo>
                    <a:pt x="4138" y="154"/>
                    <a:pt x="4135" y="152"/>
                    <a:pt x="4133" y="152"/>
                  </a:cubicBezTo>
                  <a:moveTo>
                    <a:pt x="4200" y="152"/>
                  </a:moveTo>
                  <a:cubicBezTo>
                    <a:pt x="4200" y="152"/>
                    <a:pt x="4200" y="152"/>
                    <a:pt x="4200" y="152"/>
                  </a:cubicBezTo>
                  <a:cubicBezTo>
                    <a:pt x="4198" y="152"/>
                    <a:pt x="4198" y="153"/>
                    <a:pt x="4200" y="155"/>
                  </a:cubicBezTo>
                  <a:cubicBezTo>
                    <a:pt x="4202" y="158"/>
                    <a:pt x="4205" y="159"/>
                    <a:pt x="4207" y="159"/>
                  </a:cubicBezTo>
                  <a:cubicBezTo>
                    <a:pt x="4207" y="159"/>
                    <a:pt x="4207" y="159"/>
                    <a:pt x="4207" y="159"/>
                  </a:cubicBezTo>
                  <a:cubicBezTo>
                    <a:pt x="4210" y="159"/>
                    <a:pt x="4210" y="157"/>
                    <a:pt x="4208" y="155"/>
                  </a:cubicBezTo>
                  <a:cubicBezTo>
                    <a:pt x="4206" y="153"/>
                    <a:pt x="4202" y="152"/>
                    <a:pt x="4200" y="152"/>
                  </a:cubicBezTo>
                  <a:moveTo>
                    <a:pt x="4264" y="151"/>
                  </a:moveTo>
                  <a:cubicBezTo>
                    <a:pt x="4264" y="151"/>
                    <a:pt x="4264" y="151"/>
                    <a:pt x="4264" y="151"/>
                  </a:cubicBezTo>
                  <a:cubicBezTo>
                    <a:pt x="4262" y="151"/>
                    <a:pt x="4262" y="153"/>
                    <a:pt x="4264" y="155"/>
                  </a:cubicBezTo>
                  <a:cubicBezTo>
                    <a:pt x="4266" y="157"/>
                    <a:pt x="4269" y="159"/>
                    <a:pt x="4271" y="159"/>
                  </a:cubicBezTo>
                  <a:cubicBezTo>
                    <a:pt x="4271" y="159"/>
                    <a:pt x="4271" y="159"/>
                    <a:pt x="4271" y="159"/>
                  </a:cubicBezTo>
                  <a:cubicBezTo>
                    <a:pt x="4273" y="159"/>
                    <a:pt x="4273" y="157"/>
                    <a:pt x="4271" y="155"/>
                  </a:cubicBezTo>
                  <a:cubicBezTo>
                    <a:pt x="4269" y="153"/>
                    <a:pt x="4266" y="151"/>
                    <a:pt x="4264" y="151"/>
                  </a:cubicBezTo>
                  <a:moveTo>
                    <a:pt x="4" y="151"/>
                  </a:moveTo>
                  <a:cubicBezTo>
                    <a:pt x="2" y="151"/>
                    <a:pt x="0" y="153"/>
                    <a:pt x="0" y="155"/>
                  </a:cubicBezTo>
                  <a:cubicBezTo>
                    <a:pt x="0" y="157"/>
                    <a:pt x="2" y="158"/>
                    <a:pt x="4" y="158"/>
                  </a:cubicBezTo>
                  <a:cubicBezTo>
                    <a:pt x="4" y="158"/>
                    <a:pt x="4" y="158"/>
                    <a:pt x="4" y="158"/>
                  </a:cubicBezTo>
                  <a:cubicBezTo>
                    <a:pt x="6" y="158"/>
                    <a:pt x="8" y="157"/>
                    <a:pt x="8" y="155"/>
                  </a:cubicBezTo>
                  <a:cubicBezTo>
                    <a:pt x="8" y="153"/>
                    <a:pt x="6" y="151"/>
                    <a:pt x="4" y="151"/>
                  </a:cubicBezTo>
                  <a:cubicBezTo>
                    <a:pt x="4" y="151"/>
                    <a:pt x="4" y="151"/>
                    <a:pt x="4" y="151"/>
                  </a:cubicBezTo>
                  <a:moveTo>
                    <a:pt x="4324" y="150"/>
                  </a:moveTo>
                  <a:cubicBezTo>
                    <a:pt x="4324" y="150"/>
                    <a:pt x="4324" y="150"/>
                    <a:pt x="4324" y="150"/>
                  </a:cubicBezTo>
                  <a:cubicBezTo>
                    <a:pt x="4322" y="150"/>
                    <a:pt x="4322" y="152"/>
                    <a:pt x="4324" y="154"/>
                  </a:cubicBezTo>
                  <a:cubicBezTo>
                    <a:pt x="4326" y="156"/>
                    <a:pt x="4328" y="158"/>
                    <a:pt x="4330" y="158"/>
                  </a:cubicBezTo>
                  <a:cubicBezTo>
                    <a:pt x="4330" y="158"/>
                    <a:pt x="4330" y="158"/>
                    <a:pt x="4331" y="158"/>
                  </a:cubicBezTo>
                  <a:cubicBezTo>
                    <a:pt x="4332" y="157"/>
                    <a:pt x="4332" y="156"/>
                    <a:pt x="4330" y="154"/>
                  </a:cubicBezTo>
                  <a:cubicBezTo>
                    <a:pt x="4329" y="152"/>
                    <a:pt x="4326" y="150"/>
                    <a:pt x="4324" y="150"/>
                  </a:cubicBezTo>
                  <a:moveTo>
                    <a:pt x="2800" y="150"/>
                  </a:moveTo>
                  <a:cubicBezTo>
                    <a:pt x="2798" y="150"/>
                    <a:pt x="2798" y="151"/>
                    <a:pt x="2799" y="153"/>
                  </a:cubicBezTo>
                  <a:cubicBezTo>
                    <a:pt x="2800" y="155"/>
                    <a:pt x="2802" y="157"/>
                    <a:pt x="2804" y="157"/>
                  </a:cubicBezTo>
                  <a:cubicBezTo>
                    <a:pt x="2804" y="157"/>
                    <a:pt x="2804" y="157"/>
                    <a:pt x="2804" y="157"/>
                  </a:cubicBezTo>
                  <a:cubicBezTo>
                    <a:pt x="2805" y="157"/>
                    <a:pt x="2806" y="156"/>
                    <a:pt x="2805" y="155"/>
                  </a:cubicBezTo>
                  <a:cubicBezTo>
                    <a:pt x="2804" y="152"/>
                    <a:pt x="2802" y="150"/>
                    <a:pt x="2800" y="150"/>
                  </a:cubicBezTo>
                  <a:cubicBezTo>
                    <a:pt x="2800" y="150"/>
                    <a:pt x="2800" y="150"/>
                    <a:pt x="2800" y="150"/>
                  </a:cubicBezTo>
                  <a:moveTo>
                    <a:pt x="4381" y="148"/>
                  </a:moveTo>
                  <a:cubicBezTo>
                    <a:pt x="4381" y="148"/>
                    <a:pt x="4381" y="148"/>
                    <a:pt x="4381" y="148"/>
                  </a:cubicBezTo>
                  <a:cubicBezTo>
                    <a:pt x="4379" y="148"/>
                    <a:pt x="4379" y="150"/>
                    <a:pt x="4381" y="152"/>
                  </a:cubicBezTo>
                  <a:cubicBezTo>
                    <a:pt x="4383" y="154"/>
                    <a:pt x="4386" y="156"/>
                    <a:pt x="4387" y="156"/>
                  </a:cubicBezTo>
                  <a:cubicBezTo>
                    <a:pt x="4388" y="156"/>
                    <a:pt x="4388" y="156"/>
                    <a:pt x="4388" y="156"/>
                  </a:cubicBezTo>
                  <a:cubicBezTo>
                    <a:pt x="4389" y="156"/>
                    <a:pt x="4389" y="154"/>
                    <a:pt x="4388" y="152"/>
                  </a:cubicBezTo>
                  <a:cubicBezTo>
                    <a:pt x="4386" y="150"/>
                    <a:pt x="4383" y="148"/>
                    <a:pt x="4381" y="148"/>
                  </a:cubicBezTo>
                  <a:moveTo>
                    <a:pt x="4436" y="146"/>
                  </a:moveTo>
                  <a:cubicBezTo>
                    <a:pt x="4436" y="146"/>
                    <a:pt x="4436" y="146"/>
                    <a:pt x="4436" y="146"/>
                  </a:cubicBezTo>
                  <a:cubicBezTo>
                    <a:pt x="4434" y="146"/>
                    <a:pt x="4434" y="148"/>
                    <a:pt x="4436" y="150"/>
                  </a:cubicBezTo>
                  <a:cubicBezTo>
                    <a:pt x="4438" y="152"/>
                    <a:pt x="4441" y="153"/>
                    <a:pt x="4442" y="153"/>
                  </a:cubicBezTo>
                  <a:cubicBezTo>
                    <a:pt x="4442" y="153"/>
                    <a:pt x="4443" y="153"/>
                    <a:pt x="4443" y="153"/>
                  </a:cubicBezTo>
                  <a:cubicBezTo>
                    <a:pt x="4444" y="153"/>
                    <a:pt x="4444" y="151"/>
                    <a:pt x="4443" y="149"/>
                  </a:cubicBezTo>
                  <a:cubicBezTo>
                    <a:pt x="4441" y="147"/>
                    <a:pt x="4438" y="146"/>
                    <a:pt x="4436" y="146"/>
                  </a:cubicBezTo>
                  <a:moveTo>
                    <a:pt x="1344" y="146"/>
                  </a:moveTo>
                  <a:cubicBezTo>
                    <a:pt x="1343" y="146"/>
                    <a:pt x="1343" y="146"/>
                    <a:pt x="1343" y="146"/>
                  </a:cubicBezTo>
                  <a:cubicBezTo>
                    <a:pt x="1340" y="146"/>
                    <a:pt x="1338" y="148"/>
                    <a:pt x="1339" y="150"/>
                  </a:cubicBezTo>
                  <a:cubicBezTo>
                    <a:pt x="1339" y="152"/>
                    <a:pt x="1341" y="153"/>
                    <a:pt x="1343" y="153"/>
                  </a:cubicBezTo>
                  <a:cubicBezTo>
                    <a:pt x="1344" y="153"/>
                    <a:pt x="1344" y="153"/>
                    <a:pt x="1344" y="153"/>
                  </a:cubicBezTo>
                  <a:cubicBezTo>
                    <a:pt x="1347" y="152"/>
                    <a:pt x="1349" y="150"/>
                    <a:pt x="1349" y="148"/>
                  </a:cubicBezTo>
                  <a:cubicBezTo>
                    <a:pt x="1348" y="147"/>
                    <a:pt x="1346" y="146"/>
                    <a:pt x="1344" y="146"/>
                  </a:cubicBezTo>
                  <a:moveTo>
                    <a:pt x="4490" y="143"/>
                  </a:moveTo>
                  <a:cubicBezTo>
                    <a:pt x="4490" y="143"/>
                    <a:pt x="4490" y="143"/>
                    <a:pt x="4490" y="143"/>
                  </a:cubicBezTo>
                  <a:cubicBezTo>
                    <a:pt x="4488" y="143"/>
                    <a:pt x="4488" y="145"/>
                    <a:pt x="4490" y="147"/>
                  </a:cubicBezTo>
                  <a:cubicBezTo>
                    <a:pt x="4491" y="149"/>
                    <a:pt x="4494" y="150"/>
                    <a:pt x="4496" y="150"/>
                  </a:cubicBezTo>
                  <a:cubicBezTo>
                    <a:pt x="4496" y="150"/>
                    <a:pt x="4496" y="150"/>
                    <a:pt x="4496" y="150"/>
                  </a:cubicBezTo>
                  <a:cubicBezTo>
                    <a:pt x="4497" y="150"/>
                    <a:pt x="4497" y="149"/>
                    <a:pt x="4496" y="147"/>
                  </a:cubicBezTo>
                  <a:cubicBezTo>
                    <a:pt x="4494" y="145"/>
                    <a:pt x="4492" y="143"/>
                    <a:pt x="4490" y="143"/>
                  </a:cubicBezTo>
                  <a:moveTo>
                    <a:pt x="4542" y="140"/>
                  </a:moveTo>
                  <a:cubicBezTo>
                    <a:pt x="4542" y="140"/>
                    <a:pt x="4542" y="140"/>
                    <a:pt x="4542" y="140"/>
                  </a:cubicBezTo>
                  <a:cubicBezTo>
                    <a:pt x="4540" y="140"/>
                    <a:pt x="4540" y="142"/>
                    <a:pt x="4542" y="144"/>
                  </a:cubicBezTo>
                  <a:cubicBezTo>
                    <a:pt x="4543" y="146"/>
                    <a:pt x="4546" y="147"/>
                    <a:pt x="4547" y="147"/>
                  </a:cubicBezTo>
                  <a:cubicBezTo>
                    <a:pt x="4547" y="147"/>
                    <a:pt x="4547" y="147"/>
                    <a:pt x="4547" y="147"/>
                  </a:cubicBezTo>
                  <a:cubicBezTo>
                    <a:pt x="4549" y="147"/>
                    <a:pt x="4549" y="145"/>
                    <a:pt x="4548" y="143"/>
                  </a:cubicBezTo>
                  <a:cubicBezTo>
                    <a:pt x="4546" y="141"/>
                    <a:pt x="4544" y="140"/>
                    <a:pt x="4542" y="140"/>
                  </a:cubicBezTo>
                  <a:moveTo>
                    <a:pt x="4593" y="137"/>
                  </a:moveTo>
                  <a:cubicBezTo>
                    <a:pt x="4593" y="137"/>
                    <a:pt x="4593" y="137"/>
                    <a:pt x="4593" y="137"/>
                  </a:cubicBezTo>
                  <a:cubicBezTo>
                    <a:pt x="4591" y="137"/>
                    <a:pt x="4591" y="138"/>
                    <a:pt x="4593" y="140"/>
                  </a:cubicBezTo>
                  <a:cubicBezTo>
                    <a:pt x="4594" y="142"/>
                    <a:pt x="4597" y="144"/>
                    <a:pt x="4598" y="144"/>
                  </a:cubicBezTo>
                  <a:cubicBezTo>
                    <a:pt x="4598" y="144"/>
                    <a:pt x="4598" y="144"/>
                    <a:pt x="4598" y="144"/>
                  </a:cubicBezTo>
                  <a:cubicBezTo>
                    <a:pt x="4600" y="143"/>
                    <a:pt x="4600" y="142"/>
                    <a:pt x="4599" y="140"/>
                  </a:cubicBezTo>
                  <a:cubicBezTo>
                    <a:pt x="4597" y="138"/>
                    <a:pt x="4595" y="137"/>
                    <a:pt x="4593" y="137"/>
                  </a:cubicBezTo>
                  <a:moveTo>
                    <a:pt x="2749" y="135"/>
                  </a:moveTo>
                  <a:cubicBezTo>
                    <a:pt x="2748" y="135"/>
                    <a:pt x="2748" y="136"/>
                    <a:pt x="2749" y="138"/>
                  </a:cubicBezTo>
                  <a:cubicBezTo>
                    <a:pt x="2750" y="139"/>
                    <a:pt x="2752" y="141"/>
                    <a:pt x="2754" y="142"/>
                  </a:cubicBezTo>
                  <a:cubicBezTo>
                    <a:pt x="2754" y="142"/>
                    <a:pt x="2754" y="142"/>
                    <a:pt x="2755" y="142"/>
                  </a:cubicBezTo>
                  <a:cubicBezTo>
                    <a:pt x="2756" y="142"/>
                    <a:pt x="2756" y="141"/>
                    <a:pt x="2755" y="139"/>
                  </a:cubicBezTo>
                  <a:cubicBezTo>
                    <a:pt x="2754" y="138"/>
                    <a:pt x="2752" y="136"/>
                    <a:pt x="2750" y="135"/>
                  </a:cubicBezTo>
                  <a:cubicBezTo>
                    <a:pt x="2750" y="135"/>
                    <a:pt x="2750" y="135"/>
                    <a:pt x="2749" y="135"/>
                  </a:cubicBezTo>
                  <a:moveTo>
                    <a:pt x="4644" y="133"/>
                  </a:moveTo>
                  <a:cubicBezTo>
                    <a:pt x="4644" y="133"/>
                    <a:pt x="4644" y="133"/>
                    <a:pt x="4644" y="133"/>
                  </a:cubicBezTo>
                  <a:cubicBezTo>
                    <a:pt x="4642" y="133"/>
                    <a:pt x="4642" y="135"/>
                    <a:pt x="4643" y="137"/>
                  </a:cubicBezTo>
                  <a:cubicBezTo>
                    <a:pt x="4645" y="139"/>
                    <a:pt x="4647" y="140"/>
                    <a:pt x="4648" y="140"/>
                  </a:cubicBezTo>
                  <a:cubicBezTo>
                    <a:pt x="4649" y="140"/>
                    <a:pt x="4649" y="140"/>
                    <a:pt x="4649" y="140"/>
                  </a:cubicBezTo>
                  <a:cubicBezTo>
                    <a:pt x="4650" y="140"/>
                    <a:pt x="4651" y="138"/>
                    <a:pt x="4649" y="136"/>
                  </a:cubicBezTo>
                  <a:cubicBezTo>
                    <a:pt x="4648" y="134"/>
                    <a:pt x="4646" y="133"/>
                    <a:pt x="4644" y="133"/>
                  </a:cubicBezTo>
                  <a:moveTo>
                    <a:pt x="4695" y="129"/>
                  </a:moveTo>
                  <a:cubicBezTo>
                    <a:pt x="4695" y="129"/>
                    <a:pt x="4695" y="129"/>
                    <a:pt x="4694" y="129"/>
                  </a:cubicBezTo>
                  <a:cubicBezTo>
                    <a:pt x="4693" y="130"/>
                    <a:pt x="4693" y="131"/>
                    <a:pt x="4694" y="133"/>
                  </a:cubicBezTo>
                  <a:cubicBezTo>
                    <a:pt x="4695" y="135"/>
                    <a:pt x="4697" y="136"/>
                    <a:pt x="4699" y="136"/>
                  </a:cubicBezTo>
                  <a:cubicBezTo>
                    <a:pt x="4699" y="136"/>
                    <a:pt x="4699" y="136"/>
                    <a:pt x="4699" y="136"/>
                  </a:cubicBezTo>
                  <a:cubicBezTo>
                    <a:pt x="4700" y="136"/>
                    <a:pt x="4701" y="134"/>
                    <a:pt x="4700" y="133"/>
                  </a:cubicBezTo>
                  <a:cubicBezTo>
                    <a:pt x="4699" y="131"/>
                    <a:pt x="4696" y="129"/>
                    <a:pt x="4695" y="129"/>
                  </a:cubicBezTo>
                  <a:moveTo>
                    <a:pt x="1430" y="128"/>
                  </a:moveTo>
                  <a:cubicBezTo>
                    <a:pt x="1430" y="128"/>
                    <a:pt x="1429" y="128"/>
                    <a:pt x="1429" y="128"/>
                  </a:cubicBezTo>
                  <a:cubicBezTo>
                    <a:pt x="1426" y="129"/>
                    <a:pt x="1424" y="131"/>
                    <a:pt x="1425" y="133"/>
                  </a:cubicBezTo>
                  <a:cubicBezTo>
                    <a:pt x="1425" y="134"/>
                    <a:pt x="1427" y="135"/>
                    <a:pt x="1430" y="135"/>
                  </a:cubicBezTo>
                  <a:cubicBezTo>
                    <a:pt x="1430" y="135"/>
                    <a:pt x="1431" y="135"/>
                    <a:pt x="1431" y="135"/>
                  </a:cubicBezTo>
                  <a:cubicBezTo>
                    <a:pt x="1434" y="135"/>
                    <a:pt x="1436" y="133"/>
                    <a:pt x="1435" y="131"/>
                  </a:cubicBezTo>
                  <a:cubicBezTo>
                    <a:pt x="1434" y="129"/>
                    <a:pt x="1432" y="128"/>
                    <a:pt x="1430" y="128"/>
                  </a:cubicBezTo>
                  <a:moveTo>
                    <a:pt x="4746" y="126"/>
                  </a:moveTo>
                  <a:cubicBezTo>
                    <a:pt x="4746" y="126"/>
                    <a:pt x="4746" y="126"/>
                    <a:pt x="4745" y="126"/>
                  </a:cubicBezTo>
                  <a:cubicBezTo>
                    <a:pt x="4744" y="126"/>
                    <a:pt x="4743" y="128"/>
                    <a:pt x="4744" y="130"/>
                  </a:cubicBezTo>
                  <a:cubicBezTo>
                    <a:pt x="4745" y="131"/>
                    <a:pt x="4748" y="133"/>
                    <a:pt x="4749" y="133"/>
                  </a:cubicBezTo>
                  <a:cubicBezTo>
                    <a:pt x="4749" y="133"/>
                    <a:pt x="4749" y="133"/>
                    <a:pt x="4749" y="133"/>
                  </a:cubicBezTo>
                  <a:cubicBezTo>
                    <a:pt x="4751" y="133"/>
                    <a:pt x="4751" y="131"/>
                    <a:pt x="4750" y="129"/>
                  </a:cubicBezTo>
                  <a:cubicBezTo>
                    <a:pt x="4749" y="127"/>
                    <a:pt x="4747" y="126"/>
                    <a:pt x="4746" y="126"/>
                  </a:cubicBezTo>
                  <a:moveTo>
                    <a:pt x="4797" y="123"/>
                  </a:moveTo>
                  <a:cubicBezTo>
                    <a:pt x="4797" y="123"/>
                    <a:pt x="4797" y="123"/>
                    <a:pt x="4797" y="123"/>
                  </a:cubicBezTo>
                  <a:cubicBezTo>
                    <a:pt x="4795" y="123"/>
                    <a:pt x="4795" y="124"/>
                    <a:pt x="4796" y="126"/>
                  </a:cubicBezTo>
                  <a:cubicBezTo>
                    <a:pt x="4797" y="128"/>
                    <a:pt x="4799" y="129"/>
                    <a:pt x="4800" y="129"/>
                  </a:cubicBezTo>
                  <a:cubicBezTo>
                    <a:pt x="4800" y="129"/>
                    <a:pt x="4801" y="129"/>
                    <a:pt x="4801" y="129"/>
                  </a:cubicBezTo>
                  <a:cubicBezTo>
                    <a:pt x="4802" y="129"/>
                    <a:pt x="4803" y="128"/>
                    <a:pt x="4802" y="126"/>
                  </a:cubicBezTo>
                  <a:cubicBezTo>
                    <a:pt x="4801" y="124"/>
                    <a:pt x="4799" y="123"/>
                    <a:pt x="4797" y="123"/>
                  </a:cubicBezTo>
                  <a:moveTo>
                    <a:pt x="4850" y="120"/>
                  </a:moveTo>
                  <a:cubicBezTo>
                    <a:pt x="4850" y="120"/>
                    <a:pt x="4850" y="120"/>
                    <a:pt x="4850" y="120"/>
                  </a:cubicBezTo>
                  <a:cubicBezTo>
                    <a:pt x="4848" y="120"/>
                    <a:pt x="4847" y="121"/>
                    <a:pt x="4848" y="123"/>
                  </a:cubicBezTo>
                  <a:cubicBezTo>
                    <a:pt x="4849" y="125"/>
                    <a:pt x="4851" y="126"/>
                    <a:pt x="4853" y="126"/>
                  </a:cubicBezTo>
                  <a:cubicBezTo>
                    <a:pt x="4853" y="126"/>
                    <a:pt x="4853" y="126"/>
                    <a:pt x="4853" y="126"/>
                  </a:cubicBezTo>
                  <a:cubicBezTo>
                    <a:pt x="4855" y="126"/>
                    <a:pt x="4855" y="125"/>
                    <a:pt x="4855" y="123"/>
                  </a:cubicBezTo>
                  <a:cubicBezTo>
                    <a:pt x="4854" y="121"/>
                    <a:pt x="4852" y="120"/>
                    <a:pt x="4850" y="120"/>
                  </a:cubicBezTo>
                  <a:moveTo>
                    <a:pt x="2700" y="119"/>
                  </a:moveTo>
                  <a:cubicBezTo>
                    <a:pt x="2700" y="119"/>
                    <a:pt x="2700" y="120"/>
                    <a:pt x="2701" y="121"/>
                  </a:cubicBezTo>
                  <a:cubicBezTo>
                    <a:pt x="2702" y="123"/>
                    <a:pt x="2704" y="125"/>
                    <a:pt x="2706" y="125"/>
                  </a:cubicBezTo>
                  <a:cubicBezTo>
                    <a:pt x="2706" y="125"/>
                    <a:pt x="2706" y="125"/>
                    <a:pt x="2706" y="125"/>
                  </a:cubicBezTo>
                  <a:cubicBezTo>
                    <a:pt x="2707" y="125"/>
                    <a:pt x="2707" y="124"/>
                    <a:pt x="2706" y="123"/>
                  </a:cubicBezTo>
                  <a:cubicBezTo>
                    <a:pt x="2705" y="121"/>
                    <a:pt x="2703" y="119"/>
                    <a:pt x="2701" y="119"/>
                  </a:cubicBezTo>
                  <a:cubicBezTo>
                    <a:pt x="2701" y="119"/>
                    <a:pt x="2701" y="119"/>
                    <a:pt x="2700" y="119"/>
                  </a:cubicBezTo>
                  <a:moveTo>
                    <a:pt x="4904" y="117"/>
                  </a:moveTo>
                  <a:cubicBezTo>
                    <a:pt x="4904" y="117"/>
                    <a:pt x="4904" y="117"/>
                    <a:pt x="4904" y="117"/>
                  </a:cubicBezTo>
                  <a:cubicBezTo>
                    <a:pt x="4902" y="117"/>
                    <a:pt x="4902" y="119"/>
                    <a:pt x="4902" y="120"/>
                  </a:cubicBezTo>
                  <a:cubicBezTo>
                    <a:pt x="4903" y="122"/>
                    <a:pt x="4905" y="123"/>
                    <a:pt x="4907" y="123"/>
                  </a:cubicBezTo>
                  <a:cubicBezTo>
                    <a:pt x="4907" y="123"/>
                    <a:pt x="4907" y="123"/>
                    <a:pt x="4907" y="123"/>
                  </a:cubicBezTo>
                  <a:cubicBezTo>
                    <a:pt x="4909" y="123"/>
                    <a:pt x="4910" y="122"/>
                    <a:pt x="4909" y="120"/>
                  </a:cubicBezTo>
                  <a:cubicBezTo>
                    <a:pt x="4908" y="118"/>
                    <a:pt x="4906" y="117"/>
                    <a:pt x="4904" y="117"/>
                  </a:cubicBezTo>
                  <a:moveTo>
                    <a:pt x="4961" y="115"/>
                  </a:moveTo>
                  <a:cubicBezTo>
                    <a:pt x="4960" y="115"/>
                    <a:pt x="4960" y="115"/>
                    <a:pt x="4960" y="115"/>
                  </a:cubicBezTo>
                  <a:cubicBezTo>
                    <a:pt x="4959" y="115"/>
                    <a:pt x="4958" y="116"/>
                    <a:pt x="4958" y="118"/>
                  </a:cubicBezTo>
                  <a:cubicBezTo>
                    <a:pt x="4959" y="120"/>
                    <a:pt x="4961" y="121"/>
                    <a:pt x="4963" y="121"/>
                  </a:cubicBezTo>
                  <a:cubicBezTo>
                    <a:pt x="4963" y="121"/>
                    <a:pt x="4963" y="121"/>
                    <a:pt x="4963" y="121"/>
                  </a:cubicBezTo>
                  <a:cubicBezTo>
                    <a:pt x="4965" y="121"/>
                    <a:pt x="4966" y="120"/>
                    <a:pt x="4965" y="118"/>
                  </a:cubicBezTo>
                  <a:cubicBezTo>
                    <a:pt x="4964" y="116"/>
                    <a:pt x="4962" y="115"/>
                    <a:pt x="4961" y="115"/>
                  </a:cubicBezTo>
                  <a:moveTo>
                    <a:pt x="5019" y="113"/>
                  </a:moveTo>
                  <a:cubicBezTo>
                    <a:pt x="5019" y="113"/>
                    <a:pt x="5019" y="113"/>
                    <a:pt x="5019" y="113"/>
                  </a:cubicBezTo>
                  <a:cubicBezTo>
                    <a:pt x="5017" y="113"/>
                    <a:pt x="5016" y="115"/>
                    <a:pt x="5017" y="117"/>
                  </a:cubicBezTo>
                  <a:cubicBezTo>
                    <a:pt x="5017" y="118"/>
                    <a:pt x="5019" y="120"/>
                    <a:pt x="5021" y="120"/>
                  </a:cubicBezTo>
                  <a:cubicBezTo>
                    <a:pt x="5021" y="120"/>
                    <a:pt x="5021" y="120"/>
                    <a:pt x="5021" y="120"/>
                  </a:cubicBezTo>
                  <a:cubicBezTo>
                    <a:pt x="5023" y="120"/>
                    <a:pt x="5024" y="118"/>
                    <a:pt x="5024" y="117"/>
                  </a:cubicBezTo>
                  <a:cubicBezTo>
                    <a:pt x="5023" y="115"/>
                    <a:pt x="5021" y="113"/>
                    <a:pt x="5019" y="113"/>
                  </a:cubicBezTo>
                  <a:moveTo>
                    <a:pt x="1518" y="110"/>
                  </a:moveTo>
                  <a:cubicBezTo>
                    <a:pt x="1517" y="110"/>
                    <a:pt x="1516" y="110"/>
                    <a:pt x="1516" y="110"/>
                  </a:cubicBezTo>
                  <a:cubicBezTo>
                    <a:pt x="1513" y="111"/>
                    <a:pt x="1512" y="113"/>
                    <a:pt x="1512" y="115"/>
                  </a:cubicBezTo>
                  <a:cubicBezTo>
                    <a:pt x="1513" y="116"/>
                    <a:pt x="1515" y="117"/>
                    <a:pt x="1517" y="117"/>
                  </a:cubicBezTo>
                  <a:cubicBezTo>
                    <a:pt x="1518" y="117"/>
                    <a:pt x="1519" y="117"/>
                    <a:pt x="1519" y="117"/>
                  </a:cubicBezTo>
                  <a:cubicBezTo>
                    <a:pt x="1522" y="116"/>
                    <a:pt x="1524" y="114"/>
                    <a:pt x="1523" y="112"/>
                  </a:cubicBezTo>
                  <a:cubicBezTo>
                    <a:pt x="1522" y="111"/>
                    <a:pt x="1520" y="110"/>
                    <a:pt x="1518" y="110"/>
                  </a:cubicBezTo>
                  <a:moveTo>
                    <a:pt x="2652" y="102"/>
                  </a:moveTo>
                  <a:cubicBezTo>
                    <a:pt x="2652" y="102"/>
                    <a:pt x="2652" y="102"/>
                    <a:pt x="2653" y="104"/>
                  </a:cubicBezTo>
                  <a:cubicBezTo>
                    <a:pt x="2654" y="105"/>
                    <a:pt x="2656" y="107"/>
                    <a:pt x="2658" y="108"/>
                  </a:cubicBezTo>
                  <a:cubicBezTo>
                    <a:pt x="2658" y="108"/>
                    <a:pt x="2658" y="108"/>
                    <a:pt x="2659" y="108"/>
                  </a:cubicBezTo>
                  <a:cubicBezTo>
                    <a:pt x="2659" y="108"/>
                    <a:pt x="2659" y="107"/>
                    <a:pt x="2658" y="106"/>
                  </a:cubicBezTo>
                  <a:cubicBezTo>
                    <a:pt x="2657" y="104"/>
                    <a:pt x="2655" y="102"/>
                    <a:pt x="2653" y="102"/>
                  </a:cubicBezTo>
                  <a:cubicBezTo>
                    <a:pt x="2653" y="102"/>
                    <a:pt x="2652" y="102"/>
                    <a:pt x="2652" y="102"/>
                  </a:cubicBezTo>
                  <a:moveTo>
                    <a:pt x="1605" y="92"/>
                  </a:moveTo>
                  <a:cubicBezTo>
                    <a:pt x="1605" y="92"/>
                    <a:pt x="1604" y="92"/>
                    <a:pt x="1604" y="92"/>
                  </a:cubicBezTo>
                  <a:cubicBezTo>
                    <a:pt x="1601" y="93"/>
                    <a:pt x="1599" y="94"/>
                    <a:pt x="1600" y="96"/>
                  </a:cubicBezTo>
                  <a:cubicBezTo>
                    <a:pt x="1601" y="97"/>
                    <a:pt x="1603" y="98"/>
                    <a:pt x="1606" y="98"/>
                  </a:cubicBezTo>
                  <a:cubicBezTo>
                    <a:pt x="1606" y="98"/>
                    <a:pt x="1607" y="98"/>
                    <a:pt x="1608" y="98"/>
                  </a:cubicBezTo>
                  <a:cubicBezTo>
                    <a:pt x="1610" y="97"/>
                    <a:pt x="1612" y="95"/>
                    <a:pt x="1611" y="94"/>
                  </a:cubicBezTo>
                  <a:cubicBezTo>
                    <a:pt x="1610" y="93"/>
                    <a:pt x="1608" y="92"/>
                    <a:pt x="1605" y="92"/>
                  </a:cubicBezTo>
                  <a:moveTo>
                    <a:pt x="2604" y="84"/>
                  </a:moveTo>
                  <a:cubicBezTo>
                    <a:pt x="2604" y="84"/>
                    <a:pt x="2604" y="85"/>
                    <a:pt x="2605" y="86"/>
                  </a:cubicBezTo>
                  <a:cubicBezTo>
                    <a:pt x="2607" y="88"/>
                    <a:pt x="2609" y="89"/>
                    <a:pt x="2611" y="90"/>
                  </a:cubicBezTo>
                  <a:cubicBezTo>
                    <a:pt x="2611" y="90"/>
                    <a:pt x="2611" y="90"/>
                    <a:pt x="2611" y="90"/>
                  </a:cubicBezTo>
                  <a:cubicBezTo>
                    <a:pt x="2612" y="90"/>
                    <a:pt x="2612" y="89"/>
                    <a:pt x="2611" y="88"/>
                  </a:cubicBezTo>
                  <a:cubicBezTo>
                    <a:pt x="2609" y="87"/>
                    <a:pt x="2607" y="85"/>
                    <a:pt x="2605" y="84"/>
                  </a:cubicBezTo>
                  <a:cubicBezTo>
                    <a:pt x="2605" y="84"/>
                    <a:pt x="2605" y="84"/>
                    <a:pt x="2604" y="84"/>
                  </a:cubicBezTo>
                  <a:moveTo>
                    <a:pt x="1693" y="74"/>
                  </a:moveTo>
                  <a:cubicBezTo>
                    <a:pt x="1692" y="74"/>
                    <a:pt x="1692" y="74"/>
                    <a:pt x="1691" y="74"/>
                  </a:cubicBezTo>
                  <a:cubicBezTo>
                    <a:pt x="1688" y="75"/>
                    <a:pt x="1687" y="76"/>
                    <a:pt x="1688" y="78"/>
                  </a:cubicBezTo>
                  <a:cubicBezTo>
                    <a:pt x="1689" y="79"/>
                    <a:pt x="1691" y="79"/>
                    <a:pt x="1694" y="79"/>
                  </a:cubicBezTo>
                  <a:cubicBezTo>
                    <a:pt x="1694" y="79"/>
                    <a:pt x="1695" y="79"/>
                    <a:pt x="1696" y="79"/>
                  </a:cubicBezTo>
                  <a:cubicBezTo>
                    <a:pt x="1699" y="78"/>
                    <a:pt x="1700" y="77"/>
                    <a:pt x="1698" y="75"/>
                  </a:cubicBezTo>
                  <a:cubicBezTo>
                    <a:pt x="1697" y="74"/>
                    <a:pt x="1695" y="74"/>
                    <a:pt x="1693" y="74"/>
                  </a:cubicBezTo>
                  <a:moveTo>
                    <a:pt x="2556" y="67"/>
                  </a:moveTo>
                  <a:cubicBezTo>
                    <a:pt x="2556" y="67"/>
                    <a:pt x="2556" y="68"/>
                    <a:pt x="2557" y="69"/>
                  </a:cubicBezTo>
                  <a:cubicBezTo>
                    <a:pt x="2559" y="70"/>
                    <a:pt x="2561" y="72"/>
                    <a:pt x="2563" y="72"/>
                  </a:cubicBezTo>
                  <a:cubicBezTo>
                    <a:pt x="2563" y="72"/>
                    <a:pt x="2564" y="72"/>
                    <a:pt x="2564" y="72"/>
                  </a:cubicBezTo>
                  <a:cubicBezTo>
                    <a:pt x="2564" y="72"/>
                    <a:pt x="2564" y="72"/>
                    <a:pt x="2563" y="71"/>
                  </a:cubicBezTo>
                  <a:cubicBezTo>
                    <a:pt x="2561" y="70"/>
                    <a:pt x="2559" y="68"/>
                    <a:pt x="2557" y="67"/>
                  </a:cubicBezTo>
                  <a:cubicBezTo>
                    <a:pt x="2557" y="67"/>
                    <a:pt x="2556" y="67"/>
                    <a:pt x="2556" y="67"/>
                  </a:cubicBezTo>
                  <a:moveTo>
                    <a:pt x="1780" y="56"/>
                  </a:moveTo>
                  <a:cubicBezTo>
                    <a:pt x="1779" y="56"/>
                    <a:pt x="1778" y="56"/>
                    <a:pt x="1777" y="57"/>
                  </a:cubicBezTo>
                  <a:cubicBezTo>
                    <a:pt x="1774" y="57"/>
                    <a:pt x="1774" y="59"/>
                    <a:pt x="1775" y="60"/>
                  </a:cubicBezTo>
                  <a:cubicBezTo>
                    <a:pt x="1776" y="61"/>
                    <a:pt x="1778" y="61"/>
                    <a:pt x="1780" y="61"/>
                  </a:cubicBezTo>
                  <a:cubicBezTo>
                    <a:pt x="1781" y="61"/>
                    <a:pt x="1782" y="61"/>
                    <a:pt x="1783" y="61"/>
                  </a:cubicBezTo>
                  <a:cubicBezTo>
                    <a:pt x="1786" y="60"/>
                    <a:pt x="1787" y="59"/>
                    <a:pt x="1785" y="58"/>
                  </a:cubicBezTo>
                  <a:cubicBezTo>
                    <a:pt x="1784" y="57"/>
                    <a:pt x="1782" y="56"/>
                    <a:pt x="1780" y="56"/>
                  </a:cubicBezTo>
                  <a:moveTo>
                    <a:pt x="2507" y="51"/>
                  </a:moveTo>
                  <a:cubicBezTo>
                    <a:pt x="2507" y="51"/>
                    <a:pt x="2507" y="52"/>
                    <a:pt x="2509" y="52"/>
                  </a:cubicBezTo>
                  <a:cubicBezTo>
                    <a:pt x="2510" y="54"/>
                    <a:pt x="2513" y="55"/>
                    <a:pt x="2515" y="55"/>
                  </a:cubicBezTo>
                  <a:cubicBezTo>
                    <a:pt x="2515" y="56"/>
                    <a:pt x="2515" y="56"/>
                    <a:pt x="2515" y="56"/>
                  </a:cubicBezTo>
                  <a:cubicBezTo>
                    <a:pt x="2516" y="56"/>
                    <a:pt x="2516" y="55"/>
                    <a:pt x="2514" y="54"/>
                  </a:cubicBezTo>
                  <a:cubicBezTo>
                    <a:pt x="2513" y="53"/>
                    <a:pt x="2510" y="52"/>
                    <a:pt x="2508" y="51"/>
                  </a:cubicBezTo>
                  <a:cubicBezTo>
                    <a:pt x="2508" y="51"/>
                    <a:pt x="2507" y="51"/>
                    <a:pt x="2507" y="51"/>
                  </a:cubicBezTo>
                  <a:moveTo>
                    <a:pt x="1864" y="40"/>
                  </a:moveTo>
                  <a:cubicBezTo>
                    <a:pt x="1864" y="40"/>
                    <a:pt x="1863" y="40"/>
                    <a:pt x="1862" y="40"/>
                  </a:cubicBezTo>
                  <a:cubicBezTo>
                    <a:pt x="1859" y="41"/>
                    <a:pt x="1859" y="42"/>
                    <a:pt x="1860" y="43"/>
                  </a:cubicBezTo>
                  <a:cubicBezTo>
                    <a:pt x="1862" y="44"/>
                    <a:pt x="1864" y="45"/>
                    <a:pt x="1866" y="45"/>
                  </a:cubicBezTo>
                  <a:cubicBezTo>
                    <a:pt x="1867" y="45"/>
                    <a:pt x="1868" y="44"/>
                    <a:pt x="1868" y="44"/>
                  </a:cubicBezTo>
                  <a:cubicBezTo>
                    <a:pt x="1871" y="44"/>
                    <a:pt x="1872" y="43"/>
                    <a:pt x="1870" y="41"/>
                  </a:cubicBezTo>
                  <a:cubicBezTo>
                    <a:pt x="1869" y="41"/>
                    <a:pt x="1867" y="40"/>
                    <a:pt x="1864" y="40"/>
                  </a:cubicBezTo>
                  <a:moveTo>
                    <a:pt x="2457" y="36"/>
                  </a:moveTo>
                  <a:cubicBezTo>
                    <a:pt x="2457" y="36"/>
                    <a:pt x="2457" y="37"/>
                    <a:pt x="2459" y="37"/>
                  </a:cubicBezTo>
                  <a:cubicBezTo>
                    <a:pt x="2460" y="38"/>
                    <a:pt x="2463" y="40"/>
                    <a:pt x="2465" y="40"/>
                  </a:cubicBezTo>
                  <a:cubicBezTo>
                    <a:pt x="2465" y="40"/>
                    <a:pt x="2466" y="40"/>
                    <a:pt x="2466" y="40"/>
                  </a:cubicBezTo>
                  <a:cubicBezTo>
                    <a:pt x="2466" y="40"/>
                    <a:pt x="2466" y="40"/>
                    <a:pt x="2465" y="39"/>
                  </a:cubicBezTo>
                  <a:cubicBezTo>
                    <a:pt x="2463" y="38"/>
                    <a:pt x="2460" y="37"/>
                    <a:pt x="2458" y="36"/>
                  </a:cubicBezTo>
                  <a:cubicBezTo>
                    <a:pt x="2458" y="36"/>
                    <a:pt x="2457" y="36"/>
                    <a:pt x="2457" y="36"/>
                  </a:cubicBezTo>
                  <a:moveTo>
                    <a:pt x="1947" y="26"/>
                  </a:moveTo>
                  <a:cubicBezTo>
                    <a:pt x="1946" y="26"/>
                    <a:pt x="1945" y="26"/>
                    <a:pt x="1944" y="26"/>
                  </a:cubicBezTo>
                  <a:cubicBezTo>
                    <a:pt x="1942" y="27"/>
                    <a:pt x="1941" y="28"/>
                    <a:pt x="1943" y="29"/>
                  </a:cubicBezTo>
                  <a:cubicBezTo>
                    <a:pt x="1944" y="29"/>
                    <a:pt x="1947" y="30"/>
                    <a:pt x="1949" y="30"/>
                  </a:cubicBezTo>
                  <a:cubicBezTo>
                    <a:pt x="1950" y="30"/>
                    <a:pt x="1951" y="30"/>
                    <a:pt x="1951" y="30"/>
                  </a:cubicBezTo>
                  <a:cubicBezTo>
                    <a:pt x="1954" y="29"/>
                    <a:pt x="1955" y="28"/>
                    <a:pt x="1953" y="27"/>
                  </a:cubicBezTo>
                  <a:cubicBezTo>
                    <a:pt x="1951" y="26"/>
                    <a:pt x="1949" y="26"/>
                    <a:pt x="1947" y="26"/>
                  </a:cubicBezTo>
                  <a:moveTo>
                    <a:pt x="2405" y="23"/>
                  </a:moveTo>
                  <a:cubicBezTo>
                    <a:pt x="2405" y="23"/>
                    <a:pt x="2405" y="23"/>
                    <a:pt x="2407" y="24"/>
                  </a:cubicBezTo>
                  <a:cubicBezTo>
                    <a:pt x="2409" y="25"/>
                    <a:pt x="2412" y="26"/>
                    <a:pt x="2414" y="26"/>
                  </a:cubicBezTo>
                  <a:cubicBezTo>
                    <a:pt x="2414" y="26"/>
                    <a:pt x="2414" y="27"/>
                    <a:pt x="2414" y="27"/>
                  </a:cubicBezTo>
                  <a:cubicBezTo>
                    <a:pt x="2415" y="27"/>
                    <a:pt x="2414" y="26"/>
                    <a:pt x="2413" y="25"/>
                  </a:cubicBezTo>
                  <a:cubicBezTo>
                    <a:pt x="2411" y="25"/>
                    <a:pt x="2408" y="23"/>
                    <a:pt x="2406" y="23"/>
                  </a:cubicBezTo>
                  <a:cubicBezTo>
                    <a:pt x="2406" y="23"/>
                    <a:pt x="2406" y="23"/>
                    <a:pt x="2405" y="23"/>
                  </a:cubicBezTo>
                  <a:moveTo>
                    <a:pt x="2026" y="14"/>
                  </a:moveTo>
                  <a:cubicBezTo>
                    <a:pt x="2025" y="14"/>
                    <a:pt x="2024" y="14"/>
                    <a:pt x="2024" y="14"/>
                  </a:cubicBezTo>
                  <a:cubicBezTo>
                    <a:pt x="2021" y="15"/>
                    <a:pt x="2021" y="16"/>
                    <a:pt x="2023" y="16"/>
                  </a:cubicBezTo>
                  <a:cubicBezTo>
                    <a:pt x="2024" y="17"/>
                    <a:pt x="2027" y="17"/>
                    <a:pt x="2029" y="17"/>
                  </a:cubicBezTo>
                  <a:cubicBezTo>
                    <a:pt x="2030" y="17"/>
                    <a:pt x="2031" y="17"/>
                    <a:pt x="2031" y="17"/>
                  </a:cubicBezTo>
                  <a:cubicBezTo>
                    <a:pt x="2034" y="17"/>
                    <a:pt x="2034" y="16"/>
                    <a:pt x="2032" y="15"/>
                  </a:cubicBezTo>
                  <a:cubicBezTo>
                    <a:pt x="2031" y="15"/>
                    <a:pt x="2028" y="14"/>
                    <a:pt x="2026" y="14"/>
                  </a:cubicBezTo>
                  <a:moveTo>
                    <a:pt x="2351" y="12"/>
                  </a:moveTo>
                  <a:cubicBezTo>
                    <a:pt x="2351" y="12"/>
                    <a:pt x="2351" y="13"/>
                    <a:pt x="2353" y="13"/>
                  </a:cubicBezTo>
                  <a:cubicBezTo>
                    <a:pt x="2355" y="14"/>
                    <a:pt x="2358" y="15"/>
                    <a:pt x="2360" y="15"/>
                  </a:cubicBezTo>
                  <a:cubicBezTo>
                    <a:pt x="2360" y="15"/>
                    <a:pt x="2361" y="15"/>
                    <a:pt x="2361" y="15"/>
                  </a:cubicBezTo>
                  <a:cubicBezTo>
                    <a:pt x="2361" y="15"/>
                    <a:pt x="2361" y="15"/>
                    <a:pt x="2359" y="14"/>
                  </a:cubicBezTo>
                  <a:cubicBezTo>
                    <a:pt x="2357" y="13"/>
                    <a:pt x="2354" y="13"/>
                    <a:pt x="2352" y="12"/>
                  </a:cubicBezTo>
                  <a:cubicBezTo>
                    <a:pt x="2352" y="12"/>
                    <a:pt x="2352" y="12"/>
                    <a:pt x="2351" y="12"/>
                  </a:cubicBezTo>
                  <a:moveTo>
                    <a:pt x="2101" y="5"/>
                  </a:moveTo>
                  <a:cubicBezTo>
                    <a:pt x="2100" y="5"/>
                    <a:pt x="2100" y="5"/>
                    <a:pt x="2099" y="5"/>
                  </a:cubicBezTo>
                  <a:cubicBezTo>
                    <a:pt x="2097" y="6"/>
                    <a:pt x="2097" y="6"/>
                    <a:pt x="2099" y="7"/>
                  </a:cubicBezTo>
                  <a:cubicBezTo>
                    <a:pt x="2101" y="8"/>
                    <a:pt x="2103" y="8"/>
                    <a:pt x="2106" y="8"/>
                  </a:cubicBezTo>
                  <a:cubicBezTo>
                    <a:pt x="2106" y="8"/>
                    <a:pt x="2107" y="8"/>
                    <a:pt x="2107" y="8"/>
                  </a:cubicBezTo>
                  <a:cubicBezTo>
                    <a:pt x="2110" y="8"/>
                    <a:pt x="2110" y="7"/>
                    <a:pt x="2108" y="6"/>
                  </a:cubicBezTo>
                  <a:cubicBezTo>
                    <a:pt x="2106" y="6"/>
                    <a:pt x="2103" y="5"/>
                    <a:pt x="2101" y="5"/>
                  </a:cubicBezTo>
                  <a:moveTo>
                    <a:pt x="2295" y="4"/>
                  </a:moveTo>
                  <a:cubicBezTo>
                    <a:pt x="2294" y="4"/>
                    <a:pt x="2294" y="5"/>
                    <a:pt x="2296" y="5"/>
                  </a:cubicBezTo>
                  <a:cubicBezTo>
                    <a:pt x="2298" y="6"/>
                    <a:pt x="2302" y="7"/>
                    <a:pt x="2304" y="7"/>
                  </a:cubicBezTo>
                  <a:cubicBezTo>
                    <a:pt x="2304" y="7"/>
                    <a:pt x="2304" y="7"/>
                    <a:pt x="2304" y="7"/>
                  </a:cubicBezTo>
                  <a:cubicBezTo>
                    <a:pt x="2305" y="7"/>
                    <a:pt x="2305" y="7"/>
                    <a:pt x="2303" y="6"/>
                  </a:cubicBezTo>
                  <a:cubicBezTo>
                    <a:pt x="2301" y="5"/>
                    <a:pt x="2297" y="4"/>
                    <a:pt x="2296" y="4"/>
                  </a:cubicBezTo>
                  <a:cubicBezTo>
                    <a:pt x="2295" y="4"/>
                    <a:pt x="2295" y="4"/>
                    <a:pt x="2295" y="4"/>
                  </a:cubicBezTo>
                  <a:moveTo>
                    <a:pt x="2171" y="0"/>
                  </a:moveTo>
                  <a:cubicBezTo>
                    <a:pt x="2171" y="0"/>
                    <a:pt x="2171" y="0"/>
                    <a:pt x="2171" y="0"/>
                  </a:cubicBezTo>
                  <a:cubicBezTo>
                    <a:pt x="2168" y="0"/>
                    <a:pt x="2168" y="1"/>
                    <a:pt x="2171" y="1"/>
                  </a:cubicBezTo>
                  <a:cubicBezTo>
                    <a:pt x="2173" y="2"/>
                    <a:pt x="2176" y="2"/>
                    <a:pt x="2178" y="2"/>
                  </a:cubicBezTo>
                  <a:cubicBezTo>
                    <a:pt x="2178" y="2"/>
                    <a:pt x="2178" y="2"/>
                    <a:pt x="2179" y="2"/>
                  </a:cubicBezTo>
                  <a:cubicBezTo>
                    <a:pt x="2181" y="2"/>
                    <a:pt x="2181" y="2"/>
                    <a:pt x="2179" y="1"/>
                  </a:cubicBezTo>
                  <a:cubicBezTo>
                    <a:pt x="2177" y="0"/>
                    <a:pt x="2174" y="0"/>
                    <a:pt x="2171" y="0"/>
                  </a:cubicBezTo>
                  <a:moveTo>
                    <a:pt x="2235" y="0"/>
                  </a:moveTo>
                  <a:cubicBezTo>
                    <a:pt x="2234" y="0"/>
                    <a:pt x="2234" y="0"/>
                    <a:pt x="2236" y="1"/>
                  </a:cubicBezTo>
                  <a:cubicBezTo>
                    <a:pt x="2238" y="1"/>
                    <a:pt x="2242" y="2"/>
                    <a:pt x="2244" y="2"/>
                  </a:cubicBezTo>
                  <a:cubicBezTo>
                    <a:pt x="2244" y="2"/>
                    <a:pt x="2244" y="2"/>
                    <a:pt x="2244" y="2"/>
                  </a:cubicBezTo>
                  <a:cubicBezTo>
                    <a:pt x="2246" y="2"/>
                    <a:pt x="2245" y="2"/>
                    <a:pt x="2243" y="1"/>
                  </a:cubicBezTo>
                  <a:cubicBezTo>
                    <a:pt x="2241" y="0"/>
                    <a:pt x="2238" y="0"/>
                    <a:pt x="2236" y="0"/>
                  </a:cubicBezTo>
                  <a:cubicBezTo>
                    <a:pt x="2236" y="0"/>
                    <a:pt x="2235" y="0"/>
                    <a:pt x="223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a16="http://schemas.microsoft.com/office/drawing/2014/main" id="{E47CFE25-A65F-46C3-827B-904F8B146B14}"/>
                </a:ext>
              </a:extLst>
            </p:cNvPr>
            <p:cNvSpPr>
              <a:spLocks/>
            </p:cNvSpPr>
            <p:nvPr/>
          </p:nvSpPr>
          <p:spPr bwMode="auto">
            <a:xfrm>
              <a:off x="12912725" y="8437563"/>
              <a:ext cx="20638" cy="15875"/>
            </a:xfrm>
            <a:custGeom>
              <a:avLst/>
              <a:gdLst>
                <a:gd name="T0" fmla="*/ 3 w 8"/>
                <a:gd name="T1" fmla="*/ 0 h 6"/>
                <a:gd name="T2" fmla="*/ 1 w 8"/>
                <a:gd name="T3" fmla="*/ 1 h 6"/>
                <a:gd name="T4" fmla="*/ 1 w 8"/>
                <a:gd name="T5" fmla="*/ 3 h 6"/>
                <a:gd name="T6" fmla="*/ 1 w 8"/>
                <a:gd name="T7" fmla="*/ 4 h 6"/>
                <a:gd name="T8" fmla="*/ 2 w 8"/>
                <a:gd name="T9" fmla="*/ 5 h 6"/>
                <a:gd name="T10" fmla="*/ 5 w 8"/>
                <a:gd name="T11" fmla="*/ 6 h 6"/>
                <a:gd name="T12" fmla="*/ 5 w 8"/>
                <a:gd name="T13" fmla="*/ 6 h 6"/>
                <a:gd name="T14" fmla="*/ 8 w 8"/>
                <a:gd name="T15" fmla="*/ 5 h 6"/>
                <a:gd name="T16" fmla="*/ 8 w 8"/>
                <a:gd name="T17" fmla="*/ 4 h 6"/>
                <a:gd name="T18" fmla="*/ 8 w 8"/>
                <a:gd name="T19" fmla="*/ 3 h 6"/>
                <a:gd name="T20" fmla="*/ 6 w 8"/>
                <a:gd name="T21" fmla="*/ 1 h 6"/>
                <a:gd name="T22" fmla="*/ 3 w 8"/>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6">
                  <a:moveTo>
                    <a:pt x="3" y="0"/>
                  </a:moveTo>
                  <a:cubicBezTo>
                    <a:pt x="2" y="0"/>
                    <a:pt x="1" y="0"/>
                    <a:pt x="1" y="1"/>
                  </a:cubicBezTo>
                  <a:cubicBezTo>
                    <a:pt x="0" y="1"/>
                    <a:pt x="0" y="2"/>
                    <a:pt x="1" y="3"/>
                  </a:cubicBezTo>
                  <a:cubicBezTo>
                    <a:pt x="1" y="3"/>
                    <a:pt x="1" y="4"/>
                    <a:pt x="1" y="4"/>
                  </a:cubicBezTo>
                  <a:cubicBezTo>
                    <a:pt x="2" y="4"/>
                    <a:pt x="2" y="5"/>
                    <a:pt x="2" y="5"/>
                  </a:cubicBezTo>
                  <a:cubicBezTo>
                    <a:pt x="3" y="6"/>
                    <a:pt x="4" y="6"/>
                    <a:pt x="5" y="6"/>
                  </a:cubicBezTo>
                  <a:cubicBezTo>
                    <a:pt x="5" y="6"/>
                    <a:pt x="5" y="6"/>
                    <a:pt x="5" y="6"/>
                  </a:cubicBezTo>
                  <a:cubicBezTo>
                    <a:pt x="6" y="6"/>
                    <a:pt x="7" y="6"/>
                    <a:pt x="8" y="5"/>
                  </a:cubicBezTo>
                  <a:cubicBezTo>
                    <a:pt x="8" y="5"/>
                    <a:pt x="8" y="4"/>
                    <a:pt x="8" y="4"/>
                  </a:cubicBezTo>
                  <a:cubicBezTo>
                    <a:pt x="8" y="4"/>
                    <a:pt x="8" y="3"/>
                    <a:pt x="8" y="3"/>
                  </a:cubicBezTo>
                  <a:cubicBezTo>
                    <a:pt x="8" y="2"/>
                    <a:pt x="7" y="1"/>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03FF084A-21AA-48C7-924D-0131C7009BA0}"/>
                </a:ext>
              </a:extLst>
            </p:cNvPr>
            <p:cNvSpPr>
              <a:spLocks/>
            </p:cNvSpPr>
            <p:nvPr/>
          </p:nvSpPr>
          <p:spPr bwMode="auto">
            <a:xfrm>
              <a:off x="-927100" y="8720138"/>
              <a:ext cx="20638" cy="23813"/>
            </a:xfrm>
            <a:custGeom>
              <a:avLst/>
              <a:gdLst>
                <a:gd name="T0" fmla="*/ 4 w 8"/>
                <a:gd name="T1" fmla="*/ 0 h 9"/>
                <a:gd name="T2" fmla="*/ 2 w 8"/>
                <a:gd name="T3" fmla="*/ 1 h 9"/>
                <a:gd name="T4" fmla="*/ 1 w 8"/>
                <a:gd name="T5" fmla="*/ 2 h 9"/>
                <a:gd name="T6" fmla="*/ 0 w 8"/>
                <a:gd name="T7" fmla="*/ 5 h 9"/>
                <a:gd name="T8" fmla="*/ 0 w 8"/>
                <a:gd name="T9" fmla="*/ 6 h 9"/>
                <a:gd name="T10" fmla="*/ 1 w 8"/>
                <a:gd name="T11" fmla="*/ 7 h 9"/>
                <a:gd name="T12" fmla="*/ 4 w 8"/>
                <a:gd name="T13" fmla="*/ 9 h 9"/>
                <a:gd name="T14" fmla="*/ 4 w 8"/>
                <a:gd name="T15" fmla="*/ 9 h 9"/>
                <a:gd name="T16" fmla="*/ 7 w 8"/>
                <a:gd name="T17" fmla="*/ 7 h 9"/>
                <a:gd name="T18" fmla="*/ 8 w 8"/>
                <a:gd name="T19" fmla="*/ 6 h 9"/>
                <a:gd name="T20" fmla="*/ 8 w 8"/>
                <a:gd name="T21" fmla="*/ 5 h 9"/>
                <a:gd name="T22" fmla="*/ 7 w 8"/>
                <a:gd name="T23" fmla="*/ 2 h 9"/>
                <a:gd name="T24" fmla="*/ 4 w 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4" y="0"/>
                  </a:moveTo>
                  <a:cubicBezTo>
                    <a:pt x="3" y="0"/>
                    <a:pt x="3" y="1"/>
                    <a:pt x="2" y="1"/>
                  </a:cubicBezTo>
                  <a:cubicBezTo>
                    <a:pt x="2" y="1"/>
                    <a:pt x="1" y="1"/>
                    <a:pt x="1" y="2"/>
                  </a:cubicBezTo>
                  <a:cubicBezTo>
                    <a:pt x="0" y="2"/>
                    <a:pt x="0" y="3"/>
                    <a:pt x="0" y="5"/>
                  </a:cubicBezTo>
                  <a:cubicBezTo>
                    <a:pt x="0" y="5"/>
                    <a:pt x="0" y="6"/>
                    <a:pt x="0" y="6"/>
                  </a:cubicBezTo>
                  <a:cubicBezTo>
                    <a:pt x="0" y="7"/>
                    <a:pt x="1" y="7"/>
                    <a:pt x="1" y="7"/>
                  </a:cubicBezTo>
                  <a:cubicBezTo>
                    <a:pt x="2" y="8"/>
                    <a:pt x="3" y="9"/>
                    <a:pt x="4" y="9"/>
                  </a:cubicBezTo>
                  <a:cubicBezTo>
                    <a:pt x="4" y="9"/>
                    <a:pt x="4" y="9"/>
                    <a:pt x="4" y="9"/>
                  </a:cubicBezTo>
                  <a:cubicBezTo>
                    <a:pt x="5" y="9"/>
                    <a:pt x="6" y="8"/>
                    <a:pt x="7" y="7"/>
                  </a:cubicBezTo>
                  <a:cubicBezTo>
                    <a:pt x="7" y="7"/>
                    <a:pt x="8" y="7"/>
                    <a:pt x="8" y="6"/>
                  </a:cubicBezTo>
                  <a:cubicBezTo>
                    <a:pt x="8" y="6"/>
                    <a:pt x="8" y="5"/>
                    <a:pt x="8" y="5"/>
                  </a:cubicBezTo>
                  <a:cubicBezTo>
                    <a:pt x="8" y="4"/>
                    <a:pt x="8" y="2"/>
                    <a:pt x="7" y="2"/>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a:extLst>
                <a:ext uri="{FF2B5EF4-FFF2-40B4-BE49-F238E27FC236}">
                  <a16:creationId xmlns:a16="http://schemas.microsoft.com/office/drawing/2014/main" id="{24FBD2B6-ECD3-4BB6-A7A5-9E0F90A9433A}"/>
                </a:ext>
              </a:extLst>
            </p:cNvPr>
            <p:cNvSpPr>
              <a:spLocks noEditPoints="1"/>
            </p:cNvSpPr>
            <p:nvPr/>
          </p:nvSpPr>
          <p:spPr bwMode="auto">
            <a:xfrm>
              <a:off x="-755650" y="8205788"/>
              <a:ext cx="13574713" cy="708025"/>
            </a:xfrm>
            <a:custGeom>
              <a:avLst/>
              <a:gdLst>
                <a:gd name="T0" fmla="*/ 949 w 5042"/>
                <a:gd name="T1" fmla="*/ 254 h 263"/>
                <a:gd name="T2" fmla="*/ 820 w 5042"/>
                <a:gd name="T3" fmla="*/ 262 h 263"/>
                <a:gd name="T4" fmla="*/ 757 w 5042"/>
                <a:gd name="T5" fmla="*/ 249 h 263"/>
                <a:gd name="T6" fmla="*/ 694 w 5042"/>
                <a:gd name="T7" fmla="*/ 245 h 263"/>
                <a:gd name="T8" fmla="*/ 631 w 5042"/>
                <a:gd name="T9" fmla="*/ 250 h 263"/>
                <a:gd name="T10" fmla="*/ 3105 w 5042"/>
                <a:gd name="T11" fmla="*/ 248 h 263"/>
                <a:gd name="T12" fmla="*/ 3039 w 5042"/>
                <a:gd name="T13" fmla="*/ 238 h 263"/>
                <a:gd name="T14" fmla="*/ 1099 w 5042"/>
                <a:gd name="T15" fmla="*/ 237 h 263"/>
                <a:gd name="T16" fmla="*/ 3248 w 5042"/>
                <a:gd name="T17" fmla="*/ 245 h 263"/>
                <a:gd name="T18" fmla="*/ 569 w 5042"/>
                <a:gd name="T19" fmla="*/ 236 h 263"/>
                <a:gd name="T20" fmla="*/ 2980 w 5042"/>
                <a:gd name="T21" fmla="*/ 232 h 263"/>
                <a:gd name="T22" fmla="*/ 506 w 5042"/>
                <a:gd name="T23" fmla="*/ 239 h 263"/>
                <a:gd name="T24" fmla="*/ 3402 w 5042"/>
                <a:gd name="T25" fmla="*/ 239 h 263"/>
                <a:gd name="T26" fmla="*/ 3480 w 5042"/>
                <a:gd name="T27" fmla="*/ 226 h 263"/>
                <a:gd name="T28" fmla="*/ 1181 w 5042"/>
                <a:gd name="T29" fmla="*/ 223 h 263"/>
                <a:gd name="T30" fmla="*/ 3563 w 5042"/>
                <a:gd name="T31" fmla="*/ 231 h 263"/>
                <a:gd name="T32" fmla="*/ 2926 w 5042"/>
                <a:gd name="T33" fmla="*/ 222 h 263"/>
                <a:gd name="T34" fmla="*/ 3642 w 5042"/>
                <a:gd name="T35" fmla="*/ 218 h 263"/>
                <a:gd name="T36" fmla="*/ 3720 w 5042"/>
                <a:gd name="T37" fmla="*/ 218 h 263"/>
                <a:gd name="T38" fmla="*/ 323 w 5042"/>
                <a:gd name="T39" fmla="*/ 218 h 263"/>
                <a:gd name="T40" fmla="*/ 3805 w 5042"/>
                <a:gd name="T41" fmla="*/ 210 h 263"/>
                <a:gd name="T42" fmla="*/ 2873 w 5042"/>
                <a:gd name="T43" fmla="*/ 211 h 263"/>
                <a:gd name="T44" fmla="*/ 3889 w 5042"/>
                <a:gd name="T45" fmla="*/ 214 h 263"/>
                <a:gd name="T46" fmla="*/ 1274 w 5042"/>
                <a:gd name="T47" fmla="*/ 209 h 263"/>
                <a:gd name="T48" fmla="*/ 3965 w 5042"/>
                <a:gd name="T49" fmla="*/ 202 h 263"/>
                <a:gd name="T50" fmla="*/ 4040 w 5042"/>
                <a:gd name="T51" fmla="*/ 203 h 263"/>
                <a:gd name="T52" fmla="*/ 134 w 5042"/>
                <a:gd name="T53" fmla="*/ 203 h 263"/>
                <a:gd name="T54" fmla="*/ 4117 w 5042"/>
                <a:gd name="T55" fmla="*/ 197 h 263"/>
                <a:gd name="T56" fmla="*/ 4189 w 5042"/>
                <a:gd name="T57" fmla="*/ 195 h 263"/>
                <a:gd name="T58" fmla="*/ 4263 w 5042"/>
                <a:gd name="T59" fmla="*/ 202 h 263"/>
                <a:gd name="T60" fmla="*/ 4327 w 5042"/>
                <a:gd name="T61" fmla="*/ 197 h 263"/>
                <a:gd name="T62" fmla="*/ 4380 w 5042"/>
                <a:gd name="T63" fmla="*/ 192 h 263"/>
                <a:gd name="T64" fmla="*/ 2829 w 5042"/>
                <a:gd name="T65" fmla="*/ 199 h 263"/>
                <a:gd name="T66" fmla="*/ 4440 w 5042"/>
                <a:gd name="T67" fmla="*/ 197 h 263"/>
                <a:gd name="T68" fmla="*/ 4488 w 5042"/>
                <a:gd name="T69" fmla="*/ 186 h 263"/>
                <a:gd name="T70" fmla="*/ 4538 w 5042"/>
                <a:gd name="T71" fmla="*/ 183 h 263"/>
                <a:gd name="T72" fmla="*/ 4591 w 5042"/>
                <a:gd name="T73" fmla="*/ 187 h 263"/>
                <a:gd name="T74" fmla="*/ 4640 w 5042"/>
                <a:gd name="T75" fmla="*/ 178 h 263"/>
                <a:gd name="T76" fmla="*/ 4682 w 5042"/>
                <a:gd name="T77" fmla="*/ 170 h 263"/>
                <a:gd name="T78" fmla="*/ 4728 w 5042"/>
                <a:gd name="T79" fmla="*/ 169 h 263"/>
                <a:gd name="T80" fmla="*/ 1451 w 5042"/>
                <a:gd name="T81" fmla="*/ 172 h 263"/>
                <a:gd name="T82" fmla="*/ 4777 w 5042"/>
                <a:gd name="T83" fmla="*/ 161 h 263"/>
                <a:gd name="T84" fmla="*/ 4874 w 5042"/>
                <a:gd name="T85" fmla="*/ 153 h 263"/>
                <a:gd name="T86" fmla="*/ 2740 w 5042"/>
                <a:gd name="T87" fmla="*/ 159 h 263"/>
                <a:gd name="T88" fmla="*/ 4930 w 5042"/>
                <a:gd name="T89" fmla="*/ 153 h 263"/>
                <a:gd name="T90" fmla="*/ 5037 w 5042"/>
                <a:gd name="T91" fmla="*/ 145 h 263"/>
                <a:gd name="T92" fmla="*/ 1538 w 5042"/>
                <a:gd name="T93" fmla="*/ 146 h 263"/>
                <a:gd name="T94" fmla="*/ 2696 w 5042"/>
                <a:gd name="T95" fmla="*/ 135 h 263"/>
                <a:gd name="T96" fmla="*/ 1639 w 5042"/>
                <a:gd name="T97" fmla="*/ 118 h 263"/>
                <a:gd name="T98" fmla="*/ 1730 w 5042"/>
                <a:gd name="T99" fmla="*/ 95 h 263"/>
                <a:gd name="T100" fmla="*/ 2610 w 5042"/>
                <a:gd name="T101" fmla="*/ 93 h 263"/>
                <a:gd name="T102" fmla="*/ 1830 w 5042"/>
                <a:gd name="T103" fmla="*/ 74 h 263"/>
                <a:gd name="T104" fmla="*/ 1915 w 5042"/>
                <a:gd name="T105" fmla="*/ 52 h 263"/>
                <a:gd name="T106" fmla="*/ 2519 w 5042"/>
                <a:gd name="T107" fmla="*/ 52 h 263"/>
                <a:gd name="T108" fmla="*/ 2005 w 5042"/>
                <a:gd name="T109" fmla="*/ 39 h 263"/>
                <a:gd name="T110" fmla="*/ 2464 w 5042"/>
                <a:gd name="T111" fmla="*/ 30 h 263"/>
                <a:gd name="T112" fmla="*/ 2414 w 5042"/>
                <a:gd name="T113" fmla="*/ 18 h 263"/>
                <a:gd name="T114" fmla="*/ 2167 w 5042"/>
                <a:gd name="T115" fmla="*/ 12 h 263"/>
                <a:gd name="T116" fmla="*/ 2359 w 5042"/>
                <a:gd name="T117" fmla="*/ 6 h 263"/>
                <a:gd name="T118" fmla="*/ 2301 w 5042"/>
                <a:gd name="T11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42" h="263">
                  <a:moveTo>
                    <a:pt x="884" y="254"/>
                  </a:moveTo>
                  <a:cubicBezTo>
                    <a:pt x="882" y="254"/>
                    <a:pt x="880" y="256"/>
                    <a:pt x="880" y="259"/>
                  </a:cubicBezTo>
                  <a:cubicBezTo>
                    <a:pt x="880" y="261"/>
                    <a:pt x="882" y="263"/>
                    <a:pt x="884" y="263"/>
                  </a:cubicBezTo>
                  <a:cubicBezTo>
                    <a:pt x="884" y="263"/>
                    <a:pt x="884" y="263"/>
                    <a:pt x="884" y="263"/>
                  </a:cubicBezTo>
                  <a:cubicBezTo>
                    <a:pt x="886" y="263"/>
                    <a:pt x="888" y="261"/>
                    <a:pt x="888" y="259"/>
                  </a:cubicBezTo>
                  <a:cubicBezTo>
                    <a:pt x="888" y="256"/>
                    <a:pt x="886" y="254"/>
                    <a:pt x="884" y="254"/>
                  </a:cubicBezTo>
                  <a:cubicBezTo>
                    <a:pt x="884" y="254"/>
                    <a:pt x="884" y="254"/>
                    <a:pt x="884" y="254"/>
                  </a:cubicBezTo>
                  <a:moveTo>
                    <a:pt x="950" y="254"/>
                  </a:moveTo>
                  <a:cubicBezTo>
                    <a:pt x="950" y="254"/>
                    <a:pt x="949" y="254"/>
                    <a:pt x="949" y="254"/>
                  </a:cubicBezTo>
                  <a:cubicBezTo>
                    <a:pt x="947" y="254"/>
                    <a:pt x="945" y="256"/>
                    <a:pt x="945" y="259"/>
                  </a:cubicBezTo>
                  <a:cubicBezTo>
                    <a:pt x="945" y="261"/>
                    <a:pt x="946" y="263"/>
                    <a:pt x="949" y="263"/>
                  </a:cubicBezTo>
                  <a:cubicBezTo>
                    <a:pt x="949" y="263"/>
                    <a:pt x="949" y="263"/>
                    <a:pt x="949" y="263"/>
                  </a:cubicBezTo>
                  <a:cubicBezTo>
                    <a:pt x="951" y="263"/>
                    <a:pt x="953" y="261"/>
                    <a:pt x="954" y="258"/>
                  </a:cubicBezTo>
                  <a:cubicBezTo>
                    <a:pt x="954" y="256"/>
                    <a:pt x="952" y="254"/>
                    <a:pt x="950" y="254"/>
                  </a:cubicBezTo>
                  <a:moveTo>
                    <a:pt x="820" y="252"/>
                  </a:moveTo>
                  <a:cubicBezTo>
                    <a:pt x="818" y="252"/>
                    <a:pt x="816" y="254"/>
                    <a:pt x="816" y="257"/>
                  </a:cubicBezTo>
                  <a:cubicBezTo>
                    <a:pt x="816" y="259"/>
                    <a:pt x="818" y="261"/>
                    <a:pt x="820" y="262"/>
                  </a:cubicBezTo>
                  <a:cubicBezTo>
                    <a:pt x="820" y="262"/>
                    <a:pt x="820" y="262"/>
                    <a:pt x="820" y="262"/>
                  </a:cubicBezTo>
                  <a:cubicBezTo>
                    <a:pt x="823" y="262"/>
                    <a:pt x="824" y="259"/>
                    <a:pt x="824" y="257"/>
                  </a:cubicBezTo>
                  <a:cubicBezTo>
                    <a:pt x="825" y="254"/>
                    <a:pt x="823" y="252"/>
                    <a:pt x="821" y="252"/>
                  </a:cubicBezTo>
                  <a:cubicBezTo>
                    <a:pt x="821" y="252"/>
                    <a:pt x="820" y="252"/>
                    <a:pt x="820" y="252"/>
                  </a:cubicBezTo>
                  <a:moveTo>
                    <a:pt x="757" y="249"/>
                  </a:moveTo>
                  <a:cubicBezTo>
                    <a:pt x="755" y="249"/>
                    <a:pt x="753" y="251"/>
                    <a:pt x="753" y="254"/>
                  </a:cubicBezTo>
                  <a:cubicBezTo>
                    <a:pt x="753" y="256"/>
                    <a:pt x="755" y="258"/>
                    <a:pt x="757" y="259"/>
                  </a:cubicBezTo>
                  <a:cubicBezTo>
                    <a:pt x="757" y="259"/>
                    <a:pt x="757" y="259"/>
                    <a:pt x="757" y="259"/>
                  </a:cubicBezTo>
                  <a:cubicBezTo>
                    <a:pt x="759" y="259"/>
                    <a:pt x="761" y="257"/>
                    <a:pt x="761" y="254"/>
                  </a:cubicBezTo>
                  <a:cubicBezTo>
                    <a:pt x="761" y="251"/>
                    <a:pt x="759" y="249"/>
                    <a:pt x="757" y="249"/>
                  </a:cubicBezTo>
                  <a:cubicBezTo>
                    <a:pt x="757" y="249"/>
                    <a:pt x="757" y="249"/>
                    <a:pt x="757" y="249"/>
                  </a:cubicBezTo>
                  <a:moveTo>
                    <a:pt x="1022" y="248"/>
                  </a:moveTo>
                  <a:cubicBezTo>
                    <a:pt x="1022" y="248"/>
                    <a:pt x="1021" y="248"/>
                    <a:pt x="1021" y="248"/>
                  </a:cubicBezTo>
                  <a:cubicBezTo>
                    <a:pt x="1019" y="248"/>
                    <a:pt x="1016" y="250"/>
                    <a:pt x="1016" y="253"/>
                  </a:cubicBezTo>
                  <a:cubicBezTo>
                    <a:pt x="1016" y="255"/>
                    <a:pt x="1018" y="257"/>
                    <a:pt x="1020" y="257"/>
                  </a:cubicBezTo>
                  <a:cubicBezTo>
                    <a:pt x="1021" y="257"/>
                    <a:pt x="1021" y="257"/>
                    <a:pt x="1021" y="257"/>
                  </a:cubicBezTo>
                  <a:cubicBezTo>
                    <a:pt x="1024" y="257"/>
                    <a:pt x="1026" y="255"/>
                    <a:pt x="1026" y="252"/>
                  </a:cubicBezTo>
                  <a:cubicBezTo>
                    <a:pt x="1026" y="250"/>
                    <a:pt x="1024" y="248"/>
                    <a:pt x="1022" y="248"/>
                  </a:cubicBezTo>
                  <a:moveTo>
                    <a:pt x="694" y="245"/>
                  </a:moveTo>
                  <a:cubicBezTo>
                    <a:pt x="692" y="245"/>
                    <a:pt x="690" y="247"/>
                    <a:pt x="690" y="250"/>
                  </a:cubicBezTo>
                  <a:cubicBezTo>
                    <a:pt x="690" y="252"/>
                    <a:pt x="692" y="254"/>
                    <a:pt x="694" y="255"/>
                  </a:cubicBezTo>
                  <a:cubicBezTo>
                    <a:pt x="694" y="255"/>
                    <a:pt x="694" y="255"/>
                    <a:pt x="694" y="255"/>
                  </a:cubicBezTo>
                  <a:cubicBezTo>
                    <a:pt x="696" y="255"/>
                    <a:pt x="698" y="253"/>
                    <a:pt x="698" y="250"/>
                  </a:cubicBezTo>
                  <a:cubicBezTo>
                    <a:pt x="698" y="248"/>
                    <a:pt x="696" y="245"/>
                    <a:pt x="694" y="245"/>
                  </a:cubicBezTo>
                  <a:cubicBezTo>
                    <a:pt x="694" y="245"/>
                    <a:pt x="694" y="245"/>
                    <a:pt x="694" y="245"/>
                  </a:cubicBezTo>
                  <a:moveTo>
                    <a:pt x="631" y="241"/>
                  </a:moveTo>
                  <a:cubicBezTo>
                    <a:pt x="629" y="241"/>
                    <a:pt x="627" y="243"/>
                    <a:pt x="627" y="245"/>
                  </a:cubicBezTo>
                  <a:cubicBezTo>
                    <a:pt x="627" y="248"/>
                    <a:pt x="629" y="250"/>
                    <a:pt x="631" y="250"/>
                  </a:cubicBezTo>
                  <a:cubicBezTo>
                    <a:pt x="631" y="250"/>
                    <a:pt x="631" y="250"/>
                    <a:pt x="631" y="250"/>
                  </a:cubicBezTo>
                  <a:cubicBezTo>
                    <a:pt x="633" y="250"/>
                    <a:pt x="635" y="248"/>
                    <a:pt x="635" y="246"/>
                  </a:cubicBezTo>
                  <a:cubicBezTo>
                    <a:pt x="635" y="243"/>
                    <a:pt x="634" y="241"/>
                    <a:pt x="631" y="241"/>
                  </a:cubicBezTo>
                  <a:cubicBezTo>
                    <a:pt x="631" y="241"/>
                    <a:pt x="631" y="241"/>
                    <a:pt x="631" y="241"/>
                  </a:cubicBezTo>
                  <a:moveTo>
                    <a:pt x="3104" y="239"/>
                  </a:moveTo>
                  <a:cubicBezTo>
                    <a:pt x="3104" y="239"/>
                    <a:pt x="3104" y="239"/>
                    <a:pt x="3104" y="239"/>
                  </a:cubicBezTo>
                  <a:cubicBezTo>
                    <a:pt x="3101" y="239"/>
                    <a:pt x="3100" y="241"/>
                    <a:pt x="3100" y="244"/>
                  </a:cubicBezTo>
                  <a:cubicBezTo>
                    <a:pt x="3101" y="246"/>
                    <a:pt x="3103" y="248"/>
                    <a:pt x="3105" y="248"/>
                  </a:cubicBezTo>
                  <a:cubicBezTo>
                    <a:pt x="3105" y="248"/>
                    <a:pt x="3105" y="248"/>
                    <a:pt x="3105" y="248"/>
                  </a:cubicBezTo>
                  <a:cubicBezTo>
                    <a:pt x="3108" y="248"/>
                    <a:pt x="3109" y="246"/>
                    <a:pt x="3109" y="243"/>
                  </a:cubicBezTo>
                  <a:cubicBezTo>
                    <a:pt x="3108" y="241"/>
                    <a:pt x="3106" y="239"/>
                    <a:pt x="3104" y="239"/>
                  </a:cubicBezTo>
                  <a:moveTo>
                    <a:pt x="3039" y="238"/>
                  </a:moveTo>
                  <a:cubicBezTo>
                    <a:pt x="3037" y="238"/>
                    <a:pt x="3036" y="240"/>
                    <a:pt x="3036" y="242"/>
                  </a:cubicBezTo>
                  <a:cubicBezTo>
                    <a:pt x="3037" y="245"/>
                    <a:pt x="3039" y="247"/>
                    <a:pt x="3041" y="247"/>
                  </a:cubicBezTo>
                  <a:cubicBezTo>
                    <a:pt x="3041" y="247"/>
                    <a:pt x="3041" y="247"/>
                    <a:pt x="3041" y="247"/>
                  </a:cubicBezTo>
                  <a:cubicBezTo>
                    <a:pt x="3043" y="247"/>
                    <a:pt x="3044" y="245"/>
                    <a:pt x="3044" y="243"/>
                  </a:cubicBezTo>
                  <a:cubicBezTo>
                    <a:pt x="3044" y="240"/>
                    <a:pt x="3041" y="238"/>
                    <a:pt x="3039" y="238"/>
                  </a:cubicBezTo>
                  <a:cubicBezTo>
                    <a:pt x="3039" y="238"/>
                    <a:pt x="3039" y="238"/>
                    <a:pt x="3039" y="238"/>
                  </a:cubicBezTo>
                  <a:moveTo>
                    <a:pt x="3173" y="238"/>
                  </a:moveTo>
                  <a:cubicBezTo>
                    <a:pt x="3173" y="238"/>
                    <a:pt x="3173" y="238"/>
                    <a:pt x="3173" y="238"/>
                  </a:cubicBezTo>
                  <a:cubicBezTo>
                    <a:pt x="3171" y="238"/>
                    <a:pt x="3169" y="240"/>
                    <a:pt x="3170" y="242"/>
                  </a:cubicBezTo>
                  <a:cubicBezTo>
                    <a:pt x="3170" y="245"/>
                    <a:pt x="3172" y="247"/>
                    <a:pt x="3175" y="247"/>
                  </a:cubicBezTo>
                  <a:cubicBezTo>
                    <a:pt x="3175" y="247"/>
                    <a:pt x="3175" y="247"/>
                    <a:pt x="3175" y="247"/>
                  </a:cubicBezTo>
                  <a:cubicBezTo>
                    <a:pt x="3177" y="247"/>
                    <a:pt x="3179" y="245"/>
                    <a:pt x="3179" y="242"/>
                  </a:cubicBezTo>
                  <a:cubicBezTo>
                    <a:pt x="3178" y="240"/>
                    <a:pt x="3176" y="238"/>
                    <a:pt x="3173" y="238"/>
                  </a:cubicBezTo>
                  <a:moveTo>
                    <a:pt x="1100" y="237"/>
                  </a:moveTo>
                  <a:cubicBezTo>
                    <a:pt x="1099" y="237"/>
                    <a:pt x="1099" y="237"/>
                    <a:pt x="1099" y="237"/>
                  </a:cubicBezTo>
                  <a:cubicBezTo>
                    <a:pt x="1096" y="238"/>
                    <a:pt x="1094" y="240"/>
                    <a:pt x="1094" y="243"/>
                  </a:cubicBezTo>
                  <a:cubicBezTo>
                    <a:pt x="1094" y="245"/>
                    <a:pt x="1095" y="247"/>
                    <a:pt x="1098" y="247"/>
                  </a:cubicBezTo>
                  <a:cubicBezTo>
                    <a:pt x="1098" y="247"/>
                    <a:pt x="1098" y="247"/>
                    <a:pt x="1099" y="247"/>
                  </a:cubicBezTo>
                  <a:cubicBezTo>
                    <a:pt x="1102" y="246"/>
                    <a:pt x="1104" y="244"/>
                    <a:pt x="1104" y="241"/>
                  </a:cubicBezTo>
                  <a:cubicBezTo>
                    <a:pt x="1104" y="239"/>
                    <a:pt x="1102" y="237"/>
                    <a:pt x="1100" y="237"/>
                  </a:cubicBezTo>
                  <a:moveTo>
                    <a:pt x="3246" y="236"/>
                  </a:moveTo>
                  <a:cubicBezTo>
                    <a:pt x="3246" y="236"/>
                    <a:pt x="3246" y="236"/>
                    <a:pt x="3246" y="236"/>
                  </a:cubicBezTo>
                  <a:cubicBezTo>
                    <a:pt x="3244" y="236"/>
                    <a:pt x="3242" y="238"/>
                    <a:pt x="3242" y="240"/>
                  </a:cubicBezTo>
                  <a:cubicBezTo>
                    <a:pt x="3243" y="243"/>
                    <a:pt x="3245" y="245"/>
                    <a:pt x="3248" y="245"/>
                  </a:cubicBezTo>
                  <a:cubicBezTo>
                    <a:pt x="3248" y="245"/>
                    <a:pt x="3248" y="245"/>
                    <a:pt x="3248" y="245"/>
                  </a:cubicBezTo>
                  <a:cubicBezTo>
                    <a:pt x="3251" y="245"/>
                    <a:pt x="3252" y="243"/>
                    <a:pt x="3252" y="240"/>
                  </a:cubicBezTo>
                  <a:cubicBezTo>
                    <a:pt x="3251" y="238"/>
                    <a:pt x="3249" y="236"/>
                    <a:pt x="3246" y="236"/>
                  </a:cubicBezTo>
                  <a:moveTo>
                    <a:pt x="568" y="236"/>
                  </a:moveTo>
                  <a:cubicBezTo>
                    <a:pt x="566" y="236"/>
                    <a:pt x="565" y="237"/>
                    <a:pt x="565" y="240"/>
                  </a:cubicBezTo>
                  <a:cubicBezTo>
                    <a:pt x="565" y="242"/>
                    <a:pt x="566" y="245"/>
                    <a:pt x="568" y="245"/>
                  </a:cubicBezTo>
                  <a:cubicBezTo>
                    <a:pt x="568" y="245"/>
                    <a:pt x="569" y="245"/>
                    <a:pt x="569" y="245"/>
                  </a:cubicBezTo>
                  <a:cubicBezTo>
                    <a:pt x="571" y="245"/>
                    <a:pt x="572" y="243"/>
                    <a:pt x="573" y="241"/>
                  </a:cubicBezTo>
                  <a:cubicBezTo>
                    <a:pt x="573" y="238"/>
                    <a:pt x="571" y="236"/>
                    <a:pt x="569" y="236"/>
                  </a:cubicBezTo>
                  <a:cubicBezTo>
                    <a:pt x="569" y="236"/>
                    <a:pt x="568" y="236"/>
                    <a:pt x="568" y="236"/>
                  </a:cubicBezTo>
                  <a:moveTo>
                    <a:pt x="3322" y="233"/>
                  </a:moveTo>
                  <a:cubicBezTo>
                    <a:pt x="3322" y="233"/>
                    <a:pt x="3322" y="233"/>
                    <a:pt x="3322" y="233"/>
                  </a:cubicBezTo>
                  <a:cubicBezTo>
                    <a:pt x="3319" y="233"/>
                    <a:pt x="3317" y="235"/>
                    <a:pt x="3318" y="238"/>
                  </a:cubicBezTo>
                  <a:cubicBezTo>
                    <a:pt x="3318" y="240"/>
                    <a:pt x="3321" y="242"/>
                    <a:pt x="3324" y="242"/>
                  </a:cubicBezTo>
                  <a:cubicBezTo>
                    <a:pt x="3324" y="242"/>
                    <a:pt x="3324" y="242"/>
                    <a:pt x="3324" y="242"/>
                  </a:cubicBezTo>
                  <a:cubicBezTo>
                    <a:pt x="3327" y="242"/>
                    <a:pt x="3328" y="240"/>
                    <a:pt x="3328" y="237"/>
                  </a:cubicBezTo>
                  <a:cubicBezTo>
                    <a:pt x="3327" y="235"/>
                    <a:pt x="3325" y="233"/>
                    <a:pt x="3322" y="233"/>
                  </a:cubicBezTo>
                  <a:moveTo>
                    <a:pt x="2980" y="232"/>
                  </a:moveTo>
                  <a:cubicBezTo>
                    <a:pt x="2979" y="232"/>
                    <a:pt x="2978" y="234"/>
                    <a:pt x="2978" y="236"/>
                  </a:cubicBezTo>
                  <a:cubicBezTo>
                    <a:pt x="2979" y="238"/>
                    <a:pt x="2980" y="241"/>
                    <a:pt x="2982" y="241"/>
                  </a:cubicBezTo>
                  <a:cubicBezTo>
                    <a:pt x="2983" y="241"/>
                    <a:pt x="2983" y="241"/>
                    <a:pt x="2983" y="241"/>
                  </a:cubicBezTo>
                  <a:cubicBezTo>
                    <a:pt x="2985" y="241"/>
                    <a:pt x="2986" y="239"/>
                    <a:pt x="2985" y="237"/>
                  </a:cubicBezTo>
                  <a:cubicBezTo>
                    <a:pt x="2985" y="235"/>
                    <a:pt x="2983" y="232"/>
                    <a:pt x="2981" y="232"/>
                  </a:cubicBezTo>
                  <a:cubicBezTo>
                    <a:pt x="2981" y="232"/>
                    <a:pt x="2981" y="232"/>
                    <a:pt x="2980" y="232"/>
                  </a:cubicBezTo>
                  <a:moveTo>
                    <a:pt x="506" y="230"/>
                  </a:moveTo>
                  <a:cubicBezTo>
                    <a:pt x="504" y="230"/>
                    <a:pt x="502" y="232"/>
                    <a:pt x="502" y="234"/>
                  </a:cubicBezTo>
                  <a:cubicBezTo>
                    <a:pt x="502" y="237"/>
                    <a:pt x="504" y="239"/>
                    <a:pt x="506" y="239"/>
                  </a:cubicBezTo>
                  <a:cubicBezTo>
                    <a:pt x="506" y="239"/>
                    <a:pt x="506" y="239"/>
                    <a:pt x="506" y="239"/>
                  </a:cubicBezTo>
                  <a:cubicBezTo>
                    <a:pt x="508" y="239"/>
                    <a:pt x="510" y="237"/>
                    <a:pt x="510" y="235"/>
                  </a:cubicBezTo>
                  <a:cubicBezTo>
                    <a:pt x="510" y="233"/>
                    <a:pt x="508" y="230"/>
                    <a:pt x="506" y="230"/>
                  </a:cubicBezTo>
                  <a:cubicBezTo>
                    <a:pt x="506" y="230"/>
                    <a:pt x="506" y="230"/>
                    <a:pt x="506" y="230"/>
                  </a:cubicBezTo>
                  <a:moveTo>
                    <a:pt x="3400" y="230"/>
                  </a:moveTo>
                  <a:cubicBezTo>
                    <a:pt x="3400" y="230"/>
                    <a:pt x="3400" y="230"/>
                    <a:pt x="3400" y="230"/>
                  </a:cubicBezTo>
                  <a:cubicBezTo>
                    <a:pt x="3397" y="230"/>
                    <a:pt x="3395" y="232"/>
                    <a:pt x="3396" y="234"/>
                  </a:cubicBezTo>
                  <a:cubicBezTo>
                    <a:pt x="3396" y="237"/>
                    <a:pt x="3399" y="239"/>
                    <a:pt x="3402" y="239"/>
                  </a:cubicBezTo>
                  <a:cubicBezTo>
                    <a:pt x="3402" y="239"/>
                    <a:pt x="3402" y="239"/>
                    <a:pt x="3402" y="239"/>
                  </a:cubicBezTo>
                  <a:cubicBezTo>
                    <a:pt x="3405" y="239"/>
                    <a:pt x="3407" y="236"/>
                    <a:pt x="3406" y="234"/>
                  </a:cubicBezTo>
                  <a:cubicBezTo>
                    <a:pt x="3405" y="232"/>
                    <a:pt x="3403" y="230"/>
                    <a:pt x="3400" y="230"/>
                  </a:cubicBezTo>
                  <a:moveTo>
                    <a:pt x="3480" y="226"/>
                  </a:moveTo>
                  <a:cubicBezTo>
                    <a:pt x="3479" y="226"/>
                    <a:pt x="3479" y="226"/>
                    <a:pt x="3479" y="226"/>
                  </a:cubicBezTo>
                  <a:cubicBezTo>
                    <a:pt x="3476" y="226"/>
                    <a:pt x="3475" y="228"/>
                    <a:pt x="3475" y="231"/>
                  </a:cubicBezTo>
                  <a:cubicBezTo>
                    <a:pt x="3476" y="233"/>
                    <a:pt x="3479" y="235"/>
                    <a:pt x="3482" y="235"/>
                  </a:cubicBezTo>
                  <a:cubicBezTo>
                    <a:pt x="3482" y="235"/>
                    <a:pt x="3482" y="235"/>
                    <a:pt x="3482" y="235"/>
                  </a:cubicBezTo>
                  <a:cubicBezTo>
                    <a:pt x="3485" y="235"/>
                    <a:pt x="3486" y="233"/>
                    <a:pt x="3486" y="230"/>
                  </a:cubicBezTo>
                  <a:cubicBezTo>
                    <a:pt x="3485" y="228"/>
                    <a:pt x="3482" y="226"/>
                    <a:pt x="3480" y="226"/>
                  </a:cubicBezTo>
                  <a:moveTo>
                    <a:pt x="443" y="224"/>
                  </a:moveTo>
                  <a:cubicBezTo>
                    <a:pt x="441" y="224"/>
                    <a:pt x="440" y="226"/>
                    <a:pt x="440" y="229"/>
                  </a:cubicBezTo>
                  <a:cubicBezTo>
                    <a:pt x="440" y="231"/>
                    <a:pt x="441" y="233"/>
                    <a:pt x="443" y="233"/>
                  </a:cubicBezTo>
                  <a:cubicBezTo>
                    <a:pt x="444" y="233"/>
                    <a:pt x="444" y="233"/>
                    <a:pt x="444" y="233"/>
                  </a:cubicBezTo>
                  <a:cubicBezTo>
                    <a:pt x="446" y="233"/>
                    <a:pt x="448" y="232"/>
                    <a:pt x="448" y="229"/>
                  </a:cubicBezTo>
                  <a:cubicBezTo>
                    <a:pt x="448" y="227"/>
                    <a:pt x="446" y="225"/>
                    <a:pt x="444" y="224"/>
                  </a:cubicBezTo>
                  <a:cubicBezTo>
                    <a:pt x="444" y="224"/>
                    <a:pt x="443" y="224"/>
                    <a:pt x="443" y="224"/>
                  </a:cubicBezTo>
                  <a:moveTo>
                    <a:pt x="1182" y="223"/>
                  </a:moveTo>
                  <a:cubicBezTo>
                    <a:pt x="1182" y="223"/>
                    <a:pt x="1182" y="223"/>
                    <a:pt x="1181" y="223"/>
                  </a:cubicBezTo>
                  <a:cubicBezTo>
                    <a:pt x="1178" y="224"/>
                    <a:pt x="1176" y="226"/>
                    <a:pt x="1176" y="229"/>
                  </a:cubicBezTo>
                  <a:cubicBezTo>
                    <a:pt x="1176" y="231"/>
                    <a:pt x="1178" y="232"/>
                    <a:pt x="1180" y="232"/>
                  </a:cubicBezTo>
                  <a:cubicBezTo>
                    <a:pt x="1181" y="232"/>
                    <a:pt x="1181" y="232"/>
                    <a:pt x="1182" y="232"/>
                  </a:cubicBezTo>
                  <a:cubicBezTo>
                    <a:pt x="1185" y="231"/>
                    <a:pt x="1187" y="229"/>
                    <a:pt x="1187" y="226"/>
                  </a:cubicBezTo>
                  <a:cubicBezTo>
                    <a:pt x="1187" y="224"/>
                    <a:pt x="1185" y="223"/>
                    <a:pt x="1182" y="223"/>
                  </a:cubicBezTo>
                  <a:moveTo>
                    <a:pt x="3560" y="222"/>
                  </a:moveTo>
                  <a:cubicBezTo>
                    <a:pt x="3560" y="222"/>
                    <a:pt x="3560" y="222"/>
                    <a:pt x="3560" y="222"/>
                  </a:cubicBezTo>
                  <a:cubicBezTo>
                    <a:pt x="3557" y="222"/>
                    <a:pt x="3556" y="224"/>
                    <a:pt x="3556" y="227"/>
                  </a:cubicBezTo>
                  <a:cubicBezTo>
                    <a:pt x="3557" y="229"/>
                    <a:pt x="3560" y="231"/>
                    <a:pt x="3563" y="231"/>
                  </a:cubicBezTo>
                  <a:cubicBezTo>
                    <a:pt x="3563" y="231"/>
                    <a:pt x="3563" y="231"/>
                    <a:pt x="3563" y="231"/>
                  </a:cubicBezTo>
                  <a:cubicBezTo>
                    <a:pt x="3566" y="231"/>
                    <a:pt x="3568" y="229"/>
                    <a:pt x="3567" y="226"/>
                  </a:cubicBezTo>
                  <a:cubicBezTo>
                    <a:pt x="3566" y="224"/>
                    <a:pt x="3563" y="222"/>
                    <a:pt x="3560" y="222"/>
                  </a:cubicBezTo>
                  <a:moveTo>
                    <a:pt x="2926" y="222"/>
                  </a:moveTo>
                  <a:cubicBezTo>
                    <a:pt x="2924" y="222"/>
                    <a:pt x="2923" y="223"/>
                    <a:pt x="2924" y="225"/>
                  </a:cubicBezTo>
                  <a:cubicBezTo>
                    <a:pt x="2924" y="228"/>
                    <a:pt x="2926" y="230"/>
                    <a:pt x="2928" y="231"/>
                  </a:cubicBezTo>
                  <a:cubicBezTo>
                    <a:pt x="2928" y="231"/>
                    <a:pt x="2928" y="231"/>
                    <a:pt x="2929" y="231"/>
                  </a:cubicBezTo>
                  <a:cubicBezTo>
                    <a:pt x="2930" y="231"/>
                    <a:pt x="2931" y="229"/>
                    <a:pt x="2931" y="227"/>
                  </a:cubicBezTo>
                  <a:cubicBezTo>
                    <a:pt x="2930" y="224"/>
                    <a:pt x="2928" y="222"/>
                    <a:pt x="2926" y="222"/>
                  </a:cubicBezTo>
                  <a:cubicBezTo>
                    <a:pt x="2926" y="222"/>
                    <a:pt x="2926" y="222"/>
                    <a:pt x="2926" y="222"/>
                  </a:cubicBezTo>
                  <a:moveTo>
                    <a:pt x="381" y="219"/>
                  </a:moveTo>
                  <a:cubicBezTo>
                    <a:pt x="379" y="219"/>
                    <a:pt x="377" y="220"/>
                    <a:pt x="377" y="223"/>
                  </a:cubicBezTo>
                  <a:cubicBezTo>
                    <a:pt x="377" y="225"/>
                    <a:pt x="379" y="227"/>
                    <a:pt x="381" y="227"/>
                  </a:cubicBezTo>
                  <a:cubicBezTo>
                    <a:pt x="381" y="227"/>
                    <a:pt x="381" y="227"/>
                    <a:pt x="381" y="227"/>
                  </a:cubicBezTo>
                  <a:cubicBezTo>
                    <a:pt x="383" y="227"/>
                    <a:pt x="385" y="226"/>
                    <a:pt x="385" y="223"/>
                  </a:cubicBezTo>
                  <a:cubicBezTo>
                    <a:pt x="385" y="221"/>
                    <a:pt x="383" y="219"/>
                    <a:pt x="381" y="219"/>
                  </a:cubicBezTo>
                  <a:cubicBezTo>
                    <a:pt x="381" y="219"/>
                    <a:pt x="381" y="219"/>
                    <a:pt x="381" y="219"/>
                  </a:cubicBezTo>
                  <a:moveTo>
                    <a:pt x="3642" y="218"/>
                  </a:moveTo>
                  <a:cubicBezTo>
                    <a:pt x="3642" y="218"/>
                    <a:pt x="3642" y="218"/>
                    <a:pt x="3642" y="218"/>
                  </a:cubicBezTo>
                  <a:cubicBezTo>
                    <a:pt x="3639" y="218"/>
                    <a:pt x="3637" y="220"/>
                    <a:pt x="3638" y="223"/>
                  </a:cubicBezTo>
                  <a:cubicBezTo>
                    <a:pt x="3639" y="225"/>
                    <a:pt x="3642" y="227"/>
                    <a:pt x="3645" y="227"/>
                  </a:cubicBezTo>
                  <a:cubicBezTo>
                    <a:pt x="3645" y="227"/>
                    <a:pt x="3645" y="227"/>
                    <a:pt x="3645" y="227"/>
                  </a:cubicBezTo>
                  <a:cubicBezTo>
                    <a:pt x="3648" y="227"/>
                    <a:pt x="3649" y="224"/>
                    <a:pt x="3649" y="222"/>
                  </a:cubicBezTo>
                  <a:cubicBezTo>
                    <a:pt x="3648" y="220"/>
                    <a:pt x="3645" y="218"/>
                    <a:pt x="3642" y="218"/>
                  </a:cubicBezTo>
                  <a:moveTo>
                    <a:pt x="3724" y="214"/>
                  </a:moveTo>
                  <a:cubicBezTo>
                    <a:pt x="3724" y="214"/>
                    <a:pt x="3723" y="214"/>
                    <a:pt x="3723" y="214"/>
                  </a:cubicBezTo>
                  <a:cubicBezTo>
                    <a:pt x="3720" y="214"/>
                    <a:pt x="3719" y="216"/>
                    <a:pt x="3720" y="218"/>
                  </a:cubicBezTo>
                  <a:cubicBezTo>
                    <a:pt x="3721" y="221"/>
                    <a:pt x="3724" y="222"/>
                    <a:pt x="3727" y="222"/>
                  </a:cubicBezTo>
                  <a:cubicBezTo>
                    <a:pt x="3727" y="222"/>
                    <a:pt x="3727" y="222"/>
                    <a:pt x="3727" y="222"/>
                  </a:cubicBezTo>
                  <a:cubicBezTo>
                    <a:pt x="3730" y="222"/>
                    <a:pt x="3731" y="220"/>
                    <a:pt x="3730" y="218"/>
                  </a:cubicBezTo>
                  <a:cubicBezTo>
                    <a:pt x="3729" y="216"/>
                    <a:pt x="3726" y="214"/>
                    <a:pt x="3724" y="214"/>
                  </a:cubicBezTo>
                  <a:moveTo>
                    <a:pt x="318" y="213"/>
                  </a:moveTo>
                  <a:cubicBezTo>
                    <a:pt x="316" y="213"/>
                    <a:pt x="315" y="215"/>
                    <a:pt x="315" y="217"/>
                  </a:cubicBezTo>
                  <a:cubicBezTo>
                    <a:pt x="315" y="219"/>
                    <a:pt x="316" y="222"/>
                    <a:pt x="319" y="222"/>
                  </a:cubicBezTo>
                  <a:cubicBezTo>
                    <a:pt x="319" y="222"/>
                    <a:pt x="319" y="222"/>
                    <a:pt x="319" y="222"/>
                  </a:cubicBezTo>
                  <a:cubicBezTo>
                    <a:pt x="321" y="222"/>
                    <a:pt x="323" y="220"/>
                    <a:pt x="323" y="218"/>
                  </a:cubicBezTo>
                  <a:cubicBezTo>
                    <a:pt x="323" y="215"/>
                    <a:pt x="321" y="213"/>
                    <a:pt x="319" y="213"/>
                  </a:cubicBezTo>
                  <a:cubicBezTo>
                    <a:pt x="319" y="213"/>
                    <a:pt x="319" y="213"/>
                    <a:pt x="318" y="213"/>
                  </a:cubicBezTo>
                  <a:moveTo>
                    <a:pt x="3805" y="210"/>
                  </a:moveTo>
                  <a:cubicBezTo>
                    <a:pt x="3805" y="210"/>
                    <a:pt x="3805" y="210"/>
                    <a:pt x="3805" y="210"/>
                  </a:cubicBezTo>
                  <a:cubicBezTo>
                    <a:pt x="3802" y="210"/>
                    <a:pt x="3801" y="212"/>
                    <a:pt x="3802" y="214"/>
                  </a:cubicBezTo>
                  <a:cubicBezTo>
                    <a:pt x="3803" y="217"/>
                    <a:pt x="3806" y="218"/>
                    <a:pt x="3808" y="218"/>
                  </a:cubicBezTo>
                  <a:cubicBezTo>
                    <a:pt x="3809" y="218"/>
                    <a:pt x="3809" y="218"/>
                    <a:pt x="3809" y="218"/>
                  </a:cubicBezTo>
                  <a:cubicBezTo>
                    <a:pt x="3812" y="218"/>
                    <a:pt x="3813" y="216"/>
                    <a:pt x="3812" y="214"/>
                  </a:cubicBezTo>
                  <a:cubicBezTo>
                    <a:pt x="3811" y="211"/>
                    <a:pt x="3808" y="210"/>
                    <a:pt x="3805" y="210"/>
                  </a:cubicBezTo>
                  <a:moveTo>
                    <a:pt x="256" y="208"/>
                  </a:moveTo>
                  <a:cubicBezTo>
                    <a:pt x="254" y="208"/>
                    <a:pt x="252" y="209"/>
                    <a:pt x="252" y="212"/>
                  </a:cubicBezTo>
                  <a:cubicBezTo>
                    <a:pt x="252" y="214"/>
                    <a:pt x="254" y="216"/>
                    <a:pt x="256" y="216"/>
                  </a:cubicBezTo>
                  <a:cubicBezTo>
                    <a:pt x="256" y="216"/>
                    <a:pt x="256" y="216"/>
                    <a:pt x="256" y="216"/>
                  </a:cubicBezTo>
                  <a:cubicBezTo>
                    <a:pt x="258" y="216"/>
                    <a:pt x="260" y="215"/>
                    <a:pt x="260" y="212"/>
                  </a:cubicBezTo>
                  <a:cubicBezTo>
                    <a:pt x="260" y="210"/>
                    <a:pt x="258" y="208"/>
                    <a:pt x="256" y="208"/>
                  </a:cubicBezTo>
                  <a:cubicBezTo>
                    <a:pt x="256" y="208"/>
                    <a:pt x="256" y="208"/>
                    <a:pt x="256" y="208"/>
                  </a:cubicBezTo>
                  <a:moveTo>
                    <a:pt x="2874" y="208"/>
                  </a:moveTo>
                  <a:cubicBezTo>
                    <a:pt x="2873" y="208"/>
                    <a:pt x="2873" y="209"/>
                    <a:pt x="2873" y="211"/>
                  </a:cubicBezTo>
                  <a:cubicBezTo>
                    <a:pt x="2874" y="213"/>
                    <a:pt x="2875" y="216"/>
                    <a:pt x="2877" y="216"/>
                  </a:cubicBezTo>
                  <a:cubicBezTo>
                    <a:pt x="2877" y="217"/>
                    <a:pt x="2878" y="217"/>
                    <a:pt x="2878" y="217"/>
                  </a:cubicBezTo>
                  <a:cubicBezTo>
                    <a:pt x="2879" y="217"/>
                    <a:pt x="2880" y="215"/>
                    <a:pt x="2879" y="213"/>
                  </a:cubicBezTo>
                  <a:cubicBezTo>
                    <a:pt x="2879" y="211"/>
                    <a:pt x="2877" y="208"/>
                    <a:pt x="2875" y="208"/>
                  </a:cubicBezTo>
                  <a:cubicBezTo>
                    <a:pt x="2875" y="208"/>
                    <a:pt x="2875" y="208"/>
                    <a:pt x="2874" y="208"/>
                  </a:cubicBezTo>
                  <a:moveTo>
                    <a:pt x="3886" y="206"/>
                  </a:moveTo>
                  <a:cubicBezTo>
                    <a:pt x="3885" y="206"/>
                    <a:pt x="3885" y="206"/>
                    <a:pt x="3885" y="206"/>
                  </a:cubicBezTo>
                  <a:cubicBezTo>
                    <a:pt x="3882" y="206"/>
                    <a:pt x="3881" y="208"/>
                    <a:pt x="3882" y="210"/>
                  </a:cubicBezTo>
                  <a:cubicBezTo>
                    <a:pt x="3884" y="213"/>
                    <a:pt x="3887" y="214"/>
                    <a:pt x="3889" y="214"/>
                  </a:cubicBezTo>
                  <a:cubicBezTo>
                    <a:pt x="3889" y="214"/>
                    <a:pt x="3890" y="214"/>
                    <a:pt x="3890" y="214"/>
                  </a:cubicBezTo>
                  <a:cubicBezTo>
                    <a:pt x="3892" y="214"/>
                    <a:pt x="3894" y="212"/>
                    <a:pt x="3893" y="210"/>
                  </a:cubicBezTo>
                  <a:cubicBezTo>
                    <a:pt x="3891" y="208"/>
                    <a:pt x="3888" y="206"/>
                    <a:pt x="3886" y="206"/>
                  </a:cubicBezTo>
                  <a:moveTo>
                    <a:pt x="1269" y="205"/>
                  </a:moveTo>
                  <a:cubicBezTo>
                    <a:pt x="1269" y="205"/>
                    <a:pt x="1268" y="205"/>
                    <a:pt x="1268" y="206"/>
                  </a:cubicBezTo>
                  <a:cubicBezTo>
                    <a:pt x="1265" y="206"/>
                    <a:pt x="1262" y="209"/>
                    <a:pt x="1263" y="211"/>
                  </a:cubicBezTo>
                  <a:cubicBezTo>
                    <a:pt x="1263" y="213"/>
                    <a:pt x="1265" y="214"/>
                    <a:pt x="1267" y="214"/>
                  </a:cubicBezTo>
                  <a:cubicBezTo>
                    <a:pt x="1267" y="214"/>
                    <a:pt x="1268" y="214"/>
                    <a:pt x="1269" y="214"/>
                  </a:cubicBezTo>
                  <a:cubicBezTo>
                    <a:pt x="1272" y="213"/>
                    <a:pt x="1274" y="211"/>
                    <a:pt x="1274" y="209"/>
                  </a:cubicBezTo>
                  <a:cubicBezTo>
                    <a:pt x="1274" y="207"/>
                    <a:pt x="1272" y="205"/>
                    <a:pt x="1269" y="205"/>
                  </a:cubicBezTo>
                  <a:moveTo>
                    <a:pt x="193" y="203"/>
                  </a:moveTo>
                  <a:cubicBezTo>
                    <a:pt x="191" y="203"/>
                    <a:pt x="189" y="205"/>
                    <a:pt x="189" y="207"/>
                  </a:cubicBezTo>
                  <a:cubicBezTo>
                    <a:pt x="189" y="209"/>
                    <a:pt x="191" y="211"/>
                    <a:pt x="193" y="211"/>
                  </a:cubicBezTo>
                  <a:cubicBezTo>
                    <a:pt x="193" y="211"/>
                    <a:pt x="194" y="211"/>
                    <a:pt x="194" y="211"/>
                  </a:cubicBezTo>
                  <a:cubicBezTo>
                    <a:pt x="196" y="211"/>
                    <a:pt x="197" y="210"/>
                    <a:pt x="197" y="207"/>
                  </a:cubicBezTo>
                  <a:cubicBezTo>
                    <a:pt x="197" y="205"/>
                    <a:pt x="196" y="203"/>
                    <a:pt x="193" y="203"/>
                  </a:cubicBezTo>
                  <a:cubicBezTo>
                    <a:pt x="193" y="203"/>
                    <a:pt x="193" y="203"/>
                    <a:pt x="193" y="203"/>
                  </a:cubicBezTo>
                  <a:moveTo>
                    <a:pt x="3965" y="202"/>
                  </a:moveTo>
                  <a:cubicBezTo>
                    <a:pt x="3965" y="202"/>
                    <a:pt x="3965" y="202"/>
                    <a:pt x="3964" y="202"/>
                  </a:cubicBezTo>
                  <a:cubicBezTo>
                    <a:pt x="3962" y="202"/>
                    <a:pt x="3961" y="204"/>
                    <a:pt x="3962" y="207"/>
                  </a:cubicBezTo>
                  <a:cubicBezTo>
                    <a:pt x="3963" y="209"/>
                    <a:pt x="3966" y="211"/>
                    <a:pt x="3969" y="211"/>
                  </a:cubicBezTo>
                  <a:cubicBezTo>
                    <a:pt x="3969" y="211"/>
                    <a:pt x="3969" y="211"/>
                    <a:pt x="3969" y="211"/>
                  </a:cubicBezTo>
                  <a:cubicBezTo>
                    <a:pt x="3972" y="211"/>
                    <a:pt x="3973" y="209"/>
                    <a:pt x="3972" y="206"/>
                  </a:cubicBezTo>
                  <a:cubicBezTo>
                    <a:pt x="3971" y="204"/>
                    <a:pt x="3967" y="202"/>
                    <a:pt x="3965" y="202"/>
                  </a:cubicBezTo>
                  <a:moveTo>
                    <a:pt x="4042" y="199"/>
                  </a:moveTo>
                  <a:cubicBezTo>
                    <a:pt x="4042" y="199"/>
                    <a:pt x="4042" y="199"/>
                    <a:pt x="4042" y="199"/>
                  </a:cubicBezTo>
                  <a:cubicBezTo>
                    <a:pt x="4039" y="199"/>
                    <a:pt x="4038" y="201"/>
                    <a:pt x="4040" y="203"/>
                  </a:cubicBezTo>
                  <a:cubicBezTo>
                    <a:pt x="4041" y="206"/>
                    <a:pt x="4044" y="207"/>
                    <a:pt x="4047" y="207"/>
                  </a:cubicBezTo>
                  <a:cubicBezTo>
                    <a:pt x="4047" y="207"/>
                    <a:pt x="4047" y="207"/>
                    <a:pt x="4047" y="207"/>
                  </a:cubicBezTo>
                  <a:cubicBezTo>
                    <a:pt x="4050" y="207"/>
                    <a:pt x="4051" y="205"/>
                    <a:pt x="4049" y="203"/>
                  </a:cubicBezTo>
                  <a:cubicBezTo>
                    <a:pt x="4048" y="201"/>
                    <a:pt x="4045" y="199"/>
                    <a:pt x="4042" y="199"/>
                  </a:cubicBezTo>
                  <a:moveTo>
                    <a:pt x="130" y="199"/>
                  </a:moveTo>
                  <a:cubicBezTo>
                    <a:pt x="128" y="199"/>
                    <a:pt x="127" y="200"/>
                    <a:pt x="127" y="203"/>
                  </a:cubicBezTo>
                  <a:cubicBezTo>
                    <a:pt x="126" y="205"/>
                    <a:pt x="128" y="207"/>
                    <a:pt x="131" y="207"/>
                  </a:cubicBezTo>
                  <a:cubicBezTo>
                    <a:pt x="131" y="207"/>
                    <a:pt x="131" y="207"/>
                    <a:pt x="131" y="207"/>
                  </a:cubicBezTo>
                  <a:cubicBezTo>
                    <a:pt x="133" y="207"/>
                    <a:pt x="134" y="205"/>
                    <a:pt x="134" y="203"/>
                  </a:cubicBezTo>
                  <a:cubicBezTo>
                    <a:pt x="135" y="201"/>
                    <a:pt x="133" y="199"/>
                    <a:pt x="131" y="199"/>
                  </a:cubicBezTo>
                  <a:cubicBezTo>
                    <a:pt x="130" y="199"/>
                    <a:pt x="130" y="199"/>
                    <a:pt x="130" y="199"/>
                  </a:cubicBezTo>
                  <a:moveTo>
                    <a:pt x="4117" y="197"/>
                  </a:moveTo>
                  <a:cubicBezTo>
                    <a:pt x="4117" y="197"/>
                    <a:pt x="4117" y="197"/>
                    <a:pt x="4117" y="197"/>
                  </a:cubicBezTo>
                  <a:cubicBezTo>
                    <a:pt x="4114" y="197"/>
                    <a:pt x="4113" y="199"/>
                    <a:pt x="4115" y="201"/>
                  </a:cubicBezTo>
                  <a:cubicBezTo>
                    <a:pt x="4116" y="203"/>
                    <a:pt x="4119" y="205"/>
                    <a:pt x="4122" y="205"/>
                  </a:cubicBezTo>
                  <a:cubicBezTo>
                    <a:pt x="4122" y="205"/>
                    <a:pt x="4122" y="205"/>
                    <a:pt x="4122" y="205"/>
                  </a:cubicBezTo>
                  <a:cubicBezTo>
                    <a:pt x="4125" y="205"/>
                    <a:pt x="4126" y="203"/>
                    <a:pt x="4124" y="201"/>
                  </a:cubicBezTo>
                  <a:cubicBezTo>
                    <a:pt x="4123" y="198"/>
                    <a:pt x="4120" y="197"/>
                    <a:pt x="4117" y="197"/>
                  </a:cubicBezTo>
                  <a:moveTo>
                    <a:pt x="67" y="195"/>
                  </a:moveTo>
                  <a:cubicBezTo>
                    <a:pt x="65" y="195"/>
                    <a:pt x="63" y="197"/>
                    <a:pt x="63" y="199"/>
                  </a:cubicBezTo>
                  <a:cubicBezTo>
                    <a:pt x="63" y="201"/>
                    <a:pt x="65" y="203"/>
                    <a:pt x="67" y="203"/>
                  </a:cubicBezTo>
                  <a:cubicBezTo>
                    <a:pt x="67" y="203"/>
                    <a:pt x="67" y="204"/>
                    <a:pt x="68" y="204"/>
                  </a:cubicBezTo>
                  <a:cubicBezTo>
                    <a:pt x="70" y="204"/>
                    <a:pt x="71" y="202"/>
                    <a:pt x="71" y="200"/>
                  </a:cubicBezTo>
                  <a:cubicBezTo>
                    <a:pt x="71" y="197"/>
                    <a:pt x="70" y="195"/>
                    <a:pt x="67" y="195"/>
                  </a:cubicBezTo>
                  <a:cubicBezTo>
                    <a:pt x="67" y="195"/>
                    <a:pt x="67" y="195"/>
                    <a:pt x="67" y="195"/>
                  </a:cubicBezTo>
                  <a:moveTo>
                    <a:pt x="4189" y="195"/>
                  </a:moveTo>
                  <a:cubicBezTo>
                    <a:pt x="4189" y="195"/>
                    <a:pt x="4189" y="195"/>
                    <a:pt x="4189" y="195"/>
                  </a:cubicBezTo>
                  <a:cubicBezTo>
                    <a:pt x="4187" y="195"/>
                    <a:pt x="4186" y="197"/>
                    <a:pt x="4187" y="199"/>
                  </a:cubicBezTo>
                  <a:cubicBezTo>
                    <a:pt x="4189" y="201"/>
                    <a:pt x="4192" y="203"/>
                    <a:pt x="4194" y="203"/>
                  </a:cubicBezTo>
                  <a:cubicBezTo>
                    <a:pt x="4194" y="203"/>
                    <a:pt x="4194" y="203"/>
                    <a:pt x="4194" y="203"/>
                  </a:cubicBezTo>
                  <a:cubicBezTo>
                    <a:pt x="4197" y="203"/>
                    <a:pt x="4198" y="201"/>
                    <a:pt x="4196" y="199"/>
                  </a:cubicBezTo>
                  <a:cubicBezTo>
                    <a:pt x="4195" y="196"/>
                    <a:pt x="4192" y="195"/>
                    <a:pt x="4189" y="195"/>
                  </a:cubicBezTo>
                  <a:moveTo>
                    <a:pt x="4258" y="194"/>
                  </a:moveTo>
                  <a:cubicBezTo>
                    <a:pt x="4258" y="194"/>
                    <a:pt x="4258" y="194"/>
                    <a:pt x="4258" y="194"/>
                  </a:cubicBezTo>
                  <a:cubicBezTo>
                    <a:pt x="4255" y="194"/>
                    <a:pt x="4255" y="196"/>
                    <a:pt x="4256" y="198"/>
                  </a:cubicBezTo>
                  <a:cubicBezTo>
                    <a:pt x="4258" y="200"/>
                    <a:pt x="4261" y="202"/>
                    <a:pt x="4263" y="202"/>
                  </a:cubicBezTo>
                  <a:cubicBezTo>
                    <a:pt x="4263" y="202"/>
                    <a:pt x="4263" y="202"/>
                    <a:pt x="4263" y="202"/>
                  </a:cubicBezTo>
                  <a:cubicBezTo>
                    <a:pt x="4265" y="202"/>
                    <a:pt x="4266" y="200"/>
                    <a:pt x="4265" y="198"/>
                  </a:cubicBezTo>
                  <a:cubicBezTo>
                    <a:pt x="4263" y="195"/>
                    <a:pt x="4260" y="194"/>
                    <a:pt x="4258" y="194"/>
                  </a:cubicBezTo>
                  <a:moveTo>
                    <a:pt x="4321" y="193"/>
                  </a:moveTo>
                  <a:cubicBezTo>
                    <a:pt x="4321" y="193"/>
                    <a:pt x="4321" y="193"/>
                    <a:pt x="4321" y="193"/>
                  </a:cubicBezTo>
                  <a:cubicBezTo>
                    <a:pt x="4319" y="193"/>
                    <a:pt x="4318" y="195"/>
                    <a:pt x="4320" y="197"/>
                  </a:cubicBezTo>
                  <a:cubicBezTo>
                    <a:pt x="4321" y="199"/>
                    <a:pt x="4324" y="201"/>
                    <a:pt x="4326" y="201"/>
                  </a:cubicBezTo>
                  <a:cubicBezTo>
                    <a:pt x="4326" y="201"/>
                    <a:pt x="4326" y="201"/>
                    <a:pt x="4326" y="201"/>
                  </a:cubicBezTo>
                  <a:cubicBezTo>
                    <a:pt x="4328" y="201"/>
                    <a:pt x="4329" y="199"/>
                    <a:pt x="4327" y="197"/>
                  </a:cubicBezTo>
                  <a:cubicBezTo>
                    <a:pt x="4326" y="195"/>
                    <a:pt x="4323" y="193"/>
                    <a:pt x="4321" y="193"/>
                  </a:cubicBezTo>
                  <a:moveTo>
                    <a:pt x="4" y="193"/>
                  </a:moveTo>
                  <a:cubicBezTo>
                    <a:pt x="2" y="193"/>
                    <a:pt x="0" y="195"/>
                    <a:pt x="0" y="197"/>
                  </a:cubicBezTo>
                  <a:cubicBezTo>
                    <a:pt x="0" y="199"/>
                    <a:pt x="2" y="201"/>
                    <a:pt x="4" y="201"/>
                  </a:cubicBezTo>
                  <a:cubicBezTo>
                    <a:pt x="4" y="201"/>
                    <a:pt x="4" y="201"/>
                    <a:pt x="4" y="201"/>
                  </a:cubicBezTo>
                  <a:cubicBezTo>
                    <a:pt x="6" y="201"/>
                    <a:pt x="8" y="199"/>
                    <a:pt x="8" y="197"/>
                  </a:cubicBezTo>
                  <a:cubicBezTo>
                    <a:pt x="8" y="195"/>
                    <a:pt x="6" y="193"/>
                    <a:pt x="4" y="193"/>
                  </a:cubicBezTo>
                  <a:cubicBezTo>
                    <a:pt x="4" y="193"/>
                    <a:pt x="4" y="193"/>
                    <a:pt x="4" y="193"/>
                  </a:cubicBezTo>
                  <a:moveTo>
                    <a:pt x="4380" y="192"/>
                  </a:moveTo>
                  <a:cubicBezTo>
                    <a:pt x="4379" y="192"/>
                    <a:pt x="4379" y="192"/>
                    <a:pt x="4379" y="192"/>
                  </a:cubicBezTo>
                  <a:cubicBezTo>
                    <a:pt x="4377" y="192"/>
                    <a:pt x="4377" y="194"/>
                    <a:pt x="4379" y="196"/>
                  </a:cubicBezTo>
                  <a:cubicBezTo>
                    <a:pt x="4380" y="198"/>
                    <a:pt x="4383" y="200"/>
                    <a:pt x="4385" y="200"/>
                  </a:cubicBezTo>
                  <a:cubicBezTo>
                    <a:pt x="4385" y="200"/>
                    <a:pt x="4385" y="200"/>
                    <a:pt x="4385" y="200"/>
                  </a:cubicBezTo>
                  <a:cubicBezTo>
                    <a:pt x="4387" y="200"/>
                    <a:pt x="4387" y="198"/>
                    <a:pt x="4386" y="196"/>
                  </a:cubicBezTo>
                  <a:cubicBezTo>
                    <a:pt x="4384" y="193"/>
                    <a:pt x="4382" y="192"/>
                    <a:pt x="4380" y="192"/>
                  </a:cubicBezTo>
                  <a:moveTo>
                    <a:pt x="2826" y="191"/>
                  </a:moveTo>
                  <a:cubicBezTo>
                    <a:pt x="2825" y="191"/>
                    <a:pt x="2824" y="192"/>
                    <a:pt x="2825" y="194"/>
                  </a:cubicBezTo>
                  <a:cubicBezTo>
                    <a:pt x="2826" y="196"/>
                    <a:pt x="2828" y="199"/>
                    <a:pt x="2829" y="199"/>
                  </a:cubicBezTo>
                  <a:cubicBezTo>
                    <a:pt x="2829" y="199"/>
                    <a:pt x="2830" y="200"/>
                    <a:pt x="2830" y="200"/>
                  </a:cubicBezTo>
                  <a:cubicBezTo>
                    <a:pt x="2831" y="200"/>
                    <a:pt x="2831" y="198"/>
                    <a:pt x="2831" y="196"/>
                  </a:cubicBezTo>
                  <a:cubicBezTo>
                    <a:pt x="2830" y="194"/>
                    <a:pt x="2828" y="192"/>
                    <a:pt x="2827" y="191"/>
                  </a:cubicBezTo>
                  <a:cubicBezTo>
                    <a:pt x="2826" y="191"/>
                    <a:pt x="2826" y="191"/>
                    <a:pt x="2826" y="191"/>
                  </a:cubicBezTo>
                  <a:moveTo>
                    <a:pt x="4435" y="189"/>
                  </a:moveTo>
                  <a:cubicBezTo>
                    <a:pt x="4435" y="189"/>
                    <a:pt x="4435" y="189"/>
                    <a:pt x="4435" y="189"/>
                  </a:cubicBezTo>
                  <a:cubicBezTo>
                    <a:pt x="4433" y="189"/>
                    <a:pt x="4433" y="191"/>
                    <a:pt x="4434" y="193"/>
                  </a:cubicBezTo>
                  <a:cubicBezTo>
                    <a:pt x="4435" y="196"/>
                    <a:pt x="4438" y="197"/>
                    <a:pt x="4440" y="197"/>
                  </a:cubicBezTo>
                  <a:cubicBezTo>
                    <a:pt x="4440" y="197"/>
                    <a:pt x="4440" y="197"/>
                    <a:pt x="4440" y="197"/>
                  </a:cubicBezTo>
                  <a:cubicBezTo>
                    <a:pt x="4442" y="197"/>
                    <a:pt x="4442" y="195"/>
                    <a:pt x="4441" y="193"/>
                  </a:cubicBezTo>
                  <a:cubicBezTo>
                    <a:pt x="4440" y="191"/>
                    <a:pt x="4437" y="189"/>
                    <a:pt x="4435" y="189"/>
                  </a:cubicBezTo>
                  <a:moveTo>
                    <a:pt x="4488" y="186"/>
                  </a:moveTo>
                  <a:cubicBezTo>
                    <a:pt x="4488" y="186"/>
                    <a:pt x="4488" y="186"/>
                    <a:pt x="4488" y="186"/>
                  </a:cubicBezTo>
                  <a:cubicBezTo>
                    <a:pt x="4486" y="186"/>
                    <a:pt x="4486" y="188"/>
                    <a:pt x="4487" y="190"/>
                  </a:cubicBezTo>
                  <a:cubicBezTo>
                    <a:pt x="4488" y="193"/>
                    <a:pt x="4491" y="194"/>
                    <a:pt x="4492" y="194"/>
                  </a:cubicBezTo>
                  <a:cubicBezTo>
                    <a:pt x="4492" y="194"/>
                    <a:pt x="4492" y="194"/>
                    <a:pt x="4493" y="194"/>
                  </a:cubicBezTo>
                  <a:cubicBezTo>
                    <a:pt x="4494" y="194"/>
                    <a:pt x="4495" y="192"/>
                    <a:pt x="4493" y="190"/>
                  </a:cubicBezTo>
                  <a:cubicBezTo>
                    <a:pt x="4492" y="188"/>
                    <a:pt x="4490" y="186"/>
                    <a:pt x="4488" y="186"/>
                  </a:cubicBezTo>
                  <a:moveTo>
                    <a:pt x="1359" y="185"/>
                  </a:moveTo>
                  <a:cubicBezTo>
                    <a:pt x="1359" y="185"/>
                    <a:pt x="1358" y="186"/>
                    <a:pt x="1357" y="186"/>
                  </a:cubicBezTo>
                  <a:cubicBezTo>
                    <a:pt x="1354" y="186"/>
                    <a:pt x="1352" y="189"/>
                    <a:pt x="1352" y="191"/>
                  </a:cubicBezTo>
                  <a:cubicBezTo>
                    <a:pt x="1353" y="193"/>
                    <a:pt x="1354" y="194"/>
                    <a:pt x="1357" y="194"/>
                  </a:cubicBezTo>
                  <a:cubicBezTo>
                    <a:pt x="1357" y="194"/>
                    <a:pt x="1358" y="194"/>
                    <a:pt x="1359" y="194"/>
                  </a:cubicBezTo>
                  <a:cubicBezTo>
                    <a:pt x="1362" y="193"/>
                    <a:pt x="1364" y="191"/>
                    <a:pt x="1364" y="188"/>
                  </a:cubicBezTo>
                  <a:cubicBezTo>
                    <a:pt x="1364" y="187"/>
                    <a:pt x="1362" y="185"/>
                    <a:pt x="1359" y="185"/>
                  </a:cubicBezTo>
                  <a:moveTo>
                    <a:pt x="4538" y="183"/>
                  </a:moveTo>
                  <a:cubicBezTo>
                    <a:pt x="4538" y="183"/>
                    <a:pt x="4538" y="183"/>
                    <a:pt x="4538" y="183"/>
                  </a:cubicBezTo>
                  <a:cubicBezTo>
                    <a:pt x="4536" y="183"/>
                    <a:pt x="4536" y="185"/>
                    <a:pt x="4537" y="187"/>
                  </a:cubicBezTo>
                  <a:cubicBezTo>
                    <a:pt x="4539" y="189"/>
                    <a:pt x="4541" y="191"/>
                    <a:pt x="4543" y="191"/>
                  </a:cubicBezTo>
                  <a:cubicBezTo>
                    <a:pt x="4543" y="191"/>
                    <a:pt x="4543" y="191"/>
                    <a:pt x="4543" y="191"/>
                  </a:cubicBezTo>
                  <a:cubicBezTo>
                    <a:pt x="4545" y="191"/>
                    <a:pt x="4545" y="189"/>
                    <a:pt x="4544" y="186"/>
                  </a:cubicBezTo>
                  <a:cubicBezTo>
                    <a:pt x="4542" y="184"/>
                    <a:pt x="4540" y="183"/>
                    <a:pt x="4538" y="183"/>
                  </a:cubicBezTo>
                  <a:moveTo>
                    <a:pt x="4587" y="179"/>
                  </a:moveTo>
                  <a:cubicBezTo>
                    <a:pt x="4587" y="179"/>
                    <a:pt x="4587" y="179"/>
                    <a:pt x="4587" y="179"/>
                  </a:cubicBezTo>
                  <a:cubicBezTo>
                    <a:pt x="4585" y="179"/>
                    <a:pt x="4585" y="181"/>
                    <a:pt x="4586" y="183"/>
                  </a:cubicBezTo>
                  <a:cubicBezTo>
                    <a:pt x="4587" y="185"/>
                    <a:pt x="4590" y="187"/>
                    <a:pt x="4591" y="187"/>
                  </a:cubicBezTo>
                  <a:cubicBezTo>
                    <a:pt x="4591" y="187"/>
                    <a:pt x="4591" y="187"/>
                    <a:pt x="4591" y="187"/>
                  </a:cubicBezTo>
                  <a:cubicBezTo>
                    <a:pt x="4593" y="186"/>
                    <a:pt x="4594" y="185"/>
                    <a:pt x="4592" y="182"/>
                  </a:cubicBezTo>
                  <a:cubicBezTo>
                    <a:pt x="4591" y="180"/>
                    <a:pt x="4589" y="179"/>
                    <a:pt x="4587" y="179"/>
                  </a:cubicBezTo>
                  <a:moveTo>
                    <a:pt x="4635" y="174"/>
                  </a:moveTo>
                  <a:cubicBezTo>
                    <a:pt x="4635" y="174"/>
                    <a:pt x="4635" y="174"/>
                    <a:pt x="4635" y="174"/>
                  </a:cubicBezTo>
                  <a:cubicBezTo>
                    <a:pt x="4633" y="174"/>
                    <a:pt x="4633" y="176"/>
                    <a:pt x="4634" y="179"/>
                  </a:cubicBezTo>
                  <a:cubicBezTo>
                    <a:pt x="4635" y="181"/>
                    <a:pt x="4637" y="182"/>
                    <a:pt x="4639" y="182"/>
                  </a:cubicBezTo>
                  <a:cubicBezTo>
                    <a:pt x="4639" y="182"/>
                    <a:pt x="4639" y="182"/>
                    <a:pt x="4639" y="182"/>
                  </a:cubicBezTo>
                  <a:cubicBezTo>
                    <a:pt x="4640" y="182"/>
                    <a:pt x="4641" y="180"/>
                    <a:pt x="4640" y="178"/>
                  </a:cubicBezTo>
                  <a:cubicBezTo>
                    <a:pt x="4639" y="176"/>
                    <a:pt x="4637" y="174"/>
                    <a:pt x="4635" y="174"/>
                  </a:cubicBezTo>
                  <a:moveTo>
                    <a:pt x="2780" y="172"/>
                  </a:moveTo>
                  <a:cubicBezTo>
                    <a:pt x="2779" y="172"/>
                    <a:pt x="2778" y="173"/>
                    <a:pt x="2779" y="175"/>
                  </a:cubicBezTo>
                  <a:cubicBezTo>
                    <a:pt x="2780" y="177"/>
                    <a:pt x="2782" y="179"/>
                    <a:pt x="2783" y="180"/>
                  </a:cubicBezTo>
                  <a:cubicBezTo>
                    <a:pt x="2784" y="180"/>
                    <a:pt x="2784" y="180"/>
                    <a:pt x="2784" y="180"/>
                  </a:cubicBezTo>
                  <a:cubicBezTo>
                    <a:pt x="2785" y="180"/>
                    <a:pt x="2785" y="179"/>
                    <a:pt x="2785" y="177"/>
                  </a:cubicBezTo>
                  <a:cubicBezTo>
                    <a:pt x="2784" y="175"/>
                    <a:pt x="2782" y="173"/>
                    <a:pt x="2780" y="172"/>
                  </a:cubicBezTo>
                  <a:cubicBezTo>
                    <a:pt x="2780" y="172"/>
                    <a:pt x="2780" y="172"/>
                    <a:pt x="2780" y="172"/>
                  </a:cubicBezTo>
                  <a:moveTo>
                    <a:pt x="4682" y="170"/>
                  </a:moveTo>
                  <a:cubicBezTo>
                    <a:pt x="4682" y="170"/>
                    <a:pt x="4682" y="170"/>
                    <a:pt x="4682" y="170"/>
                  </a:cubicBezTo>
                  <a:cubicBezTo>
                    <a:pt x="4680" y="170"/>
                    <a:pt x="4680" y="172"/>
                    <a:pt x="4681" y="174"/>
                  </a:cubicBezTo>
                  <a:cubicBezTo>
                    <a:pt x="4682" y="176"/>
                    <a:pt x="4684" y="178"/>
                    <a:pt x="4685" y="178"/>
                  </a:cubicBezTo>
                  <a:cubicBezTo>
                    <a:pt x="4686" y="178"/>
                    <a:pt x="4686" y="178"/>
                    <a:pt x="4686" y="178"/>
                  </a:cubicBezTo>
                  <a:cubicBezTo>
                    <a:pt x="4687" y="177"/>
                    <a:pt x="4688" y="176"/>
                    <a:pt x="4687" y="173"/>
                  </a:cubicBezTo>
                  <a:cubicBezTo>
                    <a:pt x="4686" y="171"/>
                    <a:pt x="4684" y="170"/>
                    <a:pt x="4682" y="170"/>
                  </a:cubicBezTo>
                  <a:moveTo>
                    <a:pt x="4729" y="165"/>
                  </a:moveTo>
                  <a:cubicBezTo>
                    <a:pt x="4729" y="165"/>
                    <a:pt x="4729" y="165"/>
                    <a:pt x="4729" y="165"/>
                  </a:cubicBezTo>
                  <a:cubicBezTo>
                    <a:pt x="4727" y="165"/>
                    <a:pt x="4727" y="167"/>
                    <a:pt x="4728" y="169"/>
                  </a:cubicBezTo>
                  <a:cubicBezTo>
                    <a:pt x="4729" y="171"/>
                    <a:pt x="4730" y="173"/>
                    <a:pt x="4732" y="173"/>
                  </a:cubicBezTo>
                  <a:cubicBezTo>
                    <a:pt x="4732" y="173"/>
                    <a:pt x="4732" y="173"/>
                    <a:pt x="4732" y="173"/>
                  </a:cubicBezTo>
                  <a:cubicBezTo>
                    <a:pt x="4734" y="173"/>
                    <a:pt x="4735" y="171"/>
                    <a:pt x="4734" y="169"/>
                  </a:cubicBezTo>
                  <a:cubicBezTo>
                    <a:pt x="4733" y="167"/>
                    <a:pt x="4731" y="165"/>
                    <a:pt x="4729" y="165"/>
                  </a:cubicBezTo>
                  <a:moveTo>
                    <a:pt x="1451" y="164"/>
                  </a:moveTo>
                  <a:cubicBezTo>
                    <a:pt x="1451" y="164"/>
                    <a:pt x="1450" y="164"/>
                    <a:pt x="1449" y="164"/>
                  </a:cubicBezTo>
                  <a:cubicBezTo>
                    <a:pt x="1446" y="165"/>
                    <a:pt x="1444" y="167"/>
                    <a:pt x="1444" y="169"/>
                  </a:cubicBezTo>
                  <a:cubicBezTo>
                    <a:pt x="1445" y="171"/>
                    <a:pt x="1447" y="172"/>
                    <a:pt x="1449" y="172"/>
                  </a:cubicBezTo>
                  <a:cubicBezTo>
                    <a:pt x="1450" y="172"/>
                    <a:pt x="1450" y="172"/>
                    <a:pt x="1451" y="172"/>
                  </a:cubicBezTo>
                  <a:cubicBezTo>
                    <a:pt x="1454" y="171"/>
                    <a:pt x="1457" y="168"/>
                    <a:pt x="1456" y="166"/>
                  </a:cubicBezTo>
                  <a:cubicBezTo>
                    <a:pt x="1456" y="165"/>
                    <a:pt x="1454" y="164"/>
                    <a:pt x="1451" y="164"/>
                  </a:cubicBezTo>
                  <a:moveTo>
                    <a:pt x="4777" y="161"/>
                  </a:moveTo>
                  <a:cubicBezTo>
                    <a:pt x="4777" y="161"/>
                    <a:pt x="4777" y="161"/>
                    <a:pt x="4776" y="161"/>
                  </a:cubicBezTo>
                  <a:cubicBezTo>
                    <a:pt x="4775" y="161"/>
                    <a:pt x="4774" y="163"/>
                    <a:pt x="4775" y="165"/>
                  </a:cubicBezTo>
                  <a:cubicBezTo>
                    <a:pt x="4776" y="167"/>
                    <a:pt x="4777" y="169"/>
                    <a:pt x="4779" y="169"/>
                  </a:cubicBezTo>
                  <a:cubicBezTo>
                    <a:pt x="4779" y="169"/>
                    <a:pt x="4779" y="169"/>
                    <a:pt x="4779" y="169"/>
                  </a:cubicBezTo>
                  <a:cubicBezTo>
                    <a:pt x="4781" y="168"/>
                    <a:pt x="4782" y="167"/>
                    <a:pt x="4781" y="164"/>
                  </a:cubicBezTo>
                  <a:cubicBezTo>
                    <a:pt x="4780" y="162"/>
                    <a:pt x="4778" y="161"/>
                    <a:pt x="4777" y="161"/>
                  </a:cubicBezTo>
                  <a:moveTo>
                    <a:pt x="4825" y="157"/>
                  </a:moveTo>
                  <a:cubicBezTo>
                    <a:pt x="4825" y="157"/>
                    <a:pt x="4825" y="157"/>
                    <a:pt x="4825" y="157"/>
                  </a:cubicBezTo>
                  <a:cubicBezTo>
                    <a:pt x="4823" y="157"/>
                    <a:pt x="4822" y="159"/>
                    <a:pt x="4823" y="161"/>
                  </a:cubicBezTo>
                  <a:cubicBezTo>
                    <a:pt x="4824" y="163"/>
                    <a:pt x="4825" y="164"/>
                    <a:pt x="4827" y="164"/>
                  </a:cubicBezTo>
                  <a:cubicBezTo>
                    <a:pt x="4827" y="164"/>
                    <a:pt x="4827" y="164"/>
                    <a:pt x="4827" y="164"/>
                  </a:cubicBezTo>
                  <a:cubicBezTo>
                    <a:pt x="4829" y="164"/>
                    <a:pt x="4830" y="162"/>
                    <a:pt x="4829" y="160"/>
                  </a:cubicBezTo>
                  <a:cubicBezTo>
                    <a:pt x="4828" y="158"/>
                    <a:pt x="4827" y="157"/>
                    <a:pt x="4825" y="157"/>
                  </a:cubicBezTo>
                  <a:moveTo>
                    <a:pt x="4875" y="153"/>
                  </a:moveTo>
                  <a:cubicBezTo>
                    <a:pt x="4875" y="153"/>
                    <a:pt x="4874" y="153"/>
                    <a:pt x="4874" y="153"/>
                  </a:cubicBezTo>
                  <a:cubicBezTo>
                    <a:pt x="4873" y="153"/>
                    <a:pt x="4872" y="155"/>
                    <a:pt x="4872" y="157"/>
                  </a:cubicBezTo>
                  <a:cubicBezTo>
                    <a:pt x="4873" y="159"/>
                    <a:pt x="4875" y="160"/>
                    <a:pt x="4876" y="160"/>
                  </a:cubicBezTo>
                  <a:cubicBezTo>
                    <a:pt x="4876" y="160"/>
                    <a:pt x="4877" y="160"/>
                    <a:pt x="4877" y="160"/>
                  </a:cubicBezTo>
                  <a:cubicBezTo>
                    <a:pt x="4878" y="160"/>
                    <a:pt x="4879" y="158"/>
                    <a:pt x="4879" y="156"/>
                  </a:cubicBezTo>
                  <a:cubicBezTo>
                    <a:pt x="4878" y="154"/>
                    <a:pt x="4876" y="153"/>
                    <a:pt x="4875" y="153"/>
                  </a:cubicBezTo>
                  <a:moveTo>
                    <a:pt x="2735" y="151"/>
                  </a:moveTo>
                  <a:cubicBezTo>
                    <a:pt x="2734" y="151"/>
                    <a:pt x="2734" y="152"/>
                    <a:pt x="2735" y="154"/>
                  </a:cubicBezTo>
                  <a:cubicBezTo>
                    <a:pt x="2735" y="156"/>
                    <a:pt x="2737" y="158"/>
                    <a:pt x="2739" y="159"/>
                  </a:cubicBezTo>
                  <a:cubicBezTo>
                    <a:pt x="2739" y="159"/>
                    <a:pt x="2740" y="159"/>
                    <a:pt x="2740" y="159"/>
                  </a:cubicBezTo>
                  <a:cubicBezTo>
                    <a:pt x="2741" y="159"/>
                    <a:pt x="2741" y="158"/>
                    <a:pt x="2740" y="157"/>
                  </a:cubicBezTo>
                  <a:cubicBezTo>
                    <a:pt x="2739" y="155"/>
                    <a:pt x="2737" y="152"/>
                    <a:pt x="2736" y="152"/>
                  </a:cubicBezTo>
                  <a:cubicBezTo>
                    <a:pt x="2735" y="151"/>
                    <a:pt x="2735" y="151"/>
                    <a:pt x="2735" y="151"/>
                  </a:cubicBezTo>
                  <a:moveTo>
                    <a:pt x="4926" y="150"/>
                  </a:moveTo>
                  <a:cubicBezTo>
                    <a:pt x="4926" y="150"/>
                    <a:pt x="4926" y="150"/>
                    <a:pt x="4926" y="150"/>
                  </a:cubicBezTo>
                  <a:cubicBezTo>
                    <a:pt x="4924" y="150"/>
                    <a:pt x="4923" y="151"/>
                    <a:pt x="4924" y="153"/>
                  </a:cubicBezTo>
                  <a:cubicBezTo>
                    <a:pt x="4924" y="155"/>
                    <a:pt x="4926" y="157"/>
                    <a:pt x="4928" y="157"/>
                  </a:cubicBezTo>
                  <a:cubicBezTo>
                    <a:pt x="4928" y="157"/>
                    <a:pt x="4928" y="157"/>
                    <a:pt x="4928" y="157"/>
                  </a:cubicBezTo>
                  <a:cubicBezTo>
                    <a:pt x="4930" y="157"/>
                    <a:pt x="4931" y="155"/>
                    <a:pt x="4930" y="153"/>
                  </a:cubicBezTo>
                  <a:cubicBezTo>
                    <a:pt x="4930" y="151"/>
                    <a:pt x="4928" y="150"/>
                    <a:pt x="4926" y="150"/>
                  </a:cubicBezTo>
                  <a:moveTo>
                    <a:pt x="4980" y="147"/>
                  </a:moveTo>
                  <a:cubicBezTo>
                    <a:pt x="4980" y="147"/>
                    <a:pt x="4980" y="147"/>
                    <a:pt x="4980" y="147"/>
                  </a:cubicBezTo>
                  <a:cubicBezTo>
                    <a:pt x="4978" y="147"/>
                    <a:pt x="4977" y="149"/>
                    <a:pt x="4977" y="151"/>
                  </a:cubicBezTo>
                  <a:cubicBezTo>
                    <a:pt x="4978" y="153"/>
                    <a:pt x="4980" y="154"/>
                    <a:pt x="4982" y="154"/>
                  </a:cubicBezTo>
                  <a:cubicBezTo>
                    <a:pt x="4982" y="154"/>
                    <a:pt x="4982" y="154"/>
                    <a:pt x="4982" y="154"/>
                  </a:cubicBezTo>
                  <a:cubicBezTo>
                    <a:pt x="4984" y="154"/>
                    <a:pt x="4985" y="152"/>
                    <a:pt x="4984" y="150"/>
                  </a:cubicBezTo>
                  <a:cubicBezTo>
                    <a:pt x="4984" y="148"/>
                    <a:pt x="4982" y="147"/>
                    <a:pt x="4980" y="147"/>
                  </a:cubicBezTo>
                  <a:moveTo>
                    <a:pt x="5037" y="145"/>
                  </a:moveTo>
                  <a:cubicBezTo>
                    <a:pt x="5037" y="145"/>
                    <a:pt x="5037" y="145"/>
                    <a:pt x="5037" y="145"/>
                  </a:cubicBezTo>
                  <a:cubicBezTo>
                    <a:pt x="5035" y="145"/>
                    <a:pt x="5034" y="147"/>
                    <a:pt x="5034" y="149"/>
                  </a:cubicBezTo>
                  <a:cubicBezTo>
                    <a:pt x="5034" y="151"/>
                    <a:pt x="5036" y="152"/>
                    <a:pt x="5038" y="152"/>
                  </a:cubicBezTo>
                  <a:cubicBezTo>
                    <a:pt x="5038" y="152"/>
                    <a:pt x="5038" y="152"/>
                    <a:pt x="5038" y="152"/>
                  </a:cubicBezTo>
                  <a:cubicBezTo>
                    <a:pt x="5041" y="152"/>
                    <a:pt x="5042" y="150"/>
                    <a:pt x="5041" y="149"/>
                  </a:cubicBezTo>
                  <a:cubicBezTo>
                    <a:pt x="5041" y="147"/>
                    <a:pt x="5039" y="145"/>
                    <a:pt x="5037" y="145"/>
                  </a:cubicBezTo>
                  <a:moveTo>
                    <a:pt x="1545" y="141"/>
                  </a:moveTo>
                  <a:cubicBezTo>
                    <a:pt x="1544" y="141"/>
                    <a:pt x="1543" y="141"/>
                    <a:pt x="1543" y="141"/>
                  </a:cubicBezTo>
                  <a:cubicBezTo>
                    <a:pt x="1539" y="142"/>
                    <a:pt x="1537" y="144"/>
                    <a:pt x="1538" y="146"/>
                  </a:cubicBezTo>
                  <a:cubicBezTo>
                    <a:pt x="1538" y="148"/>
                    <a:pt x="1540" y="149"/>
                    <a:pt x="1543" y="149"/>
                  </a:cubicBezTo>
                  <a:cubicBezTo>
                    <a:pt x="1543" y="149"/>
                    <a:pt x="1544" y="149"/>
                    <a:pt x="1545" y="148"/>
                  </a:cubicBezTo>
                  <a:cubicBezTo>
                    <a:pt x="1548" y="147"/>
                    <a:pt x="1551" y="145"/>
                    <a:pt x="1550" y="143"/>
                  </a:cubicBezTo>
                  <a:cubicBezTo>
                    <a:pt x="1549" y="142"/>
                    <a:pt x="1547" y="141"/>
                    <a:pt x="1545" y="141"/>
                  </a:cubicBezTo>
                  <a:moveTo>
                    <a:pt x="2691" y="130"/>
                  </a:moveTo>
                  <a:cubicBezTo>
                    <a:pt x="2690" y="130"/>
                    <a:pt x="2690" y="131"/>
                    <a:pt x="2691" y="132"/>
                  </a:cubicBezTo>
                  <a:cubicBezTo>
                    <a:pt x="2692" y="134"/>
                    <a:pt x="2694" y="136"/>
                    <a:pt x="2695" y="137"/>
                  </a:cubicBezTo>
                  <a:cubicBezTo>
                    <a:pt x="2696" y="137"/>
                    <a:pt x="2696" y="137"/>
                    <a:pt x="2696" y="137"/>
                  </a:cubicBezTo>
                  <a:cubicBezTo>
                    <a:pt x="2697" y="137"/>
                    <a:pt x="2697" y="136"/>
                    <a:pt x="2696" y="135"/>
                  </a:cubicBezTo>
                  <a:cubicBezTo>
                    <a:pt x="2696" y="133"/>
                    <a:pt x="2693" y="131"/>
                    <a:pt x="2692" y="130"/>
                  </a:cubicBezTo>
                  <a:cubicBezTo>
                    <a:pt x="2692" y="130"/>
                    <a:pt x="2691" y="130"/>
                    <a:pt x="2691" y="130"/>
                  </a:cubicBezTo>
                  <a:moveTo>
                    <a:pt x="1639" y="118"/>
                  </a:moveTo>
                  <a:cubicBezTo>
                    <a:pt x="1638" y="118"/>
                    <a:pt x="1637" y="118"/>
                    <a:pt x="1637" y="118"/>
                  </a:cubicBezTo>
                  <a:cubicBezTo>
                    <a:pt x="1633" y="119"/>
                    <a:pt x="1631" y="121"/>
                    <a:pt x="1632" y="123"/>
                  </a:cubicBezTo>
                  <a:cubicBezTo>
                    <a:pt x="1633" y="124"/>
                    <a:pt x="1635" y="125"/>
                    <a:pt x="1637" y="125"/>
                  </a:cubicBezTo>
                  <a:cubicBezTo>
                    <a:pt x="1638" y="125"/>
                    <a:pt x="1639" y="125"/>
                    <a:pt x="1640" y="125"/>
                  </a:cubicBezTo>
                  <a:cubicBezTo>
                    <a:pt x="1643" y="124"/>
                    <a:pt x="1645" y="122"/>
                    <a:pt x="1644" y="120"/>
                  </a:cubicBezTo>
                  <a:cubicBezTo>
                    <a:pt x="1643" y="118"/>
                    <a:pt x="1641" y="118"/>
                    <a:pt x="1639" y="118"/>
                  </a:cubicBezTo>
                  <a:moveTo>
                    <a:pt x="2647" y="108"/>
                  </a:moveTo>
                  <a:cubicBezTo>
                    <a:pt x="2647" y="108"/>
                    <a:pt x="2647" y="109"/>
                    <a:pt x="2648" y="110"/>
                  </a:cubicBezTo>
                  <a:cubicBezTo>
                    <a:pt x="2649" y="112"/>
                    <a:pt x="2651" y="114"/>
                    <a:pt x="2652" y="115"/>
                  </a:cubicBezTo>
                  <a:cubicBezTo>
                    <a:pt x="2653" y="115"/>
                    <a:pt x="2653" y="115"/>
                    <a:pt x="2653" y="115"/>
                  </a:cubicBezTo>
                  <a:cubicBezTo>
                    <a:pt x="2654" y="115"/>
                    <a:pt x="2654" y="114"/>
                    <a:pt x="2653" y="113"/>
                  </a:cubicBezTo>
                  <a:cubicBezTo>
                    <a:pt x="2652" y="111"/>
                    <a:pt x="2650" y="109"/>
                    <a:pt x="2648" y="108"/>
                  </a:cubicBezTo>
                  <a:cubicBezTo>
                    <a:pt x="2648" y="108"/>
                    <a:pt x="2648" y="108"/>
                    <a:pt x="2647" y="108"/>
                  </a:cubicBezTo>
                  <a:moveTo>
                    <a:pt x="1733" y="95"/>
                  </a:moveTo>
                  <a:cubicBezTo>
                    <a:pt x="1732" y="95"/>
                    <a:pt x="1731" y="95"/>
                    <a:pt x="1730" y="95"/>
                  </a:cubicBezTo>
                  <a:cubicBezTo>
                    <a:pt x="1727" y="96"/>
                    <a:pt x="1725" y="98"/>
                    <a:pt x="1726" y="99"/>
                  </a:cubicBezTo>
                  <a:cubicBezTo>
                    <a:pt x="1727" y="101"/>
                    <a:pt x="1729" y="101"/>
                    <a:pt x="1731" y="101"/>
                  </a:cubicBezTo>
                  <a:cubicBezTo>
                    <a:pt x="1732" y="101"/>
                    <a:pt x="1733" y="101"/>
                    <a:pt x="1734" y="101"/>
                  </a:cubicBezTo>
                  <a:cubicBezTo>
                    <a:pt x="1737" y="100"/>
                    <a:pt x="1739" y="98"/>
                    <a:pt x="1738" y="96"/>
                  </a:cubicBezTo>
                  <a:cubicBezTo>
                    <a:pt x="1737" y="95"/>
                    <a:pt x="1735" y="95"/>
                    <a:pt x="1733" y="95"/>
                  </a:cubicBezTo>
                  <a:moveTo>
                    <a:pt x="2604" y="86"/>
                  </a:moveTo>
                  <a:cubicBezTo>
                    <a:pt x="2603" y="86"/>
                    <a:pt x="2603" y="87"/>
                    <a:pt x="2604" y="88"/>
                  </a:cubicBezTo>
                  <a:cubicBezTo>
                    <a:pt x="2605" y="90"/>
                    <a:pt x="2607" y="92"/>
                    <a:pt x="2609" y="93"/>
                  </a:cubicBezTo>
                  <a:cubicBezTo>
                    <a:pt x="2609" y="93"/>
                    <a:pt x="2610" y="93"/>
                    <a:pt x="2610" y="93"/>
                  </a:cubicBezTo>
                  <a:cubicBezTo>
                    <a:pt x="2611" y="93"/>
                    <a:pt x="2611" y="92"/>
                    <a:pt x="2610" y="91"/>
                  </a:cubicBezTo>
                  <a:cubicBezTo>
                    <a:pt x="2608" y="89"/>
                    <a:pt x="2606" y="87"/>
                    <a:pt x="2605" y="87"/>
                  </a:cubicBezTo>
                  <a:cubicBezTo>
                    <a:pt x="2604" y="86"/>
                    <a:pt x="2604" y="86"/>
                    <a:pt x="2604" y="86"/>
                  </a:cubicBezTo>
                  <a:moveTo>
                    <a:pt x="1825" y="72"/>
                  </a:moveTo>
                  <a:cubicBezTo>
                    <a:pt x="1824" y="72"/>
                    <a:pt x="1823" y="73"/>
                    <a:pt x="1822" y="73"/>
                  </a:cubicBezTo>
                  <a:cubicBezTo>
                    <a:pt x="1819" y="74"/>
                    <a:pt x="1818" y="75"/>
                    <a:pt x="1819" y="77"/>
                  </a:cubicBezTo>
                  <a:cubicBezTo>
                    <a:pt x="1820" y="78"/>
                    <a:pt x="1822" y="79"/>
                    <a:pt x="1824" y="79"/>
                  </a:cubicBezTo>
                  <a:cubicBezTo>
                    <a:pt x="1825" y="79"/>
                    <a:pt x="1826" y="79"/>
                    <a:pt x="1827" y="79"/>
                  </a:cubicBezTo>
                  <a:cubicBezTo>
                    <a:pt x="1830" y="78"/>
                    <a:pt x="1832" y="76"/>
                    <a:pt x="1830" y="74"/>
                  </a:cubicBezTo>
                  <a:cubicBezTo>
                    <a:pt x="1830" y="73"/>
                    <a:pt x="1827" y="72"/>
                    <a:pt x="1825" y="72"/>
                  </a:cubicBezTo>
                  <a:moveTo>
                    <a:pt x="2559" y="66"/>
                  </a:moveTo>
                  <a:cubicBezTo>
                    <a:pt x="2558" y="66"/>
                    <a:pt x="2558" y="66"/>
                    <a:pt x="2559" y="67"/>
                  </a:cubicBezTo>
                  <a:cubicBezTo>
                    <a:pt x="2561" y="69"/>
                    <a:pt x="2563" y="71"/>
                    <a:pt x="2565" y="72"/>
                  </a:cubicBezTo>
                  <a:cubicBezTo>
                    <a:pt x="2565" y="72"/>
                    <a:pt x="2565" y="72"/>
                    <a:pt x="2566" y="72"/>
                  </a:cubicBezTo>
                  <a:cubicBezTo>
                    <a:pt x="2566" y="72"/>
                    <a:pt x="2566" y="71"/>
                    <a:pt x="2565" y="70"/>
                  </a:cubicBezTo>
                  <a:cubicBezTo>
                    <a:pt x="2564" y="68"/>
                    <a:pt x="2561" y="67"/>
                    <a:pt x="2560" y="66"/>
                  </a:cubicBezTo>
                  <a:cubicBezTo>
                    <a:pt x="2559" y="66"/>
                    <a:pt x="2559" y="66"/>
                    <a:pt x="2559" y="66"/>
                  </a:cubicBezTo>
                  <a:moveTo>
                    <a:pt x="1915" y="52"/>
                  </a:moveTo>
                  <a:cubicBezTo>
                    <a:pt x="1914" y="52"/>
                    <a:pt x="1913" y="52"/>
                    <a:pt x="1913" y="52"/>
                  </a:cubicBezTo>
                  <a:cubicBezTo>
                    <a:pt x="1909" y="53"/>
                    <a:pt x="1908" y="55"/>
                    <a:pt x="1909" y="56"/>
                  </a:cubicBezTo>
                  <a:cubicBezTo>
                    <a:pt x="1910" y="57"/>
                    <a:pt x="1913" y="58"/>
                    <a:pt x="1915" y="58"/>
                  </a:cubicBezTo>
                  <a:cubicBezTo>
                    <a:pt x="1916" y="58"/>
                    <a:pt x="1917" y="58"/>
                    <a:pt x="1917" y="58"/>
                  </a:cubicBezTo>
                  <a:cubicBezTo>
                    <a:pt x="1921" y="57"/>
                    <a:pt x="1922" y="55"/>
                    <a:pt x="1921" y="54"/>
                  </a:cubicBezTo>
                  <a:cubicBezTo>
                    <a:pt x="1920" y="53"/>
                    <a:pt x="1918" y="52"/>
                    <a:pt x="1915" y="52"/>
                  </a:cubicBezTo>
                  <a:moveTo>
                    <a:pt x="2513" y="47"/>
                  </a:moveTo>
                  <a:cubicBezTo>
                    <a:pt x="2512" y="47"/>
                    <a:pt x="2512" y="47"/>
                    <a:pt x="2513" y="48"/>
                  </a:cubicBezTo>
                  <a:cubicBezTo>
                    <a:pt x="2515" y="50"/>
                    <a:pt x="2517" y="52"/>
                    <a:pt x="2519" y="52"/>
                  </a:cubicBezTo>
                  <a:cubicBezTo>
                    <a:pt x="2519" y="52"/>
                    <a:pt x="2520" y="52"/>
                    <a:pt x="2520" y="52"/>
                  </a:cubicBezTo>
                  <a:cubicBezTo>
                    <a:pt x="2520" y="52"/>
                    <a:pt x="2520" y="52"/>
                    <a:pt x="2519" y="51"/>
                  </a:cubicBezTo>
                  <a:cubicBezTo>
                    <a:pt x="2518" y="49"/>
                    <a:pt x="2515" y="48"/>
                    <a:pt x="2514" y="47"/>
                  </a:cubicBezTo>
                  <a:cubicBezTo>
                    <a:pt x="2513" y="47"/>
                    <a:pt x="2513" y="47"/>
                    <a:pt x="2513" y="47"/>
                  </a:cubicBezTo>
                  <a:moveTo>
                    <a:pt x="2002" y="34"/>
                  </a:moveTo>
                  <a:cubicBezTo>
                    <a:pt x="2002" y="34"/>
                    <a:pt x="2001" y="34"/>
                    <a:pt x="2000" y="34"/>
                  </a:cubicBezTo>
                  <a:cubicBezTo>
                    <a:pt x="1997" y="35"/>
                    <a:pt x="1996" y="36"/>
                    <a:pt x="1997" y="38"/>
                  </a:cubicBezTo>
                  <a:cubicBezTo>
                    <a:pt x="1998" y="39"/>
                    <a:pt x="2001" y="39"/>
                    <a:pt x="2003" y="39"/>
                  </a:cubicBezTo>
                  <a:cubicBezTo>
                    <a:pt x="2004" y="39"/>
                    <a:pt x="2004" y="39"/>
                    <a:pt x="2005" y="39"/>
                  </a:cubicBezTo>
                  <a:cubicBezTo>
                    <a:pt x="2008" y="39"/>
                    <a:pt x="2010" y="37"/>
                    <a:pt x="2008" y="36"/>
                  </a:cubicBezTo>
                  <a:cubicBezTo>
                    <a:pt x="2007" y="35"/>
                    <a:pt x="2005" y="34"/>
                    <a:pt x="2002" y="34"/>
                  </a:cubicBezTo>
                  <a:moveTo>
                    <a:pt x="2464" y="30"/>
                  </a:moveTo>
                  <a:cubicBezTo>
                    <a:pt x="2463" y="30"/>
                    <a:pt x="2464" y="31"/>
                    <a:pt x="2465" y="32"/>
                  </a:cubicBezTo>
                  <a:cubicBezTo>
                    <a:pt x="2466" y="33"/>
                    <a:pt x="2469" y="35"/>
                    <a:pt x="2471" y="35"/>
                  </a:cubicBezTo>
                  <a:cubicBezTo>
                    <a:pt x="2471" y="35"/>
                    <a:pt x="2471" y="35"/>
                    <a:pt x="2472" y="35"/>
                  </a:cubicBezTo>
                  <a:cubicBezTo>
                    <a:pt x="2472" y="35"/>
                    <a:pt x="2472" y="35"/>
                    <a:pt x="2471" y="34"/>
                  </a:cubicBezTo>
                  <a:cubicBezTo>
                    <a:pt x="2470" y="32"/>
                    <a:pt x="2467" y="31"/>
                    <a:pt x="2465" y="30"/>
                  </a:cubicBezTo>
                  <a:cubicBezTo>
                    <a:pt x="2465" y="30"/>
                    <a:pt x="2464" y="30"/>
                    <a:pt x="2464" y="30"/>
                  </a:cubicBezTo>
                  <a:moveTo>
                    <a:pt x="2085" y="19"/>
                  </a:moveTo>
                  <a:cubicBezTo>
                    <a:pt x="2085" y="19"/>
                    <a:pt x="2084" y="19"/>
                    <a:pt x="2083" y="19"/>
                  </a:cubicBezTo>
                  <a:cubicBezTo>
                    <a:pt x="2081" y="20"/>
                    <a:pt x="2080" y="21"/>
                    <a:pt x="2081" y="22"/>
                  </a:cubicBezTo>
                  <a:cubicBezTo>
                    <a:pt x="2082" y="23"/>
                    <a:pt x="2085" y="24"/>
                    <a:pt x="2087" y="24"/>
                  </a:cubicBezTo>
                  <a:cubicBezTo>
                    <a:pt x="2088" y="24"/>
                    <a:pt x="2088" y="24"/>
                    <a:pt x="2089" y="24"/>
                  </a:cubicBezTo>
                  <a:cubicBezTo>
                    <a:pt x="2092" y="23"/>
                    <a:pt x="2093" y="22"/>
                    <a:pt x="2091" y="21"/>
                  </a:cubicBezTo>
                  <a:cubicBezTo>
                    <a:pt x="2090" y="20"/>
                    <a:pt x="2088" y="19"/>
                    <a:pt x="2085" y="19"/>
                  </a:cubicBezTo>
                  <a:moveTo>
                    <a:pt x="2413" y="16"/>
                  </a:moveTo>
                  <a:cubicBezTo>
                    <a:pt x="2412" y="16"/>
                    <a:pt x="2412" y="17"/>
                    <a:pt x="2414" y="18"/>
                  </a:cubicBezTo>
                  <a:cubicBezTo>
                    <a:pt x="2415" y="19"/>
                    <a:pt x="2418" y="21"/>
                    <a:pt x="2420" y="21"/>
                  </a:cubicBezTo>
                  <a:cubicBezTo>
                    <a:pt x="2420" y="21"/>
                    <a:pt x="2420" y="21"/>
                    <a:pt x="2421" y="21"/>
                  </a:cubicBezTo>
                  <a:cubicBezTo>
                    <a:pt x="2422" y="21"/>
                    <a:pt x="2422" y="21"/>
                    <a:pt x="2420" y="20"/>
                  </a:cubicBezTo>
                  <a:cubicBezTo>
                    <a:pt x="2419" y="18"/>
                    <a:pt x="2416" y="17"/>
                    <a:pt x="2414" y="16"/>
                  </a:cubicBezTo>
                  <a:cubicBezTo>
                    <a:pt x="2414" y="16"/>
                    <a:pt x="2413" y="16"/>
                    <a:pt x="2413" y="16"/>
                  </a:cubicBezTo>
                  <a:moveTo>
                    <a:pt x="2164" y="8"/>
                  </a:moveTo>
                  <a:cubicBezTo>
                    <a:pt x="2163" y="8"/>
                    <a:pt x="2163" y="8"/>
                    <a:pt x="2162" y="8"/>
                  </a:cubicBezTo>
                  <a:cubicBezTo>
                    <a:pt x="2160" y="8"/>
                    <a:pt x="2159" y="9"/>
                    <a:pt x="2160" y="10"/>
                  </a:cubicBezTo>
                  <a:cubicBezTo>
                    <a:pt x="2162" y="12"/>
                    <a:pt x="2164" y="12"/>
                    <a:pt x="2167" y="12"/>
                  </a:cubicBezTo>
                  <a:cubicBezTo>
                    <a:pt x="2167" y="12"/>
                    <a:pt x="2168" y="12"/>
                    <a:pt x="2168" y="12"/>
                  </a:cubicBezTo>
                  <a:cubicBezTo>
                    <a:pt x="2171" y="12"/>
                    <a:pt x="2172" y="11"/>
                    <a:pt x="2170" y="9"/>
                  </a:cubicBezTo>
                  <a:cubicBezTo>
                    <a:pt x="2169" y="8"/>
                    <a:pt x="2166" y="8"/>
                    <a:pt x="2164" y="8"/>
                  </a:cubicBezTo>
                  <a:moveTo>
                    <a:pt x="2359" y="6"/>
                  </a:moveTo>
                  <a:cubicBezTo>
                    <a:pt x="2357" y="6"/>
                    <a:pt x="2358" y="7"/>
                    <a:pt x="2359" y="8"/>
                  </a:cubicBezTo>
                  <a:cubicBezTo>
                    <a:pt x="2361" y="9"/>
                    <a:pt x="2364" y="10"/>
                    <a:pt x="2366" y="11"/>
                  </a:cubicBezTo>
                  <a:cubicBezTo>
                    <a:pt x="2366" y="11"/>
                    <a:pt x="2366" y="11"/>
                    <a:pt x="2366" y="11"/>
                  </a:cubicBezTo>
                  <a:cubicBezTo>
                    <a:pt x="2368" y="11"/>
                    <a:pt x="2368" y="10"/>
                    <a:pt x="2366" y="9"/>
                  </a:cubicBezTo>
                  <a:cubicBezTo>
                    <a:pt x="2364" y="8"/>
                    <a:pt x="2361" y="6"/>
                    <a:pt x="2359" y="6"/>
                  </a:cubicBezTo>
                  <a:cubicBezTo>
                    <a:pt x="2359" y="6"/>
                    <a:pt x="2359" y="6"/>
                    <a:pt x="2359" y="6"/>
                  </a:cubicBezTo>
                  <a:moveTo>
                    <a:pt x="2236" y="1"/>
                  </a:moveTo>
                  <a:cubicBezTo>
                    <a:pt x="2236" y="1"/>
                    <a:pt x="2236" y="1"/>
                    <a:pt x="2236" y="1"/>
                  </a:cubicBezTo>
                  <a:cubicBezTo>
                    <a:pt x="2233" y="1"/>
                    <a:pt x="2233" y="2"/>
                    <a:pt x="2234" y="3"/>
                  </a:cubicBezTo>
                  <a:cubicBezTo>
                    <a:pt x="2236" y="4"/>
                    <a:pt x="2239" y="5"/>
                    <a:pt x="2241" y="5"/>
                  </a:cubicBezTo>
                  <a:cubicBezTo>
                    <a:pt x="2241" y="5"/>
                    <a:pt x="2241" y="5"/>
                    <a:pt x="2242" y="5"/>
                  </a:cubicBezTo>
                  <a:cubicBezTo>
                    <a:pt x="2244" y="5"/>
                    <a:pt x="2245" y="4"/>
                    <a:pt x="2243" y="2"/>
                  </a:cubicBezTo>
                  <a:cubicBezTo>
                    <a:pt x="2242" y="1"/>
                    <a:pt x="2239" y="1"/>
                    <a:pt x="2236" y="1"/>
                  </a:cubicBezTo>
                  <a:moveTo>
                    <a:pt x="2301" y="0"/>
                  </a:moveTo>
                  <a:cubicBezTo>
                    <a:pt x="2299" y="0"/>
                    <a:pt x="2299" y="1"/>
                    <a:pt x="2300" y="2"/>
                  </a:cubicBezTo>
                  <a:cubicBezTo>
                    <a:pt x="2302" y="3"/>
                    <a:pt x="2305" y="4"/>
                    <a:pt x="2307" y="4"/>
                  </a:cubicBezTo>
                  <a:cubicBezTo>
                    <a:pt x="2307" y="4"/>
                    <a:pt x="2307" y="4"/>
                    <a:pt x="2308" y="4"/>
                  </a:cubicBezTo>
                  <a:cubicBezTo>
                    <a:pt x="2309" y="4"/>
                    <a:pt x="2310" y="4"/>
                    <a:pt x="2308" y="2"/>
                  </a:cubicBezTo>
                  <a:cubicBezTo>
                    <a:pt x="2306" y="1"/>
                    <a:pt x="2303" y="0"/>
                    <a:pt x="2301" y="0"/>
                  </a:cubicBezTo>
                  <a:cubicBezTo>
                    <a:pt x="2301" y="0"/>
                    <a:pt x="2301" y="0"/>
                    <a:pt x="230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a:extLst>
                <a:ext uri="{FF2B5EF4-FFF2-40B4-BE49-F238E27FC236}">
                  <a16:creationId xmlns:a16="http://schemas.microsoft.com/office/drawing/2014/main" id="{EB10EFE9-6AA8-424A-ADBE-37ABB6E6DB1E}"/>
                </a:ext>
              </a:extLst>
            </p:cNvPr>
            <p:cNvSpPr>
              <a:spLocks/>
            </p:cNvSpPr>
            <p:nvPr/>
          </p:nvSpPr>
          <p:spPr bwMode="auto">
            <a:xfrm>
              <a:off x="12958763" y="8593138"/>
              <a:ext cx="20638" cy="19050"/>
            </a:xfrm>
            <a:custGeom>
              <a:avLst/>
              <a:gdLst>
                <a:gd name="T0" fmla="*/ 3 w 8"/>
                <a:gd name="T1" fmla="*/ 0 h 7"/>
                <a:gd name="T2" fmla="*/ 1 w 8"/>
                <a:gd name="T3" fmla="*/ 1 h 7"/>
                <a:gd name="T4" fmla="*/ 0 w 8"/>
                <a:gd name="T5" fmla="*/ 4 h 7"/>
                <a:gd name="T6" fmla="*/ 1 w 8"/>
                <a:gd name="T7" fmla="*/ 5 h 7"/>
                <a:gd name="T8" fmla="*/ 2 w 8"/>
                <a:gd name="T9" fmla="*/ 6 h 7"/>
                <a:gd name="T10" fmla="*/ 3 w 8"/>
                <a:gd name="T11" fmla="*/ 7 h 7"/>
                <a:gd name="T12" fmla="*/ 5 w 8"/>
                <a:gd name="T13" fmla="*/ 7 h 7"/>
                <a:gd name="T14" fmla="*/ 5 w 8"/>
                <a:gd name="T15" fmla="*/ 7 h 7"/>
                <a:gd name="T16" fmla="*/ 6 w 8"/>
                <a:gd name="T17" fmla="*/ 7 h 7"/>
                <a:gd name="T18" fmla="*/ 7 w 8"/>
                <a:gd name="T19" fmla="*/ 6 h 7"/>
                <a:gd name="T20" fmla="*/ 8 w 8"/>
                <a:gd name="T21" fmla="*/ 5 h 7"/>
                <a:gd name="T22" fmla="*/ 8 w 8"/>
                <a:gd name="T23" fmla="*/ 4 h 7"/>
                <a:gd name="T24" fmla="*/ 7 w 8"/>
                <a:gd name="T25" fmla="*/ 2 h 7"/>
                <a:gd name="T26" fmla="*/ 6 w 8"/>
                <a:gd name="T27" fmla="*/ 1 h 7"/>
                <a:gd name="T28" fmla="*/ 5 w 8"/>
                <a:gd name="T29" fmla="*/ 0 h 7"/>
                <a:gd name="T30" fmla="*/ 3 w 8"/>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7">
                  <a:moveTo>
                    <a:pt x="3" y="0"/>
                  </a:moveTo>
                  <a:cubicBezTo>
                    <a:pt x="2" y="0"/>
                    <a:pt x="1" y="0"/>
                    <a:pt x="1" y="1"/>
                  </a:cubicBezTo>
                  <a:cubicBezTo>
                    <a:pt x="0" y="2"/>
                    <a:pt x="0" y="3"/>
                    <a:pt x="0" y="4"/>
                  </a:cubicBezTo>
                  <a:cubicBezTo>
                    <a:pt x="0" y="4"/>
                    <a:pt x="0" y="5"/>
                    <a:pt x="1" y="5"/>
                  </a:cubicBezTo>
                  <a:cubicBezTo>
                    <a:pt x="1" y="5"/>
                    <a:pt x="1" y="6"/>
                    <a:pt x="2" y="6"/>
                  </a:cubicBezTo>
                  <a:cubicBezTo>
                    <a:pt x="2" y="6"/>
                    <a:pt x="3" y="7"/>
                    <a:pt x="3" y="7"/>
                  </a:cubicBezTo>
                  <a:cubicBezTo>
                    <a:pt x="4" y="7"/>
                    <a:pt x="4" y="7"/>
                    <a:pt x="5" y="7"/>
                  </a:cubicBezTo>
                  <a:cubicBezTo>
                    <a:pt x="5" y="7"/>
                    <a:pt x="5" y="7"/>
                    <a:pt x="5" y="7"/>
                  </a:cubicBezTo>
                  <a:cubicBezTo>
                    <a:pt x="5" y="7"/>
                    <a:pt x="6" y="7"/>
                    <a:pt x="6" y="7"/>
                  </a:cubicBezTo>
                  <a:cubicBezTo>
                    <a:pt x="7" y="7"/>
                    <a:pt x="7" y="6"/>
                    <a:pt x="7" y="6"/>
                  </a:cubicBezTo>
                  <a:cubicBezTo>
                    <a:pt x="8" y="6"/>
                    <a:pt x="8" y="5"/>
                    <a:pt x="8" y="5"/>
                  </a:cubicBezTo>
                  <a:cubicBezTo>
                    <a:pt x="8" y="5"/>
                    <a:pt x="8" y="4"/>
                    <a:pt x="8" y="4"/>
                  </a:cubicBezTo>
                  <a:cubicBezTo>
                    <a:pt x="8" y="3"/>
                    <a:pt x="8" y="3"/>
                    <a:pt x="7" y="2"/>
                  </a:cubicBezTo>
                  <a:cubicBezTo>
                    <a:pt x="7" y="2"/>
                    <a:pt x="7" y="1"/>
                    <a:pt x="6" y="1"/>
                  </a:cubicBezTo>
                  <a:cubicBezTo>
                    <a:pt x="6" y="1"/>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a:extLst>
                <a:ext uri="{FF2B5EF4-FFF2-40B4-BE49-F238E27FC236}">
                  <a16:creationId xmlns:a16="http://schemas.microsoft.com/office/drawing/2014/main" id="{841AAA9C-DB43-43D3-ABBD-69A5CE3B660D}"/>
                </a:ext>
              </a:extLst>
            </p:cNvPr>
            <p:cNvSpPr>
              <a:spLocks/>
            </p:cNvSpPr>
            <p:nvPr/>
          </p:nvSpPr>
          <p:spPr bwMode="auto">
            <a:xfrm>
              <a:off x="-927100" y="8905875"/>
              <a:ext cx="20638" cy="23813"/>
            </a:xfrm>
            <a:custGeom>
              <a:avLst/>
              <a:gdLst>
                <a:gd name="T0" fmla="*/ 4 w 8"/>
                <a:gd name="T1" fmla="*/ 0 h 9"/>
                <a:gd name="T2" fmla="*/ 2 w 8"/>
                <a:gd name="T3" fmla="*/ 0 h 9"/>
                <a:gd name="T4" fmla="*/ 1 w 8"/>
                <a:gd name="T5" fmla="*/ 1 h 9"/>
                <a:gd name="T6" fmla="*/ 0 w 8"/>
                <a:gd name="T7" fmla="*/ 3 h 9"/>
                <a:gd name="T8" fmla="*/ 0 w 8"/>
                <a:gd name="T9" fmla="*/ 4 h 9"/>
                <a:gd name="T10" fmla="*/ 1 w 8"/>
                <a:gd name="T11" fmla="*/ 7 h 9"/>
                <a:gd name="T12" fmla="*/ 2 w 8"/>
                <a:gd name="T13" fmla="*/ 8 h 9"/>
                <a:gd name="T14" fmla="*/ 4 w 8"/>
                <a:gd name="T15" fmla="*/ 9 h 9"/>
                <a:gd name="T16" fmla="*/ 4 w 8"/>
                <a:gd name="T17" fmla="*/ 9 h 9"/>
                <a:gd name="T18" fmla="*/ 6 w 8"/>
                <a:gd name="T19" fmla="*/ 8 h 9"/>
                <a:gd name="T20" fmla="*/ 7 w 8"/>
                <a:gd name="T21" fmla="*/ 7 h 9"/>
                <a:gd name="T22" fmla="*/ 8 w 8"/>
                <a:gd name="T23" fmla="*/ 4 h 9"/>
                <a:gd name="T24" fmla="*/ 8 w 8"/>
                <a:gd name="T25" fmla="*/ 3 h 9"/>
                <a:gd name="T26" fmla="*/ 7 w 8"/>
                <a:gd name="T27" fmla="*/ 1 h 9"/>
                <a:gd name="T28" fmla="*/ 6 w 8"/>
                <a:gd name="T29" fmla="*/ 0 h 9"/>
                <a:gd name="T30" fmla="*/ 4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4" y="0"/>
                  </a:moveTo>
                  <a:cubicBezTo>
                    <a:pt x="3" y="0"/>
                    <a:pt x="3" y="0"/>
                    <a:pt x="2" y="0"/>
                  </a:cubicBezTo>
                  <a:cubicBezTo>
                    <a:pt x="2" y="0"/>
                    <a:pt x="1" y="1"/>
                    <a:pt x="1" y="1"/>
                  </a:cubicBezTo>
                  <a:cubicBezTo>
                    <a:pt x="0" y="2"/>
                    <a:pt x="0" y="2"/>
                    <a:pt x="0" y="3"/>
                  </a:cubicBezTo>
                  <a:cubicBezTo>
                    <a:pt x="0" y="3"/>
                    <a:pt x="0" y="4"/>
                    <a:pt x="0" y="4"/>
                  </a:cubicBezTo>
                  <a:cubicBezTo>
                    <a:pt x="0" y="5"/>
                    <a:pt x="0" y="7"/>
                    <a:pt x="1" y="7"/>
                  </a:cubicBezTo>
                  <a:cubicBezTo>
                    <a:pt x="1" y="8"/>
                    <a:pt x="2" y="8"/>
                    <a:pt x="2" y="8"/>
                  </a:cubicBezTo>
                  <a:cubicBezTo>
                    <a:pt x="3" y="9"/>
                    <a:pt x="3" y="9"/>
                    <a:pt x="4" y="9"/>
                  </a:cubicBezTo>
                  <a:cubicBezTo>
                    <a:pt x="4" y="9"/>
                    <a:pt x="4" y="9"/>
                    <a:pt x="4" y="9"/>
                  </a:cubicBezTo>
                  <a:cubicBezTo>
                    <a:pt x="5" y="9"/>
                    <a:pt x="5" y="9"/>
                    <a:pt x="6" y="8"/>
                  </a:cubicBezTo>
                  <a:cubicBezTo>
                    <a:pt x="6" y="8"/>
                    <a:pt x="7" y="8"/>
                    <a:pt x="7" y="7"/>
                  </a:cubicBezTo>
                  <a:cubicBezTo>
                    <a:pt x="8" y="7"/>
                    <a:pt x="8" y="5"/>
                    <a:pt x="8" y="4"/>
                  </a:cubicBezTo>
                  <a:cubicBezTo>
                    <a:pt x="8" y="4"/>
                    <a:pt x="8" y="3"/>
                    <a:pt x="8" y="3"/>
                  </a:cubicBezTo>
                  <a:cubicBezTo>
                    <a:pt x="8" y="2"/>
                    <a:pt x="8" y="2"/>
                    <a:pt x="7" y="1"/>
                  </a:cubicBezTo>
                  <a:cubicBezTo>
                    <a:pt x="7" y="1"/>
                    <a:pt x="6" y="0"/>
                    <a:pt x="6"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a:extLst>
                <a:ext uri="{FF2B5EF4-FFF2-40B4-BE49-F238E27FC236}">
                  <a16:creationId xmlns:a16="http://schemas.microsoft.com/office/drawing/2014/main" id="{EA8E4AFE-9B25-458D-B0BD-FFDD8CCB9D7E}"/>
                </a:ext>
              </a:extLst>
            </p:cNvPr>
            <p:cNvSpPr>
              <a:spLocks noEditPoints="1"/>
            </p:cNvSpPr>
            <p:nvPr/>
          </p:nvSpPr>
          <p:spPr bwMode="auto">
            <a:xfrm>
              <a:off x="-755650" y="8329613"/>
              <a:ext cx="13595351" cy="788988"/>
            </a:xfrm>
            <a:custGeom>
              <a:avLst/>
              <a:gdLst>
                <a:gd name="T0" fmla="*/ 947 w 5050"/>
                <a:gd name="T1" fmla="*/ 284 h 293"/>
                <a:gd name="T2" fmla="*/ 818 w 5050"/>
                <a:gd name="T3" fmla="*/ 291 h 293"/>
                <a:gd name="T4" fmla="*/ 755 w 5050"/>
                <a:gd name="T5" fmla="*/ 279 h 293"/>
                <a:gd name="T6" fmla="*/ 692 w 5050"/>
                <a:gd name="T7" fmla="*/ 274 h 293"/>
                <a:gd name="T8" fmla="*/ 629 w 5050"/>
                <a:gd name="T9" fmla="*/ 278 h 293"/>
                <a:gd name="T10" fmla="*/ 3112 w 5050"/>
                <a:gd name="T11" fmla="*/ 276 h 293"/>
                <a:gd name="T12" fmla="*/ 1098 w 5050"/>
                <a:gd name="T13" fmla="*/ 267 h 293"/>
                <a:gd name="T14" fmla="*/ 3182 w 5050"/>
                <a:gd name="T15" fmla="*/ 266 h 293"/>
                <a:gd name="T16" fmla="*/ 3255 w 5050"/>
                <a:gd name="T17" fmla="*/ 273 h 293"/>
                <a:gd name="T18" fmla="*/ 567 w 5050"/>
                <a:gd name="T19" fmla="*/ 263 h 293"/>
                <a:gd name="T20" fmla="*/ 2989 w 5050"/>
                <a:gd name="T21" fmla="*/ 260 h 293"/>
                <a:gd name="T22" fmla="*/ 505 w 5050"/>
                <a:gd name="T23" fmla="*/ 266 h 293"/>
                <a:gd name="T24" fmla="*/ 3412 w 5050"/>
                <a:gd name="T25" fmla="*/ 266 h 293"/>
                <a:gd name="T26" fmla="*/ 3494 w 5050"/>
                <a:gd name="T27" fmla="*/ 253 h 293"/>
                <a:gd name="T28" fmla="*/ 438 w 5050"/>
                <a:gd name="T29" fmla="*/ 255 h 293"/>
                <a:gd name="T30" fmla="*/ 2936 w 5050"/>
                <a:gd name="T31" fmla="*/ 259 h 293"/>
                <a:gd name="T32" fmla="*/ 3582 w 5050"/>
                <a:gd name="T33" fmla="*/ 252 h 293"/>
                <a:gd name="T34" fmla="*/ 3661 w 5050"/>
                <a:gd name="T35" fmla="*/ 243 h 293"/>
                <a:gd name="T36" fmla="*/ 3739 w 5050"/>
                <a:gd name="T37" fmla="*/ 244 h 293"/>
                <a:gd name="T38" fmla="*/ 322 w 5050"/>
                <a:gd name="T39" fmla="*/ 243 h 293"/>
                <a:gd name="T40" fmla="*/ 3829 w 5050"/>
                <a:gd name="T41" fmla="*/ 234 h 293"/>
                <a:gd name="T42" fmla="*/ 251 w 5050"/>
                <a:gd name="T43" fmla="*/ 236 h 293"/>
                <a:gd name="T44" fmla="*/ 1268 w 5050"/>
                <a:gd name="T45" fmla="*/ 241 h 293"/>
                <a:gd name="T46" fmla="*/ 3917 w 5050"/>
                <a:gd name="T47" fmla="*/ 234 h 293"/>
                <a:gd name="T48" fmla="*/ 3992 w 5050"/>
                <a:gd name="T49" fmla="*/ 226 h 293"/>
                <a:gd name="T50" fmla="*/ 4067 w 5050"/>
                <a:gd name="T51" fmla="*/ 227 h 293"/>
                <a:gd name="T52" fmla="*/ 135 w 5050"/>
                <a:gd name="T53" fmla="*/ 226 h 293"/>
                <a:gd name="T54" fmla="*/ 4147 w 5050"/>
                <a:gd name="T55" fmla="*/ 219 h 293"/>
                <a:gd name="T56" fmla="*/ 4220 w 5050"/>
                <a:gd name="T57" fmla="*/ 217 h 293"/>
                <a:gd name="T58" fmla="*/ 4290 w 5050"/>
                <a:gd name="T59" fmla="*/ 225 h 293"/>
                <a:gd name="T60" fmla="*/ 4357 w 5050"/>
                <a:gd name="T61" fmla="*/ 220 h 293"/>
                <a:gd name="T62" fmla="*/ 2838 w 5050"/>
                <a:gd name="T63" fmla="*/ 215 h 293"/>
                <a:gd name="T64" fmla="*/ 4407 w 5050"/>
                <a:gd name="T65" fmla="*/ 219 h 293"/>
                <a:gd name="T66" fmla="*/ 4466 w 5050"/>
                <a:gd name="T67" fmla="*/ 221 h 293"/>
                <a:gd name="T68" fmla="*/ 1365 w 5050"/>
                <a:gd name="T69" fmla="*/ 209 h 293"/>
                <a:gd name="T70" fmla="*/ 4565 w 5050"/>
                <a:gd name="T71" fmla="*/ 204 h 293"/>
                <a:gd name="T72" fmla="*/ 4613 w 5050"/>
                <a:gd name="T73" fmla="*/ 209 h 293"/>
                <a:gd name="T74" fmla="*/ 4661 w 5050"/>
                <a:gd name="T75" fmla="*/ 199 h 293"/>
                <a:gd name="T76" fmla="*/ 4703 w 5050"/>
                <a:gd name="T77" fmla="*/ 190 h 293"/>
                <a:gd name="T78" fmla="*/ 4744 w 5050"/>
                <a:gd name="T79" fmla="*/ 189 h 293"/>
                <a:gd name="T80" fmla="*/ 1459 w 5050"/>
                <a:gd name="T81" fmla="*/ 193 h 293"/>
                <a:gd name="T82" fmla="*/ 4792 w 5050"/>
                <a:gd name="T83" fmla="*/ 180 h 293"/>
                <a:gd name="T84" fmla="*/ 4886 w 5050"/>
                <a:gd name="T85" fmla="*/ 171 h 293"/>
                <a:gd name="T86" fmla="*/ 2755 w 5050"/>
                <a:gd name="T87" fmla="*/ 180 h 293"/>
                <a:gd name="T88" fmla="*/ 4940 w 5050"/>
                <a:gd name="T89" fmla="*/ 171 h 293"/>
                <a:gd name="T90" fmla="*/ 5045 w 5050"/>
                <a:gd name="T91" fmla="*/ 162 h 293"/>
                <a:gd name="T92" fmla="*/ 1550 w 5050"/>
                <a:gd name="T93" fmla="*/ 164 h 293"/>
                <a:gd name="T94" fmla="*/ 2715 w 5050"/>
                <a:gd name="T95" fmla="*/ 152 h 293"/>
                <a:gd name="T96" fmla="*/ 1657 w 5050"/>
                <a:gd name="T97" fmla="*/ 131 h 293"/>
                <a:gd name="T98" fmla="*/ 1752 w 5050"/>
                <a:gd name="T99" fmla="*/ 106 h 293"/>
                <a:gd name="T100" fmla="*/ 2633 w 5050"/>
                <a:gd name="T101" fmla="*/ 105 h 293"/>
                <a:gd name="T102" fmla="*/ 1855 w 5050"/>
                <a:gd name="T103" fmla="*/ 83 h 293"/>
                <a:gd name="T104" fmla="*/ 1944 w 5050"/>
                <a:gd name="T105" fmla="*/ 57 h 293"/>
                <a:gd name="T106" fmla="*/ 2546 w 5050"/>
                <a:gd name="T107" fmla="*/ 59 h 293"/>
                <a:gd name="T108" fmla="*/ 2034 w 5050"/>
                <a:gd name="T109" fmla="*/ 45 h 293"/>
                <a:gd name="T110" fmla="*/ 2497 w 5050"/>
                <a:gd name="T111" fmla="*/ 32 h 293"/>
                <a:gd name="T112" fmla="*/ 2446 w 5050"/>
                <a:gd name="T113" fmla="*/ 20 h 293"/>
                <a:gd name="T114" fmla="*/ 2198 w 5050"/>
                <a:gd name="T115" fmla="*/ 16 h 293"/>
                <a:gd name="T116" fmla="*/ 2395 w 5050"/>
                <a:gd name="T117" fmla="*/ 6 h 293"/>
                <a:gd name="T118" fmla="*/ 2336 w 5050"/>
                <a:gd name="T11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50" h="293">
                  <a:moveTo>
                    <a:pt x="882" y="284"/>
                  </a:moveTo>
                  <a:cubicBezTo>
                    <a:pt x="879" y="284"/>
                    <a:pt x="877" y="286"/>
                    <a:pt x="877" y="288"/>
                  </a:cubicBezTo>
                  <a:cubicBezTo>
                    <a:pt x="877" y="291"/>
                    <a:pt x="879" y="293"/>
                    <a:pt x="882" y="293"/>
                  </a:cubicBezTo>
                  <a:cubicBezTo>
                    <a:pt x="882" y="293"/>
                    <a:pt x="882" y="293"/>
                    <a:pt x="882" y="293"/>
                  </a:cubicBezTo>
                  <a:cubicBezTo>
                    <a:pt x="884" y="293"/>
                    <a:pt x="886" y="291"/>
                    <a:pt x="886" y="288"/>
                  </a:cubicBezTo>
                  <a:cubicBezTo>
                    <a:pt x="886" y="286"/>
                    <a:pt x="884" y="284"/>
                    <a:pt x="882" y="284"/>
                  </a:cubicBezTo>
                  <a:cubicBezTo>
                    <a:pt x="882" y="284"/>
                    <a:pt x="882" y="284"/>
                    <a:pt x="882" y="284"/>
                  </a:cubicBezTo>
                  <a:moveTo>
                    <a:pt x="947" y="284"/>
                  </a:moveTo>
                  <a:cubicBezTo>
                    <a:pt x="947" y="284"/>
                    <a:pt x="947" y="284"/>
                    <a:pt x="947" y="284"/>
                  </a:cubicBezTo>
                  <a:cubicBezTo>
                    <a:pt x="944" y="284"/>
                    <a:pt x="942" y="286"/>
                    <a:pt x="942" y="288"/>
                  </a:cubicBezTo>
                  <a:cubicBezTo>
                    <a:pt x="942" y="291"/>
                    <a:pt x="944" y="293"/>
                    <a:pt x="946" y="293"/>
                  </a:cubicBezTo>
                  <a:cubicBezTo>
                    <a:pt x="946" y="293"/>
                    <a:pt x="947" y="293"/>
                    <a:pt x="947" y="293"/>
                  </a:cubicBezTo>
                  <a:cubicBezTo>
                    <a:pt x="949" y="293"/>
                    <a:pt x="951" y="291"/>
                    <a:pt x="951" y="288"/>
                  </a:cubicBezTo>
                  <a:cubicBezTo>
                    <a:pt x="951" y="286"/>
                    <a:pt x="949" y="284"/>
                    <a:pt x="947" y="284"/>
                  </a:cubicBezTo>
                  <a:moveTo>
                    <a:pt x="818" y="282"/>
                  </a:moveTo>
                  <a:cubicBezTo>
                    <a:pt x="816" y="282"/>
                    <a:pt x="814" y="284"/>
                    <a:pt x="814" y="286"/>
                  </a:cubicBezTo>
                  <a:cubicBezTo>
                    <a:pt x="814" y="289"/>
                    <a:pt x="816" y="291"/>
                    <a:pt x="818" y="291"/>
                  </a:cubicBezTo>
                  <a:cubicBezTo>
                    <a:pt x="818" y="291"/>
                    <a:pt x="818" y="291"/>
                    <a:pt x="818" y="291"/>
                  </a:cubicBezTo>
                  <a:cubicBezTo>
                    <a:pt x="821" y="291"/>
                    <a:pt x="822" y="289"/>
                    <a:pt x="823" y="287"/>
                  </a:cubicBezTo>
                  <a:cubicBezTo>
                    <a:pt x="823" y="284"/>
                    <a:pt x="821" y="282"/>
                    <a:pt x="818" y="282"/>
                  </a:cubicBezTo>
                  <a:cubicBezTo>
                    <a:pt x="818" y="282"/>
                    <a:pt x="818" y="282"/>
                    <a:pt x="818" y="282"/>
                  </a:cubicBezTo>
                  <a:moveTo>
                    <a:pt x="755" y="279"/>
                  </a:moveTo>
                  <a:cubicBezTo>
                    <a:pt x="752" y="279"/>
                    <a:pt x="751" y="281"/>
                    <a:pt x="751" y="283"/>
                  </a:cubicBezTo>
                  <a:cubicBezTo>
                    <a:pt x="751" y="286"/>
                    <a:pt x="752" y="288"/>
                    <a:pt x="755" y="288"/>
                  </a:cubicBezTo>
                  <a:cubicBezTo>
                    <a:pt x="755" y="288"/>
                    <a:pt x="755" y="288"/>
                    <a:pt x="755" y="288"/>
                  </a:cubicBezTo>
                  <a:cubicBezTo>
                    <a:pt x="757" y="288"/>
                    <a:pt x="759" y="286"/>
                    <a:pt x="759" y="284"/>
                  </a:cubicBezTo>
                  <a:cubicBezTo>
                    <a:pt x="759" y="281"/>
                    <a:pt x="757" y="279"/>
                    <a:pt x="755" y="279"/>
                  </a:cubicBezTo>
                  <a:cubicBezTo>
                    <a:pt x="755" y="279"/>
                    <a:pt x="755" y="279"/>
                    <a:pt x="755" y="279"/>
                  </a:cubicBezTo>
                  <a:moveTo>
                    <a:pt x="1019" y="278"/>
                  </a:moveTo>
                  <a:cubicBezTo>
                    <a:pt x="1019" y="278"/>
                    <a:pt x="1019" y="278"/>
                    <a:pt x="1018" y="278"/>
                  </a:cubicBezTo>
                  <a:cubicBezTo>
                    <a:pt x="1015" y="278"/>
                    <a:pt x="1013" y="281"/>
                    <a:pt x="1013" y="283"/>
                  </a:cubicBezTo>
                  <a:cubicBezTo>
                    <a:pt x="1013" y="286"/>
                    <a:pt x="1015" y="287"/>
                    <a:pt x="1017" y="287"/>
                  </a:cubicBezTo>
                  <a:cubicBezTo>
                    <a:pt x="1017" y="287"/>
                    <a:pt x="1018" y="287"/>
                    <a:pt x="1018" y="287"/>
                  </a:cubicBezTo>
                  <a:cubicBezTo>
                    <a:pt x="1021" y="287"/>
                    <a:pt x="1023" y="285"/>
                    <a:pt x="1023" y="282"/>
                  </a:cubicBezTo>
                  <a:cubicBezTo>
                    <a:pt x="1023" y="280"/>
                    <a:pt x="1021" y="278"/>
                    <a:pt x="1019" y="278"/>
                  </a:cubicBezTo>
                  <a:moveTo>
                    <a:pt x="692" y="274"/>
                  </a:moveTo>
                  <a:cubicBezTo>
                    <a:pt x="689" y="274"/>
                    <a:pt x="688" y="276"/>
                    <a:pt x="688" y="279"/>
                  </a:cubicBezTo>
                  <a:cubicBezTo>
                    <a:pt x="688" y="281"/>
                    <a:pt x="690" y="283"/>
                    <a:pt x="692" y="284"/>
                  </a:cubicBezTo>
                  <a:cubicBezTo>
                    <a:pt x="692" y="284"/>
                    <a:pt x="692" y="284"/>
                    <a:pt x="692" y="284"/>
                  </a:cubicBezTo>
                  <a:cubicBezTo>
                    <a:pt x="694" y="284"/>
                    <a:pt x="696" y="282"/>
                    <a:pt x="696" y="279"/>
                  </a:cubicBezTo>
                  <a:cubicBezTo>
                    <a:pt x="696" y="277"/>
                    <a:pt x="694" y="275"/>
                    <a:pt x="692" y="274"/>
                  </a:cubicBezTo>
                  <a:cubicBezTo>
                    <a:pt x="692" y="274"/>
                    <a:pt x="692" y="274"/>
                    <a:pt x="692" y="274"/>
                  </a:cubicBezTo>
                  <a:moveTo>
                    <a:pt x="629" y="269"/>
                  </a:moveTo>
                  <a:cubicBezTo>
                    <a:pt x="627" y="269"/>
                    <a:pt x="625" y="271"/>
                    <a:pt x="625" y="273"/>
                  </a:cubicBezTo>
                  <a:cubicBezTo>
                    <a:pt x="625" y="276"/>
                    <a:pt x="627" y="278"/>
                    <a:pt x="629" y="278"/>
                  </a:cubicBezTo>
                  <a:cubicBezTo>
                    <a:pt x="629" y="278"/>
                    <a:pt x="630" y="278"/>
                    <a:pt x="630" y="278"/>
                  </a:cubicBezTo>
                  <a:cubicBezTo>
                    <a:pt x="632" y="278"/>
                    <a:pt x="634" y="277"/>
                    <a:pt x="634" y="274"/>
                  </a:cubicBezTo>
                  <a:cubicBezTo>
                    <a:pt x="634" y="272"/>
                    <a:pt x="632" y="269"/>
                    <a:pt x="629" y="269"/>
                  </a:cubicBezTo>
                  <a:cubicBezTo>
                    <a:pt x="629" y="269"/>
                    <a:pt x="629" y="269"/>
                    <a:pt x="629" y="269"/>
                  </a:cubicBezTo>
                  <a:moveTo>
                    <a:pt x="3112" y="267"/>
                  </a:moveTo>
                  <a:cubicBezTo>
                    <a:pt x="3112" y="267"/>
                    <a:pt x="3112" y="267"/>
                    <a:pt x="3112" y="267"/>
                  </a:cubicBezTo>
                  <a:cubicBezTo>
                    <a:pt x="3110" y="267"/>
                    <a:pt x="3108" y="269"/>
                    <a:pt x="3108" y="272"/>
                  </a:cubicBezTo>
                  <a:cubicBezTo>
                    <a:pt x="3108" y="274"/>
                    <a:pt x="3110" y="276"/>
                    <a:pt x="3112" y="276"/>
                  </a:cubicBezTo>
                  <a:cubicBezTo>
                    <a:pt x="3112" y="276"/>
                    <a:pt x="3112" y="276"/>
                    <a:pt x="3112" y="276"/>
                  </a:cubicBezTo>
                  <a:cubicBezTo>
                    <a:pt x="3115" y="276"/>
                    <a:pt x="3117" y="274"/>
                    <a:pt x="3117" y="271"/>
                  </a:cubicBezTo>
                  <a:cubicBezTo>
                    <a:pt x="3117" y="269"/>
                    <a:pt x="3115" y="267"/>
                    <a:pt x="3112" y="267"/>
                  </a:cubicBezTo>
                  <a:moveTo>
                    <a:pt x="1098" y="267"/>
                  </a:moveTo>
                  <a:cubicBezTo>
                    <a:pt x="1098" y="267"/>
                    <a:pt x="1097" y="267"/>
                    <a:pt x="1097" y="267"/>
                  </a:cubicBezTo>
                  <a:cubicBezTo>
                    <a:pt x="1094" y="267"/>
                    <a:pt x="1091" y="270"/>
                    <a:pt x="1091" y="272"/>
                  </a:cubicBezTo>
                  <a:cubicBezTo>
                    <a:pt x="1091" y="275"/>
                    <a:pt x="1093" y="276"/>
                    <a:pt x="1095" y="276"/>
                  </a:cubicBezTo>
                  <a:cubicBezTo>
                    <a:pt x="1096" y="276"/>
                    <a:pt x="1096" y="276"/>
                    <a:pt x="1096" y="276"/>
                  </a:cubicBezTo>
                  <a:cubicBezTo>
                    <a:pt x="1099" y="276"/>
                    <a:pt x="1102" y="273"/>
                    <a:pt x="1102" y="271"/>
                  </a:cubicBezTo>
                  <a:cubicBezTo>
                    <a:pt x="1102" y="268"/>
                    <a:pt x="1100" y="267"/>
                    <a:pt x="1098" y="267"/>
                  </a:cubicBezTo>
                  <a:moveTo>
                    <a:pt x="3047" y="266"/>
                  </a:moveTo>
                  <a:cubicBezTo>
                    <a:pt x="3045" y="266"/>
                    <a:pt x="3044" y="268"/>
                    <a:pt x="3044" y="271"/>
                  </a:cubicBezTo>
                  <a:cubicBezTo>
                    <a:pt x="3044" y="273"/>
                    <a:pt x="3046" y="275"/>
                    <a:pt x="3048" y="276"/>
                  </a:cubicBezTo>
                  <a:cubicBezTo>
                    <a:pt x="3048" y="276"/>
                    <a:pt x="3048" y="276"/>
                    <a:pt x="3048" y="276"/>
                  </a:cubicBezTo>
                  <a:cubicBezTo>
                    <a:pt x="3050" y="276"/>
                    <a:pt x="3052" y="274"/>
                    <a:pt x="3052" y="271"/>
                  </a:cubicBezTo>
                  <a:cubicBezTo>
                    <a:pt x="3052" y="269"/>
                    <a:pt x="3050" y="266"/>
                    <a:pt x="3048" y="266"/>
                  </a:cubicBezTo>
                  <a:cubicBezTo>
                    <a:pt x="3048" y="266"/>
                    <a:pt x="3048" y="266"/>
                    <a:pt x="3047" y="266"/>
                  </a:cubicBezTo>
                  <a:moveTo>
                    <a:pt x="3182" y="266"/>
                  </a:moveTo>
                  <a:cubicBezTo>
                    <a:pt x="3182" y="266"/>
                    <a:pt x="3182" y="266"/>
                    <a:pt x="3182" y="266"/>
                  </a:cubicBezTo>
                  <a:cubicBezTo>
                    <a:pt x="3179" y="266"/>
                    <a:pt x="3177" y="268"/>
                    <a:pt x="3177" y="270"/>
                  </a:cubicBezTo>
                  <a:cubicBezTo>
                    <a:pt x="3177" y="273"/>
                    <a:pt x="3179" y="275"/>
                    <a:pt x="3182" y="275"/>
                  </a:cubicBezTo>
                  <a:cubicBezTo>
                    <a:pt x="3182" y="275"/>
                    <a:pt x="3182" y="275"/>
                    <a:pt x="3182" y="275"/>
                  </a:cubicBezTo>
                  <a:cubicBezTo>
                    <a:pt x="3185" y="275"/>
                    <a:pt x="3187" y="273"/>
                    <a:pt x="3187" y="270"/>
                  </a:cubicBezTo>
                  <a:cubicBezTo>
                    <a:pt x="3187" y="268"/>
                    <a:pt x="3185" y="266"/>
                    <a:pt x="3182" y="266"/>
                  </a:cubicBezTo>
                  <a:moveTo>
                    <a:pt x="3256" y="263"/>
                  </a:moveTo>
                  <a:cubicBezTo>
                    <a:pt x="3255" y="263"/>
                    <a:pt x="3255" y="263"/>
                    <a:pt x="3255" y="263"/>
                  </a:cubicBezTo>
                  <a:cubicBezTo>
                    <a:pt x="3252" y="264"/>
                    <a:pt x="3250" y="266"/>
                    <a:pt x="3250" y="268"/>
                  </a:cubicBezTo>
                  <a:cubicBezTo>
                    <a:pt x="3250" y="271"/>
                    <a:pt x="3252" y="273"/>
                    <a:pt x="3255" y="273"/>
                  </a:cubicBezTo>
                  <a:cubicBezTo>
                    <a:pt x="3255" y="273"/>
                    <a:pt x="3255" y="273"/>
                    <a:pt x="3255" y="273"/>
                  </a:cubicBezTo>
                  <a:cubicBezTo>
                    <a:pt x="3258" y="273"/>
                    <a:pt x="3261" y="270"/>
                    <a:pt x="3261" y="268"/>
                  </a:cubicBezTo>
                  <a:cubicBezTo>
                    <a:pt x="3261" y="265"/>
                    <a:pt x="3258" y="263"/>
                    <a:pt x="3256" y="263"/>
                  </a:cubicBezTo>
                  <a:moveTo>
                    <a:pt x="567" y="263"/>
                  </a:moveTo>
                  <a:cubicBezTo>
                    <a:pt x="564" y="263"/>
                    <a:pt x="563" y="265"/>
                    <a:pt x="563" y="268"/>
                  </a:cubicBezTo>
                  <a:cubicBezTo>
                    <a:pt x="563" y="270"/>
                    <a:pt x="565" y="272"/>
                    <a:pt x="567" y="273"/>
                  </a:cubicBezTo>
                  <a:cubicBezTo>
                    <a:pt x="567" y="273"/>
                    <a:pt x="567" y="273"/>
                    <a:pt x="567" y="273"/>
                  </a:cubicBezTo>
                  <a:cubicBezTo>
                    <a:pt x="569" y="273"/>
                    <a:pt x="571" y="271"/>
                    <a:pt x="571" y="268"/>
                  </a:cubicBezTo>
                  <a:cubicBezTo>
                    <a:pt x="571" y="266"/>
                    <a:pt x="569" y="264"/>
                    <a:pt x="567" y="263"/>
                  </a:cubicBezTo>
                  <a:cubicBezTo>
                    <a:pt x="567" y="263"/>
                    <a:pt x="567" y="263"/>
                    <a:pt x="567" y="263"/>
                  </a:cubicBezTo>
                  <a:moveTo>
                    <a:pt x="3332" y="260"/>
                  </a:moveTo>
                  <a:cubicBezTo>
                    <a:pt x="3332" y="260"/>
                    <a:pt x="3332" y="260"/>
                    <a:pt x="3332" y="260"/>
                  </a:cubicBezTo>
                  <a:cubicBezTo>
                    <a:pt x="3329" y="261"/>
                    <a:pt x="3327" y="263"/>
                    <a:pt x="3327" y="265"/>
                  </a:cubicBezTo>
                  <a:cubicBezTo>
                    <a:pt x="3327" y="268"/>
                    <a:pt x="3329" y="270"/>
                    <a:pt x="3332" y="270"/>
                  </a:cubicBezTo>
                  <a:cubicBezTo>
                    <a:pt x="3332" y="270"/>
                    <a:pt x="3332" y="270"/>
                    <a:pt x="3332" y="270"/>
                  </a:cubicBezTo>
                  <a:cubicBezTo>
                    <a:pt x="3335" y="269"/>
                    <a:pt x="3338" y="267"/>
                    <a:pt x="3338" y="265"/>
                  </a:cubicBezTo>
                  <a:cubicBezTo>
                    <a:pt x="3338" y="262"/>
                    <a:pt x="3335" y="260"/>
                    <a:pt x="3332" y="260"/>
                  </a:cubicBezTo>
                  <a:moveTo>
                    <a:pt x="2989" y="260"/>
                  </a:moveTo>
                  <a:cubicBezTo>
                    <a:pt x="2987" y="260"/>
                    <a:pt x="2985" y="262"/>
                    <a:pt x="2985" y="264"/>
                  </a:cubicBezTo>
                  <a:cubicBezTo>
                    <a:pt x="2985" y="267"/>
                    <a:pt x="2987" y="269"/>
                    <a:pt x="2989" y="270"/>
                  </a:cubicBezTo>
                  <a:cubicBezTo>
                    <a:pt x="2989" y="270"/>
                    <a:pt x="2990" y="270"/>
                    <a:pt x="2990" y="270"/>
                  </a:cubicBezTo>
                  <a:cubicBezTo>
                    <a:pt x="2992" y="270"/>
                    <a:pt x="2993" y="268"/>
                    <a:pt x="2993" y="266"/>
                  </a:cubicBezTo>
                  <a:cubicBezTo>
                    <a:pt x="2993" y="263"/>
                    <a:pt x="2991" y="261"/>
                    <a:pt x="2989" y="260"/>
                  </a:cubicBezTo>
                  <a:cubicBezTo>
                    <a:pt x="2989" y="260"/>
                    <a:pt x="2989" y="260"/>
                    <a:pt x="2989" y="260"/>
                  </a:cubicBezTo>
                  <a:moveTo>
                    <a:pt x="504" y="257"/>
                  </a:moveTo>
                  <a:cubicBezTo>
                    <a:pt x="502" y="257"/>
                    <a:pt x="500" y="259"/>
                    <a:pt x="500" y="261"/>
                  </a:cubicBezTo>
                  <a:cubicBezTo>
                    <a:pt x="500" y="264"/>
                    <a:pt x="502" y="266"/>
                    <a:pt x="505" y="266"/>
                  </a:cubicBezTo>
                  <a:cubicBezTo>
                    <a:pt x="505" y="266"/>
                    <a:pt x="505" y="266"/>
                    <a:pt x="505" y="266"/>
                  </a:cubicBezTo>
                  <a:cubicBezTo>
                    <a:pt x="507" y="266"/>
                    <a:pt x="509" y="265"/>
                    <a:pt x="509" y="262"/>
                  </a:cubicBezTo>
                  <a:cubicBezTo>
                    <a:pt x="509" y="260"/>
                    <a:pt x="507" y="257"/>
                    <a:pt x="505" y="257"/>
                  </a:cubicBezTo>
                  <a:cubicBezTo>
                    <a:pt x="505" y="257"/>
                    <a:pt x="504" y="257"/>
                    <a:pt x="504" y="257"/>
                  </a:cubicBezTo>
                  <a:moveTo>
                    <a:pt x="3412" y="257"/>
                  </a:moveTo>
                  <a:cubicBezTo>
                    <a:pt x="3412" y="257"/>
                    <a:pt x="3412" y="257"/>
                    <a:pt x="3412" y="257"/>
                  </a:cubicBezTo>
                  <a:cubicBezTo>
                    <a:pt x="3409" y="257"/>
                    <a:pt x="3406" y="259"/>
                    <a:pt x="3406" y="262"/>
                  </a:cubicBezTo>
                  <a:cubicBezTo>
                    <a:pt x="3406" y="264"/>
                    <a:pt x="3409" y="266"/>
                    <a:pt x="3412" y="266"/>
                  </a:cubicBezTo>
                  <a:cubicBezTo>
                    <a:pt x="3412" y="266"/>
                    <a:pt x="3412" y="266"/>
                    <a:pt x="3412" y="266"/>
                  </a:cubicBezTo>
                  <a:cubicBezTo>
                    <a:pt x="3415" y="266"/>
                    <a:pt x="3418" y="264"/>
                    <a:pt x="3417" y="261"/>
                  </a:cubicBezTo>
                  <a:cubicBezTo>
                    <a:pt x="3417" y="259"/>
                    <a:pt x="3415" y="257"/>
                    <a:pt x="3412" y="257"/>
                  </a:cubicBezTo>
                  <a:moveTo>
                    <a:pt x="3494" y="253"/>
                  </a:moveTo>
                  <a:cubicBezTo>
                    <a:pt x="3494" y="253"/>
                    <a:pt x="3493" y="253"/>
                    <a:pt x="3493" y="253"/>
                  </a:cubicBezTo>
                  <a:cubicBezTo>
                    <a:pt x="3490" y="253"/>
                    <a:pt x="3488" y="255"/>
                    <a:pt x="3488" y="258"/>
                  </a:cubicBezTo>
                  <a:cubicBezTo>
                    <a:pt x="3488" y="260"/>
                    <a:pt x="3490" y="262"/>
                    <a:pt x="3493" y="262"/>
                  </a:cubicBezTo>
                  <a:cubicBezTo>
                    <a:pt x="3493" y="262"/>
                    <a:pt x="3494" y="262"/>
                    <a:pt x="3494" y="262"/>
                  </a:cubicBezTo>
                  <a:cubicBezTo>
                    <a:pt x="3497" y="262"/>
                    <a:pt x="3499" y="259"/>
                    <a:pt x="3499" y="257"/>
                  </a:cubicBezTo>
                  <a:cubicBezTo>
                    <a:pt x="3499" y="255"/>
                    <a:pt x="3497" y="253"/>
                    <a:pt x="3494" y="253"/>
                  </a:cubicBezTo>
                  <a:moveTo>
                    <a:pt x="1183" y="251"/>
                  </a:moveTo>
                  <a:cubicBezTo>
                    <a:pt x="1182" y="251"/>
                    <a:pt x="1182" y="251"/>
                    <a:pt x="1181" y="251"/>
                  </a:cubicBezTo>
                  <a:cubicBezTo>
                    <a:pt x="1178" y="252"/>
                    <a:pt x="1175" y="254"/>
                    <a:pt x="1175" y="257"/>
                  </a:cubicBezTo>
                  <a:cubicBezTo>
                    <a:pt x="1175" y="259"/>
                    <a:pt x="1177" y="261"/>
                    <a:pt x="1179" y="261"/>
                  </a:cubicBezTo>
                  <a:cubicBezTo>
                    <a:pt x="1180" y="261"/>
                    <a:pt x="1180" y="261"/>
                    <a:pt x="1181" y="260"/>
                  </a:cubicBezTo>
                  <a:cubicBezTo>
                    <a:pt x="1184" y="260"/>
                    <a:pt x="1187" y="257"/>
                    <a:pt x="1187" y="255"/>
                  </a:cubicBezTo>
                  <a:cubicBezTo>
                    <a:pt x="1187" y="252"/>
                    <a:pt x="1185" y="251"/>
                    <a:pt x="1183" y="251"/>
                  </a:cubicBezTo>
                  <a:moveTo>
                    <a:pt x="442" y="251"/>
                  </a:moveTo>
                  <a:cubicBezTo>
                    <a:pt x="440" y="251"/>
                    <a:pt x="438" y="252"/>
                    <a:pt x="438" y="255"/>
                  </a:cubicBezTo>
                  <a:cubicBezTo>
                    <a:pt x="438" y="257"/>
                    <a:pt x="440" y="259"/>
                    <a:pt x="442" y="260"/>
                  </a:cubicBezTo>
                  <a:cubicBezTo>
                    <a:pt x="443" y="260"/>
                    <a:pt x="443" y="260"/>
                    <a:pt x="443" y="260"/>
                  </a:cubicBezTo>
                  <a:cubicBezTo>
                    <a:pt x="445" y="260"/>
                    <a:pt x="447" y="258"/>
                    <a:pt x="447" y="256"/>
                  </a:cubicBezTo>
                  <a:cubicBezTo>
                    <a:pt x="447" y="253"/>
                    <a:pt x="445" y="251"/>
                    <a:pt x="442" y="251"/>
                  </a:cubicBezTo>
                  <a:cubicBezTo>
                    <a:pt x="442" y="251"/>
                    <a:pt x="442" y="251"/>
                    <a:pt x="442" y="251"/>
                  </a:cubicBezTo>
                  <a:moveTo>
                    <a:pt x="2935" y="249"/>
                  </a:moveTo>
                  <a:cubicBezTo>
                    <a:pt x="2933" y="249"/>
                    <a:pt x="2932" y="251"/>
                    <a:pt x="2932" y="253"/>
                  </a:cubicBezTo>
                  <a:cubicBezTo>
                    <a:pt x="2932" y="256"/>
                    <a:pt x="2933" y="258"/>
                    <a:pt x="2935" y="259"/>
                  </a:cubicBezTo>
                  <a:cubicBezTo>
                    <a:pt x="2936" y="259"/>
                    <a:pt x="2936" y="259"/>
                    <a:pt x="2936" y="259"/>
                  </a:cubicBezTo>
                  <a:cubicBezTo>
                    <a:pt x="2938" y="259"/>
                    <a:pt x="2939" y="257"/>
                    <a:pt x="2939" y="255"/>
                  </a:cubicBezTo>
                  <a:cubicBezTo>
                    <a:pt x="2939" y="252"/>
                    <a:pt x="2937" y="250"/>
                    <a:pt x="2935" y="249"/>
                  </a:cubicBezTo>
                  <a:cubicBezTo>
                    <a:pt x="2935" y="249"/>
                    <a:pt x="2935" y="249"/>
                    <a:pt x="2935" y="249"/>
                  </a:cubicBezTo>
                  <a:moveTo>
                    <a:pt x="3577" y="248"/>
                  </a:moveTo>
                  <a:cubicBezTo>
                    <a:pt x="3577" y="248"/>
                    <a:pt x="3577" y="248"/>
                    <a:pt x="3576" y="248"/>
                  </a:cubicBezTo>
                  <a:cubicBezTo>
                    <a:pt x="3573" y="248"/>
                    <a:pt x="3571" y="251"/>
                    <a:pt x="3571" y="253"/>
                  </a:cubicBezTo>
                  <a:cubicBezTo>
                    <a:pt x="3571" y="255"/>
                    <a:pt x="3574" y="257"/>
                    <a:pt x="3577" y="257"/>
                  </a:cubicBezTo>
                  <a:cubicBezTo>
                    <a:pt x="3577" y="257"/>
                    <a:pt x="3577" y="257"/>
                    <a:pt x="3577" y="257"/>
                  </a:cubicBezTo>
                  <a:cubicBezTo>
                    <a:pt x="3580" y="257"/>
                    <a:pt x="3583" y="255"/>
                    <a:pt x="3582" y="252"/>
                  </a:cubicBezTo>
                  <a:cubicBezTo>
                    <a:pt x="3582" y="250"/>
                    <a:pt x="3580" y="248"/>
                    <a:pt x="3577" y="248"/>
                  </a:cubicBezTo>
                  <a:moveTo>
                    <a:pt x="380" y="244"/>
                  </a:moveTo>
                  <a:cubicBezTo>
                    <a:pt x="378" y="244"/>
                    <a:pt x="376" y="246"/>
                    <a:pt x="376" y="248"/>
                  </a:cubicBezTo>
                  <a:cubicBezTo>
                    <a:pt x="376" y="251"/>
                    <a:pt x="378" y="253"/>
                    <a:pt x="380" y="253"/>
                  </a:cubicBezTo>
                  <a:cubicBezTo>
                    <a:pt x="380" y="253"/>
                    <a:pt x="381" y="253"/>
                    <a:pt x="381" y="253"/>
                  </a:cubicBezTo>
                  <a:cubicBezTo>
                    <a:pt x="383" y="253"/>
                    <a:pt x="385" y="251"/>
                    <a:pt x="385" y="249"/>
                  </a:cubicBezTo>
                  <a:cubicBezTo>
                    <a:pt x="385" y="247"/>
                    <a:pt x="383" y="244"/>
                    <a:pt x="380" y="244"/>
                  </a:cubicBezTo>
                  <a:cubicBezTo>
                    <a:pt x="380" y="244"/>
                    <a:pt x="380" y="244"/>
                    <a:pt x="380" y="244"/>
                  </a:cubicBezTo>
                  <a:moveTo>
                    <a:pt x="3661" y="243"/>
                  </a:moveTo>
                  <a:cubicBezTo>
                    <a:pt x="3661" y="243"/>
                    <a:pt x="3660" y="244"/>
                    <a:pt x="3660" y="244"/>
                  </a:cubicBezTo>
                  <a:cubicBezTo>
                    <a:pt x="3657" y="244"/>
                    <a:pt x="3655" y="246"/>
                    <a:pt x="3655" y="248"/>
                  </a:cubicBezTo>
                  <a:cubicBezTo>
                    <a:pt x="3655" y="251"/>
                    <a:pt x="3658" y="253"/>
                    <a:pt x="3661" y="253"/>
                  </a:cubicBezTo>
                  <a:cubicBezTo>
                    <a:pt x="3661" y="253"/>
                    <a:pt x="3661" y="252"/>
                    <a:pt x="3661" y="252"/>
                  </a:cubicBezTo>
                  <a:cubicBezTo>
                    <a:pt x="3664" y="252"/>
                    <a:pt x="3667" y="250"/>
                    <a:pt x="3666" y="248"/>
                  </a:cubicBezTo>
                  <a:cubicBezTo>
                    <a:pt x="3666" y="245"/>
                    <a:pt x="3664" y="243"/>
                    <a:pt x="3661" y="243"/>
                  </a:cubicBezTo>
                  <a:moveTo>
                    <a:pt x="3745" y="239"/>
                  </a:moveTo>
                  <a:cubicBezTo>
                    <a:pt x="3745" y="239"/>
                    <a:pt x="3745" y="239"/>
                    <a:pt x="3744" y="239"/>
                  </a:cubicBezTo>
                  <a:cubicBezTo>
                    <a:pt x="3741" y="239"/>
                    <a:pt x="3739" y="241"/>
                    <a:pt x="3739" y="244"/>
                  </a:cubicBezTo>
                  <a:cubicBezTo>
                    <a:pt x="3739" y="246"/>
                    <a:pt x="3742" y="248"/>
                    <a:pt x="3745" y="248"/>
                  </a:cubicBezTo>
                  <a:cubicBezTo>
                    <a:pt x="3745" y="248"/>
                    <a:pt x="3745" y="248"/>
                    <a:pt x="3745" y="248"/>
                  </a:cubicBezTo>
                  <a:cubicBezTo>
                    <a:pt x="3749" y="248"/>
                    <a:pt x="3751" y="245"/>
                    <a:pt x="3751" y="243"/>
                  </a:cubicBezTo>
                  <a:cubicBezTo>
                    <a:pt x="3751" y="241"/>
                    <a:pt x="3748" y="239"/>
                    <a:pt x="3745" y="239"/>
                  </a:cubicBezTo>
                  <a:moveTo>
                    <a:pt x="318" y="238"/>
                  </a:moveTo>
                  <a:cubicBezTo>
                    <a:pt x="315" y="238"/>
                    <a:pt x="314" y="239"/>
                    <a:pt x="314" y="242"/>
                  </a:cubicBezTo>
                  <a:cubicBezTo>
                    <a:pt x="314" y="244"/>
                    <a:pt x="316" y="246"/>
                    <a:pt x="318" y="247"/>
                  </a:cubicBezTo>
                  <a:cubicBezTo>
                    <a:pt x="318" y="247"/>
                    <a:pt x="318" y="247"/>
                    <a:pt x="318" y="247"/>
                  </a:cubicBezTo>
                  <a:cubicBezTo>
                    <a:pt x="321" y="247"/>
                    <a:pt x="322" y="245"/>
                    <a:pt x="322" y="243"/>
                  </a:cubicBezTo>
                  <a:cubicBezTo>
                    <a:pt x="322" y="240"/>
                    <a:pt x="320" y="238"/>
                    <a:pt x="318" y="238"/>
                  </a:cubicBezTo>
                  <a:cubicBezTo>
                    <a:pt x="318" y="238"/>
                    <a:pt x="318" y="238"/>
                    <a:pt x="318" y="238"/>
                  </a:cubicBezTo>
                  <a:moveTo>
                    <a:pt x="3829" y="234"/>
                  </a:moveTo>
                  <a:cubicBezTo>
                    <a:pt x="3828" y="234"/>
                    <a:pt x="3828" y="234"/>
                    <a:pt x="3828" y="234"/>
                  </a:cubicBezTo>
                  <a:cubicBezTo>
                    <a:pt x="3825" y="234"/>
                    <a:pt x="3823" y="236"/>
                    <a:pt x="3823" y="239"/>
                  </a:cubicBezTo>
                  <a:cubicBezTo>
                    <a:pt x="3823" y="241"/>
                    <a:pt x="3826" y="243"/>
                    <a:pt x="3829" y="243"/>
                  </a:cubicBezTo>
                  <a:cubicBezTo>
                    <a:pt x="3829" y="243"/>
                    <a:pt x="3829" y="243"/>
                    <a:pt x="3829" y="243"/>
                  </a:cubicBezTo>
                  <a:cubicBezTo>
                    <a:pt x="3832" y="243"/>
                    <a:pt x="3835" y="241"/>
                    <a:pt x="3835" y="238"/>
                  </a:cubicBezTo>
                  <a:cubicBezTo>
                    <a:pt x="3834" y="236"/>
                    <a:pt x="3832" y="234"/>
                    <a:pt x="3829" y="234"/>
                  </a:cubicBezTo>
                  <a:moveTo>
                    <a:pt x="2885" y="234"/>
                  </a:moveTo>
                  <a:cubicBezTo>
                    <a:pt x="2883" y="234"/>
                    <a:pt x="2882" y="235"/>
                    <a:pt x="2882" y="237"/>
                  </a:cubicBezTo>
                  <a:cubicBezTo>
                    <a:pt x="2882" y="240"/>
                    <a:pt x="2884" y="243"/>
                    <a:pt x="2886" y="243"/>
                  </a:cubicBezTo>
                  <a:cubicBezTo>
                    <a:pt x="2886" y="243"/>
                    <a:pt x="2886" y="243"/>
                    <a:pt x="2886" y="243"/>
                  </a:cubicBezTo>
                  <a:cubicBezTo>
                    <a:pt x="2888" y="243"/>
                    <a:pt x="2889" y="242"/>
                    <a:pt x="2889" y="240"/>
                  </a:cubicBezTo>
                  <a:cubicBezTo>
                    <a:pt x="2889" y="237"/>
                    <a:pt x="2887" y="235"/>
                    <a:pt x="2886" y="234"/>
                  </a:cubicBezTo>
                  <a:cubicBezTo>
                    <a:pt x="2885" y="234"/>
                    <a:pt x="2885" y="234"/>
                    <a:pt x="2885" y="234"/>
                  </a:cubicBezTo>
                  <a:moveTo>
                    <a:pt x="255" y="232"/>
                  </a:moveTo>
                  <a:cubicBezTo>
                    <a:pt x="253" y="232"/>
                    <a:pt x="251" y="233"/>
                    <a:pt x="251" y="236"/>
                  </a:cubicBezTo>
                  <a:cubicBezTo>
                    <a:pt x="251" y="238"/>
                    <a:pt x="253" y="240"/>
                    <a:pt x="256" y="241"/>
                  </a:cubicBezTo>
                  <a:cubicBezTo>
                    <a:pt x="256" y="241"/>
                    <a:pt x="256" y="241"/>
                    <a:pt x="256" y="241"/>
                  </a:cubicBezTo>
                  <a:cubicBezTo>
                    <a:pt x="258" y="241"/>
                    <a:pt x="260" y="239"/>
                    <a:pt x="260" y="237"/>
                  </a:cubicBezTo>
                  <a:cubicBezTo>
                    <a:pt x="260" y="234"/>
                    <a:pt x="258" y="232"/>
                    <a:pt x="256" y="232"/>
                  </a:cubicBezTo>
                  <a:cubicBezTo>
                    <a:pt x="256" y="232"/>
                    <a:pt x="255" y="232"/>
                    <a:pt x="255" y="232"/>
                  </a:cubicBezTo>
                  <a:moveTo>
                    <a:pt x="1272" y="231"/>
                  </a:moveTo>
                  <a:cubicBezTo>
                    <a:pt x="1272" y="231"/>
                    <a:pt x="1271" y="231"/>
                    <a:pt x="1270" y="231"/>
                  </a:cubicBezTo>
                  <a:cubicBezTo>
                    <a:pt x="1267" y="232"/>
                    <a:pt x="1264" y="235"/>
                    <a:pt x="1264" y="238"/>
                  </a:cubicBezTo>
                  <a:cubicBezTo>
                    <a:pt x="1264" y="240"/>
                    <a:pt x="1266" y="241"/>
                    <a:pt x="1268" y="241"/>
                  </a:cubicBezTo>
                  <a:cubicBezTo>
                    <a:pt x="1269" y="241"/>
                    <a:pt x="1269" y="241"/>
                    <a:pt x="1270" y="241"/>
                  </a:cubicBezTo>
                  <a:cubicBezTo>
                    <a:pt x="1273" y="240"/>
                    <a:pt x="1276" y="237"/>
                    <a:pt x="1276" y="235"/>
                  </a:cubicBezTo>
                  <a:cubicBezTo>
                    <a:pt x="1277" y="233"/>
                    <a:pt x="1275" y="231"/>
                    <a:pt x="1272" y="231"/>
                  </a:cubicBezTo>
                  <a:moveTo>
                    <a:pt x="3911" y="230"/>
                  </a:moveTo>
                  <a:cubicBezTo>
                    <a:pt x="3911" y="230"/>
                    <a:pt x="3911" y="230"/>
                    <a:pt x="3911" y="230"/>
                  </a:cubicBezTo>
                  <a:cubicBezTo>
                    <a:pt x="3908" y="230"/>
                    <a:pt x="3906" y="232"/>
                    <a:pt x="3906" y="234"/>
                  </a:cubicBezTo>
                  <a:cubicBezTo>
                    <a:pt x="3906" y="237"/>
                    <a:pt x="3909" y="239"/>
                    <a:pt x="3912" y="239"/>
                  </a:cubicBezTo>
                  <a:cubicBezTo>
                    <a:pt x="3912" y="239"/>
                    <a:pt x="3912" y="239"/>
                    <a:pt x="3912" y="239"/>
                  </a:cubicBezTo>
                  <a:cubicBezTo>
                    <a:pt x="3915" y="238"/>
                    <a:pt x="3918" y="236"/>
                    <a:pt x="3917" y="234"/>
                  </a:cubicBezTo>
                  <a:cubicBezTo>
                    <a:pt x="3917" y="231"/>
                    <a:pt x="3914" y="230"/>
                    <a:pt x="3911" y="230"/>
                  </a:cubicBezTo>
                  <a:moveTo>
                    <a:pt x="193" y="226"/>
                  </a:moveTo>
                  <a:cubicBezTo>
                    <a:pt x="191" y="226"/>
                    <a:pt x="189" y="228"/>
                    <a:pt x="189" y="230"/>
                  </a:cubicBezTo>
                  <a:cubicBezTo>
                    <a:pt x="189" y="233"/>
                    <a:pt x="191" y="235"/>
                    <a:pt x="193" y="235"/>
                  </a:cubicBezTo>
                  <a:cubicBezTo>
                    <a:pt x="193" y="235"/>
                    <a:pt x="193" y="235"/>
                    <a:pt x="194" y="235"/>
                  </a:cubicBezTo>
                  <a:cubicBezTo>
                    <a:pt x="196" y="235"/>
                    <a:pt x="197" y="233"/>
                    <a:pt x="197" y="231"/>
                  </a:cubicBezTo>
                  <a:cubicBezTo>
                    <a:pt x="197" y="229"/>
                    <a:pt x="196" y="226"/>
                    <a:pt x="193" y="226"/>
                  </a:cubicBezTo>
                  <a:cubicBezTo>
                    <a:pt x="193" y="226"/>
                    <a:pt x="193" y="226"/>
                    <a:pt x="193" y="226"/>
                  </a:cubicBezTo>
                  <a:moveTo>
                    <a:pt x="3992" y="226"/>
                  </a:moveTo>
                  <a:cubicBezTo>
                    <a:pt x="3992" y="226"/>
                    <a:pt x="3992" y="226"/>
                    <a:pt x="3992" y="226"/>
                  </a:cubicBezTo>
                  <a:cubicBezTo>
                    <a:pt x="3989" y="226"/>
                    <a:pt x="3987" y="228"/>
                    <a:pt x="3987" y="230"/>
                  </a:cubicBezTo>
                  <a:cubicBezTo>
                    <a:pt x="3988" y="233"/>
                    <a:pt x="3990" y="234"/>
                    <a:pt x="3993" y="234"/>
                  </a:cubicBezTo>
                  <a:cubicBezTo>
                    <a:pt x="3993" y="234"/>
                    <a:pt x="3993" y="234"/>
                    <a:pt x="3994" y="234"/>
                  </a:cubicBezTo>
                  <a:cubicBezTo>
                    <a:pt x="3997" y="234"/>
                    <a:pt x="3999" y="232"/>
                    <a:pt x="3998" y="230"/>
                  </a:cubicBezTo>
                  <a:cubicBezTo>
                    <a:pt x="3998" y="227"/>
                    <a:pt x="3995" y="226"/>
                    <a:pt x="3992" y="226"/>
                  </a:cubicBezTo>
                  <a:moveTo>
                    <a:pt x="4071" y="222"/>
                  </a:moveTo>
                  <a:cubicBezTo>
                    <a:pt x="4071" y="222"/>
                    <a:pt x="4071" y="222"/>
                    <a:pt x="4071" y="222"/>
                  </a:cubicBezTo>
                  <a:cubicBezTo>
                    <a:pt x="4068" y="222"/>
                    <a:pt x="4066" y="224"/>
                    <a:pt x="4067" y="227"/>
                  </a:cubicBezTo>
                  <a:cubicBezTo>
                    <a:pt x="4067" y="229"/>
                    <a:pt x="4069" y="231"/>
                    <a:pt x="4072" y="231"/>
                  </a:cubicBezTo>
                  <a:cubicBezTo>
                    <a:pt x="4072" y="231"/>
                    <a:pt x="4072" y="231"/>
                    <a:pt x="4073" y="231"/>
                  </a:cubicBezTo>
                  <a:cubicBezTo>
                    <a:pt x="4076" y="231"/>
                    <a:pt x="4078" y="229"/>
                    <a:pt x="4077" y="226"/>
                  </a:cubicBezTo>
                  <a:cubicBezTo>
                    <a:pt x="4077" y="224"/>
                    <a:pt x="4074" y="222"/>
                    <a:pt x="4071" y="222"/>
                  </a:cubicBezTo>
                  <a:moveTo>
                    <a:pt x="130" y="221"/>
                  </a:moveTo>
                  <a:cubicBezTo>
                    <a:pt x="128" y="221"/>
                    <a:pt x="126" y="223"/>
                    <a:pt x="126" y="226"/>
                  </a:cubicBezTo>
                  <a:cubicBezTo>
                    <a:pt x="126" y="228"/>
                    <a:pt x="128" y="230"/>
                    <a:pt x="130" y="230"/>
                  </a:cubicBezTo>
                  <a:cubicBezTo>
                    <a:pt x="131" y="230"/>
                    <a:pt x="131" y="230"/>
                    <a:pt x="131" y="230"/>
                  </a:cubicBezTo>
                  <a:cubicBezTo>
                    <a:pt x="133" y="230"/>
                    <a:pt x="135" y="229"/>
                    <a:pt x="135" y="226"/>
                  </a:cubicBezTo>
                  <a:cubicBezTo>
                    <a:pt x="135" y="224"/>
                    <a:pt x="133" y="222"/>
                    <a:pt x="130" y="222"/>
                  </a:cubicBezTo>
                  <a:cubicBezTo>
                    <a:pt x="130" y="222"/>
                    <a:pt x="130" y="221"/>
                    <a:pt x="130" y="221"/>
                  </a:cubicBezTo>
                  <a:moveTo>
                    <a:pt x="4147" y="219"/>
                  </a:moveTo>
                  <a:cubicBezTo>
                    <a:pt x="4147" y="219"/>
                    <a:pt x="4147" y="219"/>
                    <a:pt x="4147" y="219"/>
                  </a:cubicBezTo>
                  <a:cubicBezTo>
                    <a:pt x="4144" y="219"/>
                    <a:pt x="4142" y="221"/>
                    <a:pt x="4143" y="224"/>
                  </a:cubicBezTo>
                  <a:cubicBezTo>
                    <a:pt x="4143" y="226"/>
                    <a:pt x="4146" y="228"/>
                    <a:pt x="4148" y="228"/>
                  </a:cubicBezTo>
                  <a:cubicBezTo>
                    <a:pt x="4149" y="228"/>
                    <a:pt x="4149" y="228"/>
                    <a:pt x="4149" y="228"/>
                  </a:cubicBezTo>
                  <a:cubicBezTo>
                    <a:pt x="4151" y="228"/>
                    <a:pt x="4154" y="226"/>
                    <a:pt x="4153" y="224"/>
                  </a:cubicBezTo>
                  <a:cubicBezTo>
                    <a:pt x="4153" y="221"/>
                    <a:pt x="4150" y="219"/>
                    <a:pt x="4147" y="219"/>
                  </a:cubicBezTo>
                  <a:moveTo>
                    <a:pt x="67" y="218"/>
                  </a:moveTo>
                  <a:cubicBezTo>
                    <a:pt x="65" y="218"/>
                    <a:pt x="63" y="220"/>
                    <a:pt x="63" y="222"/>
                  </a:cubicBezTo>
                  <a:cubicBezTo>
                    <a:pt x="63" y="224"/>
                    <a:pt x="65" y="226"/>
                    <a:pt x="67" y="226"/>
                  </a:cubicBezTo>
                  <a:cubicBezTo>
                    <a:pt x="67" y="226"/>
                    <a:pt x="68" y="227"/>
                    <a:pt x="68" y="227"/>
                  </a:cubicBezTo>
                  <a:cubicBezTo>
                    <a:pt x="70" y="227"/>
                    <a:pt x="72" y="225"/>
                    <a:pt x="72" y="222"/>
                  </a:cubicBezTo>
                  <a:cubicBezTo>
                    <a:pt x="72" y="220"/>
                    <a:pt x="70" y="218"/>
                    <a:pt x="67" y="218"/>
                  </a:cubicBezTo>
                  <a:cubicBezTo>
                    <a:pt x="67" y="218"/>
                    <a:pt x="67" y="218"/>
                    <a:pt x="67" y="218"/>
                  </a:cubicBezTo>
                  <a:moveTo>
                    <a:pt x="4220" y="217"/>
                  </a:moveTo>
                  <a:cubicBezTo>
                    <a:pt x="4220" y="217"/>
                    <a:pt x="4220" y="217"/>
                    <a:pt x="4220" y="217"/>
                  </a:cubicBezTo>
                  <a:cubicBezTo>
                    <a:pt x="4217" y="217"/>
                    <a:pt x="4215" y="219"/>
                    <a:pt x="4216" y="222"/>
                  </a:cubicBezTo>
                  <a:cubicBezTo>
                    <a:pt x="4216" y="224"/>
                    <a:pt x="4219" y="226"/>
                    <a:pt x="4221" y="226"/>
                  </a:cubicBezTo>
                  <a:cubicBezTo>
                    <a:pt x="4221" y="226"/>
                    <a:pt x="4221" y="226"/>
                    <a:pt x="4221" y="226"/>
                  </a:cubicBezTo>
                  <a:cubicBezTo>
                    <a:pt x="4224" y="226"/>
                    <a:pt x="4226" y="224"/>
                    <a:pt x="4226" y="222"/>
                  </a:cubicBezTo>
                  <a:cubicBezTo>
                    <a:pt x="4225" y="219"/>
                    <a:pt x="4223" y="217"/>
                    <a:pt x="4220" y="217"/>
                  </a:cubicBezTo>
                  <a:moveTo>
                    <a:pt x="4288" y="216"/>
                  </a:moveTo>
                  <a:cubicBezTo>
                    <a:pt x="4288" y="216"/>
                    <a:pt x="4288" y="216"/>
                    <a:pt x="4288" y="216"/>
                  </a:cubicBezTo>
                  <a:cubicBezTo>
                    <a:pt x="4286" y="216"/>
                    <a:pt x="4284" y="218"/>
                    <a:pt x="4285" y="221"/>
                  </a:cubicBezTo>
                  <a:cubicBezTo>
                    <a:pt x="4285" y="223"/>
                    <a:pt x="4287" y="225"/>
                    <a:pt x="4290" y="225"/>
                  </a:cubicBezTo>
                  <a:cubicBezTo>
                    <a:pt x="4290" y="225"/>
                    <a:pt x="4290" y="225"/>
                    <a:pt x="4290" y="225"/>
                  </a:cubicBezTo>
                  <a:cubicBezTo>
                    <a:pt x="4292" y="225"/>
                    <a:pt x="4294" y="223"/>
                    <a:pt x="4294" y="221"/>
                  </a:cubicBezTo>
                  <a:cubicBezTo>
                    <a:pt x="4293" y="218"/>
                    <a:pt x="4291" y="216"/>
                    <a:pt x="4288" y="216"/>
                  </a:cubicBezTo>
                  <a:moveTo>
                    <a:pt x="4352" y="216"/>
                  </a:moveTo>
                  <a:cubicBezTo>
                    <a:pt x="4352" y="216"/>
                    <a:pt x="4352" y="216"/>
                    <a:pt x="4352" y="216"/>
                  </a:cubicBezTo>
                  <a:cubicBezTo>
                    <a:pt x="4349" y="216"/>
                    <a:pt x="4348" y="218"/>
                    <a:pt x="4348" y="220"/>
                  </a:cubicBezTo>
                  <a:cubicBezTo>
                    <a:pt x="4349" y="223"/>
                    <a:pt x="4351" y="225"/>
                    <a:pt x="4353" y="225"/>
                  </a:cubicBezTo>
                  <a:cubicBezTo>
                    <a:pt x="4353" y="225"/>
                    <a:pt x="4353" y="225"/>
                    <a:pt x="4353" y="225"/>
                  </a:cubicBezTo>
                  <a:cubicBezTo>
                    <a:pt x="4355" y="225"/>
                    <a:pt x="4357" y="223"/>
                    <a:pt x="4357" y="220"/>
                  </a:cubicBezTo>
                  <a:cubicBezTo>
                    <a:pt x="4356" y="218"/>
                    <a:pt x="4354" y="216"/>
                    <a:pt x="4352" y="216"/>
                  </a:cubicBezTo>
                  <a:moveTo>
                    <a:pt x="4" y="215"/>
                  </a:moveTo>
                  <a:cubicBezTo>
                    <a:pt x="1" y="215"/>
                    <a:pt x="0" y="217"/>
                    <a:pt x="0" y="219"/>
                  </a:cubicBezTo>
                  <a:cubicBezTo>
                    <a:pt x="0" y="222"/>
                    <a:pt x="2" y="224"/>
                    <a:pt x="4" y="224"/>
                  </a:cubicBezTo>
                  <a:cubicBezTo>
                    <a:pt x="4" y="224"/>
                    <a:pt x="4" y="224"/>
                    <a:pt x="4" y="224"/>
                  </a:cubicBezTo>
                  <a:cubicBezTo>
                    <a:pt x="6" y="224"/>
                    <a:pt x="8" y="222"/>
                    <a:pt x="8" y="220"/>
                  </a:cubicBezTo>
                  <a:cubicBezTo>
                    <a:pt x="8" y="217"/>
                    <a:pt x="6" y="215"/>
                    <a:pt x="4" y="215"/>
                  </a:cubicBezTo>
                  <a:cubicBezTo>
                    <a:pt x="4" y="215"/>
                    <a:pt x="4" y="215"/>
                    <a:pt x="4" y="215"/>
                  </a:cubicBezTo>
                  <a:moveTo>
                    <a:pt x="2838" y="215"/>
                  </a:moveTo>
                  <a:cubicBezTo>
                    <a:pt x="2837" y="215"/>
                    <a:pt x="2836" y="216"/>
                    <a:pt x="2836" y="218"/>
                  </a:cubicBezTo>
                  <a:cubicBezTo>
                    <a:pt x="2836" y="221"/>
                    <a:pt x="2838" y="224"/>
                    <a:pt x="2839" y="224"/>
                  </a:cubicBezTo>
                  <a:cubicBezTo>
                    <a:pt x="2840" y="225"/>
                    <a:pt x="2840" y="225"/>
                    <a:pt x="2840" y="225"/>
                  </a:cubicBezTo>
                  <a:cubicBezTo>
                    <a:pt x="2841" y="225"/>
                    <a:pt x="2842" y="223"/>
                    <a:pt x="2842" y="221"/>
                  </a:cubicBezTo>
                  <a:cubicBezTo>
                    <a:pt x="2842" y="219"/>
                    <a:pt x="2841" y="216"/>
                    <a:pt x="2839" y="215"/>
                  </a:cubicBezTo>
                  <a:cubicBezTo>
                    <a:pt x="2839" y="215"/>
                    <a:pt x="2839" y="215"/>
                    <a:pt x="2838" y="215"/>
                  </a:cubicBezTo>
                  <a:moveTo>
                    <a:pt x="4410" y="214"/>
                  </a:moveTo>
                  <a:cubicBezTo>
                    <a:pt x="4410" y="214"/>
                    <a:pt x="4410" y="214"/>
                    <a:pt x="4410" y="214"/>
                  </a:cubicBezTo>
                  <a:cubicBezTo>
                    <a:pt x="4408" y="214"/>
                    <a:pt x="4407" y="216"/>
                    <a:pt x="4407" y="219"/>
                  </a:cubicBezTo>
                  <a:cubicBezTo>
                    <a:pt x="4407" y="221"/>
                    <a:pt x="4409" y="223"/>
                    <a:pt x="4411" y="223"/>
                  </a:cubicBezTo>
                  <a:cubicBezTo>
                    <a:pt x="4412" y="223"/>
                    <a:pt x="4412" y="223"/>
                    <a:pt x="4412" y="223"/>
                  </a:cubicBezTo>
                  <a:cubicBezTo>
                    <a:pt x="4414" y="223"/>
                    <a:pt x="4415" y="221"/>
                    <a:pt x="4415" y="219"/>
                  </a:cubicBezTo>
                  <a:cubicBezTo>
                    <a:pt x="4414" y="216"/>
                    <a:pt x="4412" y="214"/>
                    <a:pt x="4410" y="214"/>
                  </a:cubicBezTo>
                  <a:moveTo>
                    <a:pt x="4465" y="212"/>
                  </a:moveTo>
                  <a:cubicBezTo>
                    <a:pt x="4465" y="212"/>
                    <a:pt x="4465" y="212"/>
                    <a:pt x="4465" y="212"/>
                  </a:cubicBezTo>
                  <a:cubicBezTo>
                    <a:pt x="4463" y="212"/>
                    <a:pt x="4462" y="214"/>
                    <a:pt x="4462" y="216"/>
                  </a:cubicBezTo>
                  <a:cubicBezTo>
                    <a:pt x="4462" y="219"/>
                    <a:pt x="4464" y="221"/>
                    <a:pt x="4466" y="221"/>
                  </a:cubicBezTo>
                  <a:cubicBezTo>
                    <a:pt x="4466" y="221"/>
                    <a:pt x="4466" y="221"/>
                    <a:pt x="4466" y="221"/>
                  </a:cubicBezTo>
                  <a:cubicBezTo>
                    <a:pt x="4468" y="221"/>
                    <a:pt x="4470" y="219"/>
                    <a:pt x="4469" y="216"/>
                  </a:cubicBezTo>
                  <a:cubicBezTo>
                    <a:pt x="4469" y="214"/>
                    <a:pt x="4467" y="212"/>
                    <a:pt x="4465" y="212"/>
                  </a:cubicBezTo>
                  <a:moveTo>
                    <a:pt x="1365" y="209"/>
                  </a:moveTo>
                  <a:cubicBezTo>
                    <a:pt x="1365" y="209"/>
                    <a:pt x="1364" y="209"/>
                    <a:pt x="1363" y="209"/>
                  </a:cubicBezTo>
                  <a:cubicBezTo>
                    <a:pt x="1360" y="210"/>
                    <a:pt x="1357" y="213"/>
                    <a:pt x="1357" y="215"/>
                  </a:cubicBezTo>
                  <a:cubicBezTo>
                    <a:pt x="1357" y="217"/>
                    <a:pt x="1358" y="218"/>
                    <a:pt x="1361" y="218"/>
                  </a:cubicBezTo>
                  <a:cubicBezTo>
                    <a:pt x="1362" y="218"/>
                    <a:pt x="1362" y="218"/>
                    <a:pt x="1363" y="218"/>
                  </a:cubicBezTo>
                  <a:cubicBezTo>
                    <a:pt x="1367" y="217"/>
                    <a:pt x="1370" y="214"/>
                    <a:pt x="1370" y="212"/>
                  </a:cubicBezTo>
                  <a:cubicBezTo>
                    <a:pt x="1370" y="210"/>
                    <a:pt x="1368" y="209"/>
                    <a:pt x="1365" y="209"/>
                  </a:cubicBezTo>
                  <a:moveTo>
                    <a:pt x="4517" y="208"/>
                  </a:moveTo>
                  <a:cubicBezTo>
                    <a:pt x="4517" y="208"/>
                    <a:pt x="4516" y="208"/>
                    <a:pt x="4516" y="208"/>
                  </a:cubicBezTo>
                  <a:cubicBezTo>
                    <a:pt x="4514" y="209"/>
                    <a:pt x="4513" y="211"/>
                    <a:pt x="4514" y="213"/>
                  </a:cubicBezTo>
                  <a:cubicBezTo>
                    <a:pt x="4514" y="216"/>
                    <a:pt x="4516" y="217"/>
                    <a:pt x="4518" y="217"/>
                  </a:cubicBezTo>
                  <a:cubicBezTo>
                    <a:pt x="4518" y="217"/>
                    <a:pt x="4518" y="217"/>
                    <a:pt x="4518" y="217"/>
                  </a:cubicBezTo>
                  <a:cubicBezTo>
                    <a:pt x="4520" y="217"/>
                    <a:pt x="4521" y="215"/>
                    <a:pt x="4521" y="213"/>
                  </a:cubicBezTo>
                  <a:cubicBezTo>
                    <a:pt x="4520" y="210"/>
                    <a:pt x="4518" y="208"/>
                    <a:pt x="4517" y="208"/>
                  </a:cubicBezTo>
                  <a:moveTo>
                    <a:pt x="4565" y="204"/>
                  </a:moveTo>
                  <a:cubicBezTo>
                    <a:pt x="4565" y="204"/>
                    <a:pt x="4565" y="204"/>
                    <a:pt x="4565" y="204"/>
                  </a:cubicBezTo>
                  <a:cubicBezTo>
                    <a:pt x="4563" y="205"/>
                    <a:pt x="4562" y="207"/>
                    <a:pt x="4563" y="209"/>
                  </a:cubicBezTo>
                  <a:cubicBezTo>
                    <a:pt x="4563" y="212"/>
                    <a:pt x="4565" y="213"/>
                    <a:pt x="4566" y="213"/>
                  </a:cubicBezTo>
                  <a:cubicBezTo>
                    <a:pt x="4566" y="213"/>
                    <a:pt x="4566" y="213"/>
                    <a:pt x="4567" y="213"/>
                  </a:cubicBezTo>
                  <a:cubicBezTo>
                    <a:pt x="4568" y="213"/>
                    <a:pt x="4570" y="211"/>
                    <a:pt x="4569" y="209"/>
                  </a:cubicBezTo>
                  <a:cubicBezTo>
                    <a:pt x="4569" y="206"/>
                    <a:pt x="4567" y="204"/>
                    <a:pt x="4565" y="204"/>
                  </a:cubicBezTo>
                  <a:moveTo>
                    <a:pt x="4612" y="200"/>
                  </a:moveTo>
                  <a:cubicBezTo>
                    <a:pt x="4612" y="200"/>
                    <a:pt x="4612" y="200"/>
                    <a:pt x="4612" y="200"/>
                  </a:cubicBezTo>
                  <a:cubicBezTo>
                    <a:pt x="4610" y="200"/>
                    <a:pt x="4609" y="202"/>
                    <a:pt x="4610" y="205"/>
                  </a:cubicBezTo>
                  <a:cubicBezTo>
                    <a:pt x="4610" y="207"/>
                    <a:pt x="4611" y="209"/>
                    <a:pt x="4613" y="209"/>
                  </a:cubicBezTo>
                  <a:cubicBezTo>
                    <a:pt x="4613" y="209"/>
                    <a:pt x="4613" y="209"/>
                    <a:pt x="4613" y="209"/>
                  </a:cubicBezTo>
                  <a:cubicBezTo>
                    <a:pt x="4615" y="209"/>
                    <a:pt x="4616" y="206"/>
                    <a:pt x="4616" y="204"/>
                  </a:cubicBezTo>
                  <a:cubicBezTo>
                    <a:pt x="4616" y="202"/>
                    <a:pt x="4614" y="200"/>
                    <a:pt x="4612" y="200"/>
                  </a:cubicBezTo>
                  <a:moveTo>
                    <a:pt x="4658" y="195"/>
                  </a:moveTo>
                  <a:cubicBezTo>
                    <a:pt x="4658" y="195"/>
                    <a:pt x="4658" y="195"/>
                    <a:pt x="4658" y="195"/>
                  </a:cubicBezTo>
                  <a:cubicBezTo>
                    <a:pt x="4656" y="195"/>
                    <a:pt x="4655" y="197"/>
                    <a:pt x="4655" y="200"/>
                  </a:cubicBezTo>
                  <a:cubicBezTo>
                    <a:pt x="4655" y="202"/>
                    <a:pt x="4657" y="204"/>
                    <a:pt x="4658" y="204"/>
                  </a:cubicBezTo>
                  <a:cubicBezTo>
                    <a:pt x="4659" y="204"/>
                    <a:pt x="4659" y="204"/>
                    <a:pt x="4659" y="204"/>
                  </a:cubicBezTo>
                  <a:cubicBezTo>
                    <a:pt x="4660" y="204"/>
                    <a:pt x="4662" y="201"/>
                    <a:pt x="4661" y="199"/>
                  </a:cubicBezTo>
                  <a:cubicBezTo>
                    <a:pt x="4661" y="197"/>
                    <a:pt x="4660" y="195"/>
                    <a:pt x="4658" y="195"/>
                  </a:cubicBezTo>
                  <a:moveTo>
                    <a:pt x="2794" y="193"/>
                  </a:moveTo>
                  <a:cubicBezTo>
                    <a:pt x="2793" y="193"/>
                    <a:pt x="2792" y="195"/>
                    <a:pt x="2792" y="197"/>
                  </a:cubicBezTo>
                  <a:cubicBezTo>
                    <a:pt x="2793" y="199"/>
                    <a:pt x="2794" y="202"/>
                    <a:pt x="2796" y="203"/>
                  </a:cubicBezTo>
                  <a:cubicBezTo>
                    <a:pt x="2796" y="203"/>
                    <a:pt x="2796" y="203"/>
                    <a:pt x="2796" y="203"/>
                  </a:cubicBezTo>
                  <a:cubicBezTo>
                    <a:pt x="2798" y="203"/>
                    <a:pt x="2798" y="202"/>
                    <a:pt x="2798" y="200"/>
                  </a:cubicBezTo>
                  <a:cubicBezTo>
                    <a:pt x="2798" y="197"/>
                    <a:pt x="2797" y="195"/>
                    <a:pt x="2795" y="194"/>
                  </a:cubicBezTo>
                  <a:cubicBezTo>
                    <a:pt x="2795" y="194"/>
                    <a:pt x="2795" y="193"/>
                    <a:pt x="2794" y="193"/>
                  </a:cubicBezTo>
                  <a:moveTo>
                    <a:pt x="4703" y="190"/>
                  </a:moveTo>
                  <a:cubicBezTo>
                    <a:pt x="4703" y="190"/>
                    <a:pt x="4703" y="190"/>
                    <a:pt x="4702" y="190"/>
                  </a:cubicBezTo>
                  <a:cubicBezTo>
                    <a:pt x="4701" y="190"/>
                    <a:pt x="4700" y="192"/>
                    <a:pt x="4700" y="195"/>
                  </a:cubicBezTo>
                  <a:cubicBezTo>
                    <a:pt x="4700" y="197"/>
                    <a:pt x="4701" y="199"/>
                    <a:pt x="4703" y="199"/>
                  </a:cubicBezTo>
                  <a:cubicBezTo>
                    <a:pt x="4703" y="199"/>
                    <a:pt x="4703" y="199"/>
                    <a:pt x="4703" y="199"/>
                  </a:cubicBezTo>
                  <a:cubicBezTo>
                    <a:pt x="4705" y="198"/>
                    <a:pt x="4706" y="196"/>
                    <a:pt x="4706" y="194"/>
                  </a:cubicBezTo>
                  <a:cubicBezTo>
                    <a:pt x="4706" y="192"/>
                    <a:pt x="4704" y="190"/>
                    <a:pt x="4703" y="190"/>
                  </a:cubicBezTo>
                  <a:moveTo>
                    <a:pt x="4747" y="185"/>
                  </a:moveTo>
                  <a:cubicBezTo>
                    <a:pt x="4747" y="185"/>
                    <a:pt x="4747" y="185"/>
                    <a:pt x="4747" y="185"/>
                  </a:cubicBezTo>
                  <a:cubicBezTo>
                    <a:pt x="4745" y="185"/>
                    <a:pt x="4744" y="187"/>
                    <a:pt x="4744" y="189"/>
                  </a:cubicBezTo>
                  <a:cubicBezTo>
                    <a:pt x="4744" y="192"/>
                    <a:pt x="4746" y="193"/>
                    <a:pt x="4747" y="193"/>
                  </a:cubicBezTo>
                  <a:cubicBezTo>
                    <a:pt x="4747" y="193"/>
                    <a:pt x="4748" y="193"/>
                    <a:pt x="4748" y="193"/>
                  </a:cubicBezTo>
                  <a:cubicBezTo>
                    <a:pt x="4749" y="193"/>
                    <a:pt x="4751" y="191"/>
                    <a:pt x="4750" y="189"/>
                  </a:cubicBezTo>
                  <a:cubicBezTo>
                    <a:pt x="4750" y="186"/>
                    <a:pt x="4749" y="185"/>
                    <a:pt x="4747" y="185"/>
                  </a:cubicBezTo>
                  <a:moveTo>
                    <a:pt x="1461" y="184"/>
                  </a:moveTo>
                  <a:cubicBezTo>
                    <a:pt x="1461" y="184"/>
                    <a:pt x="1460" y="184"/>
                    <a:pt x="1459" y="184"/>
                  </a:cubicBezTo>
                  <a:cubicBezTo>
                    <a:pt x="1455" y="185"/>
                    <a:pt x="1452" y="188"/>
                    <a:pt x="1452" y="190"/>
                  </a:cubicBezTo>
                  <a:cubicBezTo>
                    <a:pt x="1452" y="192"/>
                    <a:pt x="1454" y="194"/>
                    <a:pt x="1457" y="194"/>
                  </a:cubicBezTo>
                  <a:cubicBezTo>
                    <a:pt x="1457" y="194"/>
                    <a:pt x="1458" y="193"/>
                    <a:pt x="1459" y="193"/>
                  </a:cubicBezTo>
                  <a:cubicBezTo>
                    <a:pt x="1463" y="192"/>
                    <a:pt x="1466" y="189"/>
                    <a:pt x="1466" y="187"/>
                  </a:cubicBezTo>
                  <a:cubicBezTo>
                    <a:pt x="1466" y="185"/>
                    <a:pt x="1464" y="184"/>
                    <a:pt x="1461" y="184"/>
                  </a:cubicBezTo>
                  <a:moveTo>
                    <a:pt x="4792" y="180"/>
                  </a:moveTo>
                  <a:cubicBezTo>
                    <a:pt x="4792" y="180"/>
                    <a:pt x="4792" y="180"/>
                    <a:pt x="4792" y="180"/>
                  </a:cubicBezTo>
                  <a:cubicBezTo>
                    <a:pt x="4790" y="180"/>
                    <a:pt x="4789" y="182"/>
                    <a:pt x="4789" y="184"/>
                  </a:cubicBezTo>
                  <a:cubicBezTo>
                    <a:pt x="4789" y="187"/>
                    <a:pt x="4791" y="188"/>
                    <a:pt x="4792" y="188"/>
                  </a:cubicBezTo>
                  <a:cubicBezTo>
                    <a:pt x="4792" y="188"/>
                    <a:pt x="4792" y="188"/>
                    <a:pt x="4792" y="188"/>
                  </a:cubicBezTo>
                  <a:cubicBezTo>
                    <a:pt x="4794" y="188"/>
                    <a:pt x="4796" y="186"/>
                    <a:pt x="4795" y="184"/>
                  </a:cubicBezTo>
                  <a:cubicBezTo>
                    <a:pt x="4795" y="181"/>
                    <a:pt x="4794" y="180"/>
                    <a:pt x="4792" y="180"/>
                  </a:cubicBezTo>
                  <a:moveTo>
                    <a:pt x="4838" y="175"/>
                  </a:moveTo>
                  <a:cubicBezTo>
                    <a:pt x="4838" y="175"/>
                    <a:pt x="4838" y="175"/>
                    <a:pt x="4838" y="175"/>
                  </a:cubicBezTo>
                  <a:cubicBezTo>
                    <a:pt x="4836" y="175"/>
                    <a:pt x="4835" y="177"/>
                    <a:pt x="4835" y="180"/>
                  </a:cubicBezTo>
                  <a:cubicBezTo>
                    <a:pt x="4835" y="182"/>
                    <a:pt x="4837" y="184"/>
                    <a:pt x="4838" y="184"/>
                  </a:cubicBezTo>
                  <a:cubicBezTo>
                    <a:pt x="4838" y="184"/>
                    <a:pt x="4838" y="184"/>
                    <a:pt x="4838" y="184"/>
                  </a:cubicBezTo>
                  <a:cubicBezTo>
                    <a:pt x="4840" y="183"/>
                    <a:pt x="4842" y="181"/>
                    <a:pt x="4842" y="179"/>
                  </a:cubicBezTo>
                  <a:cubicBezTo>
                    <a:pt x="4841" y="177"/>
                    <a:pt x="4840" y="175"/>
                    <a:pt x="4838" y="175"/>
                  </a:cubicBezTo>
                  <a:moveTo>
                    <a:pt x="4886" y="171"/>
                  </a:moveTo>
                  <a:cubicBezTo>
                    <a:pt x="4886" y="171"/>
                    <a:pt x="4886" y="171"/>
                    <a:pt x="4886" y="171"/>
                  </a:cubicBezTo>
                  <a:cubicBezTo>
                    <a:pt x="4884" y="171"/>
                    <a:pt x="4883" y="173"/>
                    <a:pt x="4883" y="175"/>
                  </a:cubicBezTo>
                  <a:cubicBezTo>
                    <a:pt x="4883" y="178"/>
                    <a:pt x="4884" y="179"/>
                    <a:pt x="4886" y="179"/>
                  </a:cubicBezTo>
                  <a:cubicBezTo>
                    <a:pt x="4886" y="179"/>
                    <a:pt x="4886" y="179"/>
                    <a:pt x="4886" y="179"/>
                  </a:cubicBezTo>
                  <a:cubicBezTo>
                    <a:pt x="4888" y="179"/>
                    <a:pt x="4889" y="177"/>
                    <a:pt x="4889" y="175"/>
                  </a:cubicBezTo>
                  <a:cubicBezTo>
                    <a:pt x="4889" y="172"/>
                    <a:pt x="4888" y="171"/>
                    <a:pt x="4886" y="171"/>
                  </a:cubicBezTo>
                  <a:moveTo>
                    <a:pt x="2752" y="170"/>
                  </a:moveTo>
                  <a:cubicBezTo>
                    <a:pt x="2751" y="170"/>
                    <a:pt x="2750" y="171"/>
                    <a:pt x="2751" y="173"/>
                  </a:cubicBezTo>
                  <a:cubicBezTo>
                    <a:pt x="2751" y="176"/>
                    <a:pt x="2752" y="178"/>
                    <a:pt x="2754" y="179"/>
                  </a:cubicBezTo>
                  <a:cubicBezTo>
                    <a:pt x="2754" y="179"/>
                    <a:pt x="2754" y="180"/>
                    <a:pt x="2755" y="180"/>
                  </a:cubicBezTo>
                  <a:cubicBezTo>
                    <a:pt x="2756" y="180"/>
                    <a:pt x="2756" y="178"/>
                    <a:pt x="2756" y="176"/>
                  </a:cubicBezTo>
                  <a:cubicBezTo>
                    <a:pt x="2756" y="174"/>
                    <a:pt x="2755" y="171"/>
                    <a:pt x="2753" y="170"/>
                  </a:cubicBezTo>
                  <a:cubicBezTo>
                    <a:pt x="2753" y="170"/>
                    <a:pt x="2752" y="170"/>
                    <a:pt x="2752" y="170"/>
                  </a:cubicBezTo>
                  <a:moveTo>
                    <a:pt x="4936" y="167"/>
                  </a:moveTo>
                  <a:cubicBezTo>
                    <a:pt x="4936" y="167"/>
                    <a:pt x="4936" y="167"/>
                    <a:pt x="4936" y="167"/>
                  </a:cubicBezTo>
                  <a:cubicBezTo>
                    <a:pt x="4934" y="167"/>
                    <a:pt x="4932" y="169"/>
                    <a:pt x="4933" y="171"/>
                  </a:cubicBezTo>
                  <a:cubicBezTo>
                    <a:pt x="4933" y="174"/>
                    <a:pt x="4934" y="176"/>
                    <a:pt x="4936" y="176"/>
                  </a:cubicBezTo>
                  <a:cubicBezTo>
                    <a:pt x="4936" y="176"/>
                    <a:pt x="4936" y="176"/>
                    <a:pt x="4936" y="176"/>
                  </a:cubicBezTo>
                  <a:cubicBezTo>
                    <a:pt x="4938" y="175"/>
                    <a:pt x="4940" y="173"/>
                    <a:pt x="4940" y="171"/>
                  </a:cubicBezTo>
                  <a:cubicBezTo>
                    <a:pt x="4940" y="169"/>
                    <a:pt x="4938" y="167"/>
                    <a:pt x="4936" y="167"/>
                  </a:cubicBezTo>
                  <a:moveTo>
                    <a:pt x="4989" y="164"/>
                  </a:moveTo>
                  <a:cubicBezTo>
                    <a:pt x="4989" y="164"/>
                    <a:pt x="4989" y="164"/>
                    <a:pt x="4989" y="164"/>
                  </a:cubicBezTo>
                  <a:cubicBezTo>
                    <a:pt x="4987" y="164"/>
                    <a:pt x="4985" y="166"/>
                    <a:pt x="4985" y="168"/>
                  </a:cubicBezTo>
                  <a:cubicBezTo>
                    <a:pt x="4985" y="171"/>
                    <a:pt x="4987" y="173"/>
                    <a:pt x="4989" y="173"/>
                  </a:cubicBezTo>
                  <a:cubicBezTo>
                    <a:pt x="4989" y="173"/>
                    <a:pt x="4989" y="173"/>
                    <a:pt x="4989" y="173"/>
                  </a:cubicBezTo>
                  <a:cubicBezTo>
                    <a:pt x="4991" y="172"/>
                    <a:pt x="4993" y="170"/>
                    <a:pt x="4993" y="168"/>
                  </a:cubicBezTo>
                  <a:cubicBezTo>
                    <a:pt x="4993" y="166"/>
                    <a:pt x="4991" y="164"/>
                    <a:pt x="4989" y="164"/>
                  </a:cubicBezTo>
                  <a:moveTo>
                    <a:pt x="5045" y="162"/>
                  </a:moveTo>
                  <a:cubicBezTo>
                    <a:pt x="5045" y="162"/>
                    <a:pt x="5045" y="162"/>
                    <a:pt x="5045" y="162"/>
                  </a:cubicBezTo>
                  <a:cubicBezTo>
                    <a:pt x="5043" y="162"/>
                    <a:pt x="5041" y="164"/>
                    <a:pt x="5041" y="166"/>
                  </a:cubicBezTo>
                  <a:cubicBezTo>
                    <a:pt x="5041" y="169"/>
                    <a:pt x="5043" y="171"/>
                    <a:pt x="5045" y="171"/>
                  </a:cubicBezTo>
                  <a:cubicBezTo>
                    <a:pt x="5045" y="171"/>
                    <a:pt x="5045" y="171"/>
                    <a:pt x="5045" y="171"/>
                  </a:cubicBezTo>
                  <a:cubicBezTo>
                    <a:pt x="5048" y="170"/>
                    <a:pt x="5050" y="169"/>
                    <a:pt x="5049" y="166"/>
                  </a:cubicBezTo>
                  <a:cubicBezTo>
                    <a:pt x="5049" y="164"/>
                    <a:pt x="5048" y="162"/>
                    <a:pt x="5045" y="162"/>
                  </a:cubicBezTo>
                  <a:moveTo>
                    <a:pt x="1559" y="158"/>
                  </a:moveTo>
                  <a:cubicBezTo>
                    <a:pt x="1558" y="158"/>
                    <a:pt x="1557" y="158"/>
                    <a:pt x="1556" y="158"/>
                  </a:cubicBezTo>
                  <a:cubicBezTo>
                    <a:pt x="1553" y="159"/>
                    <a:pt x="1550" y="162"/>
                    <a:pt x="1550" y="164"/>
                  </a:cubicBezTo>
                  <a:cubicBezTo>
                    <a:pt x="1550" y="166"/>
                    <a:pt x="1552" y="167"/>
                    <a:pt x="1554" y="167"/>
                  </a:cubicBezTo>
                  <a:cubicBezTo>
                    <a:pt x="1555" y="167"/>
                    <a:pt x="1556" y="167"/>
                    <a:pt x="1557" y="167"/>
                  </a:cubicBezTo>
                  <a:cubicBezTo>
                    <a:pt x="1560" y="166"/>
                    <a:pt x="1563" y="163"/>
                    <a:pt x="1563" y="161"/>
                  </a:cubicBezTo>
                  <a:cubicBezTo>
                    <a:pt x="1563" y="159"/>
                    <a:pt x="1561" y="158"/>
                    <a:pt x="1559" y="158"/>
                  </a:cubicBezTo>
                  <a:moveTo>
                    <a:pt x="2711" y="145"/>
                  </a:moveTo>
                  <a:cubicBezTo>
                    <a:pt x="2710" y="145"/>
                    <a:pt x="2710" y="147"/>
                    <a:pt x="2710" y="148"/>
                  </a:cubicBezTo>
                  <a:cubicBezTo>
                    <a:pt x="2710" y="151"/>
                    <a:pt x="2711" y="153"/>
                    <a:pt x="2713" y="154"/>
                  </a:cubicBezTo>
                  <a:cubicBezTo>
                    <a:pt x="2713" y="155"/>
                    <a:pt x="2714" y="155"/>
                    <a:pt x="2714" y="155"/>
                  </a:cubicBezTo>
                  <a:cubicBezTo>
                    <a:pt x="2715" y="155"/>
                    <a:pt x="2716" y="154"/>
                    <a:pt x="2715" y="152"/>
                  </a:cubicBezTo>
                  <a:cubicBezTo>
                    <a:pt x="2715" y="149"/>
                    <a:pt x="2714" y="147"/>
                    <a:pt x="2712" y="146"/>
                  </a:cubicBezTo>
                  <a:cubicBezTo>
                    <a:pt x="2712" y="146"/>
                    <a:pt x="2711" y="145"/>
                    <a:pt x="2711" y="145"/>
                  </a:cubicBezTo>
                  <a:moveTo>
                    <a:pt x="1657" y="131"/>
                  </a:moveTo>
                  <a:cubicBezTo>
                    <a:pt x="1656" y="131"/>
                    <a:pt x="1655" y="131"/>
                    <a:pt x="1654" y="132"/>
                  </a:cubicBezTo>
                  <a:cubicBezTo>
                    <a:pt x="1651" y="133"/>
                    <a:pt x="1648" y="135"/>
                    <a:pt x="1648" y="138"/>
                  </a:cubicBezTo>
                  <a:cubicBezTo>
                    <a:pt x="1648" y="140"/>
                    <a:pt x="1650" y="141"/>
                    <a:pt x="1652" y="141"/>
                  </a:cubicBezTo>
                  <a:cubicBezTo>
                    <a:pt x="1653" y="141"/>
                    <a:pt x="1654" y="140"/>
                    <a:pt x="1655" y="140"/>
                  </a:cubicBezTo>
                  <a:cubicBezTo>
                    <a:pt x="1659" y="139"/>
                    <a:pt x="1662" y="136"/>
                    <a:pt x="1661" y="134"/>
                  </a:cubicBezTo>
                  <a:cubicBezTo>
                    <a:pt x="1661" y="132"/>
                    <a:pt x="1659" y="131"/>
                    <a:pt x="1657" y="131"/>
                  </a:cubicBezTo>
                  <a:moveTo>
                    <a:pt x="2671" y="121"/>
                  </a:moveTo>
                  <a:cubicBezTo>
                    <a:pt x="2670" y="121"/>
                    <a:pt x="2669" y="122"/>
                    <a:pt x="2669" y="123"/>
                  </a:cubicBezTo>
                  <a:cubicBezTo>
                    <a:pt x="2670" y="126"/>
                    <a:pt x="2671" y="128"/>
                    <a:pt x="2673" y="129"/>
                  </a:cubicBezTo>
                  <a:cubicBezTo>
                    <a:pt x="2673" y="129"/>
                    <a:pt x="2673" y="130"/>
                    <a:pt x="2674" y="130"/>
                  </a:cubicBezTo>
                  <a:cubicBezTo>
                    <a:pt x="2674" y="130"/>
                    <a:pt x="2675" y="128"/>
                    <a:pt x="2675" y="127"/>
                  </a:cubicBezTo>
                  <a:cubicBezTo>
                    <a:pt x="2675" y="124"/>
                    <a:pt x="2673" y="122"/>
                    <a:pt x="2672" y="121"/>
                  </a:cubicBezTo>
                  <a:cubicBezTo>
                    <a:pt x="2671" y="121"/>
                    <a:pt x="2671" y="121"/>
                    <a:pt x="2671" y="121"/>
                  </a:cubicBezTo>
                  <a:moveTo>
                    <a:pt x="1755" y="105"/>
                  </a:moveTo>
                  <a:cubicBezTo>
                    <a:pt x="1754" y="105"/>
                    <a:pt x="1753" y="105"/>
                    <a:pt x="1752" y="106"/>
                  </a:cubicBezTo>
                  <a:cubicBezTo>
                    <a:pt x="1748" y="107"/>
                    <a:pt x="1745" y="109"/>
                    <a:pt x="1746" y="111"/>
                  </a:cubicBezTo>
                  <a:cubicBezTo>
                    <a:pt x="1746" y="113"/>
                    <a:pt x="1748" y="114"/>
                    <a:pt x="1750" y="114"/>
                  </a:cubicBezTo>
                  <a:cubicBezTo>
                    <a:pt x="1751" y="114"/>
                    <a:pt x="1752" y="114"/>
                    <a:pt x="1753" y="114"/>
                  </a:cubicBezTo>
                  <a:cubicBezTo>
                    <a:pt x="1757" y="113"/>
                    <a:pt x="1759" y="110"/>
                    <a:pt x="1759" y="108"/>
                  </a:cubicBezTo>
                  <a:cubicBezTo>
                    <a:pt x="1759" y="106"/>
                    <a:pt x="1757" y="105"/>
                    <a:pt x="1755" y="105"/>
                  </a:cubicBezTo>
                  <a:moveTo>
                    <a:pt x="2630" y="96"/>
                  </a:moveTo>
                  <a:cubicBezTo>
                    <a:pt x="2629" y="96"/>
                    <a:pt x="2628" y="97"/>
                    <a:pt x="2628" y="99"/>
                  </a:cubicBezTo>
                  <a:cubicBezTo>
                    <a:pt x="2629" y="101"/>
                    <a:pt x="2630" y="104"/>
                    <a:pt x="2632" y="104"/>
                  </a:cubicBezTo>
                  <a:cubicBezTo>
                    <a:pt x="2632" y="105"/>
                    <a:pt x="2632" y="105"/>
                    <a:pt x="2633" y="105"/>
                  </a:cubicBezTo>
                  <a:cubicBezTo>
                    <a:pt x="2634" y="105"/>
                    <a:pt x="2634" y="104"/>
                    <a:pt x="2634" y="102"/>
                  </a:cubicBezTo>
                  <a:cubicBezTo>
                    <a:pt x="2634" y="100"/>
                    <a:pt x="2632" y="97"/>
                    <a:pt x="2631" y="96"/>
                  </a:cubicBezTo>
                  <a:cubicBezTo>
                    <a:pt x="2630" y="96"/>
                    <a:pt x="2630" y="96"/>
                    <a:pt x="2630" y="96"/>
                  </a:cubicBezTo>
                  <a:moveTo>
                    <a:pt x="1851" y="80"/>
                  </a:moveTo>
                  <a:cubicBezTo>
                    <a:pt x="1850" y="80"/>
                    <a:pt x="1849" y="80"/>
                    <a:pt x="1848" y="80"/>
                  </a:cubicBezTo>
                  <a:cubicBezTo>
                    <a:pt x="1844" y="81"/>
                    <a:pt x="1842" y="84"/>
                    <a:pt x="1842" y="86"/>
                  </a:cubicBezTo>
                  <a:cubicBezTo>
                    <a:pt x="1843" y="88"/>
                    <a:pt x="1844" y="89"/>
                    <a:pt x="1847" y="89"/>
                  </a:cubicBezTo>
                  <a:cubicBezTo>
                    <a:pt x="1848" y="89"/>
                    <a:pt x="1849" y="89"/>
                    <a:pt x="1849" y="88"/>
                  </a:cubicBezTo>
                  <a:cubicBezTo>
                    <a:pt x="1853" y="87"/>
                    <a:pt x="1856" y="85"/>
                    <a:pt x="1855" y="83"/>
                  </a:cubicBezTo>
                  <a:cubicBezTo>
                    <a:pt x="1855" y="81"/>
                    <a:pt x="1853" y="80"/>
                    <a:pt x="1851" y="80"/>
                  </a:cubicBezTo>
                  <a:moveTo>
                    <a:pt x="2587" y="73"/>
                  </a:moveTo>
                  <a:cubicBezTo>
                    <a:pt x="2587" y="73"/>
                    <a:pt x="2586" y="74"/>
                    <a:pt x="2586" y="75"/>
                  </a:cubicBezTo>
                  <a:cubicBezTo>
                    <a:pt x="2587" y="77"/>
                    <a:pt x="2588" y="80"/>
                    <a:pt x="2590" y="81"/>
                  </a:cubicBezTo>
                  <a:cubicBezTo>
                    <a:pt x="2590" y="81"/>
                    <a:pt x="2591" y="81"/>
                    <a:pt x="2591" y="81"/>
                  </a:cubicBezTo>
                  <a:cubicBezTo>
                    <a:pt x="2592" y="81"/>
                    <a:pt x="2592" y="80"/>
                    <a:pt x="2592" y="78"/>
                  </a:cubicBezTo>
                  <a:cubicBezTo>
                    <a:pt x="2592" y="76"/>
                    <a:pt x="2590" y="74"/>
                    <a:pt x="2588" y="73"/>
                  </a:cubicBezTo>
                  <a:cubicBezTo>
                    <a:pt x="2588" y="73"/>
                    <a:pt x="2588" y="73"/>
                    <a:pt x="2587" y="73"/>
                  </a:cubicBezTo>
                  <a:moveTo>
                    <a:pt x="1944" y="57"/>
                  </a:moveTo>
                  <a:cubicBezTo>
                    <a:pt x="1943" y="57"/>
                    <a:pt x="1942" y="57"/>
                    <a:pt x="1942" y="57"/>
                  </a:cubicBezTo>
                  <a:cubicBezTo>
                    <a:pt x="1938" y="58"/>
                    <a:pt x="1936" y="61"/>
                    <a:pt x="1936" y="63"/>
                  </a:cubicBezTo>
                  <a:cubicBezTo>
                    <a:pt x="1937" y="64"/>
                    <a:pt x="1938" y="65"/>
                    <a:pt x="1941" y="65"/>
                  </a:cubicBezTo>
                  <a:cubicBezTo>
                    <a:pt x="1942" y="65"/>
                    <a:pt x="1942" y="65"/>
                    <a:pt x="1943" y="65"/>
                  </a:cubicBezTo>
                  <a:cubicBezTo>
                    <a:pt x="1947" y="64"/>
                    <a:pt x="1949" y="62"/>
                    <a:pt x="1949" y="60"/>
                  </a:cubicBezTo>
                  <a:cubicBezTo>
                    <a:pt x="1949" y="58"/>
                    <a:pt x="1947" y="57"/>
                    <a:pt x="1944" y="57"/>
                  </a:cubicBezTo>
                  <a:moveTo>
                    <a:pt x="2544" y="51"/>
                  </a:moveTo>
                  <a:cubicBezTo>
                    <a:pt x="2543" y="51"/>
                    <a:pt x="2542" y="52"/>
                    <a:pt x="2542" y="54"/>
                  </a:cubicBezTo>
                  <a:cubicBezTo>
                    <a:pt x="2543" y="56"/>
                    <a:pt x="2544" y="58"/>
                    <a:pt x="2546" y="59"/>
                  </a:cubicBezTo>
                  <a:cubicBezTo>
                    <a:pt x="2546" y="59"/>
                    <a:pt x="2547" y="59"/>
                    <a:pt x="2547" y="59"/>
                  </a:cubicBezTo>
                  <a:cubicBezTo>
                    <a:pt x="2548" y="59"/>
                    <a:pt x="2549" y="58"/>
                    <a:pt x="2549" y="57"/>
                  </a:cubicBezTo>
                  <a:cubicBezTo>
                    <a:pt x="2548" y="55"/>
                    <a:pt x="2546" y="52"/>
                    <a:pt x="2545" y="51"/>
                  </a:cubicBezTo>
                  <a:cubicBezTo>
                    <a:pt x="2544" y="51"/>
                    <a:pt x="2544" y="51"/>
                    <a:pt x="2544" y="51"/>
                  </a:cubicBezTo>
                  <a:moveTo>
                    <a:pt x="2034" y="37"/>
                  </a:moveTo>
                  <a:cubicBezTo>
                    <a:pt x="2033" y="37"/>
                    <a:pt x="2033" y="37"/>
                    <a:pt x="2032" y="37"/>
                  </a:cubicBezTo>
                  <a:cubicBezTo>
                    <a:pt x="2029" y="38"/>
                    <a:pt x="2026" y="40"/>
                    <a:pt x="2027" y="42"/>
                  </a:cubicBezTo>
                  <a:cubicBezTo>
                    <a:pt x="2027" y="44"/>
                    <a:pt x="2029" y="45"/>
                    <a:pt x="2032" y="45"/>
                  </a:cubicBezTo>
                  <a:cubicBezTo>
                    <a:pt x="2032" y="45"/>
                    <a:pt x="2033" y="45"/>
                    <a:pt x="2034" y="45"/>
                  </a:cubicBezTo>
                  <a:cubicBezTo>
                    <a:pt x="2037" y="44"/>
                    <a:pt x="2039" y="42"/>
                    <a:pt x="2039" y="39"/>
                  </a:cubicBezTo>
                  <a:cubicBezTo>
                    <a:pt x="2039" y="38"/>
                    <a:pt x="2036" y="37"/>
                    <a:pt x="2034" y="37"/>
                  </a:cubicBezTo>
                  <a:moveTo>
                    <a:pt x="2497" y="32"/>
                  </a:moveTo>
                  <a:cubicBezTo>
                    <a:pt x="2496" y="32"/>
                    <a:pt x="2495" y="34"/>
                    <a:pt x="2496" y="35"/>
                  </a:cubicBezTo>
                  <a:cubicBezTo>
                    <a:pt x="2496" y="37"/>
                    <a:pt x="2498" y="40"/>
                    <a:pt x="2500" y="40"/>
                  </a:cubicBezTo>
                  <a:cubicBezTo>
                    <a:pt x="2500" y="40"/>
                    <a:pt x="2500" y="41"/>
                    <a:pt x="2501" y="41"/>
                  </a:cubicBezTo>
                  <a:cubicBezTo>
                    <a:pt x="2502" y="41"/>
                    <a:pt x="2503" y="39"/>
                    <a:pt x="2502" y="38"/>
                  </a:cubicBezTo>
                  <a:cubicBezTo>
                    <a:pt x="2502" y="36"/>
                    <a:pt x="2500" y="33"/>
                    <a:pt x="2498" y="33"/>
                  </a:cubicBezTo>
                  <a:cubicBezTo>
                    <a:pt x="2498" y="33"/>
                    <a:pt x="2497" y="32"/>
                    <a:pt x="2497" y="32"/>
                  </a:cubicBezTo>
                  <a:moveTo>
                    <a:pt x="2119" y="20"/>
                  </a:moveTo>
                  <a:cubicBezTo>
                    <a:pt x="2118" y="20"/>
                    <a:pt x="2118" y="20"/>
                    <a:pt x="2117" y="20"/>
                  </a:cubicBezTo>
                  <a:cubicBezTo>
                    <a:pt x="2114" y="21"/>
                    <a:pt x="2112" y="23"/>
                    <a:pt x="2113" y="25"/>
                  </a:cubicBezTo>
                  <a:cubicBezTo>
                    <a:pt x="2113" y="27"/>
                    <a:pt x="2115" y="28"/>
                    <a:pt x="2118" y="28"/>
                  </a:cubicBezTo>
                  <a:cubicBezTo>
                    <a:pt x="2118" y="28"/>
                    <a:pt x="2119" y="28"/>
                    <a:pt x="2119" y="28"/>
                  </a:cubicBezTo>
                  <a:cubicBezTo>
                    <a:pt x="2122" y="27"/>
                    <a:pt x="2125" y="25"/>
                    <a:pt x="2124" y="23"/>
                  </a:cubicBezTo>
                  <a:cubicBezTo>
                    <a:pt x="2124" y="21"/>
                    <a:pt x="2121" y="20"/>
                    <a:pt x="2119" y="20"/>
                  </a:cubicBezTo>
                  <a:moveTo>
                    <a:pt x="2448" y="17"/>
                  </a:moveTo>
                  <a:cubicBezTo>
                    <a:pt x="2446" y="17"/>
                    <a:pt x="2445" y="18"/>
                    <a:pt x="2446" y="20"/>
                  </a:cubicBezTo>
                  <a:cubicBezTo>
                    <a:pt x="2446" y="22"/>
                    <a:pt x="2448" y="24"/>
                    <a:pt x="2450" y="25"/>
                  </a:cubicBezTo>
                  <a:cubicBezTo>
                    <a:pt x="2450" y="25"/>
                    <a:pt x="2451" y="25"/>
                    <a:pt x="2451" y="25"/>
                  </a:cubicBezTo>
                  <a:cubicBezTo>
                    <a:pt x="2452" y="25"/>
                    <a:pt x="2453" y="24"/>
                    <a:pt x="2453" y="22"/>
                  </a:cubicBezTo>
                  <a:cubicBezTo>
                    <a:pt x="2452" y="20"/>
                    <a:pt x="2450" y="18"/>
                    <a:pt x="2448" y="17"/>
                  </a:cubicBezTo>
                  <a:cubicBezTo>
                    <a:pt x="2448" y="17"/>
                    <a:pt x="2448" y="17"/>
                    <a:pt x="2448" y="17"/>
                  </a:cubicBezTo>
                  <a:moveTo>
                    <a:pt x="2198" y="8"/>
                  </a:moveTo>
                  <a:cubicBezTo>
                    <a:pt x="2198" y="8"/>
                    <a:pt x="2198" y="8"/>
                    <a:pt x="2197" y="8"/>
                  </a:cubicBezTo>
                  <a:cubicBezTo>
                    <a:pt x="2195" y="8"/>
                    <a:pt x="2193" y="10"/>
                    <a:pt x="2193" y="12"/>
                  </a:cubicBezTo>
                  <a:cubicBezTo>
                    <a:pt x="2194" y="14"/>
                    <a:pt x="2196" y="16"/>
                    <a:pt x="2198" y="16"/>
                  </a:cubicBezTo>
                  <a:cubicBezTo>
                    <a:pt x="2199" y="16"/>
                    <a:pt x="2199" y="16"/>
                    <a:pt x="2199" y="16"/>
                  </a:cubicBezTo>
                  <a:cubicBezTo>
                    <a:pt x="2202" y="15"/>
                    <a:pt x="2204" y="13"/>
                    <a:pt x="2204" y="11"/>
                  </a:cubicBezTo>
                  <a:cubicBezTo>
                    <a:pt x="2203" y="9"/>
                    <a:pt x="2201" y="8"/>
                    <a:pt x="2198" y="8"/>
                  </a:cubicBezTo>
                  <a:moveTo>
                    <a:pt x="2394" y="6"/>
                  </a:moveTo>
                  <a:cubicBezTo>
                    <a:pt x="2392" y="6"/>
                    <a:pt x="2391" y="8"/>
                    <a:pt x="2392" y="10"/>
                  </a:cubicBezTo>
                  <a:cubicBezTo>
                    <a:pt x="2392" y="12"/>
                    <a:pt x="2394" y="14"/>
                    <a:pt x="2396" y="14"/>
                  </a:cubicBezTo>
                  <a:cubicBezTo>
                    <a:pt x="2396" y="14"/>
                    <a:pt x="2397" y="14"/>
                    <a:pt x="2397" y="14"/>
                  </a:cubicBezTo>
                  <a:cubicBezTo>
                    <a:pt x="2399" y="14"/>
                    <a:pt x="2400" y="13"/>
                    <a:pt x="2399" y="11"/>
                  </a:cubicBezTo>
                  <a:cubicBezTo>
                    <a:pt x="2399" y="9"/>
                    <a:pt x="2397" y="7"/>
                    <a:pt x="2395" y="6"/>
                  </a:cubicBezTo>
                  <a:cubicBezTo>
                    <a:pt x="2394" y="6"/>
                    <a:pt x="2394" y="6"/>
                    <a:pt x="2394" y="6"/>
                  </a:cubicBezTo>
                  <a:moveTo>
                    <a:pt x="2271" y="1"/>
                  </a:moveTo>
                  <a:cubicBezTo>
                    <a:pt x="2271" y="1"/>
                    <a:pt x="2271" y="1"/>
                    <a:pt x="2271" y="1"/>
                  </a:cubicBezTo>
                  <a:cubicBezTo>
                    <a:pt x="2268" y="1"/>
                    <a:pt x="2266" y="3"/>
                    <a:pt x="2267" y="5"/>
                  </a:cubicBezTo>
                  <a:cubicBezTo>
                    <a:pt x="2267" y="7"/>
                    <a:pt x="2269" y="9"/>
                    <a:pt x="2272" y="9"/>
                  </a:cubicBezTo>
                  <a:cubicBezTo>
                    <a:pt x="2272" y="9"/>
                    <a:pt x="2272" y="9"/>
                    <a:pt x="2272" y="9"/>
                  </a:cubicBezTo>
                  <a:cubicBezTo>
                    <a:pt x="2275" y="8"/>
                    <a:pt x="2277" y="7"/>
                    <a:pt x="2276" y="4"/>
                  </a:cubicBezTo>
                  <a:cubicBezTo>
                    <a:pt x="2276" y="2"/>
                    <a:pt x="2274" y="1"/>
                    <a:pt x="2271" y="1"/>
                  </a:cubicBezTo>
                  <a:moveTo>
                    <a:pt x="2336" y="0"/>
                  </a:moveTo>
                  <a:cubicBezTo>
                    <a:pt x="2334" y="0"/>
                    <a:pt x="2332" y="2"/>
                    <a:pt x="2333" y="4"/>
                  </a:cubicBezTo>
                  <a:cubicBezTo>
                    <a:pt x="2333" y="6"/>
                    <a:pt x="2335" y="8"/>
                    <a:pt x="2337" y="8"/>
                  </a:cubicBezTo>
                  <a:cubicBezTo>
                    <a:pt x="2338" y="8"/>
                    <a:pt x="2338" y="8"/>
                    <a:pt x="2338" y="8"/>
                  </a:cubicBezTo>
                  <a:cubicBezTo>
                    <a:pt x="2340" y="8"/>
                    <a:pt x="2341" y="6"/>
                    <a:pt x="2341" y="4"/>
                  </a:cubicBezTo>
                  <a:cubicBezTo>
                    <a:pt x="2341" y="2"/>
                    <a:pt x="2338" y="0"/>
                    <a:pt x="2336" y="0"/>
                  </a:cubicBezTo>
                  <a:cubicBezTo>
                    <a:pt x="2336" y="0"/>
                    <a:pt x="2336" y="0"/>
                    <a:pt x="23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a:extLst>
                <a:ext uri="{FF2B5EF4-FFF2-40B4-BE49-F238E27FC236}">
                  <a16:creationId xmlns:a16="http://schemas.microsoft.com/office/drawing/2014/main" id="{97C021BE-2C21-4349-BD24-561CD4BF8CBA}"/>
                </a:ext>
              </a:extLst>
            </p:cNvPr>
            <p:cNvSpPr>
              <a:spLocks/>
            </p:cNvSpPr>
            <p:nvPr/>
          </p:nvSpPr>
          <p:spPr bwMode="auto">
            <a:xfrm>
              <a:off x="12979400" y="8763000"/>
              <a:ext cx="22225" cy="23813"/>
            </a:xfrm>
            <a:custGeom>
              <a:avLst/>
              <a:gdLst>
                <a:gd name="T0" fmla="*/ 4 w 8"/>
                <a:gd name="T1" fmla="*/ 0 h 9"/>
                <a:gd name="T2" fmla="*/ 2 w 8"/>
                <a:gd name="T3" fmla="*/ 0 h 9"/>
                <a:gd name="T4" fmla="*/ 1 w 8"/>
                <a:gd name="T5" fmla="*/ 1 h 9"/>
                <a:gd name="T6" fmla="*/ 0 w 8"/>
                <a:gd name="T7" fmla="*/ 4 h 9"/>
                <a:gd name="T8" fmla="*/ 0 w 8"/>
                <a:gd name="T9" fmla="*/ 6 h 9"/>
                <a:gd name="T10" fmla="*/ 1 w 8"/>
                <a:gd name="T11" fmla="*/ 7 h 9"/>
                <a:gd name="T12" fmla="*/ 4 w 8"/>
                <a:gd name="T13" fmla="*/ 9 h 9"/>
                <a:gd name="T14" fmla="*/ 4 w 8"/>
                <a:gd name="T15" fmla="*/ 9 h 9"/>
                <a:gd name="T16" fmla="*/ 6 w 8"/>
                <a:gd name="T17" fmla="*/ 8 h 9"/>
                <a:gd name="T18" fmla="*/ 7 w 8"/>
                <a:gd name="T19" fmla="*/ 7 h 9"/>
                <a:gd name="T20" fmla="*/ 8 w 8"/>
                <a:gd name="T21" fmla="*/ 6 h 9"/>
                <a:gd name="T22" fmla="*/ 8 w 8"/>
                <a:gd name="T23" fmla="*/ 4 h 9"/>
                <a:gd name="T24" fmla="*/ 7 w 8"/>
                <a:gd name="T25" fmla="*/ 1 h 9"/>
                <a:gd name="T26" fmla="*/ 4 w 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4" y="0"/>
                  </a:moveTo>
                  <a:cubicBezTo>
                    <a:pt x="3" y="0"/>
                    <a:pt x="3" y="0"/>
                    <a:pt x="2" y="0"/>
                  </a:cubicBezTo>
                  <a:cubicBezTo>
                    <a:pt x="2" y="1"/>
                    <a:pt x="1" y="1"/>
                    <a:pt x="1" y="1"/>
                  </a:cubicBezTo>
                  <a:cubicBezTo>
                    <a:pt x="0" y="2"/>
                    <a:pt x="0" y="3"/>
                    <a:pt x="0" y="4"/>
                  </a:cubicBezTo>
                  <a:cubicBezTo>
                    <a:pt x="0" y="5"/>
                    <a:pt x="0" y="5"/>
                    <a:pt x="0" y="6"/>
                  </a:cubicBezTo>
                  <a:cubicBezTo>
                    <a:pt x="0" y="6"/>
                    <a:pt x="1" y="7"/>
                    <a:pt x="1" y="7"/>
                  </a:cubicBezTo>
                  <a:cubicBezTo>
                    <a:pt x="2" y="8"/>
                    <a:pt x="3" y="9"/>
                    <a:pt x="4" y="9"/>
                  </a:cubicBezTo>
                  <a:cubicBezTo>
                    <a:pt x="4" y="9"/>
                    <a:pt x="4" y="9"/>
                    <a:pt x="4" y="9"/>
                  </a:cubicBezTo>
                  <a:cubicBezTo>
                    <a:pt x="5" y="9"/>
                    <a:pt x="5" y="8"/>
                    <a:pt x="6" y="8"/>
                  </a:cubicBezTo>
                  <a:cubicBezTo>
                    <a:pt x="6" y="8"/>
                    <a:pt x="7" y="8"/>
                    <a:pt x="7" y="7"/>
                  </a:cubicBezTo>
                  <a:cubicBezTo>
                    <a:pt x="8" y="7"/>
                    <a:pt x="8" y="6"/>
                    <a:pt x="8" y="6"/>
                  </a:cubicBezTo>
                  <a:cubicBezTo>
                    <a:pt x="8" y="5"/>
                    <a:pt x="8" y="5"/>
                    <a:pt x="8" y="4"/>
                  </a:cubicBezTo>
                  <a:cubicBezTo>
                    <a:pt x="8" y="3"/>
                    <a:pt x="8"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a:extLst>
                <a:ext uri="{FF2B5EF4-FFF2-40B4-BE49-F238E27FC236}">
                  <a16:creationId xmlns:a16="http://schemas.microsoft.com/office/drawing/2014/main" id="{FE621F73-3CE1-4370-9372-783013FFAEC8}"/>
                </a:ext>
              </a:extLst>
            </p:cNvPr>
            <p:cNvSpPr>
              <a:spLocks/>
            </p:cNvSpPr>
            <p:nvPr/>
          </p:nvSpPr>
          <p:spPr bwMode="auto">
            <a:xfrm>
              <a:off x="-925513" y="9075738"/>
              <a:ext cx="25400" cy="20638"/>
            </a:xfrm>
            <a:custGeom>
              <a:avLst/>
              <a:gdLst>
                <a:gd name="T0" fmla="*/ 4 w 9"/>
                <a:gd name="T1" fmla="*/ 0 h 8"/>
                <a:gd name="T2" fmla="*/ 1 w 9"/>
                <a:gd name="T3" fmla="*/ 1 h 8"/>
                <a:gd name="T4" fmla="*/ 0 w 9"/>
                <a:gd name="T5" fmla="*/ 2 h 8"/>
                <a:gd name="T6" fmla="*/ 0 w 9"/>
                <a:gd name="T7" fmla="*/ 4 h 8"/>
                <a:gd name="T8" fmla="*/ 1 w 9"/>
                <a:gd name="T9" fmla="*/ 7 h 8"/>
                <a:gd name="T10" fmla="*/ 5 w 9"/>
                <a:gd name="T11" fmla="*/ 8 h 8"/>
                <a:gd name="T12" fmla="*/ 5 w 9"/>
                <a:gd name="T13" fmla="*/ 8 h 8"/>
                <a:gd name="T14" fmla="*/ 7 w 9"/>
                <a:gd name="T15" fmla="*/ 7 h 8"/>
                <a:gd name="T16" fmla="*/ 8 w 9"/>
                <a:gd name="T17" fmla="*/ 6 h 8"/>
                <a:gd name="T18" fmla="*/ 9 w 9"/>
                <a:gd name="T19" fmla="*/ 4 h 8"/>
                <a:gd name="T20" fmla="*/ 9 w 9"/>
                <a:gd name="T21" fmla="*/ 2 h 8"/>
                <a:gd name="T22" fmla="*/ 8 w 9"/>
                <a:gd name="T23" fmla="*/ 1 h 8"/>
                <a:gd name="T24" fmla="*/ 4 w 9"/>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4" y="0"/>
                  </a:moveTo>
                  <a:cubicBezTo>
                    <a:pt x="3" y="0"/>
                    <a:pt x="2" y="1"/>
                    <a:pt x="1" y="1"/>
                  </a:cubicBezTo>
                  <a:cubicBezTo>
                    <a:pt x="1" y="2"/>
                    <a:pt x="0" y="2"/>
                    <a:pt x="0" y="2"/>
                  </a:cubicBezTo>
                  <a:cubicBezTo>
                    <a:pt x="0" y="3"/>
                    <a:pt x="0" y="3"/>
                    <a:pt x="0" y="4"/>
                  </a:cubicBezTo>
                  <a:cubicBezTo>
                    <a:pt x="0" y="5"/>
                    <a:pt x="0" y="6"/>
                    <a:pt x="1" y="7"/>
                  </a:cubicBezTo>
                  <a:cubicBezTo>
                    <a:pt x="2" y="7"/>
                    <a:pt x="3" y="8"/>
                    <a:pt x="5" y="8"/>
                  </a:cubicBezTo>
                  <a:cubicBezTo>
                    <a:pt x="5" y="8"/>
                    <a:pt x="5" y="8"/>
                    <a:pt x="5" y="8"/>
                  </a:cubicBezTo>
                  <a:cubicBezTo>
                    <a:pt x="5" y="8"/>
                    <a:pt x="6" y="7"/>
                    <a:pt x="7" y="7"/>
                  </a:cubicBezTo>
                  <a:cubicBezTo>
                    <a:pt x="7" y="7"/>
                    <a:pt x="8" y="7"/>
                    <a:pt x="8" y="6"/>
                  </a:cubicBezTo>
                  <a:cubicBezTo>
                    <a:pt x="9" y="6"/>
                    <a:pt x="9" y="5"/>
                    <a:pt x="9" y="4"/>
                  </a:cubicBezTo>
                  <a:cubicBezTo>
                    <a:pt x="9" y="3"/>
                    <a:pt x="9" y="3"/>
                    <a:pt x="9" y="2"/>
                  </a:cubicBezTo>
                  <a:cubicBezTo>
                    <a:pt x="9" y="2"/>
                    <a:pt x="8" y="2"/>
                    <a:pt x="8" y="1"/>
                  </a:cubicBezTo>
                  <a:cubicBezTo>
                    <a:pt x="7" y="0"/>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a:extLst>
                <a:ext uri="{FF2B5EF4-FFF2-40B4-BE49-F238E27FC236}">
                  <a16:creationId xmlns:a16="http://schemas.microsoft.com/office/drawing/2014/main" id="{F1D65DEB-C426-453A-86D3-38F4FCE7B07D}"/>
                </a:ext>
              </a:extLst>
            </p:cNvPr>
            <p:cNvSpPr>
              <a:spLocks noEditPoints="1"/>
            </p:cNvSpPr>
            <p:nvPr/>
          </p:nvSpPr>
          <p:spPr bwMode="auto">
            <a:xfrm>
              <a:off x="-755650" y="8515350"/>
              <a:ext cx="13587413" cy="796925"/>
            </a:xfrm>
            <a:custGeom>
              <a:avLst/>
              <a:gdLst>
                <a:gd name="T0" fmla="*/ 953 w 5047"/>
                <a:gd name="T1" fmla="*/ 285 h 296"/>
                <a:gd name="T2" fmla="*/ 827 w 5047"/>
                <a:gd name="T3" fmla="*/ 294 h 296"/>
                <a:gd name="T4" fmla="*/ 762 w 5047"/>
                <a:gd name="T5" fmla="*/ 281 h 296"/>
                <a:gd name="T6" fmla="*/ 698 w 5047"/>
                <a:gd name="T7" fmla="*/ 276 h 296"/>
                <a:gd name="T8" fmla="*/ 637 w 5047"/>
                <a:gd name="T9" fmla="*/ 280 h 296"/>
                <a:gd name="T10" fmla="*/ 1106 w 5047"/>
                <a:gd name="T11" fmla="*/ 279 h 296"/>
                <a:gd name="T12" fmla="*/ 3179 w 5047"/>
                <a:gd name="T13" fmla="*/ 268 h 296"/>
                <a:gd name="T14" fmla="*/ 3043 w 5047"/>
                <a:gd name="T15" fmla="*/ 277 h 296"/>
                <a:gd name="T16" fmla="*/ 3251 w 5047"/>
                <a:gd name="T17" fmla="*/ 276 h 296"/>
                <a:gd name="T18" fmla="*/ 3330 w 5047"/>
                <a:gd name="T19" fmla="*/ 264 h 296"/>
                <a:gd name="T20" fmla="*/ 3409 w 5047"/>
                <a:gd name="T21" fmla="*/ 262 h 296"/>
                <a:gd name="T22" fmla="*/ 2985 w 5047"/>
                <a:gd name="T23" fmla="*/ 272 h 296"/>
                <a:gd name="T24" fmla="*/ 3496 w 5047"/>
                <a:gd name="T25" fmla="*/ 263 h 296"/>
                <a:gd name="T26" fmla="*/ 3574 w 5047"/>
                <a:gd name="T27" fmla="*/ 255 h 296"/>
                <a:gd name="T28" fmla="*/ 1182 w 5047"/>
                <a:gd name="T29" fmla="*/ 259 h 296"/>
                <a:gd name="T30" fmla="*/ 3656 w 5047"/>
                <a:gd name="T31" fmla="*/ 262 h 296"/>
                <a:gd name="T32" fmla="*/ 2931 w 5047"/>
                <a:gd name="T33" fmla="*/ 251 h 296"/>
                <a:gd name="T34" fmla="*/ 3741 w 5047"/>
                <a:gd name="T35" fmla="*/ 246 h 296"/>
                <a:gd name="T36" fmla="*/ 3822 w 5047"/>
                <a:gd name="T37" fmla="*/ 253 h 296"/>
                <a:gd name="T38" fmla="*/ 383 w 5047"/>
                <a:gd name="T39" fmla="*/ 241 h 296"/>
                <a:gd name="T40" fmla="*/ 2881 w 5047"/>
                <a:gd name="T41" fmla="*/ 235 h 296"/>
                <a:gd name="T42" fmla="*/ 322 w 5047"/>
                <a:gd name="T43" fmla="*/ 242 h 296"/>
                <a:gd name="T44" fmla="*/ 1277 w 5047"/>
                <a:gd name="T45" fmla="*/ 243 h 296"/>
                <a:gd name="T46" fmla="*/ 3988 w 5047"/>
                <a:gd name="T47" fmla="*/ 232 h 296"/>
                <a:gd name="T48" fmla="*/ 253 w 5047"/>
                <a:gd name="T49" fmla="*/ 230 h 296"/>
                <a:gd name="T50" fmla="*/ 4139 w 5047"/>
                <a:gd name="T51" fmla="*/ 233 h 296"/>
                <a:gd name="T52" fmla="*/ 195 w 5047"/>
                <a:gd name="T53" fmla="*/ 220 h 296"/>
                <a:gd name="T54" fmla="*/ 2835 w 5047"/>
                <a:gd name="T55" fmla="*/ 216 h 296"/>
                <a:gd name="T56" fmla="*/ 132 w 5047"/>
                <a:gd name="T57" fmla="*/ 223 h 296"/>
                <a:gd name="T58" fmla="*/ 4278 w 5047"/>
                <a:gd name="T59" fmla="*/ 224 h 296"/>
                <a:gd name="T60" fmla="*/ 68 w 5047"/>
                <a:gd name="T61" fmla="*/ 211 h 296"/>
                <a:gd name="T62" fmla="*/ 1367 w 5047"/>
                <a:gd name="T63" fmla="*/ 211 h 296"/>
                <a:gd name="T64" fmla="*/ 5 w 5047"/>
                <a:gd name="T65" fmla="*/ 216 h 296"/>
                <a:gd name="T66" fmla="*/ 4404 w 5047"/>
                <a:gd name="T67" fmla="*/ 209 h 296"/>
                <a:gd name="T68" fmla="*/ 4508 w 5047"/>
                <a:gd name="T69" fmla="*/ 197 h 296"/>
                <a:gd name="T70" fmla="*/ 2790 w 5047"/>
                <a:gd name="T71" fmla="*/ 205 h 296"/>
                <a:gd name="T72" fmla="*/ 4553 w 5047"/>
                <a:gd name="T73" fmla="*/ 200 h 296"/>
                <a:gd name="T74" fmla="*/ 4604 w 5047"/>
                <a:gd name="T75" fmla="*/ 188 h 296"/>
                <a:gd name="T76" fmla="*/ 4650 w 5047"/>
                <a:gd name="T77" fmla="*/ 184 h 296"/>
                <a:gd name="T78" fmla="*/ 4692 w 5047"/>
                <a:gd name="T79" fmla="*/ 189 h 296"/>
                <a:gd name="T80" fmla="*/ 4743 w 5047"/>
                <a:gd name="T81" fmla="*/ 181 h 296"/>
                <a:gd name="T82" fmla="*/ 4833 w 5047"/>
                <a:gd name="T83" fmla="*/ 171 h 296"/>
                <a:gd name="T84" fmla="*/ 2747 w 5047"/>
                <a:gd name="T85" fmla="*/ 181 h 296"/>
                <a:gd name="T86" fmla="*/ 4880 w 5047"/>
                <a:gd name="T87" fmla="*/ 178 h 296"/>
                <a:gd name="T88" fmla="*/ 4933 w 5047"/>
                <a:gd name="T89" fmla="*/ 166 h 296"/>
                <a:gd name="T90" fmla="*/ 5043 w 5047"/>
                <a:gd name="T91" fmla="*/ 163 h 296"/>
                <a:gd name="T92" fmla="*/ 1555 w 5047"/>
                <a:gd name="T93" fmla="*/ 170 h 296"/>
                <a:gd name="T94" fmla="*/ 2708 w 5047"/>
                <a:gd name="T95" fmla="*/ 146 h 296"/>
                <a:gd name="T96" fmla="*/ 2666 w 5047"/>
                <a:gd name="T97" fmla="*/ 121 h 296"/>
                <a:gd name="T98" fmla="*/ 1742 w 5047"/>
                <a:gd name="T99" fmla="*/ 113 h 296"/>
                <a:gd name="T100" fmla="*/ 2628 w 5047"/>
                <a:gd name="T101" fmla="*/ 103 h 296"/>
                <a:gd name="T102" fmla="*/ 1847 w 5047"/>
                <a:gd name="T103" fmla="*/ 80 h 296"/>
                <a:gd name="T104" fmla="*/ 1937 w 5047"/>
                <a:gd name="T105" fmla="*/ 57 h 296"/>
                <a:gd name="T106" fmla="*/ 2538 w 5047"/>
                <a:gd name="T107" fmla="*/ 61 h 296"/>
                <a:gd name="T108" fmla="*/ 2031 w 5047"/>
                <a:gd name="T109" fmla="*/ 40 h 296"/>
                <a:gd name="T110" fmla="*/ 2112 w 5047"/>
                <a:gd name="T111" fmla="*/ 19 h 296"/>
                <a:gd name="T112" fmla="*/ 2440 w 5047"/>
                <a:gd name="T113" fmla="*/ 27 h 296"/>
                <a:gd name="T114" fmla="*/ 2188 w 5047"/>
                <a:gd name="T115" fmla="*/ 18 h 296"/>
                <a:gd name="T116" fmla="*/ 2389 w 5047"/>
                <a:gd name="T117" fmla="*/ 6 h 296"/>
                <a:gd name="T118" fmla="*/ 2324 w 5047"/>
                <a:gd name="T119" fmla="*/ 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47" h="296">
                  <a:moveTo>
                    <a:pt x="888" y="285"/>
                  </a:moveTo>
                  <a:cubicBezTo>
                    <a:pt x="886" y="285"/>
                    <a:pt x="884" y="288"/>
                    <a:pt x="885" y="290"/>
                  </a:cubicBezTo>
                  <a:cubicBezTo>
                    <a:pt x="886" y="293"/>
                    <a:pt x="888" y="296"/>
                    <a:pt x="891" y="296"/>
                  </a:cubicBezTo>
                  <a:cubicBezTo>
                    <a:pt x="891" y="296"/>
                    <a:pt x="891" y="296"/>
                    <a:pt x="891" y="296"/>
                  </a:cubicBezTo>
                  <a:cubicBezTo>
                    <a:pt x="893" y="296"/>
                    <a:pt x="895" y="293"/>
                    <a:pt x="894" y="291"/>
                  </a:cubicBezTo>
                  <a:cubicBezTo>
                    <a:pt x="894" y="288"/>
                    <a:pt x="891" y="285"/>
                    <a:pt x="888" y="285"/>
                  </a:cubicBezTo>
                  <a:cubicBezTo>
                    <a:pt x="888" y="285"/>
                    <a:pt x="888" y="285"/>
                    <a:pt x="888" y="285"/>
                  </a:cubicBezTo>
                  <a:moveTo>
                    <a:pt x="953" y="285"/>
                  </a:moveTo>
                  <a:cubicBezTo>
                    <a:pt x="953" y="285"/>
                    <a:pt x="953" y="285"/>
                    <a:pt x="953" y="285"/>
                  </a:cubicBezTo>
                  <a:cubicBezTo>
                    <a:pt x="950" y="285"/>
                    <a:pt x="949" y="287"/>
                    <a:pt x="949" y="290"/>
                  </a:cubicBezTo>
                  <a:cubicBezTo>
                    <a:pt x="950" y="293"/>
                    <a:pt x="953" y="295"/>
                    <a:pt x="955" y="295"/>
                  </a:cubicBezTo>
                  <a:cubicBezTo>
                    <a:pt x="955" y="295"/>
                    <a:pt x="956" y="295"/>
                    <a:pt x="956" y="295"/>
                  </a:cubicBezTo>
                  <a:cubicBezTo>
                    <a:pt x="958" y="295"/>
                    <a:pt x="960" y="293"/>
                    <a:pt x="959" y="290"/>
                  </a:cubicBezTo>
                  <a:cubicBezTo>
                    <a:pt x="959" y="287"/>
                    <a:pt x="956" y="285"/>
                    <a:pt x="953" y="285"/>
                  </a:cubicBezTo>
                  <a:moveTo>
                    <a:pt x="825" y="284"/>
                  </a:moveTo>
                  <a:cubicBezTo>
                    <a:pt x="822" y="284"/>
                    <a:pt x="821" y="286"/>
                    <a:pt x="821" y="289"/>
                  </a:cubicBezTo>
                  <a:cubicBezTo>
                    <a:pt x="822" y="292"/>
                    <a:pt x="825" y="294"/>
                    <a:pt x="827" y="294"/>
                  </a:cubicBezTo>
                  <a:cubicBezTo>
                    <a:pt x="827" y="294"/>
                    <a:pt x="827" y="294"/>
                    <a:pt x="827" y="294"/>
                  </a:cubicBezTo>
                  <a:cubicBezTo>
                    <a:pt x="830" y="294"/>
                    <a:pt x="831" y="292"/>
                    <a:pt x="831" y="289"/>
                  </a:cubicBezTo>
                  <a:cubicBezTo>
                    <a:pt x="830" y="286"/>
                    <a:pt x="827" y="284"/>
                    <a:pt x="825" y="284"/>
                  </a:cubicBezTo>
                  <a:cubicBezTo>
                    <a:pt x="825" y="284"/>
                    <a:pt x="825" y="284"/>
                    <a:pt x="825" y="284"/>
                  </a:cubicBezTo>
                  <a:moveTo>
                    <a:pt x="761" y="281"/>
                  </a:moveTo>
                  <a:cubicBezTo>
                    <a:pt x="759" y="281"/>
                    <a:pt x="757" y="283"/>
                    <a:pt x="758" y="285"/>
                  </a:cubicBezTo>
                  <a:cubicBezTo>
                    <a:pt x="759" y="288"/>
                    <a:pt x="761" y="291"/>
                    <a:pt x="764" y="291"/>
                  </a:cubicBezTo>
                  <a:cubicBezTo>
                    <a:pt x="764" y="291"/>
                    <a:pt x="764" y="291"/>
                    <a:pt x="764" y="291"/>
                  </a:cubicBezTo>
                  <a:cubicBezTo>
                    <a:pt x="767" y="291"/>
                    <a:pt x="768" y="289"/>
                    <a:pt x="767" y="286"/>
                  </a:cubicBezTo>
                  <a:cubicBezTo>
                    <a:pt x="767" y="283"/>
                    <a:pt x="764" y="281"/>
                    <a:pt x="762" y="281"/>
                  </a:cubicBezTo>
                  <a:cubicBezTo>
                    <a:pt x="761" y="281"/>
                    <a:pt x="761" y="281"/>
                    <a:pt x="761" y="281"/>
                  </a:cubicBezTo>
                  <a:moveTo>
                    <a:pt x="1026" y="280"/>
                  </a:moveTo>
                  <a:cubicBezTo>
                    <a:pt x="1026" y="280"/>
                    <a:pt x="1025" y="280"/>
                    <a:pt x="1025" y="280"/>
                  </a:cubicBezTo>
                  <a:cubicBezTo>
                    <a:pt x="1022" y="280"/>
                    <a:pt x="1020" y="283"/>
                    <a:pt x="1021" y="285"/>
                  </a:cubicBezTo>
                  <a:cubicBezTo>
                    <a:pt x="1021" y="288"/>
                    <a:pt x="1024" y="290"/>
                    <a:pt x="1027" y="290"/>
                  </a:cubicBezTo>
                  <a:cubicBezTo>
                    <a:pt x="1027" y="290"/>
                    <a:pt x="1027" y="290"/>
                    <a:pt x="1028" y="290"/>
                  </a:cubicBezTo>
                  <a:cubicBezTo>
                    <a:pt x="1031" y="289"/>
                    <a:pt x="1033" y="287"/>
                    <a:pt x="1032" y="284"/>
                  </a:cubicBezTo>
                  <a:cubicBezTo>
                    <a:pt x="1031" y="281"/>
                    <a:pt x="1029" y="280"/>
                    <a:pt x="1026" y="280"/>
                  </a:cubicBezTo>
                  <a:moveTo>
                    <a:pt x="698" y="276"/>
                  </a:moveTo>
                  <a:cubicBezTo>
                    <a:pt x="696" y="276"/>
                    <a:pt x="694" y="278"/>
                    <a:pt x="695" y="281"/>
                  </a:cubicBezTo>
                  <a:cubicBezTo>
                    <a:pt x="695" y="283"/>
                    <a:pt x="698" y="286"/>
                    <a:pt x="701" y="286"/>
                  </a:cubicBezTo>
                  <a:cubicBezTo>
                    <a:pt x="701" y="286"/>
                    <a:pt x="701" y="286"/>
                    <a:pt x="701" y="286"/>
                  </a:cubicBezTo>
                  <a:cubicBezTo>
                    <a:pt x="703" y="286"/>
                    <a:pt x="705" y="284"/>
                    <a:pt x="704" y="281"/>
                  </a:cubicBezTo>
                  <a:cubicBezTo>
                    <a:pt x="704" y="279"/>
                    <a:pt x="701" y="276"/>
                    <a:pt x="698" y="276"/>
                  </a:cubicBezTo>
                  <a:cubicBezTo>
                    <a:pt x="698" y="276"/>
                    <a:pt x="698" y="276"/>
                    <a:pt x="698" y="276"/>
                  </a:cubicBezTo>
                  <a:moveTo>
                    <a:pt x="635" y="270"/>
                  </a:moveTo>
                  <a:cubicBezTo>
                    <a:pt x="633" y="270"/>
                    <a:pt x="631" y="272"/>
                    <a:pt x="632" y="275"/>
                  </a:cubicBezTo>
                  <a:cubicBezTo>
                    <a:pt x="632" y="277"/>
                    <a:pt x="635" y="280"/>
                    <a:pt x="637" y="280"/>
                  </a:cubicBezTo>
                  <a:cubicBezTo>
                    <a:pt x="638" y="280"/>
                    <a:pt x="638" y="280"/>
                    <a:pt x="638" y="280"/>
                  </a:cubicBezTo>
                  <a:cubicBezTo>
                    <a:pt x="640" y="280"/>
                    <a:pt x="642" y="278"/>
                    <a:pt x="641" y="276"/>
                  </a:cubicBezTo>
                  <a:cubicBezTo>
                    <a:pt x="640" y="273"/>
                    <a:pt x="638" y="271"/>
                    <a:pt x="635" y="270"/>
                  </a:cubicBezTo>
                  <a:cubicBezTo>
                    <a:pt x="635" y="270"/>
                    <a:pt x="635" y="270"/>
                    <a:pt x="635" y="270"/>
                  </a:cubicBezTo>
                  <a:moveTo>
                    <a:pt x="1105" y="269"/>
                  </a:moveTo>
                  <a:cubicBezTo>
                    <a:pt x="1104" y="269"/>
                    <a:pt x="1104" y="269"/>
                    <a:pt x="1104" y="269"/>
                  </a:cubicBezTo>
                  <a:cubicBezTo>
                    <a:pt x="1100" y="269"/>
                    <a:pt x="1098" y="272"/>
                    <a:pt x="1099" y="275"/>
                  </a:cubicBezTo>
                  <a:cubicBezTo>
                    <a:pt x="1099" y="277"/>
                    <a:pt x="1102" y="279"/>
                    <a:pt x="1105" y="279"/>
                  </a:cubicBezTo>
                  <a:cubicBezTo>
                    <a:pt x="1105" y="279"/>
                    <a:pt x="1106" y="279"/>
                    <a:pt x="1106" y="279"/>
                  </a:cubicBezTo>
                  <a:cubicBezTo>
                    <a:pt x="1109" y="278"/>
                    <a:pt x="1111" y="275"/>
                    <a:pt x="1111" y="273"/>
                  </a:cubicBezTo>
                  <a:cubicBezTo>
                    <a:pt x="1110" y="270"/>
                    <a:pt x="1108" y="269"/>
                    <a:pt x="1105" y="269"/>
                  </a:cubicBezTo>
                  <a:moveTo>
                    <a:pt x="3109" y="268"/>
                  </a:moveTo>
                  <a:cubicBezTo>
                    <a:pt x="3109" y="268"/>
                    <a:pt x="3109" y="268"/>
                    <a:pt x="3109" y="268"/>
                  </a:cubicBezTo>
                  <a:cubicBezTo>
                    <a:pt x="3107" y="268"/>
                    <a:pt x="3104" y="270"/>
                    <a:pt x="3104" y="273"/>
                  </a:cubicBezTo>
                  <a:cubicBezTo>
                    <a:pt x="3103" y="276"/>
                    <a:pt x="3105" y="278"/>
                    <a:pt x="3108" y="278"/>
                  </a:cubicBezTo>
                  <a:cubicBezTo>
                    <a:pt x="3111" y="278"/>
                    <a:pt x="3113" y="276"/>
                    <a:pt x="3114" y="273"/>
                  </a:cubicBezTo>
                  <a:cubicBezTo>
                    <a:pt x="3114" y="270"/>
                    <a:pt x="3112" y="268"/>
                    <a:pt x="3109" y="268"/>
                  </a:cubicBezTo>
                  <a:moveTo>
                    <a:pt x="3179" y="268"/>
                  </a:moveTo>
                  <a:cubicBezTo>
                    <a:pt x="3179" y="268"/>
                    <a:pt x="3179" y="268"/>
                    <a:pt x="3179" y="268"/>
                  </a:cubicBezTo>
                  <a:cubicBezTo>
                    <a:pt x="3176" y="268"/>
                    <a:pt x="3174" y="270"/>
                    <a:pt x="3173" y="273"/>
                  </a:cubicBezTo>
                  <a:cubicBezTo>
                    <a:pt x="3173" y="275"/>
                    <a:pt x="3175" y="278"/>
                    <a:pt x="3178" y="278"/>
                  </a:cubicBezTo>
                  <a:cubicBezTo>
                    <a:pt x="3178" y="278"/>
                    <a:pt x="3178" y="278"/>
                    <a:pt x="3178" y="278"/>
                  </a:cubicBezTo>
                  <a:cubicBezTo>
                    <a:pt x="3181" y="278"/>
                    <a:pt x="3183" y="275"/>
                    <a:pt x="3184" y="272"/>
                  </a:cubicBezTo>
                  <a:cubicBezTo>
                    <a:pt x="3184" y="270"/>
                    <a:pt x="3182" y="268"/>
                    <a:pt x="3179" y="268"/>
                  </a:cubicBezTo>
                  <a:moveTo>
                    <a:pt x="3045" y="267"/>
                  </a:moveTo>
                  <a:cubicBezTo>
                    <a:pt x="3042" y="267"/>
                    <a:pt x="3040" y="269"/>
                    <a:pt x="3040" y="272"/>
                  </a:cubicBezTo>
                  <a:cubicBezTo>
                    <a:pt x="3039" y="275"/>
                    <a:pt x="3041" y="277"/>
                    <a:pt x="3043" y="277"/>
                  </a:cubicBezTo>
                  <a:cubicBezTo>
                    <a:pt x="3044" y="277"/>
                    <a:pt x="3044" y="277"/>
                    <a:pt x="3044" y="277"/>
                  </a:cubicBezTo>
                  <a:cubicBezTo>
                    <a:pt x="3046" y="277"/>
                    <a:pt x="3048" y="275"/>
                    <a:pt x="3049" y="272"/>
                  </a:cubicBezTo>
                  <a:cubicBezTo>
                    <a:pt x="3049" y="270"/>
                    <a:pt x="3047" y="267"/>
                    <a:pt x="3045" y="267"/>
                  </a:cubicBezTo>
                  <a:cubicBezTo>
                    <a:pt x="3045" y="267"/>
                    <a:pt x="3045" y="267"/>
                    <a:pt x="3045" y="267"/>
                  </a:cubicBezTo>
                  <a:moveTo>
                    <a:pt x="3253" y="266"/>
                  </a:moveTo>
                  <a:cubicBezTo>
                    <a:pt x="3253" y="266"/>
                    <a:pt x="3253" y="266"/>
                    <a:pt x="3253" y="266"/>
                  </a:cubicBezTo>
                  <a:cubicBezTo>
                    <a:pt x="3250" y="266"/>
                    <a:pt x="3247" y="269"/>
                    <a:pt x="3247" y="271"/>
                  </a:cubicBezTo>
                  <a:cubicBezTo>
                    <a:pt x="3246" y="274"/>
                    <a:pt x="3248" y="276"/>
                    <a:pt x="3251" y="276"/>
                  </a:cubicBezTo>
                  <a:cubicBezTo>
                    <a:pt x="3251" y="276"/>
                    <a:pt x="3251" y="276"/>
                    <a:pt x="3251" y="276"/>
                  </a:cubicBezTo>
                  <a:cubicBezTo>
                    <a:pt x="3254" y="276"/>
                    <a:pt x="3257" y="274"/>
                    <a:pt x="3258" y="271"/>
                  </a:cubicBezTo>
                  <a:cubicBezTo>
                    <a:pt x="3258" y="268"/>
                    <a:pt x="3256" y="266"/>
                    <a:pt x="3253" y="266"/>
                  </a:cubicBezTo>
                  <a:moveTo>
                    <a:pt x="3330" y="264"/>
                  </a:moveTo>
                  <a:cubicBezTo>
                    <a:pt x="3330" y="264"/>
                    <a:pt x="3330" y="264"/>
                    <a:pt x="3330" y="264"/>
                  </a:cubicBezTo>
                  <a:cubicBezTo>
                    <a:pt x="3326" y="264"/>
                    <a:pt x="3324" y="267"/>
                    <a:pt x="3323" y="270"/>
                  </a:cubicBezTo>
                  <a:cubicBezTo>
                    <a:pt x="3323" y="272"/>
                    <a:pt x="3325" y="275"/>
                    <a:pt x="3328" y="275"/>
                  </a:cubicBezTo>
                  <a:cubicBezTo>
                    <a:pt x="3328" y="275"/>
                    <a:pt x="3328" y="275"/>
                    <a:pt x="3328" y="275"/>
                  </a:cubicBezTo>
                  <a:cubicBezTo>
                    <a:pt x="3331" y="274"/>
                    <a:pt x="3334" y="272"/>
                    <a:pt x="3335" y="269"/>
                  </a:cubicBezTo>
                  <a:cubicBezTo>
                    <a:pt x="3335" y="266"/>
                    <a:pt x="3333" y="264"/>
                    <a:pt x="3330" y="264"/>
                  </a:cubicBezTo>
                  <a:moveTo>
                    <a:pt x="572" y="264"/>
                  </a:moveTo>
                  <a:cubicBezTo>
                    <a:pt x="569" y="264"/>
                    <a:pt x="568" y="265"/>
                    <a:pt x="569" y="268"/>
                  </a:cubicBezTo>
                  <a:cubicBezTo>
                    <a:pt x="569" y="270"/>
                    <a:pt x="572" y="273"/>
                    <a:pt x="574" y="273"/>
                  </a:cubicBezTo>
                  <a:cubicBezTo>
                    <a:pt x="574" y="273"/>
                    <a:pt x="575" y="273"/>
                    <a:pt x="575" y="273"/>
                  </a:cubicBezTo>
                  <a:cubicBezTo>
                    <a:pt x="577" y="273"/>
                    <a:pt x="578" y="271"/>
                    <a:pt x="578" y="269"/>
                  </a:cubicBezTo>
                  <a:cubicBezTo>
                    <a:pt x="577" y="266"/>
                    <a:pt x="575" y="264"/>
                    <a:pt x="572" y="264"/>
                  </a:cubicBezTo>
                  <a:cubicBezTo>
                    <a:pt x="572" y="264"/>
                    <a:pt x="572" y="264"/>
                    <a:pt x="572" y="264"/>
                  </a:cubicBezTo>
                  <a:moveTo>
                    <a:pt x="3409" y="262"/>
                  </a:moveTo>
                  <a:cubicBezTo>
                    <a:pt x="3409" y="262"/>
                    <a:pt x="3409" y="262"/>
                    <a:pt x="3409" y="262"/>
                  </a:cubicBezTo>
                  <a:cubicBezTo>
                    <a:pt x="3406" y="262"/>
                    <a:pt x="3403" y="264"/>
                    <a:pt x="3402" y="267"/>
                  </a:cubicBezTo>
                  <a:cubicBezTo>
                    <a:pt x="3402" y="270"/>
                    <a:pt x="3404" y="272"/>
                    <a:pt x="3407" y="272"/>
                  </a:cubicBezTo>
                  <a:cubicBezTo>
                    <a:pt x="3408" y="272"/>
                    <a:pt x="3408" y="272"/>
                    <a:pt x="3408" y="272"/>
                  </a:cubicBezTo>
                  <a:cubicBezTo>
                    <a:pt x="3411" y="272"/>
                    <a:pt x="3414" y="269"/>
                    <a:pt x="3414" y="267"/>
                  </a:cubicBezTo>
                  <a:cubicBezTo>
                    <a:pt x="3415" y="264"/>
                    <a:pt x="3413" y="262"/>
                    <a:pt x="3409" y="262"/>
                  </a:cubicBezTo>
                  <a:moveTo>
                    <a:pt x="2986" y="262"/>
                  </a:moveTo>
                  <a:cubicBezTo>
                    <a:pt x="2983" y="262"/>
                    <a:pt x="2982" y="263"/>
                    <a:pt x="2981" y="266"/>
                  </a:cubicBezTo>
                  <a:cubicBezTo>
                    <a:pt x="2981" y="269"/>
                    <a:pt x="2982" y="271"/>
                    <a:pt x="2985" y="272"/>
                  </a:cubicBezTo>
                  <a:cubicBezTo>
                    <a:pt x="2985" y="272"/>
                    <a:pt x="2985" y="272"/>
                    <a:pt x="2985" y="272"/>
                  </a:cubicBezTo>
                  <a:cubicBezTo>
                    <a:pt x="2987" y="272"/>
                    <a:pt x="2989" y="270"/>
                    <a:pt x="2990" y="267"/>
                  </a:cubicBezTo>
                  <a:cubicBezTo>
                    <a:pt x="2990" y="264"/>
                    <a:pt x="2988" y="262"/>
                    <a:pt x="2986" y="262"/>
                  </a:cubicBezTo>
                  <a:cubicBezTo>
                    <a:pt x="2986" y="262"/>
                    <a:pt x="2986" y="262"/>
                    <a:pt x="2986" y="262"/>
                  </a:cubicBezTo>
                  <a:moveTo>
                    <a:pt x="3491" y="258"/>
                  </a:moveTo>
                  <a:cubicBezTo>
                    <a:pt x="3491" y="258"/>
                    <a:pt x="3491" y="258"/>
                    <a:pt x="3491" y="258"/>
                  </a:cubicBezTo>
                  <a:cubicBezTo>
                    <a:pt x="3487" y="259"/>
                    <a:pt x="3484" y="261"/>
                    <a:pt x="3484" y="264"/>
                  </a:cubicBezTo>
                  <a:cubicBezTo>
                    <a:pt x="3483" y="267"/>
                    <a:pt x="3486" y="269"/>
                    <a:pt x="3489" y="269"/>
                  </a:cubicBezTo>
                  <a:cubicBezTo>
                    <a:pt x="3489" y="269"/>
                    <a:pt x="3489" y="269"/>
                    <a:pt x="3489" y="269"/>
                  </a:cubicBezTo>
                  <a:cubicBezTo>
                    <a:pt x="3493" y="269"/>
                    <a:pt x="3496" y="266"/>
                    <a:pt x="3496" y="263"/>
                  </a:cubicBezTo>
                  <a:cubicBezTo>
                    <a:pt x="3496" y="261"/>
                    <a:pt x="3494" y="258"/>
                    <a:pt x="3491" y="258"/>
                  </a:cubicBezTo>
                  <a:moveTo>
                    <a:pt x="509" y="256"/>
                  </a:moveTo>
                  <a:cubicBezTo>
                    <a:pt x="507" y="256"/>
                    <a:pt x="505" y="258"/>
                    <a:pt x="506" y="260"/>
                  </a:cubicBezTo>
                  <a:cubicBezTo>
                    <a:pt x="506" y="263"/>
                    <a:pt x="509" y="265"/>
                    <a:pt x="511" y="266"/>
                  </a:cubicBezTo>
                  <a:cubicBezTo>
                    <a:pt x="511" y="266"/>
                    <a:pt x="512" y="266"/>
                    <a:pt x="512" y="266"/>
                  </a:cubicBezTo>
                  <a:cubicBezTo>
                    <a:pt x="514" y="266"/>
                    <a:pt x="515" y="264"/>
                    <a:pt x="515" y="262"/>
                  </a:cubicBezTo>
                  <a:cubicBezTo>
                    <a:pt x="514" y="259"/>
                    <a:pt x="512" y="257"/>
                    <a:pt x="509" y="256"/>
                  </a:cubicBezTo>
                  <a:cubicBezTo>
                    <a:pt x="509" y="256"/>
                    <a:pt x="509" y="256"/>
                    <a:pt x="509" y="256"/>
                  </a:cubicBezTo>
                  <a:moveTo>
                    <a:pt x="3574" y="255"/>
                  </a:moveTo>
                  <a:cubicBezTo>
                    <a:pt x="3574" y="255"/>
                    <a:pt x="3574" y="255"/>
                    <a:pt x="3574" y="255"/>
                  </a:cubicBezTo>
                  <a:cubicBezTo>
                    <a:pt x="3570" y="255"/>
                    <a:pt x="3567" y="257"/>
                    <a:pt x="3567" y="260"/>
                  </a:cubicBezTo>
                  <a:cubicBezTo>
                    <a:pt x="3566" y="263"/>
                    <a:pt x="3568" y="266"/>
                    <a:pt x="3572" y="266"/>
                  </a:cubicBezTo>
                  <a:cubicBezTo>
                    <a:pt x="3572" y="266"/>
                    <a:pt x="3572" y="266"/>
                    <a:pt x="3572" y="266"/>
                  </a:cubicBezTo>
                  <a:cubicBezTo>
                    <a:pt x="3575" y="265"/>
                    <a:pt x="3579" y="263"/>
                    <a:pt x="3579" y="260"/>
                  </a:cubicBezTo>
                  <a:cubicBezTo>
                    <a:pt x="3580" y="257"/>
                    <a:pt x="3577" y="255"/>
                    <a:pt x="3574" y="255"/>
                  </a:cubicBezTo>
                  <a:moveTo>
                    <a:pt x="1189" y="253"/>
                  </a:moveTo>
                  <a:cubicBezTo>
                    <a:pt x="1188" y="253"/>
                    <a:pt x="1188" y="253"/>
                    <a:pt x="1187" y="253"/>
                  </a:cubicBezTo>
                  <a:cubicBezTo>
                    <a:pt x="1184" y="254"/>
                    <a:pt x="1181" y="257"/>
                    <a:pt x="1182" y="259"/>
                  </a:cubicBezTo>
                  <a:cubicBezTo>
                    <a:pt x="1183" y="262"/>
                    <a:pt x="1185" y="263"/>
                    <a:pt x="1188" y="263"/>
                  </a:cubicBezTo>
                  <a:cubicBezTo>
                    <a:pt x="1188" y="263"/>
                    <a:pt x="1189" y="263"/>
                    <a:pt x="1189" y="263"/>
                  </a:cubicBezTo>
                  <a:cubicBezTo>
                    <a:pt x="1193" y="262"/>
                    <a:pt x="1195" y="259"/>
                    <a:pt x="1195" y="257"/>
                  </a:cubicBezTo>
                  <a:cubicBezTo>
                    <a:pt x="1194" y="254"/>
                    <a:pt x="1192" y="253"/>
                    <a:pt x="1189" y="253"/>
                  </a:cubicBezTo>
                  <a:moveTo>
                    <a:pt x="3658" y="251"/>
                  </a:moveTo>
                  <a:cubicBezTo>
                    <a:pt x="3658" y="251"/>
                    <a:pt x="3658" y="251"/>
                    <a:pt x="3657" y="251"/>
                  </a:cubicBezTo>
                  <a:cubicBezTo>
                    <a:pt x="3654" y="251"/>
                    <a:pt x="3651" y="253"/>
                    <a:pt x="3650" y="256"/>
                  </a:cubicBezTo>
                  <a:cubicBezTo>
                    <a:pt x="3650" y="259"/>
                    <a:pt x="3652" y="262"/>
                    <a:pt x="3655" y="262"/>
                  </a:cubicBezTo>
                  <a:cubicBezTo>
                    <a:pt x="3655" y="262"/>
                    <a:pt x="3655" y="262"/>
                    <a:pt x="3656" y="262"/>
                  </a:cubicBezTo>
                  <a:cubicBezTo>
                    <a:pt x="3659" y="261"/>
                    <a:pt x="3662" y="259"/>
                    <a:pt x="3663" y="256"/>
                  </a:cubicBezTo>
                  <a:cubicBezTo>
                    <a:pt x="3663" y="253"/>
                    <a:pt x="3661" y="251"/>
                    <a:pt x="3658" y="251"/>
                  </a:cubicBezTo>
                  <a:moveTo>
                    <a:pt x="2931" y="251"/>
                  </a:moveTo>
                  <a:cubicBezTo>
                    <a:pt x="2930" y="251"/>
                    <a:pt x="2928" y="252"/>
                    <a:pt x="2928" y="255"/>
                  </a:cubicBezTo>
                  <a:cubicBezTo>
                    <a:pt x="2927" y="257"/>
                    <a:pt x="2929" y="260"/>
                    <a:pt x="2931" y="261"/>
                  </a:cubicBezTo>
                  <a:cubicBezTo>
                    <a:pt x="2931" y="261"/>
                    <a:pt x="2931" y="261"/>
                    <a:pt x="2932" y="261"/>
                  </a:cubicBezTo>
                  <a:cubicBezTo>
                    <a:pt x="2933" y="261"/>
                    <a:pt x="2935" y="259"/>
                    <a:pt x="2935" y="257"/>
                  </a:cubicBezTo>
                  <a:cubicBezTo>
                    <a:pt x="2936" y="254"/>
                    <a:pt x="2934" y="251"/>
                    <a:pt x="2932" y="251"/>
                  </a:cubicBezTo>
                  <a:cubicBezTo>
                    <a:pt x="2932" y="251"/>
                    <a:pt x="2932" y="251"/>
                    <a:pt x="2931" y="251"/>
                  </a:cubicBezTo>
                  <a:moveTo>
                    <a:pt x="446" y="249"/>
                  </a:moveTo>
                  <a:cubicBezTo>
                    <a:pt x="444" y="249"/>
                    <a:pt x="442" y="250"/>
                    <a:pt x="442" y="253"/>
                  </a:cubicBezTo>
                  <a:cubicBezTo>
                    <a:pt x="443" y="255"/>
                    <a:pt x="445" y="257"/>
                    <a:pt x="448" y="258"/>
                  </a:cubicBezTo>
                  <a:cubicBezTo>
                    <a:pt x="448" y="258"/>
                    <a:pt x="448" y="258"/>
                    <a:pt x="449" y="258"/>
                  </a:cubicBezTo>
                  <a:cubicBezTo>
                    <a:pt x="451" y="258"/>
                    <a:pt x="452" y="256"/>
                    <a:pt x="452" y="254"/>
                  </a:cubicBezTo>
                  <a:cubicBezTo>
                    <a:pt x="451" y="251"/>
                    <a:pt x="449" y="249"/>
                    <a:pt x="446" y="249"/>
                  </a:cubicBezTo>
                  <a:cubicBezTo>
                    <a:pt x="446" y="249"/>
                    <a:pt x="446" y="249"/>
                    <a:pt x="446" y="249"/>
                  </a:cubicBezTo>
                  <a:moveTo>
                    <a:pt x="3742" y="246"/>
                  </a:moveTo>
                  <a:cubicBezTo>
                    <a:pt x="3742" y="246"/>
                    <a:pt x="3742" y="246"/>
                    <a:pt x="3741" y="246"/>
                  </a:cubicBezTo>
                  <a:cubicBezTo>
                    <a:pt x="3738" y="247"/>
                    <a:pt x="3735" y="249"/>
                    <a:pt x="3734" y="252"/>
                  </a:cubicBezTo>
                  <a:cubicBezTo>
                    <a:pt x="3734" y="255"/>
                    <a:pt x="3736" y="257"/>
                    <a:pt x="3739" y="257"/>
                  </a:cubicBezTo>
                  <a:cubicBezTo>
                    <a:pt x="3739" y="257"/>
                    <a:pt x="3739" y="257"/>
                    <a:pt x="3739" y="257"/>
                  </a:cubicBezTo>
                  <a:cubicBezTo>
                    <a:pt x="3743" y="257"/>
                    <a:pt x="3746" y="255"/>
                    <a:pt x="3747" y="252"/>
                  </a:cubicBezTo>
                  <a:cubicBezTo>
                    <a:pt x="3747" y="249"/>
                    <a:pt x="3745" y="246"/>
                    <a:pt x="3742" y="246"/>
                  </a:cubicBezTo>
                  <a:moveTo>
                    <a:pt x="3825" y="242"/>
                  </a:moveTo>
                  <a:cubicBezTo>
                    <a:pt x="3825" y="242"/>
                    <a:pt x="3825" y="242"/>
                    <a:pt x="3825" y="242"/>
                  </a:cubicBezTo>
                  <a:cubicBezTo>
                    <a:pt x="3822" y="242"/>
                    <a:pt x="3818" y="245"/>
                    <a:pt x="3818" y="248"/>
                  </a:cubicBezTo>
                  <a:cubicBezTo>
                    <a:pt x="3817" y="251"/>
                    <a:pt x="3819" y="253"/>
                    <a:pt x="3822" y="253"/>
                  </a:cubicBezTo>
                  <a:cubicBezTo>
                    <a:pt x="3822" y="253"/>
                    <a:pt x="3822" y="253"/>
                    <a:pt x="3823" y="253"/>
                  </a:cubicBezTo>
                  <a:cubicBezTo>
                    <a:pt x="3826" y="253"/>
                    <a:pt x="3829" y="250"/>
                    <a:pt x="3830" y="247"/>
                  </a:cubicBezTo>
                  <a:cubicBezTo>
                    <a:pt x="3831" y="244"/>
                    <a:pt x="3828" y="242"/>
                    <a:pt x="3825" y="242"/>
                  </a:cubicBezTo>
                  <a:moveTo>
                    <a:pt x="383" y="241"/>
                  </a:moveTo>
                  <a:cubicBezTo>
                    <a:pt x="381" y="241"/>
                    <a:pt x="379" y="243"/>
                    <a:pt x="379" y="245"/>
                  </a:cubicBezTo>
                  <a:cubicBezTo>
                    <a:pt x="380" y="247"/>
                    <a:pt x="382" y="249"/>
                    <a:pt x="385" y="250"/>
                  </a:cubicBezTo>
                  <a:cubicBezTo>
                    <a:pt x="385" y="250"/>
                    <a:pt x="385" y="250"/>
                    <a:pt x="385" y="250"/>
                  </a:cubicBezTo>
                  <a:cubicBezTo>
                    <a:pt x="388" y="250"/>
                    <a:pt x="389" y="248"/>
                    <a:pt x="389" y="246"/>
                  </a:cubicBezTo>
                  <a:cubicBezTo>
                    <a:pt x="388" y="244"/>
                    <a:pt x="386" y="241"/>
                    <a:pt x="383" y="241"/>
                  </a:cubicBezTo>
                  <a:cubicBezTo>
                    <a:pt x="383" y="241"/>
                    <a:pt x="383" y="241"/>
                    <a:pt x="383" y="241"/>
                  </a:cubicBezTo>
                  <a:moveTo>
                    <a:pt x="3908" y="237"/>
                  </a:moveTo>
                  <a:cubicBezTo>
                    <a:pt x="3908" y="237"/>
                    <a:pt x="3907" y="237"/>
                    <a:pt x="3907" y="237"/>
                  </a:cubicBezTo>
                  <a:cubicBezTo>
                    <a:pt x="3904" y="237"/>
                    <a:pt x="3901" y="240"/>
                    <a:pt x="3900" y="243"/>
                  </a:cubicBezTo>
                  <a:cubicBezTo>
                    <a:pt x="3900" y="246"/>
                    <a:pt x="3901" y="248"/>
                    <a:pt x="3904" y="248"/>
                  </a:cubicBezTo>
                  <a:cubicBezTo>
                    <a:pt x="3905" y="248"/>
                    <a:pt x="3905" y="248"/>
                    <a:pt x="3905" y="248"/>
                  </a:cubicBezTo>
                  <a:cubicBezTo>
                    <a:pt x="3908" y="248"/>
                    <a:pt x="3912" y="245"/>
                    <a:pt x="3912" y="242"/>
                  </a:cubicBezTo>
                  <a:cubicBezTo>
                    <a:pt x="3913" y="239"/>
                    <a:pt x="3911" y="237"/>
                    <a:pt x="3908" y="237"/>
                  </a:cubicBezTo>
                  <a:moveTo>
                    <a:pt x="2881" y="235"/>
                  </a:moveTo>
                  <a:cubicBezTo>
                    <a:pt x="2880" y="235"/>
                    <a:pt x="2878" y="237"/>
                    <a:pt x="2878" y="239"/>
                  </a:cubicBezTo>
                  <a:cubicBezTo>
                    <a:pt x="2878" y="242"/>
                    <a:pt x="2879" y="245"/>
                    <a:pt x="2881" y="245"/>
                  </a:cubicBezTo>
                  <a:cubicBezTo>
                    <a:pt x="2881" y="245"/>
                    <a:pt x="2881" y="246"/>
                    <a:pt x="2882" y="246"/>
                  </a:cubicBezTo>
                  <a:cubicBezTo>
                    <a:pt x="2883" y="246"/>
                    <a:pt x="2885" y="244"/>
                    <a:pt x="2885" y="242"/>
                  </a:cubicBezTo>
                  <a:cubicBezTo>
                    <a:pt x="2886" y="239"/>
                    <a:pt x="2884" y="236"/>
                    <a:pt x="2882" y="235"/>
                  </a:cubicBezTo>
                  <a:cubicBezTo>
                    <a:pt x="2882" y="235"/>
                    <a:pt x="2882" y="235"/>
                    <a:pt x="2881" y="235"/>
                  </a:cubicBezTo>
                  <a:moveTo>
                    <a:pt x="320" y="234"/>
                  </a:moveTo>
                  <a:cubicBezTo>
                    <a:pt x="318" y="234"/>
                    <a:pt x="316" y="235"/>
                    <a:pt x="316" y="237"/>
                  </a:cubicBezTo>
                  <a:cubicBezTo>
                    <a:pt x="317" y="239"/>
                    <a:pt x="319" y="242"/>
                    <a:pt x="322" y="242"/>
                  </a:cubicBezTo>
                  <a:cubicBezTo>
                    <a:pt x="322" y="242"/>
                    <a:pt x="322" y="242"/>
                    <a:pt x="322" y="242"/>
                  </a:cubicBezTo>
                  <a:cubicBezTo>
                    <a:pt x="325" y="242"/>
                    <a:pt x="326" y="240"/>
                    <a:pt x="326" y="238"/>
                  </a:cubicBezTo>
                  <a:cubicBezTo>
                    <a:pt x="325" y="236"/>
                    <a:pt x="323" y="234"/>
                    <a:pt x="321" y="234"/>
                  </a:cubicBezTo>
                  <a:cubicBezTo>
                    <a:pt x="320" y="234"/>
                    <a:pt x="320" y="234"/>
                    <a:pt x="320" y="234"/>
                  </a:cubicBezTo>
                  <a:moveTo>
                    <a:pt x="1278" y="233"/>
                  </a:moveTo>
                  <a:cubicBezTo>
                    <a:pt x="1277" y="233"/>
                    <a:pt x="1276" y="233"/>
                    <a:pt x="1276" y="233"/>
                  </a:cubicBezTo>
                  <a:cubicBezTo>
                    <a:pt x="1272" y="234"/>
                    <a:pt x="1269" y="237"/>
                    <a:pt x="1270" y="240"/>
                  </a:cubicBezTo>
                  <a:cubicBezTo>
                    <a:pt x="1270" y="242"/>
                    <a:pt x="1273" y="244"/>
                    <a:pt x="1275" y="244"/>
                  </a:cubicBezTo>
                  <a:cubicBezTo>
                    <a:pt x="1276" y="244"/>
                    <a:pt x="1277" y="244"/>
                    <a:pt x="1277" y="243"/>
                  </a:cubicBezTo>
                  <a:cubicBezTo>
                    <a:pt x="1281" y="243"/>
                    <a:pt x="1284" y="240"/>
                    <a:pt x="1283" y="237"/>
                  </a:cubicBezTo>
                  <a:cubicBezTo>
                    <a:pt x="1283" y="234"/>
                    <a:pt x="1280" y="233"/>
                    <a:pt x="1278" y="233"/>
                  </a:cubicBezTo>
                  <a:moveTo>
                    <a:pt x="3988" y="232"/>
                  </a:moveTo>
                  <a:cubicBezTo>
                    <a:pt x="3988" y="232"/>
                    <a:pt x="3988" y="232"/>
                    <a:pt x="3988" y="232"/>
                  </a:cubicBezTo>
                  <a:cubicBezTo>
                    <a:pt x="3985" y="233"/>
                    <a:pt x="3982" y="235"/>
                    <a:pt x="3981" y="238"/>
                  </a:cubicBezTo>
                  <a:cubicBezTo>
                    <a:pt x="3980" y="241"/>
                    <a:pt x="3982" y="243"/>
                    <a:pt x="3985" y="243"/>
                  </a:cubicBezTo>
                  <a:cubicBezTo>
                    <a:pt x="3985" y="243"/>
                    <a:pt x="3985" y="243"/>
                    <a:pt x="3985" y="243"/>
                  </a:cubicBezTo>
                  <a:cubicBezTo>
                    <a:pt x="3989" y="243"/>
                    <a:pt x="3992" y="240"/>
                    <a:pt x="3993" y="237"/>
                  </a:cubicBezTo>
                  <a:cubicBezTo>
                    <a:pt x="3993" y="235"/>
                    <a:pt x="3991" y="232"/>
                    <a:pt x="3988" y="232"/>
                  </a:cubicBezTo>
                  <a:moveTo>
                    <a:pt x="4067" y="228"/>
                  </a:moveTo>
                  <a:cubicBezTo>
                    <a:pt x="4067" y="228"/>
                    <a:pt x="4067" y="228"/>
                    <a:pt x="4067" y="228"/>
                  </a:cubicBezTo>
                  <a:cubicBezTo>
                    <a:pt x="4063" y="228"/>
                    <a:pt x="4060" y="230"/>
                    <a:pt x="4059" y="233"/>
                  </a:cubicBezTo>
                  <a:cubicBezTo>
                    <a:pt x="4059" y="236"/>
                    <a:pt x="4060" y="238"/>
                    <a:pt x="4063" y="238"/>
                  </a:cubicBezTo>
                  <a:cubicBezTo>
                    <a:pt x="4063" y="238"/>
                    <a:pt x="4064" y="238"/>
                    <a:pt x="4064" y="238"/>
                  </a:cubicBezTo>
                  <a:cubicBezTo>
                    <a:pt x="4067" y="238"/>
                    <a:pt x="4070" y="236"/>
                    <a:pt x="4071" y="233"/>
                  </a:cubicBezTo>
                  <a:cubicBezTo>
                    <a:pt x="4072" y="230"/>
                    <a:pt x="4070" y="228"/>
                    <a:pt x="4067" y="228"/>
                  </a:cubicBezTo>
                  <a:moveTo>
                    <a:pt x="257" y="227"/>
                  </a:moveTo>
                  <a:cubicBezTo>
                    <a:pt x="255" y="227"/>
                    <a:pt x="253" y="228"/>
                    <a:pt x="253" y="230"/>
                  </a:cubicBezTo>
                  <a:cubicBezTo>
                    <a:pt x="254" y="232"/>
                    <a:pt x="256" y="234"/>
                    <a:pt x="259" y="235"/>
                  </a:cubicBezTo>
                  <a:cubicBezTo>
                    <a:pt x="259" y="235"/>
                    <a:pt x="259" y="235"/>
                    <a:pt x="259" y="235"/>
                  </a:cubicBezTo>
                  <a:cubicBezTo>
                    <a:pt x="261" y="235"/>
                    <a:pt x="263" y="233"/>
                    <a:pt x="263" y="231"/>
                  </a:cubicBezTo>
                  <a:cubicBezTo>
                    <a:pt x="262" y="229"/>
                    <a:pt x="260" y="227"/>
                    <a:pt x="258" y="227"/>
                  </a:cubicBezTo>
                  <a:cubicBezTo>
                    <a:pt x="257" y="227"/>
                    <a:pt x="257" y="227"/>
                    <a:pt x="257" y="227"/>
                  </a:cubicBezTo>
                  <a:moveTo>
                    <a:pt x="4142" y="223"/>
                  </a:moveTo>
                  <a:cubicBezTo>
                    <a:pt x="4142" y="223"/>
                    <a:pt x="4142" y="223"/>
                    <a:pt x="4142" y="223"/>
                  </a:cubicBezTo>
                  <a:cubicBezTo>
                    <a:pt x="4139" y="223"/>
                    <a:pt x="4136" y="226"/>
                    <a:pt x="4135" y="229"/>
                  </a:cubicBezTo>
                  <a:cubicBezTo>
                    <a:pt x="4134" y="231"/>
                    <a:pt x="4136" y="233"/>
                    <a:pt x="4139" y="233"/>
                  </a:cubicBezTo>
                  <a:cubicBezTo>
                    <a:pt x="4139" y="233"/>
                    <a:pt x="4139" y="233"/>
                    <a:pt x="4139" y="233"/>
                  </a:cubicBezTo>
                  <a:cubicBezTo>
                    <a:pt x="4142" y="233"/>
                    <a:pt x="4145" y="231"/>
                    <a:pt x="4146" y="228"/>
                  </a:cubicBezTo>
                  <a:cubicBezTo>
                    <a:pt x="4147" y="225"/>
                    <a:pt x="4145" y="223"/>
                    <a:pt x="4142" y="223"/>
                  </a:cubicBezTo>
                  <a:moveTo>
                    <a:pt x="194" y="220"/>
                  </a:moveTo>
                  <a:cubicBezTo>
                    <a:pt x="192" y="220"/>
                    <a:pt x="190" y="222"/>
                    <a:pt x="190" y="224"/>
                  </a:cubicBezTo>
                  <a:cubicBezTo>
                    <a:pt x="190" y="226"/>
                    <a:pt x="193" y="228"/>
                    <a:pt x="195" y="228"/>
                  </a:cubicBezTo>
                  <a:cubicBezTo>
                    <a:pt x="195" y="228"/>
                    <a:pt x="196" y="228"/>
                    <a:pt x="196" y="228"/>
                  </a:cubicBezTo>
                  <a:cubicBezTo>
                    <a:pt x="198" y="228"/>
                    <a:pt x="200" y="227"/>
                    <a:pt x="200" y="225"/>
                  </a:cubicBezTo>
                  <a:cubicBezTo>
                    <a:pt x="199" y="222"/>
                    <a:pt x="197" y="221"/>
                    <a:pt x="195" y="220"/>
                  </a:cubicBezTo>
                  <a:cubicBezTo>
                    <a:pt x="194" y="220"/>
                    <a:pt x="194" y="220"/>
                    <a:pt x="194" y="220"/>
                  </a:cubicBezTo>
                  <a:moveTo>
                    <a:pt x="4214" y="219"/>
                  </a:moveTo>
                  <a:cubicBezTo>
                    <a:pt x="4214" y="219"/>
                    <a:pt x="4214" y="219"/>
                    <a:pt x="4214" y="219"/>
                  </a:cubicBezTo>
                  <a:cubicBezTo>
                    <a:pt x="4211" y="219"/>
                    <a:pt x="4208" y="221"/>
                    <a:pt x="4207" y="224"/>
                  </a:cubicBezTo>
                  <a:cubicBezTo>
                    <a:pt x="4207" y="227"/>
                    <a:pt x="4208" y="228"/>
                    <a:pt x="4210" y="228"/>
                  </a:cubicBezTo>
                  <a:cubicBezTo>
                    <a:pt x="4211" y="228"/>
                    <a:pt x="4211" y="228"/>
                    <a:pt x="4211" y="228"/>
                  </a:cubicBezTo>
                  <a:cubicBezTo>
                    <a:pt x="4214" y="228"/>
                    <a:pt x="4217" y="226"/>
                    <a:pt x="4218" y="223"/>
                  </a:cubicBezTo>
                  <a:cubicBezTo>
                    <a:pt x="4219" y="221"/>
                    <a:pt x="4217" y="219"/>
                    <a:pt x="4214" y="219"/>
                  </a:cubicBezTo>
                  <a:moveTo>
                    <a:pt x="2835" y="216"/>
                  </a:moveTo>
                  <a:cubicBezTo>
                    <a:pt x="2833" y="216"/>
                    <a:pt x="2832" y="218"/>
                    <a:pt x="2832" y="220"/>
                  </a:cubicBezTo>
                  <a:cubicBezTo>
                    <a:pt x="2831" y="223"/>
                    <a:pt x="2832" y="226"/>
                    <a:pt x="2834" y="227"/>
                  </a:cubicBezTo>
                  <a:cubicBezTo>
                    <a:pt x="2834" y="227"/>
                    <a:pt x="2835" y="227"/>
                    <a:pt x="2835" y="227"/>
                  </a:cubicBezTo>
                  <a:cubicBezTo>
                    <a:pt x="2837" y="227"/>
                    <a:pt x="2838" y="225"/>
                    <a:pt x="2838" y="223"/>
                  </a:cubicBezTo>
                  <a:cubicBezTo>
                    <a:pt x="2839" y="220"/>
                    <a:pt x="2837" y="217"/>
                    <a:pt x="2836" y="217"/>
                  </a:cubicBezTo>
                  <a:cubicBezTo>
                    <a:pt x="2835" y="216"/>
                    <a:pt x="2835" y="216"/>
                    <a:pt x="2835" y="216"/>
                  </a:cubicBezTo>
                  <a:moveTo>
                    <a:pt x="131" y="215"/>
                  </a:moveTo>
                  <a:cubicBezTo>
                    <a:pt x="129" y="215"/>
                    <a:pt x="127" y="217"/>
                    <a:pt x="127" y="219"/>
                  </a:cubicBezTo>
                  <a:cubicBezTo>
                    <a:pt x="127" y="221"/>
                    <a:pt x="129" y="222"/>
                    <a:pt x="132" y="223"/>
                  </a:cubicBezTo>
                  <a:cubicBezTo>
                    <a:pt x="132" y="223"/>
                    <a:pt x="132" y="223"/>
                    <a:pt x="132" y="223"/>
                  </a:cubicBezTo>
                  <a:cubicBezTo>
                    <a:pt x="135" y="223"/>
                    <a:pt x="137" y="221"/>
                    <a:pt x="136" y="219"/>
                  </a:cubicBezTo>
                  <a:cubicBezTo>
                    <a:pt x="136" y="217"/>
                    <a:pt x="134" y="215"/>
                    <a:pt x="131" y="215"/>
                  </a:cubicBezTo>
                  <a:cubicBezTo>
                    <a:pt x="131" y="215"/>
                    <a:pt x="131" y="215"/>
                    <a:pt x="131" y="215"/>
                  </a:cubicBezTo>
                  <a:moveTo>
                    <a:pt x="4282" y="215"/>
                  </a:moveTo>
                  <a:cubicBezTo>
                    <a:pt x="4282" y="215"/>
                    <a:pt x="4282" y="215"/>
                    <a:pt x="4282" y="215"/>
                  </a:cubicBezTo>
                  <a:cubicBezTo>
                    <a:pt x="4279" y="215"/>
                    <a:pt x="4276" y="217"/>
                    <a:pt x="4275" y="220"/>
                  </a:cubicBezTo>
                  <a:cubicBezTo>
                    <a:pt x="4275" y="222"/>
                    <a:pt x="4276" y="224"/>
                    <a:pt x="4278" y="224"/>
                  </a:cubicBezTo>
                  <a:cubicBezTo>
                    <a:pt x="4278" y="224"/>
                    <a:pt x="4278" y="224"/>
                    <a:pt x="4278" y="224"/>
                  </a:cubicBezTo>
                  <a:cubicBezTo>
                    <a:pt x="4281" y="224"/>
                    <a:pt x="4284" y="221"/>
                    <a:pt x="4285" y="219"/>
                  </a:cubicBezTo>
                  <a:cubicBezTo>
                    <a:pt x="4286" y="217"/>
                    <a:pt x="4285" y="215"/>
                    <a:pt x="4282" y="215"/>
                  </a:cubicBezTo>
                  <a:moveTo>
                    <a:pt x="68" y="211"/>
                  </a:moveTo>
                  <a:cubicBezTo>
                    <a:pt x="65" y="211"/>
                    <a:pt x="64" y="213"/>
                    <a:pt x="64" y="215"/>
                  </a:cubicBezTo>
                  <a:cubicBezTo>
                    <a:pt x="64" y="217"/>
                    <a:pt x="66" y="218"/>
                    <a:pt x="69" y="219"/>
                  </a:cubicBezTo>
                  <a:cubicBezTo>
                    <a:pt x="69" y="219"/>
                    <a:pt x="69" y="219"/>
                    <a:pt x="69" y="219"/>
                  </a:cubicBezTo>
                  <a:cubicBezTo>
                    <a:pt x="71" y="219"/>
                    <a:pt x="73" y="217"/>
                    <a:pt x="73" y="215"/>
                  </a:cubicBezTo>
                  <a:cubicBezTo>
                    <a:pt x="73" y="213"/>
                    <a:pt x="71" y="211"/>
                    <a:pt x="68" y="211"/>
                  </a:cubicBezTo>
                  <a:cubicBezTo>
                    <a:pt x="68" y="211"/>
                    <a:pt x="68" y="211"/>
                    <a:pt x="68" y="211"/>
                  </a:cubicBezTo>
                  <a:moveTo>
                    <a:pt x="4344" y="210"/>
                  </a:moveTo>
                  <a:cubicBezTo>
                    <a:pt x="4344" y="210"/>
                    <a:pt x="4344" y="210"/>
                    <a:pt x="4344" y="210"/>
                  </a:cubicBezTo>
                  <a:cubicBezTo>
                    <a:pt x="4342" y="211"/>
                    <a:pt x="4339" y="213"/>
                    <a:pt x="4338" y="215"/>
                  </a:cubicBezTo>
                  <a:cubicBezTo>
                    <a:pt x="4337" y="217"/>
                    <a:pt x="4338" y="219"/>
                    <a:pt x="4340" y="219"/>
                  </a:cubicBezTo>
                  <a:cubicBezTo>
                    <a:pt x="4340" y="219"/>
                    <a:pt x="4340" y="219"/>
                    <a:pt x="4340" y="219"/>
                  </a:cubicBezTo>
                  <a:cubicBezTo>
                    <a:pt x="4343" y="218"/>
                    <a:pt x="4346" y="216"/>
                    <a:pt x="4347" y="214"/>
                  </a:cubicBezTo>
                  <a:cubicBezTo>
                    <a:pt x="4348" y="212"/>
                    <a:pt x="4347" y="210"/>
                    <a:pt x="4344" y="210"/>
                  </a:cubicBezTo>
                  <a:moveTo>
                    <a:pt x="1370" y="210"/>
                  </a:moveTo>
                  <a:cubicBezTo>
                    <a:pt x="1369" y="210"/>
                    <a:pt x="1368" y="210"/>
                    <a:pt x="1367" y="211"/>
                  </a:cubicBezTo>
                  <a:cubicBezTo>
                    <a:pt x="1364" y="212"/>
                    <a:pt x="1361" y="215"/>
                    <a:pt x="1361" y="217"/>
                  </a:cubicBezTo>
                  <a:cubicBezTo>
                    <a:pt x="1361" y="220"/>
                    <a:pt x="1364" y="221"/>
                    <a:pt x="1366" y="221"/>
                  </a:cubicBezTo>
                  <a:cubicBezTo>
                    <a:pt x="1367" y="221"/>
                    <a:pt x="1368" y="221"/>
                    <a:pt x="1369" y="221"/>
                  </a:cubicBezTo>
                  <a:cubicBezTo>
                    <a:pt x="1372" y="220"/>
                    <a:pt x="1375" y="217"/>
                    <a:pt x="1375" y="214"/>
                  </a:cubicBezTo>
                  <a:cubicBezTo>
                    <a:pt x="1375" y="212"/>
                    <a:pt x="1372" y="210"/>
                    <a:pt x="1370" y="210"/>
                  </a:cubicBezTo>
                  <a:moveTo>
                    <a:pt x="5" y="209"/>
                  </a:moveTo>
                  <a:cubicBezTo>
                    <a:pt x="2" y="209"/>
                    <a:pt x="0" y="210"/>
                    <a:pt x="0" y="212"/>
                  </a:cubicBezTo>
                  <a:cubicBezTo>
                    <a:pt x="0" y="214"/>
                    <a:pt x="3" y="216"/>
                    <a:pt x="5" y="216"/>
                  </a:cubicBezTo>
                  <a:cubicBezTo>
                    <a:pt x="5" y="216"/>
                    <a:pt x="5" y="216"/>
                    <a:pt x="5" y="216"/>
                  </a:cubicBezTo>
                  <a:cubicBezTo>
                    <a:pt x="8" y="216"/>
                    <a:pt x="10" y="215"/>
                    <a:pt x="10" y="213"/>
                  </a:cubicBezTo>
                  <a:cubicBezTo>
                    <a:pt x="10" y="210"/>
                    <a:pt x="7" y="209"/>
                    <a:pt x="5" y="209"/>
                  </a:cubicBezTo>
                  <a:cubicBezTo>
                    <a:pt x="5" y="209"/>
                    <a:pt x="5" y="209"/>
                    <a:pt x="5" y="209"/>
                  </a:cubicBezTo>
                  <a:moveTo>
                    <a:pt x="4402" y="206"/>
                  </a:moveTo>
                  <a:cubicBezTo>
                    <a:pt x="4402" y="206"/>
                    <a:pt x="4402" y="206"/>
                    <a:pt x="4402" y="206"/>
                  </a:cubicBezTo>
                  <a:cubicBezTo>
                    <a:pt x="4399" y="206"/>
                    <a:pt x="4397" y="208"/>
                    <a:pt x="4396" y="210"/>
                  </a:cubicBezTo>
                  <a:cubicBezTo>
                    <a:pt x="4395" y="212"/>
                    <a:pt x="4396" y="214"/>
                    <a:pt x="4398" y="214"/>
                  </a:cubicBezTo>
                  <a:cubicBezTo>
                    <a:pt x="4398" y="214"/>
                    <a:pt x="4398" y="214"/>
                    <a:pt x="4398" y="214"/>
                  </a:cubicBezTo>
                  <a:cubicBezTo>
                    <a:pt x="4400" y="213"/>
                    <a:pt x="4403" y="211"/>
                    <a:pt x="4404" y="209"/>
                  </a:cubicBezTo>
                  <a:cubicBezTo>
                    <a:pt x="4405" y="207"/>
                    <a:pt x="4404" y="206"/>
                    <a:pt x="4402" y="206"/>
                  </a:cubicBezTo>
                  <a:moveTo>
                    <a:pt x="4456" y="201"/>
                  </a:moveTo>
                  <a:cubicBezTo>
                    <a:pt x="4456" y="201"/>
                    <a:pt x="4456" y="201"/>
                    <a:pt x="4456" y="201"/>
                  </a:cubicBezTo>
                  <a:cubicBezTo>
                    <a:pt x="4454" y="202"/>
                    <a:pt x="4451" y="203"/>
                    <a:pt x="4450" y="205"/>
                  </a:cubicBezTo>
                  <a:cubicBezTo>
                    <a:pt x="4449" y="207"/>
                    <a:pt x="4450" y="209"/>
                    <a:pt x="4452" y="209"/>
                  </a:cubicBezTo>
                  <a:cubicBezTo>
                    <a:pt x="4452" y="209"/>
                    <a:pt x="4452" y="209"/>
                    <a:pt x="4452" y="209"/>
                  </a:cubicBezTo>
                  <a:cubicBezTo>
                    <a:pt x="4454" y="208"/>
                    <a:pt x="4457" y="207"/>
                    <a:pt x="4458" y="205"/>
                  </a:cubicBezTo>
                  <a:cubicBezTo>
                    <a:pt x="4459" y="203"/>
                    <a:pt x="4458" y="201"/>
                    <a:pt x="4456" y="201"/>
                  </a:cubicBezTo>
                  <a:moveTo>
                    <a:pt x="4508" y="197"/>
                  </a:moveTo>
                  <a:cubicBezTo>
                    <a:pt x="4507" y="197"/>
                    <a:pt x="4507" y="197"/>
                    <a:pt x="4507" y="197"/>
                  </a:cubicBezTo>
                  <a:cubicBezTo>
                    <a:pt x="4505" y="197"/>
                    <a:pt x="4503" y="199"/>
                    <a:pt x="4502" y="201"/>
                  </a:cubicBezTo>
                  <a:cubicBezTo>
                    <a:pt x="4501" y="203"/>
                    <a:pt x="4501" y="204"/>
                    <a:pt x="4503" y="204"/>
                  </a:cubicBezTo>
                  <a:cubicBezTo>
                    <a:pt x="4503" y="204"/>
                    <a:pt x="4503" y="204"/>
                    <a:pt x="4504" y="204"/>
                  </a:cubicBezTo>
                  <a:cubicBezTo>
                    <a:pt x="4506" y="204"/>
                    <a:pt x="4508" y="202"/>
                    <a:pt x="4509" y="200"/>
                  </a:cubicBezTo>
                  <a:cubicBezTo>
                    <a:pt x="4510" y="198"/>
                    <a:pt x="4509" y="197"/>
                    <a:pt x="4508" y="197"/>
                  </a:cubicBezTo>
                  <a:moveTo>
                    <a:pt x="2790" y="195"/>
                  </a:moveTo>
                  <a:cubicBezTo>
                    <a:pt x="2789" y="195"/>
                    <a:pt x="2788" y="196"/>
                    <a:pt x="2787" y="198"/>
                  </a:cubicBezTo>
                  <a:cubicBezTo>
                    <a:pt x="2787" y="201"/>
                    <a:pt x="2788" y="204"/>
                    <a:pt x="2790" y="205"/>
                  </a:cubicBezTo>
                  <a:cubicBezTo>
                    <a:pt x="2790" y="205"/>
                    <a:pt x="2790" y="205"/>
                    <a:pt x="2791" y="205"/>
                  </a:cubicBezTo>
                  <a:cubicBezTo>
                    <a:pt x="2792" y="205"/>
                    <a:pt x="2793" y="204"/>
                    <a:pt x="2794" y="202"/>
                  </a:cubicBezTo>
                  <a:cubicBezTo>
                    <a:pt x="2794" y="199"/>
                    <a:pt x="2793" y="196"/>
                    <a:pt x="2791" y="195"/>
                  </a:cubicBezTo>
                  <a:cubicBezTo>
                    <a:pt x="2791" y="195"/>
                    <a:pt x="2791" y="195"/>
                    <a:pt x="2790" y="195"/>
                  </a:cubicBezTo>
                  <a:moveTo>
                    <a:pt x="4557" y="193"/>
                  </a:moveTo>
                  <a:cubicBezTo>
                    <a:pt x="4556" y="193"/>
                    <a:pt x="4556" y="193"/>
                    <a:pt x="4556" y="193"/>
                  </a:cubicBezTo>
                  <a:cubicBezTo>
                    <a:pt x="4554" y="193"/>
                    <a:pt x="4552" y="195"/>
                    <a:pt x="4551" y="196"/>
                  </a:cubicBezTo>
                  <a:cubicBezTo>
                    <a:pt x="4550" y="198"/>
                    <a:pt x="4551" y="200"/>
                    <a:pt x="4552" y="200"/>
                  </a:cubicBezTo>
                  <a:cubicBezTo>
                    <a:pt x="4552" y="200"/>
                    <a:pt x="4553" y="200"/>
                    <a:pt x="4553" y="200"/>
                  </a:cubicBezTo>
                  <a:cubicBezTo>
                    <a:pt x="4555" y="200"/>
                    <a:pt x="4557" y="198"/>
                    <a:pt x="4558" y="196"/>
                  </a:cubicBezTo>
                  <a:cubicBezTo>
                    <a:pt x="4559" y="194"/>
                    <a:pt x="4558" y="193"/>
                    <a:pt x="4557" y="193"/>
                  </a:cubicBezTo>
                  <a:moveTo>
                    <a:pt x="4604" y="188"/>
                  </a:moveTo>
                  <a:cubicBezTo>
                    <a:pt x="4604" y="188"/>
                    <a:pt x="4604" y="188"/>
                    <a:pt x="4604" y="188"/>
                  </a:cubicBezTo>
                  <a:cubicBezTo>
                    <a:pt x="4602" y="189"/>
                    <a:pt x="4599" y="190"/>
                    <a:pt x="4598" y="192"/>
                  </a:cubicBezTo>
                  <a:cubicBezTo>
                    <a:pt x="4597" y="194"/>
                    <a:pt x="4598" y="196"/>
                    <a:pt x="4600" y="196"/>
                  </a:cubicBezTo>
                  <a:cubicBezTo>
                    <a:pt x="4600" y="196"/>
                    <a:pt x="4600" y="196"/>
                    <a:pt x="4600" y="196"/>
                  </a:cubicBezTo>
                  <a:cubicBezTo>
                    <a:pt x="4602" y="196"/>
                    <a:pt x="4604" y="194"/>
                    <a:pt x="4605" y="192"/>
                  </a:cubicBezTo>
                  <a:cubicBezTo>
                    <a:pt x="4606" y="190"/>
                    <a:pt x="4605" y="188"/>
                    <a:pt x="4604" y="188"/>
                  </a:cubicBezTo>
                  <a:moveTo>
                    <a:pt x="1464" y="185"/>
                  </a:moveTo>
                  <a:cubicBezTo>
                    <a:pt x="1463" y="185"/>
                    <a:pt x="1463" y="185"/>
                    <a:pt x="1462" y="186"/>
                  </a:cubicBezTo>
                  <a:cubicBezTo>
                    <a:pt x="1458" y="187"/>
                    <a:pt x="1455" y="190"/>
                    <a:pt x="1455" y="192"/>
                  </a:cubicBezTo>
                  <a:cubicBezTo>
                    <a:pt x="1455" y="195"/>
                    <a:pt x="1457" y="196"/>
                    <a:pt x="1460" y="196"/>
                  </a:cubicBezTo>
                  <a:cubicBezTo>
                    <a:pt x="1461" y="196"/>
                    <a:pt x="1461" y="196"/>
                    <a:pt x="1462" y="196"/>
                  </a:cubicBezTo>
                  <a:cubicBezTo>
                    <a:pt x="1466" y="195"/>
                    <a:pt x="1469" y="191"/>
                    <a:pt x="1469" y="189"/>
                  </a:cubicBezTo>
                  <a:cubicBezTo>
                    <a:pt x="1469" y="186"/>
                    <a:pt x="1467" y="185"/>
                    <a:pt x="1464" y="185"/>
                  </a:cubicBezTo>
                  <a:moveTo>
                    <a:pt x="4650" y="184"/>
                  </a:moveTo>
                  <a:cubicBezTo>
                    <a:pt x="4650" y="184"/>
                    <a:pt x="4650" y="184"/>
                    <a:pt x="4650" y="184"/>
                  </a:cubicBezTo>
                  <a:cubicBezTo>
                    <a:pt x="4648" y="185"/>
                    <a:pt x="4646" y="186"/>
                    <a:pt x="4645" y="189"/>
                  </a:cubicBezTo>
                  <a:cubicBezTo>
                    <a:pt x="4644" y="190"/>
                    <a:pt x="4644" y="192"/>
                    <a:pt x="4646" y="192"/>
                  </a:cubicBezTo>
                  <a:cubicBezTo>
                    <a:pt x="4646" y="192"/>
                    <a:pt x="4646" y="192"/>
                    <a:pt x="4646" y="192"/>
                  </a:cubicBezTo>
                  <a:cubicBezTo>
                    <a:pt x="4648" y="192"/>
                    <a:pt x="4651" y="190"/>
                    <a:pt x="4651" y="188"/>
                  </a:cubicBezTo>
                  <a:cubicBezTo>
                    <a:pt x="4652" y="186"/>
                    <a:pt x="4652" y="184"/>
                    <a:pt x="4650" y="184"/>
                  </a:cubicBezTo>
                  <a:moveTo>
                    <a:pt x="4695" y="181"/>
                  </a:moveTo>
                  <a:cubicBezTo>
                    <a:pt x="4695" y="181"/>
                    <a:pt x="4695" y="181"/>
                    <a:pt x="4695" y="181"/>
                  </a:cubicBezTo>
                  <a:cubicBezTo>
                    <a:pt x="4693" y="181"/>
                    <a:pt x="4691" y="183"/>
                    <a:pt x="4690" y="185"/>
                  </a:cubicBezTo>
                  <a:cubicBezTo>
                    <a:pt x="4689" y="187"/>
                    <a:pt x="4690" y="189"/>
                    <a:pt x="4692" y="189"/>
                  </a:cubicBezTo>
                  <a:cubicBezTo>
                    <a:pt x="4692" y="189"/>
                    <a:pt x="4692" y="189"/>
                    <a:pt x="4692" y="189"/>
                  </a:cubicBezTo>
                  <a:cubicBezTo>
                    <a:pt x="4694" y="188"/>
                    <a:pt x="4696" y="187"/>
                    <a:pt x="4697" y="184"/>
                  </a:cubicBezTo>
                  <a:cubicBezTo>
                    <a:pt x="4698" y="182"/>
                    <a:pt x="4697" y="181"/>
                    <a:pt x="4695" y="181"/>
                  </a:cubicBezTo>
                  <a:moveTo>
                    <a:pt x="4741" y="177"/>
                  </a:moveTo>
                  <a:cubicBezTo>
                    <a:pt x="4741" y="177"/>
                    <a:pt x="4740" y="177"/>
                    <a:pt x="4740" y="177"/>
                  </a:cubicBezTo>
                  <a:cubicBezTo>
                    <a:pt x="4739" y="177"/>
                    <a:pt x="4737" y="179"/>
                    <a:pt x="4736" y="182"/>
                  </a:cubicBezTo>
                  <a:cubicBezTo>
                    <a:pt x="4735" y="184"/>
                    <a:pt x="4736" y="185"/>
                    <a:pt x="4738" y="185"/>
                  </a:cubicBezTo>
                  <a:cubicBezTo>
                    <a:pt x="4738" y="185"/>
                    <a:pt x="4738" y="185"/>
                    <a:pt x="4738" y="185"/>
                  </a:cubicBezTo>
                  <a:cubicBezTo>
                    <a:pt x="4740" y="185"/>
                    <a:pt x="4742" y="183"/>
                    <a:pt x="4743" y="181"/>
                  </a:cubicBezTo>
                  <a:cubicBezTo>
                    <a:pt x="4743" y="179"/>
                    <a:pt x="4742" y="177"/>
                    <a:pt x="4741" y="177"/>
                  </a:cubicBezTo>
                  <a:moveTo>
                    <a:pt x="4786" y="174"/>
                  </a:moveTo>
                  <a:cubicBezTo>
                    <a:pt x="4786" y="174"/>
                    <a:pt x="4786" y="174"/>
                    <a:pt x="4786" y="174"/>
                  </a:cubicBezTo>
                  <a:cubicBezTo>
                    <a:pt x="4784" y="174"/>
                    <a:pt x="4782" y="176"/>
                    <a:pt x="4782" y="178"/>
                  </a:cubicBezTo>
                  <a:cubicBezTo>
                    <a:pt x="4781" y="181"/>
                    <a:pt x="4782" y="183"/>
                    <a:pt x="4784" y="183"/>
                  </a:cubicBezTo>
                  <a:cubicBezTo>
                    <a:pt x="4784" y="183"/>
                    <a:pt x="4784" y="183"/>
                    <a:pt x="4784" y="183"/>
                  </a:cubicBezTo>
                  <a:cubicBezTo>
                    <a:pt x="4786" y="183"/>
                    <a:pt x="4788" y="180"/>
                    <a:pt x="4789" y="178"/>
                  </a:cubicBezTo>
                  <a:cubicBezTo>
                    <a:pt x="4789" y="176"/>
                    <a:pt x="4788" y="174"/>
                    <a:pt x="4786" y="174"/>
                  </a:cubicBezTo>
                  <a:moveTo>
                    <a:pt x="4833" y="171"/>
                  </a:moveTo>
                  <a:cubicBezTo>
                    <a:pt x="4833" y="171"/>
                    <a:pt x="4833" y="171"/>
                    <a:pt x="4833" y="171"/>
                  </a:cubicBezTo>
                  <a:cubicBezTo>
                    <a:pt x="4831" y="171"/>
                    <a:pt x="4829" y="173"/>
                    <a:pt x="4829" y="176"/>
                  </a:cubicBezTo>
                  <a:cubicBezTo>
                    <a:pt x="4828" y="178"/>
                    <a:pt x="4829" y="180"/>
                    <a:pt x="4831" y="180"/>
                  </a:cubicBezTo>
                  <a:cubicBezTo>
                    <a:pt x="4831" y="180"/>
                    <a:pt x="4831" y="180"/>
                    <a:pt x="4831" y="180"/>
                  </a:cubicBezTo>
                  <a:cubicBezTo>
                    <a:pt x="4833" y="180"/>
                    <a:pt x="4835" y="178"/>
                    <a:pt x="4836" y="175"/>
                  </a:cubicBezTo>
                  <a:cubicBezTo>
                    <a:pt x="4836" y="173"/>
                    <a:pt x="4835" y="171"/>
                    <a:pt x="4833" y="171"/>
                  </a:cubicBezTo>
                  <a:moveTo>
                    <a:pt x="2748" y="171"/>
                  </a:moveTo>
                  <a:cubicBezTo>
                    <a:pt x="2747" y="171"/>
                    <a:pt x="2746" y="172"/>
                    <a:pt x="2745" y="174"/>
                  </a:cubicBezTo>
                  <a:cubicBezTo>
                    <a:pt x="2745" y="177"/>
                    <a:pt x="2746" y="180"/>
                    <a:pt x="2747" y="181"/>
                  </a:cubicBezTo>
                  <a:cubicBezTo>
                    <a:pt x="2748" y="182"/>
                    <a:pt x="2748" y="182"/>
                    <a:pt x="2748" y="182"/>
                  </a:cubicBezTo>
                  <a:cubicBezTo>
                    <a:pt x="2750" y="182"/>
                    <a:pt x="2751" y="180"/>
                    <a:pt x="2751" y="178"/>
                  </a:cubicBezTo>
                  <a:cubicBezTo>
                    <a:pt x="2752" y="175"/>
                    <a:pt x="2751" y="172"/>
                    <a:pt x="2749" y="171"/>
                  </a:cubicBezTo>
                  <a:cubicBezTo>
                    <a:pt x="2749" y="171"/>
                    <a:pt x="2748" y="171"/>
                    <a:pt x="2748" y="171"/>
                  </a:cubicBezTo>
                  <a:moveTo>
                    <a:pt x="4882" y="168"/>
                  </a:moveTo>
                  <a:cubicBezTo>
                    <a:pt x="4882" y="168"/>
                    <a:pt x="4882" y="168"/>
                    <a:pt x="4882" y="168"/>
                  </a:cubicBezTo>
                  <a:cubicBezTo>
                    <a:pt x="4880" y="169"/>
                    <a:pt x="4878" y="171"/>
                    <a:pt x="4877" y="173"/>
                  </a:cubicBezTo>
                  <a:cubicBezTo>
                    <a:pt x="4877" y="176"/>
                    <a:pt x="4878" y="178"/>
                    <a:pt x="4880" y="178"/>
                  </a:cubicBezTo>
                  <a:cubicBezTo>
                    <a:pt x="4880" y="178"/>
                    <a:pt x="4880" y="178"/>
                    <a:pt x="4880" y="178"/>
                  </a:cubicBezTo>
                  <a:cubicBezTo>
                    <a:pt x="4882" y="178"/>
                    <a:pt x="4884" y="176"/>
                    <a:pt x="4885" y="173"/>
                  </a:cubicBezTo>
                  <a:cubicBezTo>
                    <a:pt x="4885" y="170"/>
                    <a:pt x="4884" y="168"/>
                    <a:pt x="4882" y="168"/>
                  </a:cubicBezTo>
                  <a:moveTo>
                    <a:pt x="4933" y="166"/>
                  </a:moveTo>
                  <a:cubicBezTo>
                    <a:pt x="4933" y="166"/>
                    <a:pt x="4932" y="166"/>
                    <a:pt x="4932" y="166"/>
                  </a:cubicBezTo>
                  <a:cubicBezTo>
                    <a:pt x="4930" y="166"/>
                    <a:pt x="4928" y="169"/>
                    <a:pt x="4928" y="171"/>
                  </a:cubicBezTo>
                  <a:cubicBezTo>
                    <a:pt x="4927" y="174"/>
                    <a:pt x="4929" y="176"/>
                    <a:pt x="4931" y="176"/>
                  </a:cubicBezTo>
                  <a:cubicBezTo>
                    <a:pt x="4931" y="176"/>
                    <a:pt x="4931" y="176"/>
                    <a:pt x="4931" y="176"/>
                  </a:cubicBezTo>
                  <a:cubicBezTo>
                    <a:pt x="4933" y="176"/>
                    <a:pt x="4935" y="174"/>
                    <a:pt x="4936" y="171"/>
                  </a:cubicBezTo>
                  <a:cubicBezTo>
                    <a:pt x="4936" y="168"/>
                    <a:pt x="4935" y="166"/>
                    <a:pt x="4933" y="166"/>
                  </a:cubicBezTo>
                  <a:moveTo>
                    <a:pt x="4986" y="164"/>
                  </a:moveTo>
                  <a:cubicBezTo>
                    <a:pt x="4986" y="164"/>
                    <a:pt x="4986" y="164"/>
                    <a:pt x="4986" y="164"/>
                  </a:cubicBezTo>
                  <a:cubicBezTo>
                    <a:pt x="4984" y="165"/>
                    <a:pt x="4982" y="167"/>
                    <a:pt x="4981" y="170"/>
                  </a:cubicBezTo>
                  <a:cubicBezTo>
                    <a:pt x="4981" y="172"/>
                    <a:pt x="4982" y="175"/>
                    <a:pt x="4984" y="175"/>
                  </a:cubicBezTo>
                  <a:cubicBezTo>
                    <a:pt x="4984" y="175"/>
                    <a:pt x="4984" y="175"/>
                    <a:pt x="4985" y="175"/>
                  </a:cubicBezTo>
                  <a:cubicBezTo>
                    <a:pt x="4987" y="175"/>
                    <a:pt x="4989" y="172"/>
                    <a:pt x="4989" y="169"/>
                  </a:cubicBezTo>
                  <a:cubicBezTo>
                    <a:pt x="4990" y="167"/>
                    <a:pt x="4988" y="164"/>
                    <a:pt x="4986" y="164"/>
                  </a:cubicBezTo>
                  <a:moveTo>
                    <a:pt x="5043" y="163"/>
                  </a:moveTo>
                  <a:cubicBezTo>
                    <a:pt x="5043" y="163"/>
                    <a:pt x="5043" y="163"/>
                    <a:pt x="5043" y="163"/>
                  </a:cubicBezTo>
                  <a:cubicBezTo>
                    <a:pt x="5040" y="163"/>
                    <a:pt x="5038" y="165"/>
                    <a:pt x="5038" y="168"/>
                  </a:cubicBezTo>
                  <a:cubicBezTo>
                    <a:pt x="5037" y="171"/>
                    <a:pt x="5039" y="173"/>
                    <a:pt x="5041" y="173"/>
                  </a:cubicBezTo>
                  <a:cubicBezTo>
                    <a:pt x="5041" y="173"/>
                    <a:pt x="5041" y="173"/>
                    <a:pt x="5041" y="173"/>
                  </a:cubicBezTo>
                  <a:cubicBezTo>
                    <a:pt x="5044" y="173"/>
                    <a:pt x="5046" y="171"/>
                    <a:pt x="5046" y="168"/>
                  </a:cubicBezTo>
                  <a:cubicBezTo>
                    <a:pt x="5047" y="165"/>
                    <a:pt x="5045" y="163"/>
                    <a:pt x="5043" y="163"/>
                  </a:cubicBezTo>
                  <a:moveTo>
                    <a:pt x="1560" y="159"/>
                  </a:moveTo>
                  <a:cubicBezTo>
                    <a:pt x="1559" y="159"/>
                    <a:pt x="1558" y="159"/>
                    <a:pt x="1557" y="159"/>
                  </a:cubicBezTo>
                  <a:cubicBezTo>
                    <a:pt x="1553" y="160"/>
                    <a:pt x="1550" y="163"/>
                    <a:pt x="1550" y="166"/>
                  </a:cubicBezTo>
                  <a:cubicBezTo>
                    <a:pt x="1550" y="168"/>
                    <a:pt x="1552" y="170"/>
                    <a:pt x="1555" y="170"/>
                  </a:cubicBezTo>
                  <a:cubicBezTo>
                    <a:pt x="1556" y="170"/>
                    <a:pt x="1557" y="170"/>
                    <a:pt x="1558" y="169"/>
                  </a:cubicBezTo>
                  <a:cubicBezTo>
                    <a:pt x="1561" y="168"/>
                    <a:pt x="1565" y="165"/>
                    <a:pt x="1565" y="162"/>
                  </a:cubicBezTo>
                  <a:cubicBezTo>
                    <a:pt x="1565" y="160"/>
                    <a:pt x="1563" y="159"/>
                    <a:pt x="1560" y="159"/>
                  </a:cubicBezTo>
                  <a:moveTo>
                    <a:pt x="2707" y="146"/>
                  </a:moveTo>
                  <a:cubicBezTo>
                    <a:pt x="2706" y="146"/>
                    <a:pt x="2704" y="147"/>
                    <a:pt x="2704" y="150"/>
                  </a:cubicBezTo>
                  <a:cubicBezTo>
                    <a:pt x="2703" y="152"/>
                    <a:pt x="2704" y="155"/>
                    <a:pt x="2706" y="156"/>
                  </a:cubicBezTo>
                  <a:cubicBezTo>
                    <a:pt x="2706" y="157"/>
                    <a:pt x="2707" y="157"/>
                    <a:pt x="2707" y="157"/>
                  </a:cubicBezTo>
                  <a:cubicBezTo>
                    <a:pt x="2708" y="157"/>
                    <a:pt x="2710" y="155"/>
                    <a:pt x="2710" y="153"/>
                  </a:cubicBezTo>
                  <a:cubicBezTo>
                    <a:pt x="2711" y="150"/>
                    <a:pt x="2710" y="147"/>
                    <a:pt x="2708" y="146"/>
                  </a:cubicBezTo>
                  <a:cubicBezTo>
                    <a:pt x="2708" y="146"/>
                    <a:pt x="2707" y="146"/>
                    <a:pt x="2707" y="146"/>
                  </a:cubicBezTo>
                  <a:moveTo>
                    <a:pt x="1656" y="132"/>
                  </a:moveTo>
                  <a:cubicBezTo>
                    <a:pt x="1656" y="132"/>
                    <a:pt x="1655" y="132"/>
                    <a:pt x="1654" y="132"/>
                  </a:cubicBezTo>
                  <a:cubicBezTo>
                    <a:pt x="1650" y="133"/>
                    <a:pt x="1647" y="136"/>
                    <a:pt x="1647" y="139"/>
                  </a:cubicBezTo>
                  <a:cubicBezTo>
                    <a:pt x="1646" y="141"/>
                    <a:pt x="1648" y="143"/>
                    <a:pt x="1651" y="143"/>
                  </a:cubicBezTo>
                  <a:cubicBezTo>
                    <a:pt x="1652" y="143"/>
                    <a:pt x="1652" y="143"/>
                    <a:pt x="1653" y="142"/>
                  </a:cubicBezTo>
                  <a:cubicBezTo>
                    <a:pt x="1657" y="141"/>
                    <a:pt x="1661" y="138"/>
                    <a:pt x="1661" y="135"/>
                  </a:cubicBezTo>
                  <a:cubicBezTo>
                    <a:pt x="1661" y="133"/>
                    <a:pt x="1659" y="132"/>
                    <a:pt x="1656" y="132"/>
                  </a:cubicBezTo>
                  <a:moveTo>
                    <a:pt x="2666" y="121"/>
                  </a:moveTo>
                  <a:cubicBezTo>
                    <a:pt x="2665" y="121"/>
                    <a:pt x="2664" y="122"/>
                    <a:pt x="2663" y="124"/>
                  </a:cubicBezTo>
                  <a:cubicBezTo>
                    <a:pt x="2662" y="127"/>
                    <a:pt x="2663" y="130"/>
                    <a:pt x="2665" y="131"/>
                  </a:cubicBezTo>
                  <a:cubicBezTo>
                    <a:pt x="2665" y="132"/>
                    <a:pt x="2666" y="132"/>
                    <a:pt x="2666" y="132"/>
                  </a:cubicBezTo>
                  <a:cubicBezTo>
                    <a:pt x="2667" y="132"/>
                    <a:pt x="2669" y="130"/>
                    <a:pt x="2669" y="128"/>
                  </a:cubicBezTo>
                  <a:cubicBezTo>
                    <a:pt x="2670" y="125"/>
                    <a:pt x="2669" y="122"/>
                    <a:pt x="2667" y="121"/>
                  </a:cubicBezTo>
                  <a:cubicBezTo>
                    <a:pt x="2667" y="121"/>
                    <a:pt x="2666" y="121"/>
                    <a:pt x="2666" y="121"/>
                  </a:cubicBezTo>
                  <a:moveTo>
                    <a:pt x="1752" y="105"/>
                  </a:moveTo>
                  <a:cubicBezTo>
                    <a:pt x="1752" y="105"/>
                    <a:pt x="1751" y="105"/>
                    <a:pt x="1750" y="106"/>
                  </a:cubicBezTo>
                  <a:cubicBezTo>
                    <a:pt x="1746" y="107"/>
                    <a:pt x="1743" y="110"/>
                    <a:pt x="1742" y="113"/>
                  </a:cubicBezTo>
                  <a:cubicBezTo>
                    <a:pt x="1742" y="115"/>
                    <a:pt x="1744" y="116"/>
                    <a:pt x="1746" y="116"/>
                  </a:cubicBezTo>
                  <a:cubicBezTo>
                    <a:pt x="1747" y="116"/>
                    <a:pt x="1748" y="116"/>
                    <a:pt x="1749" y="116"/>
                  </a:cubicBezTo>
                  <a:cubicBezTo>
                    <a:pt x="1753" y="115"/>
                    <a:pt x="1756" y="112"/>
                    <a:pt x="1756" y="109"/>
                  </a:cubicBezTo>
                  <a:cubicBezTo>
                    <a:pt x="1757" y="107"/>
                    <a:pt x="1755" y="105"/>
                    <a:pt x="1752" y="105"/>
                  </a:cubicBezTo>
                  <a:moveTo>
                    <a:pt x="2625" y="96"/>
                  </a:moveTo>
                  <a:cubicBezTo>
                    <a:pt x="2623" y="96"/>
                    <a:pt x="2622" y="97"/>
                    <a:pt x="2622" y="100"/>
                  </a:cubicBezTo>
                  <a:cubicBezTo>
                    <a:pt x="2621" y="102"/>
                    <a:pt x="2622" y="105"/>
                    <a:pt x="2623" y="106"/>
                  </a:cubicBezTo>
                  <a:cubicBezTo>
                    <a:pt x="2624" y="107"/>
                    <a:pt x="2624" y="107"/>
                    <a:pt x="2625" y="107"/>
                  </a:cubicBezTo>
                  <a:cubicBezTo>
                    <a:pt x="2626" y="107"/>
                    <a:pt x="2627" y="105"/>
                    <a:pt x="2628" y="103"/>
                  </a:cubicBezTo>
                  <a:cubicBezTo>
                    <a:pt x="2629" y="100"/>
                    <a:pt x="2628" y="97"/>
                    <a:pt x="2626" y="96"/>
                  </a:cubicBezTo>
                  <a:cubicBezTo>
                    <a:pt x="2626" y="96"/>
                    <a:pt x="2625" y="96"/>
                    <a:pt x="2625" y="96"/>
                  </a:cubicBezTo>
                  <a:moveTo>
                    <a:pt x="1847" y="80"/>
                  </a:moveTo>
                  <a:cubicBezTo>
                    <a:pt x="1846" y="80"/>
                    <a:pt x="1845" y="80"/>
                    <a:pt x="1845" y="80"/>
                  </a:cubicBezTo>
                  <a:cubicBezTo>
                    <a:pt x="1841" y="81"/>
                    <a:pt x="1837" y="84"/>
                    <a:pt x="1837" y="87"/>
                  </a:cubicBezTo>
                  <a:cubicBezTo>
                    <a:pt x="1837" y="89"/>
                    <a:pt x="1838" y="91"/>
                    <a:pt x="1841" y="91"/>
                  </a:cubicBezTo>
                  <a:cubicBezTo>
                    <a:pt x="1841" y="91"/>
                    <a:pt x="1842" y="91"/>
                    <a:pt x="1843" y="90"/>
                  </a:cubicBezTo>
                  <a:cubicBezTo>
                    <a:pt x="1847" y="89"/>
                    <a:pt x="1850" y="86"/>
                    <a:pt x="1851" y="84"/>
                  </a:cubicBezTo>
                  <a:cubicBezTo>
                    <a:pt x="1851" y="81"/>
                    <a:pt x="1850" y="80"/>
                    <a:pt x="1847" y="80"/>
                  </a:cubicBezTo>
                  <a:moveTo>
                    <a:pt x="2583" y="72"/>
                  </a:moveTo>
                  <a:cubicBezTo>
                    <a:pt x="2581" y="72"/>
                    <a:pt x="2580" y="74"/>
                    <a:pt x="2579" y="76"/>
                  </a:cubicBezTo>
                  <a:cubicBezTo>
                    <a:pt x="2578" y="79"/>
                    <a:pt x="2579" y="82"/>
                    <a:pt x="2581" y="83"/>
                  </a:cubicBezTo>
                  <a:cubicBezTo>
                    <a:pt x="2581" y="83"/>
                    <a:pt x="2582" y="83"/>
                    <a:pt x="2582" y="83"/>
                  </a:cubicBezTo>
                  <a:cubicBezTo>
                    <a:pt x="2584" y="83"/>
                    <a:pt x="2585" y="82"/>
                    <a:pt x="2586" y="79"/>
                  </a:cubicBezTo>
                  <a:cubicBezTo>
                    <a:pt x="2586" y="77"/>
                    <a:pt x="2585" y="74"/>
                    <a:pt x="2584" y="73"/>
                  </a:cubicBezTo>
                  <a:cubicBezTo>
                    <a:pt x="2583" y="72"/>
                    <a:pt x="2583" y="72"/>
                    <a:pt x="2583" y="72"/>
                  </a:cubicBezTo>
                  <a:moveTo>
                    <a:pt x="1939" y="57"/>
                  </a:moveTo>
                  <a:cubicBezTo>
                    <a:pt x="1938" y="57"/>
                    <a:pt x="1938" y="57"/>
                    <a:pt x="1937" y="57"/>
                  </a:cubicBezTo>
                  <a:cubicBezTo>
                    <a:pt x="1933" y="58"/>
                    <a:pt x="1930" y="61"/>
                    <a:pt x="1929" y="64"/>
                  </a:cubicBezTo>
                  <a:cubicBezTo>
                    <a:pt x="1929" y="66"/>
                    <a:pt x="1930" y="67"/>
                    <a:pt x="1933" y="67"/>
                  </a:cubicBezTo>
                  <a:cubicBezTo>
                    <a:pt x="1934" y="67"/>
                    <a:pt x="1934" y="67"/>
                    <a:pt x="1935" y="67"/>
                  </a:cubicBezTo>
                  <a:cubicBezTo>
                    <a:pt x="1939" y="66"/>
                    <a:pt x="1942" y="63"/>
                    <a:pt x="1943" y="60"/>
                  </a:cubicBezTo>
                  <a:cubicBezTo>
                    <a:pt x="1943" y="58"/>
                    <a:pt x="1942" y="57"/>
                    <a:pt x="1939" y="57"/>
                  </a:cubicBezTo>
                  <a:moveTo>
                    <a:pt x="2539" y="51"/>
                  </a:moveTo>
                  <a:cubicBezTo>
                    <a:pt x="2537" y="51"/>
                    <a:pt x="2535" y="52"/>
                    <a:pt x="2535" y="55"/>
                  </a:cubicBezTo>
                  <a:cubicBezTo>
                    <a:pt x="2534" y="57"/>
                    <a:pt x="2535" y="60"/>
                    <a:pt x="2537" y="61"/>
                  </a:cubicBezTo>
                  <a:cubicBezTo>
                    <a:pt x="2537" y="61"/>
                    <a:pt x="2537" y="61"/>
                    <a:pt x="2538" y="61"/>
                  </a:cubicBezTo>
                  <a:cubicBezTo>
                    <a:pt x="2539" y="61"/>
                    <a:pt x="2541" y="60"/>
                    <a:pt x="2542" y="58"/>
                  </a:cubicBezTo>
                  <a:cubicBezTo>
                    <a:pt x="2542" y="55"/>
                    <a:pt x="2541" y="52"/>
                    <a:pt x="2540" y="51"/>
                  </a:cubicBezTo>
                  <a:cubicBezTo>
                    <a:pt x="2539" y="51"/>
                    <a:pt x="2539" y="51"/>
                    <a:pt x="2539" y="51"/>
                  </a:cubicBezTo>
                  <a:moveTo>
                    <a:pt x="2028" y="36"/>
                  </a:moveTo>
                  <a:cubicBezTo>
                    <a:pt x="2027" y="36"/>
                    <a:pt x="2027" y="36"/>
                    <a:pt x="2026" y="36"/>
                  </a:cubicBezTo>
                  <a:cubicBezTo>
                    <a:pt x="2023" y="37"/>
                    <a:pt x="2019" y="40"/>
                    <a:pt x="2019" y="43"/>
                  </a:cubicBezTo>
                  <a:cubicBezTo>
                    <a:pt x="2018" y="45"/>
                    <a:pt x="2020" y="47"/>
                    <a:pt x="2022" y="47"/>
                  </a:cubicBezTo>
                  <a:cubicBezTo>
                    <a:pt x="2023" y="47"/>
                    <a:pt x="2023" y="47"/>
                    <a:pt x="2024" y="47"/>
                  </a:cubicBezTo>
                  <a:cubicBezTo>
                    <a:pt x="2027" y="46"/>
                    <a:pt x="2031" y="43"/>
                    <a:pt x="2031" y="40"/>
                  </a:cubicBezTo>
                  <a:cubicBezTo>
                    <a:pt x="2032" y="38"/>
                    <a:pt x="2031" y="36"/>
                    <a:pt x="2028" y="36"/>
                  </a:cubicBezTo>
                  <a:moveTo>
                    <a:pt x="2492" y="32"/>
                  </a:moveTo>
                  <a:cubicBezTo>
                    <a:pt x="2490" y="32"/>
                    <a:pt x="2489" y="34"/>
                    <a:pt x="2488" y="36"/>
                  </a:cubicBezTo>
                  <a:cubicBezTo>
                    <a:pt x="2487" y="39"/>
                    <a:pt x="2488" y="42"/>
                    <a:pt x="2490" y="42"/>
                  </a:cubicBezTo>
                  <a:cubicBezTo>
                    <a:pt x="2490" y="42"/>
                    <a:pt x="2491" y="43"/>
                    <a:pt x="2491" y="43"/>
                  </a:cubicBezTo>
                  <a:cubicBezTo>
                    <a:pt x="2493" y="43"/>
                    <a:pt x="2494" y="41"/>
                    <a:pt x="2495" y="38"/>
                  </a:cubicBezTo>
                  <a:cubicBezTo>
                    <a:pt x="2496" y="36"/>
                    <a:pt x="2495" y="33"/>
                    <a:pt x="2493" y="32"/>
                  </a:cubicBezTo>
                  <a:cubicBezTo>
                    <a:pt x="2493" y="32"/>
                    <a:pt x="2492" y="32"/>
                    <a:pt x="2492" y="32"/>
                  </a:cubicBezTo>
                  <a:moveTo>
                    <a:pt x="2112" y="19"/>
                  </a:moveTo>
                  <a:cubicBezTo>
                    <a:pt x="2112" y="19"/>
                    <a:pt x="2112" y="20"/>
                    <a:pt x="2111" y="20"/>
                  </a:cubicBezTo>
                  <a:cubicBezTo>
                    <a:pt x="2108" y="20"/>
                    <a:pt x="2104" y="23"/>
                    <a:pt x="2104" y="26"/>
                  </a:cubicBezTo>
                  <a:cubicBezTo>
                    <a:pt x="2103" y="28"/>
                    <a:pt x="2104" y="30"/>
                    <a:pt x="2107" y="30"/>
                  </a:cubicBezTo>
                  <a:cubicBezTo>
                    <a:pt x="2107" y="30"/>
                    <a:pt x="2108" y="30"/>
                    <a:pt x="2108" y="30"/>
                  </a:cubicBezTo>
                  <a:cubicBezTo>
                    <a:pt x="2112" y="29"/>
                    <a:pt x="2115" y="26"/>
                    <a:pt x="2116" y="24"/>
                  </a:cubicBezTo>
                  <a:cubicBezTo>
                    <a:pt x="2117" y="21"/>
                    <a:pt x="2115" y="19"/>
                    <a:pt x="2112" y="19"/>
                  </a:cubicBezTo>
                  <a:moveTo>
                    <a:pt x="2442" y="17"/>
                  </a:moveTo>
                  <a:cubicBezTo>
                    <a:pt x="2440" y="17"/>
                    <a:pt x="2438" y="18"/>
                    <a:pt x="2438" y="21"/>
                  </a:cubicBezTo>
                  <a:cubicBezTo>
                    <a:pt x="2437" y="24"/>
                    <a:pt x="2438" y="27"/>
                    <a:pt x="2440" y="27"/>
                  </a:cubicBezTo>
                  <a:cubicBezTo>
                    <a:pt x="2440" y="27"/>
                    <a:pt x="2440" y="27"/>
                    <a:pt x="2441" y="27"/>
                  </a:cubicBezTo>
                  <a:cubicBezTo>
                    <a:pt x="2443" y="27"/>
                    <a:pt x="2445" y="25"/>
                    <a:pt x="2445" y="23"/>
                  </a:cubicBezTo>
                  <a:cubicBezTo>
                    <a:pt x="2446" y="20"/>
                    <a:pt x="2445" y="17"/>
                    <a:pt x="2443" y="17"/>
                  </a:cubicBezTo>
                  <a:cubicBezTo>
                    <a:pt x="2443" y="17"/>
                    <a:pt x="2442" y="17"/>
                    <a:pt x="2442" y="17"/>
                  </a:cubicBezTo>
                  <a:moveTo>
                    <a:pt x="2192" y="7"/>
                  </a:moveTo>
                  <a:cubicBezTo>
                    <a:pt x="2192" y="7"/>
                    <a:pt x="2191" y="7"/>
                    <a:pt x="2191" y="7"/>
                  </a:cubicBezTo>
                  <a:cubicBezTo>
                    <a:pt x="2188" y="8"/>
                    <a:pt x="2185" y="10"/>
                    <a:pt x="2184" y="13"/>
                  </a:cubicBezTo>
                  <a:cubicBezTo>
                    <a:pt x="2183" y="16"/>
                    <a:pt x="2185" y="18"/>
                    <a:pt x="2187" y="18"/>
                  </a:cubicBezTo>
                  <a:cubicBezTo>
                    <a:pt x="2187" y="18"/>
                    <a:pt x="2188" y="18"/>
                    <a:pt x="2188" y="18"/>
                  </a:cubicBezTo>
                  <a:cubicBezTo>
                    <a:pt x="2191" y="17"/>
                    <a:pt x="2194" y="15"/>
                    <a:pt x="2195" y="12"/>
                  </a:cubicBezTo>
                  <a:cubicBezTo>
                    <a:pt x="2196" y="9"/>
                    <a:pt x="2194" y="7"/>
                    <a:pt x="2192" y="7"/>
                  </a:cubicBezTo>
                  <a:moveTo>
                    <a:pt x="2389" y="6"/>
                  </a:moveTo>
                  <a:cubicBezTo>
                    <a:pt x="2386" y="6"/>
                    <a:pt x="2384" y="8"/>
                    <a:pt x="2383" y="10"/>
                  </a:cubicBezTo>
                  <a:cubicBezTo>
                    <a:pt x="2383" y="13"/>
                    <a:pt x="2384" y="16"/>
                    <a:pt x="2386" y="16"/>
                  </a:cubicBezTo>
                  <a:cubicBezTo>
                    <a:pt x="2386" y="16"/>
                    <a:pt x="2386" y="16"/>
                    <a:pt x="2387" y="16"/>
                  </a:cubicBezTo>
                  <a:cubicBezTo>
                    <a:pt x="2389" y="16"/>
                    <a:pt x="2391" y="14"/>
                    <a:pt x="2392" y="12"/>
                  </a:cubicBezTo>
                  <a:cubicBezTo>
                    <a:pt x="2393" y="9"/>
                    <a:pt x="2391" y="6"/>
                    <a:pt x="2389" y="6"/>
                  </a:cubicBezTo>
                  <a:cubicBezTo>
                    <a:pt x="2389" y="6"/>
                    <a:pt x="2389" y="6"/>
                    <a:pt x="2389" y="6"/>
                  </a:cubicBezTo>
                  <a:moveTo>
                    <a:pt x="2265" y="1"/>
                  </a:moveTo>
                  <a:cubicBezTo>
                    <a:pt x="2265" y="1"/>
                    <a:pt x="2265" y="1"/>
                    <a:pt x="2265" y="1"/>
                  </a:cubicBezTo>
                  <a:cubicBezTo>
                    <a:pt x="2262" y="1"/>
                    <a:pt x="2259" y="3"/>
                    <a:pt x="2258" y="6"/>
                  </a:cubicBezTo>
                  <a:cubicBezTo>
                    <a:pt x="2257" y="9"/>
                    <a:pt x="2259" y="11"/>
                    <a:pt x="2261" y="11"/>
                  </a:cubicBezTo>
                  <a:cubicBezTo>
                    <a:pt x="2261" y="11"/>
                    <a:pt x="2262" y="11"/>
                    <a:pt x="2262" y="11"/>
                  </a:cubicBezTo>
                  <a:cubicBezTo>
                    <a:pt x="2264" y="11"/>
                    <a:pt x="2268" y="8"/>
                    <a:pt x="2268" y="6"/>
                  </a:cubicBezTo>
                  <a:cubicBezTo>
                    <a:pt x="2269" y="3"/>
                    <a:pt x="2268" y="1"/>
                    <a:pt x="2265" y="1"/>
                  </a:cubicBezTo>
                  <a:moveTo>
                    <a:pt x="2330" y="0"/>
                  </a:moveTo>
                  <a:cubicBezTo>
                    <a:pt x="2328" y="0"/>
                    <a:pt x="2325" y="2"/>
                    <a:pt x="2324" y="5"/>
                  </a:cubicBezTo>
                  <a:cubicBezTo>
                    <a:pt x="2324" y="8"/>
                    <a:pt x="2325" y="10"/>
                    <a:pt x="2327" y="11"/>
                  </a:cubicBezTo>
                  <a:cubicBezTo>
                    <a:pt x="2327" y="11"/>
                    <a:pt x="2327" y="11"/>
                    <a:pt x="2328" y="11"/>
                  </a:cubicBezTo>
                  <a:cubicBezTo>
                    <a:pt x="2330" y="11"/>
                    <a:pt x="2333" y="8"/>
                    <a:pt x="2333" y="6"/>
                  </a:cubicBezTo>
                  <a:cubicBezTo>
                    <a:pt x="2334" y="3"/>
                    <a:pt x="2333" y="0"/>
                    <a:pt x="2330" y="0"/>
                  </a:cubicBezTo>
                  <a:cubicBezTo>
                    <a:pt x="2330" y="0"/>
                    <a:pt x="2330" y="0"/>
                    <a:pt x="23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a:extLst>
                <a:ext uri="{FF2B5EF4-FFF2-40B4-BE49-F238E27FC236}">
                  <a16:creationId xmlns:a16="http://schemas.microsoft.com/office/drawing/2014/main" id="{1CA876BD-AF26-447B-8B67-27CF889399CE}"/>
                </a:ext>
              </a:extLst>
            </p:cNvPr>
            <p:cNvSpPr>
              <a:spLocks/>
            </p:cNvSpPr>
            <p:nvPr/>
          </p:nvSpPr>
          <p:spPr bwMode="auto">
            <a:xfrm>
              <a:off x="12969875" y="8951913"/>
              <a:ext cx="23813" cy="26988"/>
            </a:xfrm>
            <a:custGeom>
              <a:avLst/>
              <a:gdLst>
                <a:gd name="T0" fmla="*/ 5 w 9"/>
                <a:gd name="T1" fmla="*/ 0 h 10"/>
                <a:gd name="T2" fmla="*/ 3 w 9"/>
                <a:gd name="T3" fmla="*/ 1 h 10"/>
                <a:gd name="T4" fmla="*/ 2 w 9"/>
                <a:gd name="T5" fmla="*/ 2 h 10"/>
                <a:gd name="T6" fmla="*/ 1 w 9"/>
                <a:gd name="T7" fmla="*/ 3 h 10"/>
                <a:gd name="T8" fmla="*/ 0 w 9"/>
                <a:gd name="T9" fmla="*/ 5 h 10"/>
                <a:gd name="T10" fmla="*/ 1 w 9"/>
                <a:gd name="T11" fmla="*/ 9 h 10"/>
                <a:gd name="T12" fmla="*/ 4 w 9"/>
                <a:gd name="T13" fmla="*/ 10 h 10"/>
                <a:gd name="T14" fmla="*/ 4 w 9"/>
                <a:gd name="T15" fmla="*/ 10 h 10"/>
                <a:gd name="T16" fmla="*/ 6 w 9"/>
                <a:gd name="T17" fmla="*/ 10 h 10"/>
                <a:gd name="T18" fmla="*/ 7 w 9"/>
                <a:gd name="T19" fmla="*/ 9 h 10"/>
                <a:gd name="T20" fmla="*/ 9 w 9"/>
                <a:gd name="T21" fmla="*/ 7 h 10"/>
                <a:gd name="T22" fmla="*/ 9 w 9"/>
                <a:gd name="T23" fmla="*/ 5 h 10"/>
                <a:gd name="T24" fmla="*/ 8 w 9"/>
                <a:gd name="T25" fmla="*/ 2 h 10"/>
                <a:gd name="T26" fmla="*/ 7 w 9"/>
                <a:gd name="T27" fmla="*/ 1 h 10"/>
                <a:gd name="T28" fmla="*/ 5 w 9"/>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0">
                  <a:moveTo>
                    <a:pt x="5" y="0"/>
                  </a:moveTo>
                  <a:cubicBezTo>
                    <a:pt x="5" y="0"/>
                    <a:pt x="4" y="0"/>
                    <a:pt x="3" y="1"/>
                  </a:cubicBezTo>
                  <a:cubicBezTo>
                    <a:pt x="3" y="1"/>
                    <a:pt x="2" y="1"/>
                    <a:pt x="2" y="2"/>
                  </a:cubicBezTo>
                  <a:cubicBezTo>
                    <a:pt x="1" y="2"/>
                    <a:pt x="1" y="3"/>
                    <a:pt x="1" y="3"/>
                  </a:cubicBezTo>
                  <a:cubicBezTo>
                    <a:pt x="0" y="4"/>
                    <a:pt x="0" y="5"/>
                    <a:pt x="0" y="5"/>
                  </a:cubicBezTo>
                  <a:cubicBezTo>
                    <a:pt x="0" y="7"/>
                    <a:pt x="0" y="8"/>
                    <a:pt x="1" y="9"/>
                  </a:cubicBezTo>
                  <a:cubicBezTo>
                    <a:pt x="2" y="10"/>
                    <a:pt x="3" y="10"/>
                    <a:pt x="4" y="10"/>
                  </a:cubicBezTo>
                  <a:cubicBezTo>
                    <a:pt x="4" y="10"/>
                    <a:pt x="4" y="10"/>
                    <a:pt x="4" y="10"/>
                  </a:cubicBezTo>
                  <a:cubicBezTo>
                    <a:pt x="5" y="10"/>
                    <a:pt x="5" y="10"/>
                    <a:pt x="6" y="10"/>
                  </a:cubicBezTo>
                  <a:cubicBezTo>
                    <a:pt x="6" y="10"/>
                    <a:pt x="7" y="9"/>
                    <a:pt x="7" y="9"/>
                  </a:cubicBezTo>
                  <a:cubicBezTo>
                    <a:pt x="8" y="8"/>
                    <a:pt x="8" y="8"/>
                    <a:pt x="9" y="7"/>
                  </a:cubicBezTo>
                  <a:cubicBezTo>
                    <a:pt x="9" y="7"/>
                    <a:pt x="9" y="6"/>
                    <a:pt x="9" y="5"/>
                  </a:cubicBezTo>
                  <a:cubicBezTo>
                    <a:pt x="9" y="4"/>
                    <a:pt x="9" y="3"/>
                    <a:pt x="8" y="2"/>
                  </a:cubicBezTo>
                  <a:cubicBezTo>
                    <a:pt x="8" y="1"/>
                    <a:pt x="7" y="1"/>
                    <a:pt x="7"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a:extLst>
                <a:ext uri="{FF2B5EF4-FFF2-40B4-BE49-F238E27FC236}">
                  <a16:creationId xmlns:a16="http://schemas.microsoft.com/office/drawing/2014/main" id="{0C0D66C1-CDCC-45D6-95E9-C7989543EDC5}"/>
                </a:ext>
              </a:extLst>
            </p:cNvPr>
            <p:cNvSpPr>
              <a:spLocks/>
            </p:cNvSpPr>
            <p:nvPr/>
          </p:nvSpPr>
          <p:spPr bwMode="auto">
            <a:xfrm>
              <a:off x="-911225" y="9204325"/>
              <a:ext cx="26988" cy="17463"/>
            </a:xfrm>
            <a:custGeom>
              <a:avLst/>
              <a:gdLst>
                <a:gd name="T0" fmla="*/ 5 w 10"/>
                <a:gd name="T1" fmla="*/ 0 h 6"/>
                <a:gd name="T2" fmla="*/ 1 w 10"/>
                <a:gd name="T3" fmla="*/ 1 h 6"/>
                <a:gd name="T4" fmla="*/ 0 w 10"/>
                <a:gd name="T5" fmla="*/ 3 h 6"/>
                <a:gd name="T6" fmla="*/ 2 w 10"/>
                <a:gd name="T7" fmla="*/ 5 h 6"/>
                <a:gd name="T8" fmla="*/ 6 w 10"/>
                <a:gd name="T9" fmla="*/ 6 h 6"/>
                <a:gd name="T10" fmla="*/ 6 w 10"/>
                <a:gd name="T11" fmla="*/ 6 h 6"/>
                <a:gd name="T12" fmla="*/ 9 w 10"/>
                <a:gd name="T13" fmla="*/ 5 h 6"/>
                <a:gd name="T14" fmla="*/ 10 w 10"/>
                <a:gd name="T15" fmla="*/ 3 h 6"/>
                <a:gd name="T16" fmla="*/ 8 w 10"/>
                <a:gd name="T17" fmla="*/ 1 h 6"/>
                <a:gd name="T18" fmla="*/ 7 w 10"/>
                <a:gd name="T19" fmla="*/ 0 h 6"/>
                <a:gd name="T20" fmla="*/ 5 w 10"/>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5" y="0"/>
                  </a:moveTo>
                  <a:cubicBezTo>
                    <a:pt x="4" y="0"/>
                    <a:pt x="2" y="0"/>
                    <a:pt x="1" y="1"/>
                  </a:cubicBezTo>
                  <a:cubicBezTo>
                    <a:pt x="1" y="2"/>
                    <a:pt x="0" y="2"/>
                    <a:pt x="0" y="3"/>
                  </a:cubicBezTo>
                  <a:cubicBezTo>
                    <a:pt x="0" y="4"/>
                    <a:pt x="1" y="5"/>
                    <a:pt x="2" y="5"/>
                  </a:cubicBezTo>
                  <a:cubicBezTo>
                    <a:pt x="3" y="6"/>
                    <a:pt x="5" y="6"/>
                    <a:pt x="6" y="6"/>
                  </a:cubicBezTo>
                  <a:cubicBezTo>
                    <a:pt x="6" y="6"/>
                    <a:pt x="6" y="6"/>
                    <a:pt x="6" y="6"/>
                  </a:cubicBezTo>
                  <a:cubicBezTo>
                    <a:pt x="7" y="6"/>
                    <a:pt x="8" y="6"/>
                    <a:pt x="9" y="5"/>
                  </a:cubicBezTo>
                  <a:cubicBezTo>
                    <a:pt x="10" y="5"/>
                    <a:pt x="10" y="4"/>
                    <a:pt x="10" y="3"/>
                  </a:cubicBezTo>
                  <a:cubicBezTo>
                    <a:pt x="10" y="2"/>
                    <a:pt x="10" y="1"/>
                    <a:pt x="8" y="1"/>
                  </a:cubicBezTo>
                  <a:cubicBezTo>
                    <a:pt x="8" y="1"/>
                    <a:pt x="7" y="0"/>
                    <a:pt x="7"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a:extLst>
                <a:ext uri="{FF2B5EF4-FFF2-40B4-BE49-F238E27FC236}">
                  <a16:creationId xmlns:a16="http://schemas.microsoft.com/office/drawing/2014/main" id="{8DF3F2BC-C847-466F-B56B-A61764E4BAA0}"/>
                </a:ext>
              </a:extLst>
            </p:cNvPr>
            <p:cNvSpPr>
              <a:spLocks noEditPoints="1"/>
            </p:cNvSpPr>
            <p:nvPr/>
          </p:nvSpPr>
          <p:spPr bwMode="auto">
            <a:xfrm>
              <a:off x="-739775" y="8720138"/>
              <a:ext cx="13533438" cy="792163"/>
            </a:xfrm>
            <a:custGeom>
              <a:avLst/>
              <a:gdLst>
                <a:gd name="T0" fmla="*/ 972 w 5027"/>
                <a:gd name="T1" fmla="*/ 283 h 294"/>
                <a:gd name="T2" fmla="*/ 848 w 5027"/>
                <a:gd name="T3" fmla="*/ 292 h 294"/>
                <a:gd name="T4" fmla="*/ 1051 w 5027"/>
                <a:gd name="T5" fmla="*/ 282 h 294"/>
                <a:gd name="T6" fmla="*/ 714 w 5027"/>
                <a:gd name="T7" fmla="*/ 270 h 294"/>
                <a:gd name="T8" fmla="*/ 1115 w 5027"/>
                <a:gd name="T9" fmla="*/ 273 h 294"/>
                <a:gd name="T10" fmla="*/ 3094 w 5027"/>
                <a:gd name="T11" fmla="*/ 270 h 294"/>
                <a:gd name="T12" fmla="*/ 3159 w 5027"/>
                <a:gd name="T13" fmla="*/ 264 h 294"/>
                <a:gd name="T14" fmla="*/ 3019 w 5027"/>
                <a:gd name="T15" fmla="*/ 269 h 294"/>
                <a:gd name="T16" fmla="*/ 655 w 5027"/>
                <a:gd name="T17" fmla="*/ 273 h 294"/>
                <a:gd name="T18" fmla="*/ 3313 w 5027"/>
                <a:gd name="T19" fmla="*/ 268 h 294"/>
                <a:gd name="T20" fmla="*/ 3468 w 5027"/>
                <a:gd name="T21" fmla="*/ 259 h 294"/>
                <a:gd name="T22" fmla="*/ 2964 w 5027"/>
                <a:gd name="T23" fmla="*/ 269 h 294"/>
                <a:gd name="T24" fmla="*/ 3545 w 5027"/>
                <a:gd name="T25" fmla="*/ 267 h 294"/>
                <a:gd name="T26" fmla="*/ 585 w 5027"/>
                <a:gd name="T27" fmla="*/ 254 h 294"/>
                <a:gd name="T28" fmla="*/ 1200 w 5027"/>
                <a:gd name="T29" fmla="*/ 251 h 294"/>
                <a:gd name="T30" fmla="*/ 3708 w 5027"/>
                <a:gd name="T31" fmla="*/ 260 h 294"/>
                <a:gd name="T32" fmla="*/ 2912 w 5027"/>
                <a:gd name="T33" fmla="*/ 247 h 294"/>
                <a:gd name="T34" fmla="*/ 3796 w 5027"/>
                <a:gd name="T35" fmla="*/ 243 h 294"/>
                <a:gd name="T36" fmla="*/ 3867 w 5027"/>
                <a:gd name="T37" fmla="*/ 244 h 294"/>
                <a:gd name="T38" fmla="*/ 463 w 5027"/>
                <a:gd name="T39" fmla="*/ 239 h 294"/>
                <a:gd name="T40" fmla="*/ 2860 w 5027"/>
                <a:gd name="T41" fmla="*/ 232 h 294"/>
                <a:gd name="T42" fmla="*/ 1285 w 5027"/>
                <a:gd name="T43" fmla="*/ 231 h 294"/>
                <a:gd name="T44" fmla="*/ 4025 w 5027"/>
                <a:gd name="T45" fmla="*/ 236 h 294"/>
                <a:gd name="T46" fmla="*/ 391 w 5027"/>
                <a:gd name="T47" fmla="*/ 224 h 294"/>
                <a:gd name="T48" fmla="*/ 326 w 5027"/>
                <a:gd name="T49" fmla="*/ 214 h 294"/>
                <a:gd name="T50" fmla="*/ 2810 w 5027"/>
                <a:gd name="T51" fmla="*/ 225 h 294"/>
                <a:gd name="T52" fmla="*/ 4169 w 5027"/>
                <a:gd name="T53" fmla="*/ 219 h 294"/>
                <a:gd name="T54" fmla="*/ 1374 w 5027"/>
                <a:gd name="T55" fmla="*/ 208 h 294"/>
                <a:gd name="T56" fmla="*/ 4242 w 5027"/>
                <a:gd name="T57" fmla="*/ 201 h 294"/>
                <a:gd name="T58" fmla="*/ 200 w 5027"/>
                <a:gd name="T59" fmla="*/ 204 h 294"/>
                <a:gd name="T60" fmla="*/ 2768 w 5027"/>
                <a:gd name="T61" fmla="*/ 192 h 294"/>
                <a:gd name="T62" fmla="*/ 132 w 5027"/>
                <a:gd name="T63" fmla="*/ 189 h 294"/>
                <a:gd name="T64" fmla="*/ 70 w 5027"/>
                <a:gd name="T65" fmla="*/ 191 h 294"/>
                <a:gd name="T66" fmla="*/ 1462 w 5027"/>
                <a:gd name="T67" fmla="*/ 195 h 294"/>
                <a:gd name="T68" fmla="*/ 4361 w 5027"/>
                <a:gd name="T69" fmla="*/ 183 h 294"/>
                <a:gd name="T70" fmla="*/ 4414 w 5027"/>
                <a:gd name="T71" fmla="*/ 176 h 294"/>
                <a:gd name="T72" fmla="*/ 4459 w 5027"/>
                <a:gd name="T73" fmla="*/ 178 h 294"/>
                <a:gd name="T74" fmla="*/ 2724 w 5027"/>
                <a:gd name="T75" fmla="*/ 169 h 294"/>
                <a:gd name="T76" fmla="*/ 4566 w 5027"/>
                <a:gd name="T77" fmla="*/ 164 h 294"/>
                <a:gd name="T78" fmla="*/ 5021 w 5027"/>
                <a:gd name="T79" fmla="*/ 174 h 294"/>
                <a:gd name="T80" fmla="*/ 4966 w 5027"/>
                <a:gd name="T81" fmla="*/ 163 h 294"/>
                <a:gd name="T82" fmla="*/ 4614 w 5027"/>
                <a:gd name="T83" fmla="*/ 162 h 294"/>
                <a:gd name="T84" fmla="*/ 4854 w 5027"/>
                <a:gd name="T85" fmla="*/ 172 h 294"/>
                <a:gd name="T86" fmla="*/ 4656 w 5027"/>
                <a:gd name="T87" fmla="*/ 169 h 294"/>
                <a:gd name="T88" fmla="*/ 4807 w 5027"/>
                <a:gd name="T89" fmla="*/ 161 h 294"/>
                <a:gd name="T90" fmla="*/ 4709 w 5027"/>
                <a:gd name="T91" fmla="*/ 161 h 294"/>
                <a:gd name="T92" fmla="*/ 1550 w 5027"/>
                <a:gd name="T93" fmla="*/ 170 h 294"/>
                <a:gd name="T94" fmla="*/ 2681 w 5027"/>
                <a:gd name="T95" fmla="*/ 144 h 294"/>
                <a:gd name="T96" fmla="*/ 2637 w 5027"/>
                <a:gd name="T97" fmla="*/ 119 h 294"/>
                <a:gd name="T98" fmla="*/ 1726 w 5027"/>
                <a:gd name="T99" fmla="*/ 113 h 294"/>
                <a:gd name="T100" fmla="*/ 2597 w 5027"/>
                <a:gd name="T101" fmla="*/ 103 h 294"/>
                <a:gd name="T102" fmla="*/ 1826 w 5027"/>
                <a:gd name="T103" fmla="*/ 79 h 294"/>
                <a:gd name="T104" fmla="*/ 1911 w 5027"/>
                <a:gd name="T105" fmla="*/ 57 h 294"/>
                <a:gd name="T106" fmla="*/ 2502 w 5027"/>
                <a:gd name="T107" fmla="*/ 62 h 294"/>
                <a:gd name="T108" fmla="*/ 2001 w 5027"/>
                <a:gd name="T109" fmla="*/ 40 h 294"/>
                <a:gd name="T110" fmla="*/ 2080 w 5027"/>
                <a:gd name="T111" fmla="*/ 19 h 294"/>
                <a:gd name="T112" fmla="*/ 2402 w 5027"/>
                <a:gd name="T113" fmla="*/ 28 h 294"/>
                <a:gd name="T114" fmla="*/ 2150 w 5027"/>
                <a:gd name="T115" fmla="*/ 19 h 294"/>
                <a:gd name="T116" fmla="*/ 2353 w 5027"/>
                <a:gd name="T117" fmla="*/ 6 h 294"/>
                <a:gd name="T118" fmla="*/ 2286 w 5027"/>
                <a:gd name="T119" fmla="*/ 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27" h="294">
                  <a:moveTo>
                    <a:pt x="907" y="283"/>
                  </a:moveTo>
                  <a:cubicBezTo>
                    <a:pt x="904" y="283"/>
                    <a:pt x="903" y="285"/>
                    <a:pt x="904" y="288"/>
                  </a:cubicBezTo>
                  <a:cubicBezTo>
                    <a:pt x="906" y="292"/>
                    <a:pt x="909" y="294"/>
                    <a:pt x="912" y="294"/>
                  </a:cubicBezTo>
                  <a:cubicBezTo>
                    <a:pt x="912" y="294"/>
                    <a:pt x="912" y="294"/>
                    <a:pt x="912" y="294"/>
                  </a:cubicBezTo>
                  <a:cubicBezTo>
                    <a:pt x="915" y="294"/>
                    <a:pt x="916" y="292"/>
                    <a:pt x="915" y="289"/>
                  </a:cubicBezTo>
                  <a:cubicBezTo>
                    <a:pt x="913" y="286"/>
                    <a:pt x="910" y="283"/>
                    <a:pt x="907" y="283"/>
                  </a:cubicBezTo>
                  <a:cubicBezTo>
                    <a:pt x="907" y="283"/>
                    <a:pt x="907" y="283"/>
                    <a:pt x="907" y="283"/>
                  </a:cubicBezTo>
                  <a:moveTo>
                    <a:pt x="972" y="283"/>
                  </a:moveTo>
                  <a:cubicBezTo>
                    <a:pt x="972" y="283"/>
                    <a:pt x="972" y="283"/>
                    <a:pt x="972" y="283"/>
                  </a:cubicBezTo>
                  <a:cubicBezTo>
                    <a:pt x="969" y="283"/>
                    <a:pt x="968" y="285"/>
                    <a:pt x="969" y="288"/>
                  </a:cubicBezTo>
                  <a:cubicBezTo>
                    <a:pt x="970" y="291"/>
                    <a:pt x="974" y="294"/>
                    <a:pt x="977" y="294"/>
                  </a:cubicBezTo>
                  <a:cubicBezTo>
                    <a:pt x="977" y="294"/>
                    <a:pt x="977" y="294"/>
                    <a:pt x="977" y="294"/>
                  </a:cubicBezTo>
                  <a:cubicBezTo>
                    <a:pt x="980" y="294"/>
                    <a:pt x="981" y="291"/>
                    <a:pt x="980" y="288"/>
                  </a:cubicBezTo>
                  <a:cubicBezTo>
                    <a:pt x="978" y="285"/>
                    <a:pt x="975" y="283"/>
                    <a:pt x="972" y="283"/>
                  </a:cubicBezTo>
                  <a:moveTo>
                    <a:pt x="843" y="281"/>
                  </a:moveTo>
                  <a:cubicBezTo>
                    <a:pt x="840" y="281"/>
                    <a:pt x="839" y="283"/>
                    <a:pt x="840" y="286"/>
                  </a:cubicBezTo>
                  <a:cubicBezTo>
                    <a:pt x="842" y="289"/>
                    <a:pt x="845" y="292"/>
                    <a:pt x="848" y="292"/>
                  </a:cubicBezTo>
                  <a:cubicBezTo>
                    <a:pt x="848" y="292"/>
                    <a:pt x="848" y="292"/>
                    <a:pt x="848" y="292"/>
                  </a:cubicBezTo>
                  <a:cubicBezTo>
                    <a:pt x="851" y="292"/>
                    <a:pt x="852" y="290"/>
                    <a:pt x="851" y="287"/>
                  </a:cubicBezTo>
                  <a:cubicBezTo>
                    <a:pt x="849" y="284"/>
                    <a:pt x="846" y="281"/>
                    <a:pt x="843" y="281"/>
                  </a:cubicBezTo>
                  <a:cubicBezTo>
                    <a:pt x="843" y="281"/>
                    <a:pt x="843" y="281"/>
                    <a:pt x="843" y="281"/>
                  </a:cubicBezTo>
                  <a:moveTo>
                    <a:pt x="1044" y="277"/>
                  </a:moveTo>
                  <a:cubicBezTo>
                    <a:pt x="1044" y="277"/>
                    <a:pt x="1043" y="277"/>
                    <a:pt x="1043" y="277"/>
                  </a:cubicBezTo>
                  <a:cubicBezTo>
                    <a:pt x="1040" y="278"/>
                    <a:pt x="1038" y="280"/>
                    <a:pt x="1040" y="284"/>
                  </a:cubicBezTo>
                  <a:cubicBezTo>
                    <a:pt x="1041" y="286"/>
                    <a:pt x="1044" y="289"/>
                    <a:pt x="1047" y="289"/>
                  </a:cubicBezTo>
                  <a:cubicBezTo>
                    <a:pt x="1047" y="289"/>
                    <a:pt x="1047" y="289"/>
                    <a:pt x="1048" y="289"/>
                  </a:cubicBezTo>
                  <a:cubicBezTo>
                    <a:pt x="1051" y="288"/>
                    <a:pt x="1052" y="285"/>
                    <a:pt x="1051" y="282"/>
                  </a:cubicBezTo>
                  <a:cubicBezTo>
                    <a:pt x="1050" y="279"/>
                    <a:pt x="1047" y="277"/>
                    <a:pt x="1044" y="277"/>
                  </a:cubicBezTo>
                  <a:moveTo>
                    <a:pt x="779" y="277"/>
                  </a:moveTo>
                  <a:cubicBezTo>
                    <a:pt x="776" y="277"/>
                    <a:pt x="775" y="279"/>
                    <a:pt x="776" y="281"/>
                  </a:cubicBezTo>
                  <a:cubicBezTo>
                    <a:pt x="777" y="284"/>
                    <a:pt x="781" y="287"/>
                    <a:pt x="784" y="287"/>
                  </a:cubicBezTo>
                  <a:cubicBezTo>
                    <a:pt x="784" y="287"/>
                    <a:pt x="784" y="287"/>
                    <a:pt x="784" y="287"/>
                  </a:cubicBezTo>
                  <a:cubicBezTo>
                    <a:pt x="787" y="287"/>
                    <a:pt x="788" y="285"/>
                    <a:pt x="786" y="282"/>
                  </a:cubicBezTo>
                  <a:cubicBezTo>
                    <a:pt x="785" y="279"/>
                    <a:pt x="782" y="277"/>
                    <a:pt x="779" y="277"/>
                  </a:cubicBezTo>
                  <a:cubicBezTo>
                    <a:pt x="779" y="277"/>
                    <a:pt x="779" y="277"/>
                    <a:pt x="779" y="277"/>
                  </a:cubicBezTo>
                  <a:moveTo>
                    <a:pt x="714" y="270"/>
                  </a:moveTo>
                  <a:cubicBezTo>
                    <a:pt x="712" y="270"/>
                    <a:pt x="711" y="272"/>
                    <a:pt x="712" y="275"/>
                  </a:cubicBezTo>
                  <a:cubicBezTo>
                    <a:pt x="713" y="278"/>
                    <a:pt x="716" y="281"/>
                    <a:pt x="719" y="281"/>
                  </a:cubicBezTo>
                  <a:cubicBezTo>
                    <a:pt x="719" y="281"/>
                    <a:pt x="719" y="281"/>
                    <a:pt x="720" y="281"/>
                  </a:cubicBezTo>
                  <a:cubicBezTo>
                    <a:pt x="722" y="281"/>
                    <a:pt x="723" y="279"/>
                    <a:pt x="722" y="276"/>
                  </a:cubicBezTo>
                  <a:cubicBezTo>
                    <a:pt x="721" y="273"/>
                    <a:pt x="718" y="271"/>
                    <a:pt x="715" y="270"/>
                  </a:cubicBezTo>
                  <a:cubicBezTo>
                    <a:pt x="715" y="270"/>
                    <a:pt x="714" y="270"/>
                    <a:pt x="714" y="270"/>
                  </a:cubicBezTo>
                  <a:moveTo>
                    <a:pt x="1121" y="266"/>
                  </a:moveTo>
                  <a:cubicBezTo>
                    <a:pt x="1120" y="266"/>
                    <a:pt x="1120" y="266"/>
                    <a:pt x="1120" y="266"/>
                  </a:cubicBezTo>
                  <a:cubicBezTo>
                    <a:pt x="1116" y="267"/>
                    <a:pt x="1114" y="270"/>
                    <a:pt x="1115" y="273"/>
                  </a:cubicBezTo>
                  <a:cubicBezTo>
                    <a:pt x="1116" y="276"/>
                    <a:pt x="1119" y="278"/>
                    <a:pt x="1122" y="278"/>
                  </a:cubicBezTo>
                  <a:cubicBezTo>
                    <a:pt x="1123" y="278"/>
                    <a:pt x="1123" y="278"/>
                    <a:pt x="1124" y="278"/>
                  </a:cubicBezTo>
                  <a:cubicBezTo>
                    <a:pt x="1127" y="277"/>
                    <a:pt x="1129" y="274"/>
                    <a:pt x="1128" y="271"/>
                  </a:cubicBezTo>
                  <a:cubicBezTo>
                    <a:pt x="1127" y="268"/>
                    <a:pt x="1124" y="266"/>
                    <a:pt x="1121" y="266"/>
                  </a:cubicBezTo>
                  <a:moveTo>
                    <a:pt x="3090" y="264"/>
                  </a:moveTo>
                  <a:cubicBezTo>
                    <a:pt x="3087" y="264"/>
                    <a:pt x="3084" y="267"/>
                    <a:pt x="3083" y="270"/>
                  </a:cubicBezTo>
                  <a:cubicBezTo>
                    <a:pt x="3083" y="273"/>
                    <a:pt x="3084" y="275"/>
                    <a:pt x="3087" y="275"/>
                  </a:cubicBezTo>
                  <a:cubicBezTo>
                    <a:pt x="3087" y="275"/>
                    <a:pt x="3087" y="275"/>
                    <a:pt x="3087" y="275"/>
                  </a:cubicBezTo>
                  <a:cubicBezTo>
                    <a:pt x="3090" y="275"/>
                    <a:pt x="3093" y="273"/>
                    <a:pt x="3094" y="270"/>
                  </a:cubicBezTo>
                  <a:cubicBezTo>
                    <a:pt x="3095" y="267"/>
                    <a:pt x="3093" y="264"/>
                    <a:pt x="3090" y="264"/>
                  </a:cubicBezTo>
                  <a:cubicBezTo>
                    <a:pt x="3090" y="264"/>
                    <a:pt x="3090" y="264"/>
                    <a:pt x="3090" y="264"/>
                  </a:cubicBezTo>
                  <a:moveTo>
                    <a:pt x="3159" y="264"/>
                  </a:moveTo>
                  <a:cubicBezTo>
                    <a:pt x="3159" y="264"/>
                    <a:pt x="3159" y="264"/>
                    <a:pt x="3159" y="264"/>
                  </a:cubicBezTo>
                  <a:cubicBezTo>
                    <a:pt x="3156" y="264"/>
                    <a:pt x="3153" y="267"/>
                    <a:pt x="3152" y="270"/>
                  </a:cubicBezTo>
                  <a:cubicBezTo>
                    <a:pt x="3152" y="273"/>
                    <a:pt x="3153" y="275"/>
                    <a:pt x="3157" y="275"/>
                  </a:cubicBezTo>
                  <a:cubicBezTo>
                    <a:pt x="3157" y="275"/>
                    <a:pt x="3157" y="275"/>
                    <a:pt x="3157" y="275"/>
                  </a:cubicBezTo>
                  <a:cubicBezTo>
                    <a:pt x="3160" y="275"/>
                    <a:pt x="3163" y="273"/>
                    <a:pt x="3164" y="270"/>
                  </a:cubicBezTo>
                  <a:cubicBezTo>
                    <a:pt x="3164" y="267"/>
                    <a:pt x="3163" y="264"/>
                    <a:pt x="3159" y="264"/>
                  </a:cubicBezTo>
                  <a:moveTo>
                    <a:pt x="3233" y="264"/>
                  </a:moveTo>
                  <a:cubicBezTo>
                    <a:pt x="3233" y="264"/>
                    <a:pt x="3233" y="264"/>
                    <a:pt x="3232" y="264"/>
                  </a:cubicBezTo>
                  <a:cubicBezTo>
                    <a:pt x="3229" y="264"/>
                    <a:pt x="3226" y="266"/>
                    <a:pt x="3225" y="269"/>
                  </a:cubicBezTo>
                  <a:cubicBezTo>
                    <a:pt x="3224" y="272"/>
                    <a:pt x="3226" y="275"/>
                    <a:pt x="3229" y="275"/>
                  </a:cubicBezTo>
                  <a:cubicBezTo>
                    <a:pt x="3230" y="275"/>
                    <a:pt x="3230" y="275"/>
                    <a:pt x="3230" y="275"/>
                  </a:cubicBezTo>
                  <a:cubicBezTo>
                    <a:pt x="3233" y="275"/>
                    <a:pt x="3236" y="272"/>
                    <a:pt x="3237" y="269"/>
                  </a:cubicBezTo>
                  <a:cubicBezTo>
                    <a:pt x="3238" y="266"/>
                    <a:pt x="3236" y="264"/>
                    <a:pt x="3233" y="264"/>
                  </a:cubicBezTo>
                  <a:moveTo>
                    <a:pt x="3025" y="264"/>
                  </a:moveTo>
                  <a:cubicBezTo>
                    <a:pt x="3022" y="264"/>
                    <a:pt x="3020" y="266"/>
                    <a:pt x="3019" y="269"/>
                  </a:cubicBezTo>
                  <a:cubicBezTo>
                    <a:pt x="3018" y="272"/>
                    <a:pt x="3020" y="274"/>
                    <a:pt x="3023" y="275"/>
                  </a:cubicBezTo>
                  <a:cubicBezTo>
                    <a:pt x="3023" y="275"/>
                    <a:pt x="3023" y="275"/>
                    <a:pt x="3023" y="275"/>
                  </a:cubicBezTo>
                  <a:cubicBezTo>
                    <a:pt x="3025" y="275"/>
                    <a:pt x="3028" y="272"/>
                    <a:pt x="3029" y="269"/>
                  </a:cubicBezTo>
                  <a:cubicBezTo>
                    <a:pt x="3030" y="266"/>
                    <a:pt x="3028" y="264"/>
                    <a:pt x="3025" y="264"/>
                  </a:cubicBezTo>
                  <a:cubicBezTo>
                    <a:pt x="3025" y="264"/>
                    <a:pt x="3025" y="264"/>
                    <a:pt x="3025" y="264"/>
                  </a:cubicBezTo>
                  <a:moveTo>
                    <a:pt x="650" y="263"/>
                  </a:moveTo>
                  <a:cubicBezTo>
                    <a:pt x="647" y="263"/>
                    <a:pt x="646" y="265"/>
                    <a:pt x="647" y="267"/>
                  </a:cubicBezTo>
                  <a:cubicBezTo>
                    <a:pt x="648" y="270"/>
                    <a:pt x="651" y="272"/>
                    <a:pt x="654" y="273"/>
                  </a:cubicBezTo>
                  <a:cubicBezTo>
                    <a:pt x="654" y="273"/>
                    <a:pt x="655" y="273"/>
                    <a:pt x="655" y="273"/>
                  </a:cubicBezTo>
                  <a:cubicBezTo>
                    <a:pt x="657" y="273"/>
                    <a:pt x="658" y="271"/>
                    <a:pt x="657" y="268"/>
                  </a:cubicBezTo>
                  <a:cubicBezTo>
                    <a:pt x="656" y="266"/>
                    <a:pt x="653" y="263"/>
                    <a:pt x="650" y="263"/>
                  </a:cubicBezTo>
                  <a:cubicBezTo>
                    <a:pt x="650" y="263"/>
                    <a:pt x="650" y="263"/>
                    <a:pt x="650" y="263"/>
                  </a:cubicBezTo>
                  <a:moveTo>
                    <a:pt x="3309" y="263"/>
                  </a:moveTo>
                  <a:cubicBezTo>
                    <a:pt x="3309" y="263"/>
                    <a:pt x="3309" y="263"/>
                    <a:pt x="3309" y="263"/>
                  </a:cubicBezTo>
                  <a:cubicBezTo>
                    <a:pt x="3305" y="263"/>
                    <a:pt x="3302" y="265"/>
                    <a:pt x="3301" y="268"/>
                  </a:cubicBezTo>
                  <a:cubicBezTo>
                    <a:pt x="3300" y="271"/>
                    <a:pt x="3302" y="274"/>
                    <a:pt x="3305" y="274"/>
                  </a:cubicBezTo>
                  <a:cubicBezTo>
                    <a:pt x="3305" y="274"/>
                    <a:pt x="3305" y="274"/>
                    <a:pt x="3305" y="274"/>
                  </a:cubicBezTo>
                  <a:cubicBezTo>
                    <a:pt x="3309" y="274"/>
                    <a:pt x="3312" y="271"/>
                    <a:pt x="3313" y="268"/>
                  </a:cubicBezTo>
                  <a:cubicBezTo>
                    <a:pt x="3314" y="265"/>
                    <a:pt x="3312" y="263"/>
                    <a:pt x="3309" y="263"/>
                  </a:cubicBezTo>
                  <a:moveTo>
                    <a:pt x="3387" y="261"/>
                  </a:moveTo>
                  <a:cubicBezTo>
                    <a:pt x="3387" y="261"/>
                    <a:pt x="3387" y="261"/>
                    <a:pt x="3387" y="261"/>
                  </a:cubicBezTo>
                  <a:cubicBezTo>
                    <a:pt x="3383" y="261"/>
                    <a:pt x="3380" y="264"/>
                    <a:pt x="3379" y="267"/>
                  </a:cubicBezTo>
                  <a:cubicBezTo>
                    <a:pt x="3378" y="270"/>
                    <a:pt x="3380" y="272"/>
                    <a:pt x="3384" y="272"/>
                  </a:cubicBezTo>
                  <a:cubicBezTo>
                    <a:pt x="3384" y="272"/>
                    <a:pt x="3384" y="272"/>
                    <a:pt x="3384" y="272"/>
                  </a:cubicBezTo>
                  <a:cubicBezTo>
                    <a:pt x="3387" y="272"/>
                    <a:pt x="3391" y="269"/>
                    <a:pt x="3392" y="266"/>
                  </a:cubicBezTo>
                  <a:cubicBezTo>
                    <a:pt x="3393" y="263"/>
                    <a:pt x="3391" y="261"/>
                    <a:pt x="3387" y="261"/>
                  </a:cubicBezTo>
                  <a:moveTo>
                    <a:pt x="3468" y="259"/>
                  </a:moveTo>
                  <a:cubicBezTo>
                    <a:pt x="3467" y="259"/>
                    <a:pt x="3467" y="259"/>
                    <a:pt x="3467" y="259"/>
                  </a:cubicBezTo>
                  <a:cubicBezTo>
                    <a:pt x="3464" y="259"/>
                    <a:pt x="3460" y="261"/>
                    <a:pt x="3459" y="264"/>
                  </a:cubicBezTo>
                  <a:cubicBezTo>
                    <a:pt x="3458" y="267"/>
                    <a:pt x="3460" y="270"/>
                    <a:pt x="3463" y="270"/>
                  </a:cubicBezTo>
                  <a:cubicBezTo>
                    <a:pt x="3464" y="270"/>
                    <a:pt x="3464" y="270"/>
                    <a:pt x="3464" y="270"/>
                  </a:cubicBezTo>
                  <a:cubicBezTo>
                    <a:pt x="3467" y="270"/>
                    <a:pt x="3471" y="267"/>
                    <a:pt x="3472" y="264"/>
                  </a:cubicBezTo>
                  <a:cubicBezTo>
                    <a:pt x="3473" y="261"/>
                    <a:pt x="3471" y="259"/>
                    <a:pt x="3468" y="259"/>
                  </a:cubicBezTo>
                  <a:moveTo>
                    <a:pt x="2966" y="258"/>
                  </a:moveTo>
                  <a:cubicBezTo>
                    <a:pt x="2964" y="258"/>
                    <a:pt x="2961" y="260"/>
                    <a:pt x="2961" y="263"/>
                  </a:cubicBezTo>
                  <a:cubicBezTo>
                    <a:pt x="2960" y="266"/>
                    <a:pt x="2961" y="269"/>
                    <a:pt x="2964" y="269"/>
                  </a:cubicBezTo>
                  <a:cubicBezTo>
                    <a:pt x="2964" y="269"/>
                    <a:pt x="2964" y="269"/>
                    <a:pt x="2964" y="269"/>
                  </a:cubicBezTo>
                  <a:cubicBezTo>
                    <a:pt x="2966" y="269"/>
                    <a:pt x="2969" y="267"/>
                    <a:pt x="2970" y="264"/>
                  </a:cubicBezTo>
                  <a:cubicBezTo>
                    <a:pt x="2970" y="261"/>
                    <a:pt x="2969" y="258"/>
                    <a:pt x="2966" y="258"/>
                  </a:cubicBezTo>
                  <a:cubicBezTo>
                    <a:pt x="2966" y="258"/>
                    <a:pt x="2966" y="258"/>
                    <a:pt x="2966" y="258"/>
                  </a:cubicBezTo>
                  <a:moveTo>
                    <a:pt x="3549" y="256"/>
                  </a:moveTo>
                  <a:cubicBezTo>
                    <a:pt x="3549" y="256"/>
                    <a:pt x="3549" y="256"/>
                    <a:pt x="3549" y="256"/>
                  </a:cubicBezTo>
                  <a:cubicBezTo>
                    <a:pt x="3545" y="256"/>
                    <a:pt x="3541" y="259"/>
                    <a:pt x="3540" y="262"/>
                  </a:cubicBezTo>
                  <a:cubicBezTo>
                    <a:pt x="3539" y="265"/>
                    <a:pt x="3541" y="267"/>
                    <a:pt x="3545" y="267"/>
                  </a:cubicBezTo>
                  <a:cubicBezTo>
                    <a:pt x="3545" y="267"/>
                    <a:pt x="3545" y="267"/>
                    <a:pt x="3545" y="267"/>
                  </a:cubicBezTo>
                  <a:cubicBezTo>
                    <a:pt x="3549" y="267"/>
                    <a:pt x="3552" y="264"/>
                    <a:pt x="3553" y="261"/>
                  </a:cubicBezTo>
                  <a:cubicBezTo>
                    <a:pt x="3554" y="258"/>
                    <a:pt x="3552" y="256"/>
                    <a:pt x="3549" y="256"/>
                  </a:cubicBezTo>
                  <a:moveTo>
                    <a:pt x="585" y="254"/>
                  </a:moveTo>
                  <a:cubicBezTo>
                    <a:pt x="582" y="254"/>
                    <a:pt x="581" y="256"/>
                    <a:pt x="582" y="258"/>
                  </a:cubicBezTo>
                  <a:cubicBezTo>
                    <a:pt x="583" y="261"/>
                    <a:pt x="586" y="263"/>
                    <a:pt x="589" y="264"/>
                  </a:cubicBezTo>
                  <a:cubicBezTo>
                    <a:pt x="590" y="264"/>
                    <a:pt x="590" y="264"/>
                    <a:pt x="590" y="264"/>
                  </a:cubicBezTo>
                  <a:cubicBezTo>
                    <a:pt x="592" y="264"/>
                    <a:pt x="594" y="262"/>
                    <a:pt x="593" y="259"/>
                  </a:cubicBezTo>
                  <a:cubicBezTo>
                    <a:pt x="592" y="257"/>
                    <a:pt x="588" y="254"/>
                    <a:pt x="586" y="254"/>
                  </a:cubicBezTo>
                  <a:cubicBezTo>
                    <a:pt x="585" y="254"/>
                    <a:pt x="585" y="254"/>
                    <a:pt x="585" y="254"/>
                  </a:cubicBezTo>
                  <a:moveTo>
                    <a:pt x="3631" y="252"/>
                  </a:moveTo>
                  <a:cubicBezTo>
                    <a:pt x="3631" y="252"/>
                    <a:pt x="3631" y="252"/>
                    <a:pt x="3631" y="252"/>
                  </a:cubicBezTo>
                  <a:cubicBezTo>
                    <a:pt x="3627" y="252"/>
                    <a:pt x="3624" y="255"/>
                    <a:pt x="3623" y="258"/>
                  </a:cubicBezTo>
                  <a:cubicBezTo>
                    <a:pt x="3621" y="261"/>
                    <a:pt x="3623" y="264"/>
                    <a:pt x="3627" y="264"/>
                  </a:cubicBezTo>
                  <a:cubicBezTo>
                    <a:pt x="3627" y="264"/>
                    <a:pt x="3627" y="264"/>
                    <a:pt x="3627" y="264"/>
                  </a:cubicBezTo>
                  <a:cubicBezTo>
                    <a:pt x="3630" y="264"/>
                    <a:pt x="3634" y="261"/>
                    <a:pt x="3636" y="258"/>
                  </a:cubicBezTo>
                  <a:cubicBezTo>
                    <a:pt x="3637" y="255"/>
                    <a:pt x="3635" y="252"/>
                    <a:pt x="3631" y="252"/>
                  </a:cubicBezTo>
                  <a:moveTo>
                    <a:pt x="1202" y="251"/>
                  </a:moveTo>
                  <a:cubicBezTo>
                    <a:pt x="1201" y="251"/>
                    <a:pt x="1201" y="251"/>
                    <a:pt x="1200" y="251"/>
                  </a:cubicBezTo>
                  <a:cubicBezTo>
                    <a:pt x="1197" y="252"/>
                    <a:pt x="1195" y="255"/>
                    <a:pt x="1196" y="258"/>
                  </a:cubicBezTo>
                  <a:cubicBezTo>
                    <a:pt x="1196" y="260"/>
                    <a:pt x="1199" y="262"/>
                    <a:pt x="1202" y="262"/>
                  </a:cubicBezTo>
                  <a:cubicBezTo>
                    <a:pt x="1203" y="262"/>
                    <a:pt x="1203" y="262"/>
                    <a:pt x="1204" y="262"/>
                  </a:cubicBezTo>
                  <a:cubicBezTo>
                    <a:pt x="1207" y="261"/>
                    <a:pt x="1210" y="258"/>
                    <a:pt x="1209" y="255"/>
                  </a:cubicBezTo>
                  <a:cubicBezTo>
                    <a:pt x="1208" y="252"/>
                    <a:pt x="1205" y="251"/>
                    <a:pt x="1202" y="251"/>
                  </a:cubicBezTo>
                  <a:moveTo>
                    <a:pt x="3714" y="248"/>
                  </a:moveTo>
                  <a:cubicBezTo>
                    <a:pt x="3714" y="248"/>
                    <a:pt x="3713" y="248"/>
                    <a:pt x="3713" y="248"/>
                  </a:cubicBezTo>
                  <a:cubicBezTo>
                    <a:pt x="3710" y="248"/>
                    <a:pt x="3706" y="251"/>
                    <a:pt x="3705" y="254"/>
                  </a:cubicBezTo>
                  <a:cubicBezTo>
                    <a:pt x="3703" y="257"/>
                    <a:pt x="3705" y="260"/>
                    <a:pt x="3708" y="260"/>
                  </a:cubicBezTo>
                  <a:cubicBezTo>
                    <a:pt x="3709" y="260"/>
                    <a:pt x="3709" y="260"/>
                    <a:pt x="3709" y="260"/>
                  </a:cubicBezTo>
                  <a:cubicBezTo>
                    <a:pt x="3712" y="259"/>
                    <a:pt x="3716" y="257"/>
                    <a:pt x="3718" y="253"/>
                  </a:cubicBezTo>
                  <a:cubicBezTo>
                    <a:pt x="3719" y="250"/>
                    <a:pt x="3717" y="248"/>
                    <a:pt x="3714" y="248"/>
                  </a:cubicBezTo>
                  <a:moveTo>
                    <a:pt x="2911" y="247"/>
                  </a:moveTo>
                  <a:cubicBezTo>
                    <a:pt x="2909" y="247"/>
                    <a:pt x="2907" y="249"/>
                    <a:pt x="2906" y="252"/>
                  </a:cubicBezTo>
                  <a:cubicBezTo>
                    <a:pt x="2905" y="255"/>
                    <a:pt x="2907" y="258"/>
                    <a:pt x="2909" y="258"/>
                  </a:cubicBezTo>
                  <a:cubicBezTo>
                    <a:pt x="2909" y="258"/>
                    <a:pt x="2909" y="258"/>
                    <a:pt x="2910" y="258"/>
                  </a:cubicBezTo>
                  <a:cubicBezTo>
                    <a:pt x="2912" y="258"/>
                    <a:pt x="2914" y="256"/>
                    <a:pt x="2915" y="254"/>
                  </a:cubicBezTo>
                  <a:cubicBezTo>
                    <a:pt x="2915" y="251"/>
                    <a:pt x="2914" y="248"/>
                    <a:pt x="2912" y="247"/>
                  </a:cubicBezTo>
                  <a:cubicBezTo>
                    <a:pt x="2912" y="247"/>
                    <a:pt x="2911" y="247"/>
                    <a:pt x="2911" y="247"/>
                  </a:cubicBezTo>
                  <a:moveTo>
                    <a:pt x="520" y="244"/>
                  </a:moveTo>
                  <a:cubicBezTo>
                    <a:pt x="518" y="244"/>
                    <a:pt x="517" y="246"/>
                    <a:pt x="517" y="248"/>
                  </a:cubicBezTo>
                  <a:cubicBezTo>
                    <a:pt x="518" y="251"/>
                    <a:pt x="521" y="253"/>
                    <a:pt x="524" y="254"/>
                  </a:cubicBezTo>
                  <a:cubicBezTo>
                    <a:pt x="525" y="254"/>
                    <a:pt x="525" y="254"/>
                    <a:pt x="525" y="254"/>
                  </a:cubicBezTo>
                  <a:cubicBezTo>
                    <a:pt x="527" y="254"/>
                    <a:pt x="528" y="252"/>
                    <a:pt x="528" y="250"/>
                  </a:cubicBezTo>
                  <a:cubicBezTo>
                    <a:pt x="527" y="247"/>
                    <a:pt x="524" y="245"/>
                    <a:pt x="521" y="244"/>
                  </a:cubicBezTo>
                  <a:cubicBezTo>
                    <a:pt x="521" y="244"/>
                    <a:pt x="520" y="244"/>
                    <a:pt x="520" y="244"/>
                  </a:cubicBezTo>
                  <a:moveTo>
                    <a:pt x="3796" y="243"/>
                  </a:moveTo>
                  <a:cubicBezTo>
                    <a:pt x="3795" y="243"/>
                    <a:pt x="3795" y="243"/>
                    <a:pt x="3795" y="243"/>
                  </a:cubicBezTo>
                  <a:cubicBezTo>
                    <a:pt x="3791" y="244"/>
                    <a:pt x="3788" y="246"/>
                    <a:pt x="3786" y="249"/>
                  </a:cubicBezTo>
                  <a:cubicBezTo>
                    <a:pt x="3785" y="252"/>
                    <a:pt x="3787" y="255"/>
                    <a:pt x="3790" y="255"/>
                  </a:cubicBezTo>
                  <a:cubicBezTo>
                    <a:pt x="3790" y="255"/>
                    <a:pt x="3790" y="255"/>
                    <a:pt x="3790" y="255"/>
                  </a:cubicBezTo>
                  <a:cubicBezTo>
                    <a:pt x="3794" y="254"/>
                    <a:pt x="3798" y="252"/>
                    <a:pt x="3799" y="249"/>
                  </a:cubicBezTo>
                  <a:cubicBezTo>
                    <a:pt x="3800" y="246"/>
                    <a:pt x="3799" y="243"/>
                    <a:pt x="3796" y="243"/>
                  </a:cubicBezTo>
                  <a:moveTo>
                    <a:pt x="3876" y="238"/>
                  </a:moveTo>
                  <a:cubicBezTo>
                    <a:pt x="3876" y="238"/>
                    <a:pt x="3876" y="238"/>
                    <a:pt x="3876" y="238"/>
                  </a:cubicBezTo>
                  <a:cubicBezTo>
                    <a:pt x="3872" y="238"/>
                    <a:pt x="3868" y="241"/>
                    <a:pt x="3867" y="244"/>
                  </a:cubicBezTo>
                  <a:cubicBezTo>
                    <a:pt x="3866" y="247"/>
                    <a:pt x="3867" y="249"/>
                    <a:pt x="3870" y="249"/>
                  </a:cubicBezTo>
                  <a:cubicBezTo>
                    <a:pt x="3870" y="249"/>
                    <a:pt x="3870" y="249"/>
                    <a:pt x="3871" y="249"/>
                  </a:cubicBezTo>
                  <a:cubicBezTo>
                    <a:pt x="3874" y="249"/>
                    <a:pt x="3878" y="246"/>
                    <a:pt x="3880" y="243"/>
                  </a:cubicBezTo>
                  <a:cubicBezTo>
                    <a:pt x="3881" y="240"/>
                    <a:pt x="3879" y="238"/>
                    <a:pt x="3876" y="238"/>
                  </a:cubicBezTo>
                  <a:moveTo>
                    <a:pt x="455" y="234"/>
                  </a:moveTo>
                  <a:cubicBezTo>
                    <a:pt x="453" y="234"/>
                    <a:pt x="452" y="236"/>
                    <a:pt x="452" y="238"/>
                  </a:cubicBezTo>
                  <a:cubicBezTo>
                    <a:pt x="453" y="240"/>
                    <a:pt x="456" y="243"/>
                    <a:pt x="459" y="243"/>
                  </a:cubicBezTo>
                  <a:cubicBezTo>
                    <a:pt x="459" y="243"/>
                    <a:pt x="460" y="243"/>
                    <a:pt x="460" y="243"/>
                  </a:cubicBezTo>
                  <a:cubicBezTo>
                    <a:pt x="462" y="243"/>
                    <a:pt x="463" y="242"/>
                    <a:pt x="463" y="239"/>
                  </a:cubicBezTo>
                  <a:cubicBezTo>
                    <a:pt x="462" y="237"/>
                    <a:pt x="459" y="235"/>
                    <a:pt x="456" y="234"/>
                  </a:cubicBezTo>
                  <a:cubicBezTo>
                    <a:pt x="456" y="234"/>
                    <a:pt x="455" y="234"/>
                    <a:pt x="455" y="234"/>
                  </a:cubicBezTo>
                  <a:moveTo>
                    <a:pt x="2860" y="232"/>
                  </a:moveTo>
                  <a:cubicBezTo>
                    <a:pt x="2858" y="232"/>
                    <a:pt x="2856" y="234"/>
                    <a:pt x="2855" y="236"/>
                  </a:cubicBezTo>
                  <a:cubicBezTo>
                    <a:pt x="2855" y="239"/>
                    <a:pt x="2856" y="242"/>
                    <a:pt x="2858" y="243"/>
                  </a:cubicBezTo>
                  <a:cubicBezTo>
                    <a:pt x="2858" y="243"/>
                    <a:pt x="2858" y="243"/>
                    <a:pt x="2859" y="243"/>
                  </a:cubicBezTo>
                  <a:cubicBezTo>
                    <a:pt x="2861" y="243"/>
                    <a:pt x="2863" y="242"/>
                    <a:pt x="2863" y="239"/>
                  </a:cubicBezTo>
                  <a:cubicBezTo>
                    <a:pt x="2864" y="236"/>
                    <a:pt x="2863" y="233"/>
                    <a:pt x="2861" y="232"/>
                  </a:cubicBezTo>
                  <a:cubicBezTo>
                    <a:pt x="2861" y="232"/>
                    <a:pt x="2860" y="232"/>
                    <a:pt x="2860" y="232"/>
                  </a:cubicBezTo>
                  <a:moveTo>
                    <a:pt x="3955" y="232"/>
                  </a:moveTo>
                  <a:cubicBezTo>
                    <a:pt x="3955" y="232"/>
                    <a:pt x="3955" y="232"/>
                    <a:pt x="3955" y="232"/>
                  </a:cubicBezTo>
                  <a:cubicBezTo>
                    <a:pt x="3951" y="232"/>
                    <a:pt x="3947" y="235"/>
                    <a:pt x="3946" y="238"/>
                  </a:cubicBezTo>
                  <a:cubicBezTo>
                    <a:pt x="3945" y="241"/>
                    <a:pt x="3946" y="243"/>
                    <a:pt x="3949" y="243"/>
                  </a:cubicBezTo>
                  <a:cubicBezTo>
                    <a:pt x="3949" y="243"/>
                    <a:pt x="3949" y="243"/>
                    <a:pt x="3949" y="243"/>
                  </a:cubicBezTo>
                  <a:cubicBezTo>
                    <a:pt x="3953" y="243"/>
                    <a:pt x="3957" y="240"/>
                    <a:pt x="3958" y="237"/>
                  </a:cubicBezTo>
                  <a:cubicBezTo>
                    <a:pt x="3960" y="234"/>
                    <a:pt x="3958" y="232"/>
                    <a:pt x="3955" y="232"/>
                  </a:cubicBezTo>
                  <a:moveTo>
                    <a:pt x="1287" y="231"/>
                  </a:moveTo>
                  <a:cubicBezTo>
                    <a:pt x="1286" y="231"/>
                    <a:pt x="1285" y="231"/>
                    <a:pt x="1285" y="231"/>
                  </a:cubicBezTo>
                  <a:cubicBezTo>
                    <a:pt x="1281" y="232"/>
                    <a:pt x="1279" y="236"/>
                    <a:pt x="1279" y="239"/>
                  </a:cubicBezTo>
                  <a:cubicBezTo>
                    <a:pt x="1280" y="241"/>
                    <a:pt x="1283" y="243"/>
                    <a:pt x="1286" y="243"/>
                  </a:cubicBezTo>
                  <a:cubicBezTo>
                    <a:pt x="1286" y="243"/>
                    <a:pt x="1287" y="243"/>
                    <a:pt x="1288" y="243"/>
                  </a:cubicBezTo>
                  <a:cubicBezTo>
                    <a:pt x="1291" y="242"/>
                    <a:pt x="1294" y="238"/>
                    <a:pt x="1293" y="235"/>
                  </a:cubicBezTo>
                  <a:cubicBezTo>
                    <a:pt x="1292" y="233"/>
                    <a:pt x="1290" y="231"/>
                    <a:pt x="1287" y="231"/>
                  </a:cubicBezTo>
                  <a:moveTo>
                    <a:pt x="4032" y="225"/>
                  </a:moveTo>
                  <a:cubicBezTo>
                    <a:pt x="4032" y="225"/>
                    <a:pt x="4032" y="225"/>
                    <a:pt x="4031" y="225"/>
                  </a:cubicBezTo>
                  <a:cubicBezTo>
                    <a:pt x="4028" y="225"/>
                    <a:pt x="4024" y="228"/>
                    <a:pt x="4023" y="231"/>
                  </a:cubicBezTo>
                  <a:cubicBezTo>
                    <a:pt x="4021" y="234"/>
                    <a:pt x="4022" y="236"/>
                    <a:pt x="4025" y="236"/>
                  </a:cubicBezTo>
                  <a:cubicBezTo>
                    <a:pt x="4025" y="236"/>
                    <a:pt x="4026" y="236"/>
                    <a:pt x="4026" y="236"/>
                  </a:cubicBezTo>
                  <a:cubicBezTo>
                    <a:pt x="4029" y="235"/>
                    <a:pt x="4033" y="233"/>
                    <a:pt x="4035" y="230"/>
                  </a:cubicBezTo>
                  <a:cubicBezTo>
                    <a:pt x="4036" y="227"/>
                    <a:pt x="4035" y="225"/>
                    <a:pt x="4032" y="225"/>
                  </a:cubicBezTo>
                  <a:moveTo>
                    <a:pt x="390" y="224"/>
                  </a:moveTo>
                  <a:cubicBezTo>
                    <a:pt x="388" y="224"/>
                    <a:pt x="387" y="225"/>
                    <a:pt x="387" y="227"/>
                  </a:cubicBezTo>
                  <a:cubicBezTo>
                    <a:pt x="388" y="230"/>
                    <a:pt x="391" y="232"/>
                    <a:pt x="394" y="232"/>
                  </a:cubicBezTo>
                  <a:cubicBezTo>
                    <a:pt x="394" y="232"/>
                    <a:pt x="395" y="232"/>
                    <a:pt x="395" y="232"/>
                  </a:cubicBezTo>
                  <a:cubicBezTo>
                    <a:pt x="397" y="232"/>
                    <a:pt x="398" y="231"/>
                    <a:pt x="398" y="229"/>
                  </a:cubicBezTo>
                  <a:cubicBezTo>
                    <a:pt x="397" y="227"/>
                    <a:pt x="394" y="224"/>
                    <a:pt x="391" y="224"/>
                  </a:cubicBezTo>
                  <a:cubicBezTo>
                    <a:pt x="391" y="224"/>
                    <a:pt x="391" y="224"/>
                    <a:pt x="390" y="224"/>
                  </a:cubicBezTo>
                  <a:moveTo>
                    <a:pt x="4106" y="218"/>
                  </a:moveTo>
                  <a:cubicBezTo>
                    <a:pt x="4106" y="218"/>
                    <a:pt x="4106" y="218"/>
                    <a:pt x="4105" y="218"/>
                  </a:cubicBezTo>
                  <a:cubicBezTo>
                    <a:pt x="4102" y="218"/>
                    <a:pt x="4098" y="221"/>
                    <a:pt x="4097" y="223"/>
                  </a:cubicBezTo>
                  <a:cubicBezTo>
                    <a:pt x="4095" y="226"/>
                    <a:pt x="4096" y="228"/>
                    <a:pt x="4099" y="228"/>
                  </a:cubicBezTo>
                  <a:cubicBezTo>
                    <a:pt x="4099" y="228"/>
                    <a:pt x="4099" y="228"/>
                    <a:pt x="4099" y="228"/>
                  </a:cubicBezTo>
                  <a:cubicBezTo>
                    <a:pt x="4102" y="227"/>
                    <a:pt x="4106" y="225"/>
                    <a:pt x="4108" y="222"/>
                  </a:cubicBezTo>
                  <a:cubicBezTo>
                    <a:pt x="4110" y="220"/>
                    <a:pt x="4109" y="218"/>
                    <a:pt x="4106" y="218"/>
                  </a:cubicBezTo>
                  <a:moveTo>
                    <a:pt x="326" y="214"/>
                  </a:moveTo>
                  <a:cubicBezTo>
                    <a:pt x="323" y="214"/>
                    <a:pt x="322" y="215"/>
                    <a:pt x="323" y="217"/>
                  </a:cubicBezTo>
                  <a:cubicBezTo>
                    <a:pt x="323" y="219"/>
                    <a:pt x="326" y="222"/>
                    <a:pt x="329" y="222"/>
                  </a:cubicBezTo>
                  <a:cubicBezTo>
                    <a:pt x="329" y="222"/>
                    <a:pt x="330" y="222"/>
                    <a:pt x="330" y="222"/>
                  </a:cubicBezTo>
                  <a:cubicBezTo>
                    <a:pt x="332" y="222"/>
                    <a:pt x="333" y="221"/>
                    <a:pt x="333" y="219"/>
                  </a:cubicBezTo>
                  <a:cubicBezTo>
                    <a:pt x="332" y="217"/>
                    <a:pt x="329" y="215"/>
                    <a:pt x="327" y="214"/>
                  </a:cubicBezTo>
                  <a:cubicBezTo>
                    <a:pt x="326" y="214"/>
                    <a:pt x="326" y="214"/>
                    <a:pt x="326" y="214"/>
                  </a:cubicBezTo>
                  <a:moveTo>
                    <a:pt x="2812" y="213"/>
                  </a:moveTo>
                  <a:cubicBezTo>
                    <a:pt x="2810" y="213"/>
                    <a:pt x="2808" y="215"/>
                    <a:pt x="2808" y="217"/>
                  </a:cubicBezTo>
                  <a:cubicBezTo>
                    <a:pt x="2807" y="221"/>
                    <a:pt x="2808" y="224"/>
                    <a:pt x="2810" y="225"/>
                  </a:cubicBezTo>
                  <a:cubicBezTo>
                    <a:pt x="2810" y="225"/>
                    <a:pt x="2810" y="225"/>
                    <a:pt x="2811" y="225"/>
                  </a:cubicBezTo>
                  <a:cubicBezTo>
                    <a:pt x="2813" y="225"/>
                    <a:pt x="2814" y="223"/>
                    <a:pt x="2815" y="221"/>
                  </a:cubicBezTo>
                  <a:cubicBezTo>
                    <a:pt x="2816" y="218"/>
                    <a:pt x="2815" y="214"/>
                    <a:pt x="2813" y="214"/>
                  </a:cubicBezTo>
                  <a:cubicBezTo>
                    <a:pt x="2813" y="213"/>
                    <a:pt x="2812" y="213"/>
                    <a:pt x="2812" y="213"/>
                  </a:cubicBezTo>
                  <a:moveTo>
                    <a:pt x="4177" y="209"/>
                  </a:moveTo>
                  <a:cubicBezTo>
                    <a:pt x="4176" y="209"/>
                    <a:pt x="4176" y="209"/>
                    <a:pt x="4176" y="209"/>
                  </a:cubicBezTo>
                  <a:cubicBezTo>
                    <a:pt x="4173" y="210"/>
                    <a:pt x="4169" y="212"/>
                    <a:pt x="4167" y="215"/>
                  </a:cubicBezTo>
                  <a:cubicBezTo>
                    <a:pt x="4166" y="217"/>
                    <a:pt x="4166" y="219"/>
                    <a:pt x="4169" y="219"/>
                  </a:cubicBezTo>
                  <a:cubicBezTo>
                    <a:pt x="4169" y="219"/>
                    <a:pt x="4169" y="219"/>
                    <a:pt x="4169" y="219"/>
                  </a:cubicBezTo>
                  <a:cubicBezTo>
                    <a:pt x="4172" y="219"/>
                    <a:pt x="4176" y="216"/>
                    <a:pt x="4178" y="214"/>
                  </a:cubicBezTo>
                  <a:cubicBezTo>
                    <a:pt x="4180" y="211"/>
                    <a:pt x="4179" y="209"/>
                    <a:pt x="4177" y="209"/>
                  </a:cubicBezTo>
                  <a:moveTo>
                    <a:pt x="1374" y="208"/>
                  </a:moveTo>
                  <a:cubicBezTo>
                    <a:pt x="1374" y="208"/>
                    <a:pt x="1373" y="209"/>
                    <a:pt x="1372" y="209"/>
                  </a:cubicBezTo>
                  <a:cubicBezTo>
                    <a:pt x="1368" y="210"/>
                    <a:pt x="1366" y="213"/>
                    <a:pt x="1366" y="216"/>
                  </a:cubicBezTo>
                  <a:cubicBezTo>
                    <a:pt x="1367" y="219"/>
                    <a:pt x="1369" y="220"/>
                    <a:pt x="1372" y="220"/>
                  </a:cubicBezTo>
                  <a:cubicBezTo>
                    <a:pt x="1372" y="220"/>
                    <a:pt x="1373" y="220"/>
                    <a:pt x="1374" y="220"/>
                  </a:cubicBezTo>
                  <a:cubicBezTo>
                    <a:pt x="1378" y="219"/>
                    <a:pt x="1380" y="216"/>
                    <a:pt x="1380" y="213"/>
                  </a:cubicBezTo>
                  <a:cubicBezTo>
                    <a:pt x="1380" y="210"/>
                    <a:pt x="1377" y="208"/>
                    <a:pt x="1374" y="208"/>
                  </a:cubicBezTo>
                  <a:moveTo>
                    <a:pt x="261" y="205"/>
                  </a:moveTo>
                  <a:cubicBezTo>
                    <a:pt x="259" y="205"/>
                    <a:pt x="257" y="206"/>
                    <a:pt x="258" y="208"/>
                  </a:cubicBezTo>
                  <a:cubicBezTo>
                    <a:pt x="258" y="210"/>
                    <a:pt x="261" y="212"/>
                    <a:pt x="264" y="212"/>
                  </a:cubicBezTo>
                  <a:cubicBezTo>
                    <a:pt x="264" y="212"/>
                    <a:pt x="265" y="212"/>
                    <a:pt x="265" y="212"/>
                  </a:cubicBezTo>
                  <a:cubicBezTo>
                    <a:pt x="267" y="212"/>
                    <a:pt x="268" y="211"/>
                    <a:pt x="268" y="209"/>
                  </a:cubicBezTo>
                  <a:cubicBezTo>
                    <a:pt x="267" y="207"/>
                    <a:pt x="265" y="205"/>
                    <a:pt x="262" y="205"/>
                  </a:cubicBezTo>
                  <a:cubicBezTo>
                    <a:pt x="262" y="205"/>
                    <a:pt x="261" y="205"/>
                    <a:pt x="261" y="205"/>
                  </a:cubicBezTo>
                  <a:moveTo>
                    <a:pt x="4243" y="200"/>
                  </a:moveTo>
                  <a:cubicBezTo>
                    <a:pt x="4243" y="200"/>
                    <a:pt x="4242" y="201"/>
                    <a:pt x="4242" y="201"/>
                  </a:cubicBezTo>
                  <a:cubicBezTo>
                    <a:pt x="4239" y="201"/>
                    <a:pt x="4236" y="203"/>
                    <a:pt x="4234" y="206"/>
                  </a:cubicBezTo>
                  <a:cubicBezTo>
                    <a:pt x="4232" y="208"/>
                    <a:pt x="4233" y="209"/>
                    <a:pt x="4235" y="209"/>
                  </a:cubicBezTo>
                  <a:cubicBezTo>
                    <a:pt x="4235" y="209"/>
                    <a:pt x="4235" y="209"/>
                    <a:pt x="4236" y="209"/>
                  </a:cubicBezTo>
                  <a:cubicBezTo>
                    <a:pt x="4238" y="209"/>
                    <a:pt x="4242" y="207"/>
                    <a:pt x="4244" y="204"/>
                  </a:cubicBezTo>
                  <a:cubicBezTo>
                    <a:pt x="4246" y="202"/>
                    <a:pt x="4245" y="200"/>
                    <a:pt x="4243" y="200"/>
                  </a:cubicBezTo>
                  <a:moveTo>
                    <a:pt x="196" y="196"/>
                  </a:moveTo>
                  <a:cubicBezTo>
                    <a:pt x="194" y="196"/>
                    <a:pt x="193" y="198"/>
                    <a:pt x="193" y="199"/>
                  </a:cubicBezTo>
                  <a:cubicBezTo>
                    <a:pt x="194" y="201"/>
                    <a:pt x="196" y="203"/>
                    <a:pt x="199" y="204"/>
                  </a:cubicBezTo>
                  <a:cubicBezTo>
                    <a:pt x="199" y="204"/>
                    <a:pt x="200" y="204"/>
                    <a:pt x="200" y="204"/>
                  </a:cubicBezTo>
                  <a:cubicBezTo>
                    <a:pt x="202" y="204"/>
                    <a:pt x="204" y="202"/>
                    <a:pt x="203" y="201"/>
                  </a:cubicBezTo>
                  <a:cubicBezTo>
                    <a:pt x="203" y="199"/>
                    <a:pt x="200" y="197"/>
                    <a:pt x="197" y="196"/>
                  </a:cubicBezTo>
                  <a:cubicBezTo>
                    <a:pt x="197" y="196"/>
                    <a:pt x="197" y="196"/>
                    <a:pt x="196" y="196"/>
                  </a:cubicBezTo>
                  <a:moveTo>
                    <a:pt x="2766" y="192"/>
                  </a:moveTo>
                  <a:cubicBezTo>
                    <a:pt x="2765" y="192"/>
                    <a:pt x="2763" y="194"/>
                    <a:pt x="2762" y="196"/>
                  </a:cubicBezTo>
                  <a:cubicBezTo>
                    <a:pt x="2761" y="199"/>
                    <a:pt x="2762" y="202"/>
                    <a:pt x="2764" y="203"/>
                  </a:cubicBezTo>
                  <a:cubicBezTo>
                    <a:pt x="2764" y="204"/>
                    <a:pt x="2765" y="204"/>
                    <a:pt x="2765" y="204"/>
                  </a:cubicBezTo>
                  <a:cubicBezTo>
                    <a:pt x="2767" y="204"/>
                    <a:pt x="2769" y="202"/>
                    <a:pt x="2769" y="200"/>
                  </a:cubicBezTo>
                  <a:cubicBezTo>
                    <a:pt x="2770" y="197"/>
                    <a:pt x="2769" y="193"/>
                    <a:pt x="2768" y="192"/>
                  </a:cubicBezTo>
                  <a:cubicBezTo>
                    <a:pt x="2767" y="192"/>
                    <a:pt x="2767" y="192"/>
                    <a:pt x="2766" y="192"/>
                  </a:cubicBezTo>
                  <a:moveTo>
                    <a:pt x="4304" y="191"/>
                  </a:moveTo>
                  <a:cubicBezTo>
                    <a:pt x="4303" y="191"/>
                    <a:pt x="4303" y="191"/>
                    <a:pt x="4303" y="191"/>
                  </a:cubicBezTo>
                  <a:cubicBezTo>
                    <a:pt x="4300" y="191"/>
                    <a:pt x="4297" y="194"/>
                    <a:pt x="4295" y="196"/>
                  </a:cubicBezTo>
                  <a:cubicBezTo>
                    <a:pt x="4293" y="198"/>
                    <a:pt x="4294" y="199"/>
                    <a:pt x="4295" y="199"/>
                  </a:cubicBezTo>
                  <a:cubicBezTo>
                    <a:pt x="4296" y="199"/>
                    <a:pt x="4296" y="199"/>
                    <a:pt x="4296" y="199"/>
                  </a:cubicBezTo>
                  <a:cubicBezTo>
                    <a:pt x="4299" y="199"/>
                    <a:pt x="4302" y="196"/>
                    <a:pt x="4304" y="194"/>
                  </a:cubicBezTo>
                  <a:cubicBezTo>
                    <a:pt x="4306" y="192"/>
                    <a:pt x="4306" y="191"/>
                    <a:pt x="4304" y="191"/>
                  </a:cubicBezTo>
                  <a:moveTo>
                    <a:pt x="132" y="189"/>
                  </a:moveTo>
                  <a:cubicBezTo>
                    <a:pt x="130" y="189"/>
                    <a:pt x="128" y="191"/>
                    <a:pt x="128" y="192"/>
                  </a:cubicBezTo>
                  <a:cubicBezTo>
                    <a:pt x="129" y="194"/>
                    <a:pt x="132" y="196"/>
                    <a:pt x="134" y="196"/>
                  </a:cubicBezTo>
                  <a:cubicBezTo>
                    <a:pt x="135" y="196"/>
                    <a:pt x="135" y="196"/>
                    <a:pt x="135" y="196"/>
                  </a:cubicBezTo>
                  <a:cubicBezTo>
                    <a:pt x="137" y="196"/>
                    <a:pt x="139" y="195"/>
                    <a:pt x="139" y="193"/>
                  </a:cubicBezTo>
                  <a:cubicBezTo>
                    <a:pt x="138" y="192"/>
                    <a:pt x="136" y="190"/>
                    <a:pt x="133" y="189"/>
                  </a:cubicBezTo>
                  <a:cubicBezTo>
                    <a:pt x="133" y="189"/>
                    <a:pt x="132" y="189"/>
                    <a:pt x="132" y="189"/>
                  </a:cubicBezTo>
                  <a:moveTo>
                    <a:pt x="68" y="184"/>
                  </a:moveTo>
                  <a:cubicBezTo>
                    <a:pt x="65" y="184"/>
                    <a:pt x="64" y="185"/>
                    <a:pt x="64" y="187"/>
                  </a:cubicBezTo>
                  <a:cubicBezTo>
                    <a:pt x="65" y="189"/>
                    <a:pt x="67" y="190"/>
                    <a:pt x="70" y="191"/>
                  </a:cubicBezTo>
                  <a:cubicBezTo>
                    <a:pt x="70" y="191"/>
                    <a:pt x="70" y="191"/>
                    <a:pt x="70" y="191"/>
                  </a:cubicBezTo>
                  <a:cubicBezTo>
                    <a:pt x="73" y="191"/>
                    <a:pt x="75" y="189"/>
                    <a:pt x="74" y="188"/>
                  </a:cubicBezTo>
                  <a:cubicBezTo>
                    <a:pt x="74" y="186"/>
                    <a:pt x="71" y="184"/>
                    <a:pt x="69" y="184"/>
                  </a:cubicBezTo>
                  <a:cubicBezTo>
                    <a:pt x="68" y="184"/>
                    <a:pt x="68" y="184"/>
                    <a:pt x="68" y="184"/>
                  </a:cubicBezTo>
                  <a:moveTo>
                    <a:pt x="1464" y="184"/>
                  </a:moveTo>
                  <a:cubicBezTo>
                    <a:pt x="1463" y="184"/>
                    <a:pt x="1462" y="184"/>
                    <a:pt x="1461" y="184"/>
                  </a:cubicBezTo>
                  <a:cubicBezTo>
                    <a:pt x="1457" y="185"/>
                    <a:pt x="1454" y="189"/>
                    <a:pt x="1455" y="192"/>
                  </a:cubicBezTo>
                  <a:cubicBezTo>
                    <a:pt x="1455" y="194"/>
                    <a:pt x="1457" y="196"/>
                    <a:pt x="1460" y="196"/>
                  </a:cubicBezTo>
                  <a:cubicBezTo>
                    <a:pt x="1461" y="196"/>
                    <a:pt x="1462" y="196"/>
                    <a:pt x="1462" y="195"/>
                  </a:cubicBezTo>
                  <a:cubicBezTo>
                    <a:pt x="1466" y="194"/>
                    <a:pt x="1469" y="191"/>
                    <a:pt x="1469" y="188"/>
                  </a:cubicBezTo>
                  <a:cubicBezTo>
                    <a:pt x="1469" y="185"/>
                    <a:pt x="1467" y="184"/>
                    <a:pt x="1464" y="184"/>
                  </a:cubicBezTo>
                  <a:moveTo>
                    <a:pt x="4361" y="183"/>
                  </a:moveTo>
                  <a:cubicBezTo>
                    <a:pt x="4360" y="183"/>
                    <a:pt x="4360" y="183"/>
                    <a:pt x="4360" y="183"/>
                  </a:cubicBezTo>
                  <a:cubicBezTo>
                    <a:pt x="4357" y="183"/>
                    <a:pt x="4354" y="185"/>
                    <a:pt x="4352" y="187"/>
                  </a:cubicBezTo>
                  <a:cubicBezTo>
                    <a:pt x="4350" y="189"/>
                    <a:pt x="4351" y="190"/>
                    <a:pt x="4352" y="190"/>
                  </a:cubicBezTo>
                  <a:cubicBezTo>
                    <a:pt x="4353" y="190"/>
                    <a:pt x="4353" y="190"/>
                    <a:pt x="4353" y="190"/>
                  </a:cubicBezTo>
                  <a:cubicBezTo>
                    <a:pt x="4355" y="190"/>
                    <a:pt x="4359" y="188"/>
                    <a:pt x="4361" y="186"/>
                  </a:cubicBezTo>
                  <a:cubicBezTo>
                    <a:pt x="4363" y="184"/>
                    <a:pt x="4362" y="183"/>
                    <a:pt x="4361" y="183"/>
                  </a:cubicBezTo>
                  <a:moveTo>
                    <a:pt x="4" y="181"/>
                  </a:moveTo>
                  <a:cubicBezTo>
                    <a:pt x="2" y="181"/>
                    <a:pt x="0" y="182"/>
                    <a:pt x="0" y="184"/>
                  </a:cubicBezTo>
                  <a:cubicBezTo>
                    <a:pt x="0" y="186"/>
                    <a:pt x="3" y="187"/>
                    <a:pt x="6" y="187"/>
                  </a:cubicBezTo>
                  <a:cubicBezTo>
                    <a:pt x="6" y="187"/>
                    <a:pt x="6" y="187"/>
                    <a:pt x="6" y="187"/>
                  </a:cubicBezTo>
                  <a:cubicBezTo>
                    <a:pt x="9" y="187"/>
                    <a:pt x="10" y="186"/>
                    <a:pt x="10" y="184"/>
                  </a:cubicBezTo>
                  <a:cubicBezTo>
                    <a:pt x="10" y="183"/>
                    <a:pt x="7" y="181"/>
                    <a:pt x="5" y="181"/>
                  </a:cubicBezTo>
                  <a:cubicBezTo>
                    <a:pt x="4" y="181"/>
                    <a:pt x="4" y="181"/>
                    <a:pt x="4" y="181"/>
                  </a:cubicBezTo>
                  <a:moveTo>
                    <a:pt x="4415" y="176"/>
                  </a:moveTo>
                  <a:cubicBezTo>
                    <a:pt x="4415" y="176"/>
                    <a:pt x="4414" y="176"/>
                    <a:pt x="4414" y="176"/>
                  </a:cubicBezTo>
                  <a:cubicBezTo>
                    <a:pt x="4412" y="176"/>
                    <a:pt x="4408" y="178"/>
                    <a:pt x="4407" y="180"/>
                  </a:cubicBezTo>
                  <a:cubicBezTo>
                    <a:pt x="4405" y="182"/>
                    <a:pt x="4405" y="183"/>
                    <a:pt x="4407" y="183"/>
                  </a:cubicBezTo>
                  <a:cubicBezTo>
                    <a:pt x="4407" y="183"/>
                    <a:pt x="4407" y="183"/>
                    <a:pt x="4407" y="183"/>
                  </a:cubicBezTo>
                  <a:cubicBezTo>
                    <a:pt x="4410" y="183"/>
                    <a:pt x="4413" y="181"/>
                    <a:pt x="4415" y="179"/>
                  </a:cubicBezTo>
                  <a:cubicBezTo>
                    <a:pt x="4417" y="177"/>
                    <a:pt x="4417" y="176"/>
                    <a:pt x="4415" y="176"/>
                  </a:cubicBezTo>
                  <a:moveTo>
                    <a:pt x="4467" y="171"/>
                  </a:moveTo>
                  <a:cubicBezTo>
                    <a:pt x="4467" y="171"/>
                    <a:pt x="4466" y="171"/>
                    <a:pt x="4466" y="171"/>
                  </a:cubicBezTo>
                  <a:cubicBezTo>
                    <a:pt x="4464" y="171"/>
                    <a:pt x="4461" y="173"/>
                    <a:pt x="4459" y="175"/>
                  </a:cubicBezTo>
                  <a:cubicBezTo>
                    <a:pt x="4457" y="177"/>
                    <a:pt x="4457" y="178"/>
                    <a:pt x="4459" y="178"/>
                  </a:cubicBezTo>
                  <a:cubicBezTo>
                    <a:pt x="4459" y="178"/>
                    <a:pt x="4460" y="178"/>
                    <a:pt x="4460" y="178"/>
                  </a:cubicBezTo>
                  <a:cubicBezTo>
                    <a:pt x="4462" y="178"/>
                    <a:pt x="4465" y="176"/>
                    <a:pt x="4467" y="174"/>
                  </a:cubicBezTo>
                  <a:cubicBezTo>
                    <a:pt x="4469" y="172"/>
                    <a:pt x="4469" y="171"/>
                    <a:pt x="4467" y="171"/>
                  </a:cubicBezTo>
                  <a:moveTo>
                    <a:pt x="2723" y="169"/>
                  </a:moveTo>
                  <a:cubicBezTo>
                    <a:pt x="2721" y="169"/>
                    <a:pt x="2719" y="170"/>
                    <a:pt x="2718" y="173"/>
                  </a:cubicBezTo>
                  <a:cubicBezTo>
                    <a:pt x="2717" y="176"/>
                    <a:pt x="2718" y="179"/>
                    <a:pt x="2720" y="180"/>
                  </a:cubicBezTo>
                  <a:cubicBezTo>
                    <a:pt x="2720" y="180"/>
                    <a:pt x="2721" y="180"/>
                    <a:pt x="2721" y="180"/>
                  </a:cubicBezTo>
                  <a:cubicBezTo>
                    <a:pt x="2723" y="180"/>
                    <a:pt x="2724" y="179"/>
                    <a:pt x="2725" y="176"/>
                  </a:cubicBezTo>
                  <a:cubicBezTo>
                    <a:pt x="2726" y="173"/>
                    <a:pt x="2726" y="170"/>
                    <a:pt x="2724" y="169"/>
                  </a:cubicBezTo>
                  <a:cubicBezTo>
                    <a:pt x="2723" y="169"/>
                    <a:pt x="2723" y="169"/>
                    <a:pt x="2723" y="169"/>
                  </a:cubicBezTo>
                  <a:moveTo>
                    <a:pt x="4517" y="167"/>
                  </a:moveTo>
                  <a:cubicBezTo>
                    <a:pt x="4517" y="167"/>
                    <a:pt x="4517" y="167"/>
                    <a:pt x="4517" y="167"/>
                  </a:cubicBezTo>
                  <a:cubicBezTo>
                    <a:pt x="4514" y="167"/>
                    <a:pt x="4511" y="169"/>
                    <a:pt x="4509" y="171"/>
                  </a:cubicBezTo>
                  <a:cubicBezTo>
                    <a:pt x="4508" y="173"/>
                    <a:pt x="4508" y="174"/>
                    <a:pt x="4510" y="174"/>
                  </a:cubicBezTo>
                  <a:cubicBezTo>
                    <a:pt x="4510" y="174"/>
                    <a:pt x="4510" y="174"/>
                    <a:pt x="4510" y="174"/>
                  </a:cubicBezTo>
                  <a:cubicBezTo>
                    <a:pt x="4512" y="174"/>
                    <a:pt x="4516" y="172"/>
                    <a:pt x="4517" y="170"/>
                  </a:cubicBezTo>
                  <a:cubicBezTo>
                    <a:pt x="4519" y="168"/>
                    <a:pt x="4519" y="167"/>
                    <a:pt x="4517" y="167"/>
                  </a:cubicBezTo>
                  <a:moveTo>
                    <a:pt x="4566" y="164"/>
                  </a:moveTo>
                  <a:cubicBezTo>
                    <a:pt x="4566" y="164"/>
                    <a:pt x="4566" y="164"/>
                    <a:pt x="4566" y="164"/>
                  </a:cubicBezTo>
                  <a:cubicBezTo>
                    <a:pt x="4563" y="164"/>
                    <a:pt x="4560" y="166"/>
                    <a:pt x="4559" y="168"/>
                  </a:cubicBezTo>
                  <a:cubicBezTo>
                    <a:pt x="4557" y="170"/>
                    <a:pt x="4557" y="172"/>
                    <a:pt x="4559" y="172"/>
                  </a:cubicBezTo>
                  <a:cubicBezTo>
                    <a:pt x="4559" y="172"/>
                    <a:pt x="4560" y="172"/>
                    <a:pt x="4560" y="172"/>
                  </a:cubicBezTo>
                  <a:cubicBezTo>
                    <a:pt x="4562" y="171"/>
                    <a:pt x="4565" y="170"/>
                    <a:pt x="4566" y="168"/>
                  </a:cubicBezTo>
                  <a:cubicBezTo>
                    <a:pt x="4568" y="166"/>
                    <a:pt x="4568" y="164"/>
                    <a:pt x="4566" y="164"/>
                  </a:cubicBezTo>
                  <a:moveTo>
                    <a:pt x="5023" y="163"/>
                  </a:moveTo>
                  <a:cubicBezTo>
                    <a:pt x="5021" y="163"/>
                    <a:pt x="5018" y="165"/>
                    <a:pt x="5017" y="169"/>
                  </a:cubicBezTo>
                  <a:cubicBezTo>
                    <a:pt x="5016" y="172"/>
                    <a:pt x="5018" y="174"/>
                    <a:pt x="5021" y="174"/>
                  </a:cubicBezTo>
                  <a:cubicBezTo>
                    <a:pt x="5021" y="174"/>
                    <a:pt x="5021" y="174"/>
                    <a:pt x="5021" y="174"/>
                  </a:cubicBezTo>
                  <a:cubicBezTo>
                    <a:pt x="5023" y="174"/>
                    <a:pt x="5026" y="172"/>
                    <a:pt x="5027" y="169"/>
                  </a:cubicBezTo>
                  <a:cubicBezTo>
                    <a:pt x="5027" y="165"/>
                    <a:pt x="5026" y="163"/>
                    <a:pt x="5023" y="163"/>
                  </a:cubicBezTo>
                  <a:moveTo>
                    <a:pt x="4965" y="163"/>
                  </a:moveTo>
                  <a:cubicBezTo>
                    <a:pt x="4963" y="163"/>
                    <a:pt x="4960" y="165"/>
                    <a:pt x="4960" y="168"/>
                  </a:cubicBezTo>
                  <a:cubicBezTo>
                    <a:pt x="4959" y="171"/>
                    <a:pt x="4960" y="174"/>
                    <a:pt x="4963" y="174"/>
                  </a:cubicBezTo>
                  <a:cubicBezTo>
                    <a:pt x="4963" y="174"/>
                    <a:pt x="4963" y="174"/>
                    <a:pt x="4963" y="174"/>
                  </a:cubicBezTo>
                  <a:cubicBezTo>
                    <a:pt x="4965" y="174"/>
                    <a:pt x="4968" y="171"/>
                    <a:pt x="4969" y="168"/>
                  </a:cubicBezTo>
                  <a:cubicBezTo>
                    <a:pt x="4969" y="165"/>
                    <a:pt x="4968" y="163"/>
                    <a:pt x="4966" y="163"/>
                  </a:cubicBezTo>
                  <a:cubicBezTo>
                    <a:pt x="4966" y="163"/>
                    <a:pt x="4965" y="163"/>
                    <a:pt x="4965" y="163"/>
                  </a:cubicBezTo>
                  <a:moveTo>
                    <a:pt x="4910" y="162"/>
                  </a:moveTo>
                  <a:cubicBezTo>
                    <a:pt x="4908" y="162"/>
                    <a:pt x="4906" y="165"/>
                    <a:pt x="4905" y="167"/>
                  </a:cubicBezTo>
                  <a:cubicBezTo>
                    <a:pt x="4904" y="171"/>
                    <a:pt x="4905" y="173"/>
                    <a:pt x="4907" y="173"/>
                  </a:cubicBezTo>
                  <a:cubicBezTo>
                    <a:pt x="4907" y="173"/>
                    <a:pt x="4907" y="173"/>
                    <a:pt x="4907" y="173"/>
                  </a:cubicBezTo>
                  <a:cubicBezTo>
                    <a:pt x="4910" y="173"/>
                    <a:pt x="4912" y="171"/>
                    <a:pt x="4913" y="168"/>
                  </a:cubicBezTo>
                  <a:cubicBezTo>
                    <a:pt x="4914" y="165"/>
                    <a:pt x="4913" y="162"/>
                    <a:pt x="4911" y="162"/>
                  </a:cubicBezTo>
                  <a:cubicBezTo>
                    <a:pt x="4911" y="162"/>
                    <a:pt x="4910" y="162"/>
                    <a:pt x="4910" y="162"/>
                  </a:cubicBezTo>
                  <a:moveTo>
                    <a:pt x="4614" y="162"/>
                  </a:moveTo>
                  <a:cubicBezTo>
                    <a:pt x="4614" y="162"/>
                    <a:pt x="4614" y="162"/>
                    <a:pt x="4614" y="162"/>
                  </a:cubicBezTo>
                  <a:cubicBezTo>
                    <a:pt x="4612" y="162"/>
                    <a:pt x="4609" y="164"/>
                    <a:pt x="4607" y="166"/>
                  </a:cubicBezTo>
                  <a:cubicBezTo>
                    <a:pt x="4606" y="168"/>
                    <a:pt x="4606" y="170"/>
                    <a:pt x="4608" y="170"/>
                  </a:cubicBezTo>
                  <a:cubicBezTo>
                    <a:pt x="4608" y="170"/>
                    <a:pt x="4608" y="170"/>
                    <a:pt x="4608" y="170"/>
                  </a:cubicBezTo>
                  <a:cubicBezTo>
                    <a:pt x="4610" y="170"/>
                    <a:pt x="4613" y="168"/>
                    <a:pt x="4615" y="166"/>
                  </a:cubicBezTo>
                  <a:cubicBezTo>
                    <a:pt x="4616" y="164"/>
                    <a:pt x="4616" y="162"/>
                    <a:pt x="4614" y="162"/>
                  </a:cubicBezTo>
                  <a:moveTo>
                    <a:pt x="4858" y="162"/>
                  </a:moveTo>
                  <a:cubicBezTo>
                    <a:pt x="4856" y="162"/>
                    <a:pt x="4853" y="164"/>
                    <a:pt x="4852" y="167"/>
                  </a:cubicBezTo>
                  <a:cubicBezTo>
                    <a:pt x="4851" y="170"/>
                    <a:pt x="4852" y="172"/>
                    <a:pt x="4854" y="172"/>
                  </a:cubicBezTo>
                  <a:cubicBezTo>
                    <a:pt x="4854" y="172"/>
                    <a:pt x="4854" y="172"/>
                    <a:pt x="4854" y="172"/>
                  </a:cubicBezTo>
                  <a:cubicBezTo>
                    <a:pt x="4857" y="172"/>
                    <a:pt x="4859" y="170"/>
                    <a:pt x="4860" y="167"/>
                  </a:cubicBezTo>
                  <a:cubicBezTo>
                    <a:pt x="4861" y="164"/>
                    <a:pt x="4860" y="162"/>
                    <a:pt x="4858" y="162"/>
                  </a:cubicBezTo>
                  <a:cubicBezTo>
                    <a:pt x="4858" y="162"/>
                    <a:pt x="4858" y="162"/>
                    <a:pt x="4858" y="162"/>
                  </a:cubicBezTo>
                  <a:moveTo>
                    <a:pt x="4662" y="161"/>
                  </a:moveTo>
                  <a:cubicBezTo>
                    <a:pt x="4662" y="161"/>
                    <a:pt x="4662" y="161"/>
                    <a:pt x="4662" y="161"/>
                  </a:cubicBezTo>
                  <a:cubicBezTo>
                    <a:pt x="4659" y="161"/>
                    <a:pt x="4657" y="163"/>
                    <a:pt x="4655" y="165"/>
                  </a:cubicBezTo>
                  <a:cubicBezTo>
                    <a:pt x="4654" y="167"/>
                    <a:pt x="4654" y="169"/>
                    <a:pt x="4656" y="169"/>
                  </a:cubicBezTo>
                  <a:cubicBezTo>
                    <a:pt x="4656" y="169"/>
                    <a:pt x="4656" y="169"/>
                    <a:pt x="4656" y="169"/>
                  </a:cubicBezTo>
                  <a:cubicBezTo>
                    <a:pt x="4658" y="169"/>
                    <a:pt x="4661" y="167"/>
                    <a:pt x="4663" y="165"/>
                  </a:cubicBezTo>
                  <a:cubicBezTo>
                    <a:pt x="4664" y="163"/>
                    <a:pt x="4664" y="161"/>
                    <a:pt x="4662" y="161"/>
                  </a:cubicBezTo>
                  <a:moveTo>
                    <a:pt x="4807" y="161"/>
                  </a:moveTo>
                  <a:cubicBezTo>
                    <a:pt x="4805" y="161"/>
                    <a:pt x="4802" y="163"/>
                    <a:pt x="4801" y="166"/>
                  </a:cubicBezTo>
                  <a:cubicBezTo>
                    <a:pt x="4800" y="169"/>
                    <a:pt x="4801" y="171"/>
                    <a:pt x="4803" y="171"/>
                  </a:cubicBezTo>
                  <a:cubicBezTo>
                    <a:pt x="4803" y="171"/>
                    <a:pt x="4803" y="171"/>
                    <a:pt x="4803" y="171"/>
                  </a:cubicBezTo>
                  <a:cubicBezTo>
                    <a:pt x="4805" y="171"/>
                    <a:pt x="4808" y="169"/>
                    <a:pt x="4809" y="166"/>
                  </a:cubicBezTo>
                  <a:cubicBezTo>
                    <a:pt x="4810" y="163"/>
                    <a:pt x="4809" y="161"/>
                    <a:pt x="4807" y="161"/>
                  </a:cubicBezTo>
                  <a:cubicBezTo>
                    <a:pt x="4807" y="161"/>
                    <a:pt x="4807" y="161"/>
                    <a:pt x="4807" y="161"/>
                  </a:cubicBezTo>
                  <a:moveTo>
                    <a:pt x="4758" y="161"/>
                  </a:moveTo>
                  <a:cubicBezTo>
                    <a:pt x="4756" y="161"/>
                    <a:pt x="4753" y="163"/>
                    <a:pt x="4752" y="165"/>
                  </a:cubicBezTo>
                  <a:cubicBezTo>
                    <a:pt x="4751" y="168"/>
                    <a:pt x="4751" y="170"/>
                    <a:pt x="4753" y="170"/>
                  </a:cubicBezTo>
                  <a:cubicBezTo>
                    <a:pt x="4753" y="170"/>
                    <a:pt x="4753" y="170"/>
                    <a:pt x="4753" y="170"/>
                  </a:cubicBezTo>
                  <a:cubicBezTo>
                    <a:pt x="4756" y="170"/>
                    <a:pt x="4758" y="168"/>
                    <a:pt x="4760" y="165"/>
                  </a:cubicBezTo>
                  <a:cubicBezTo>
                    <a:pt x="4761" y="163"/>
                    <a:pt x="4760" y="161"/>
                    <a:pt x="4758" y="161"/>
                  </a:cubicBezTo>
                  <a:cubicBezTo>
                    <a:pt x="4758" y="161"/>
                    <a:pt x="4758" y="161"/>
                    <a:pt x="4758" y="161"/>
                  </a:cubicBezTo>
                  <a:moveTo>
                    <a:pt x="4709" y="161"/>
                  </a:moveTo>
                  <a:cubicBezTo>
                    <a:pt x="4709" y="161"/>
                    <a:pt x="4709" y="161"/>
                    <a:pt x="4709" y="161"/>
                  </a:cubicBezTo>
                  <a:cubicBezTo>
                    <a:pt x="4707" y="161"/>
                    <a:pt x="4705" y="163"/>
                    <a:pt x="4703" y="165"/>
                  </a:cubicBezTo>
                  <a:cubicBezTo>
                    <a:pt x="4702" y="167"/>
                    <a:pt x="4702" y="169"/>
                    <a:pt x="4705" y="169"/>
                  </a:cubicBezTo>
                  <a:cubicBezTo>
                    <a:pt x="4705" y="169"/>
                    <a:pt x="4705" y="169"/>
                    <a:pt x="4705" y="169"/>
                  </a:cubicBezTo>
                  <a:cubicBezTo>
                    <a:pt x="4707" y="169"/>
                    <a:pt x="4710" y="167"/>
                    <a:pt x="4711" y="165"/>
                  </a:cubicBezTo>
                  <a:cubicBezTo>
                    <a:pt x="4712" y="163"/>
                    <a:pt x="4712" y="161"/>
                    <a:pt x="4709" y="161"/>
                  </a:cubicBezTo>
                  <a:moveTo>
                    <a:pt x="1555" y="157"/>
                  </a:moveTo>
                  <a:cubicBezTo>
                    <a:pt x="1554" y="157"/>
                    <a:pt x="1553" y="158"/>
                    <a:pt x="1552" y="158"/>
                  </a:cubicBezTo>
                  <a:cubicBezTo>
                    <a:pt x="1548" y="159"/>
                    <a:pt x="1545" y="163"/>
                    <a:pt x="1545" y="166"/>
                  </a:cubicBezTo>
                  <a:cubicBezTo>
                    <a:pt x="1545" y="168"/>
                    <a:pt x="1547" y="170"/>
                    <a:pt x="1550" y="170"/>
                  </a:cubicBezTo>
                  <a:cubicBezTo>
                    <a:pt x="1550" y="170"/>
                    <a:pt x="1551" y="170"/>
                    <a:pt x="1552" y="169"/>
                  </a:cubicBezTo>
                  <a:cubicBezTo>
                    <a:pt x="1556" y="168"/>
                    <a:pt x="1559" y="165"/>
                    <a:pt x="1559" y="161"/>
                  </a:cubicBezTo>
                  <a:cubicBezTo>
                    <a:pt x="1559" y="159"/>
                    <a:pt x="1557" y="157"/>
                    <a:pt x="1555" y="157"/>
                  </a:cubicBezTo>
                  <a:moveTo>
                    <a:pt x="2680" y="144"/>
                  </a:moveTo>
                  <a:cubicBezTo>
                    <a:pt x="2678" y="144"/>
                    <a:pt x="2676" y="146"/>
                    <a:pt x="2676" y="148"/>
                  </a:cubicBezTo>
                  <a:cubicBezTo>
                    <a:pt x="2674" y="151"/>
                    <a:pt x="2675" y="155"/>
                    <a:pt x="2677" y="156"/>
                  </a:cubicBezTo>
                  <a:cubicBezTo>
                    <a:pt x="2677" y="156"/>
                    <a:pt x="2678" y="156"/>
                    <a:pt x="2678" y="156"/>
                  </a:cubicBezTo>
                  <a:cubicBezTo>
                    <a:pt x="2680" y="156"/>
                    <a:pt x="2681" y="154"/>
                    <a:pt x="2682" y="152"/>
                  </a:cubicBezTo>
                  <a:cubicBezTo>
                    <a:pt x="2683" y="149"/>
                    <a:pt x="2683" y="146"/>
                    <a:pt x="2681" y="144"/>
                  </a:cubicBezTo>
                  <a:cubicBezTo>
                    <a:pt x="2681" y="144"/>
                    <a:pt x="2680" y="144"/>
                    <a:pt x="2680" y="144"/>
                  </a:cubicBezTo>
                  <a:moveTo>
                    <a:pt x="1646" y="131"/>
                  </a:moveTo>
                  <a:cubicBezTo>
                    <a:pt x="1645" y="131"/>
                    <a:pt x="1644" y="131"/>
                    <a:pt x="1643" y="131"/>
                  </a:cubicBezTo>
                  <a:cubicBezTo>
                    <a:pt x="1639" y="132"/>
                    <a:pt x="1636" y="136"/>
                    <a:pt x="1635" y="139"/>
                  </a:cubicBezTo>
                  <a:cubicBezTo>
                    <a:pt x="1635" y="141"/>
                    <a:pt x="1637" y="143"/>
                    <a:pt x="1640" y="143"/>
                  </a:cubicBezTo>
                  <a:cubicBezTo>
                    <a:pt x="1641" y="143"/>
                    <a:pt x="1641" y="143"/>
                    <a:pt x="1642" y="143"/>
                  </a:cubicBezTo>
                  <a:cubicBezTo>
                    <a:pt x="1646" y="141"/>
                    <a:pt x="1650" y="138"/>
                    <a:pt x="1650" y="135"/>
                  </a:cubicBezTo>
                  <a:cubicBezTo>
                    <a:pt x="1650" y="132"/>
                    <a:pt x="1648" y="131"/>
                    <a:pt x="1646" y="131"/>
                  </a:cubicBezTo>
                  <a:moveTo>
                    <a:pt x="2637" y="119"/>
                  </a:moveTo>
                  <a:cubicBezTo>
                    <a:pt x="2636" y="119"/>
                    <a:pt x="2634" y="121"/>
                    <a:pt x="2633" y="123"/>
                  </a:cubicBezTo>
                  <a:cubicBezTo>
                    <a:pt x="2632" y="126"/>
                    <a:pt x="2632" y="130"/>
                    <a:pt x="2634" y="131"/>
                  </a:cubicBezTo>
                  <a:cubicBezTo>
                    <a:pt x="2634" y="131"/>
                    <a:pt x="2635" y="131"/>
                    <a:pt x="2635" y="131"/>
                  </a:cubicBezTo>
                  <a:cubicBezTo>
                    <a:pt x="2637" y="131"/>
                    <a:pt x="2639" y="130"/>
                    <a:pt x="2640" y="127"/>
                  </a:cubicBezTo>
                  <a:cubicBezTo>
                    <a:pt x="2641" y="124"/>
                    <a:pt x="2640" y="121"/>
                    <a:pt x="2638" y="120"/>
                  </a:cubicBezTo>
                  <a:cubicBezTo>
                    <a:pt x="2638" y="119"/>
                    <a:pt x="2638" y="119"/>
                    <a:pt x="2637" y="119"/>
                  </a:cubicBezTo>
                  <a:moveTo>
                    <a:pt x="1736" y="104"/>
                  </a:moveTo>
                  <a:cubicBezTo>
                    <a:pt x="1736" y="104"/>
                    <a:pt x="1735" y="105"/>
                    <a:pt x="1734" y="105"/>
                  </a:cubicBezTo>
                  <a:cubicBezTo>
                    <a:pt x="1730" y="106"/>
                    <a:pt x="1726" y="109"/>
                    <a:pt x="1726" y="113"/>
                  </a:cubicBezTo>
                  <a:cubicBezTo>
                    <a:pt x="1725" y="115"/>
                    <a:pt x="1727" y="117"/>
                    <a:pt x="1730" y="117"/>
                  </a:cubicBezTo>
                  <a:cubicBezTo>
                    <a:pt x="1730" y="117"/>
                    <a:pt x="1731" y="117"/>
                    <a:pt x="1732" y="116"/>
                  </a:cubicBezTo>
                  <a:cubicBezTo>
                    <a:pt x="1736" y="115"/>
                    <a:pt x="1740" y="112"/>
                    <a:pt x="1740" y="109"/>
                  </a:cubicBezTo>
                  <a:cubicBezTo>
                    <a:pt x="1741" y="106"/>
                    <a:pt x="1739" y="104"/>
                    <a:pt x="1736" y="104"/>
                  </a:cubicBezTo>
                  <a:moveTo>
                    <a:pt x="2594" y="95"/>
                  </a:moveTo>
                  <a:cubicBezTo>
                    <a:pt x="2593" y="95"/>
                    <a:pt x="2591" y="96"/>
                    <a:pt x="2590" y="99"/>
                  </a:cubicBezTo>
                  <a:cubicBezTo>
                    <a:pt x="2589" y="102"/>
                    <a:pt x="2589" y="105"/>
                    <a:pt x="2591" y="106"/>
                  </a:cubicBezTo>
                  <a:cubicBezTo>
                    <a:pt x="2591" y="107"/>
                    <a:pt x="2592" y="107"/>
                    <a:pt x="2592" y="107"/>
                  </a:cubicBezTo>
                  <a:cubicBezTo>
                    <a:pt x="2594" y="107"/>
                    <a:pt x="2596" y="105"/>
                    <a:pt x="2597" y="103"/>
                  </a:cubicBezTo>
                  <a:cubicBezTo>
                    <a:pt x="2598" y="100"/>
                    <a:pt x="2598" y="96"/>
                    <a:pt x="2596" y="95"/>
                  </a:cubicBezTo>
                  <a:cubicBezTo>
                    <a:pt x="2595" y="95"/>
                    <a:pt x="2595" y="95"/>
                    <a:pt x="2594" y="95"/>
                  </a:cubicBezTo>
                  <a:moveTo>
                    <a:pt x="1826" y="79"/>
                  </a:moveTo>
                  <a:cubicBezTo>
                    <a:pt x="1825" y="79"/>
                    <a:pt x="1824" y="79"/>
                    <a:pt x="1824" y="80"/>
                  </a:cubicBezTo>
                  <a:cubicBezTo>
                    <a:pt x="1820" y="81"/>
                    <a:pt x="1816" y="84"/>
                    <a:pt x="1815" y="87"/>
                  </a:cubicBezTo>
                  <a:cubicBezTo>
                    <a:pt x="1815" y="90"/>
                    <a:pt x="1816" y="92"/>
                    <a:pt x="1819" y="92"/>
                  </a:cubicBezTo>
                  <a:cubicBezTo>
                    <a:pt x="1819" y="92"/>
                    <a:pt x="1820" y="91"/>
                    <a:pt x="1821" y="91"/>
                  </a:cubicBezTo>
                  <a:cubicBezTo>
                    <a:pt x="1825" y="90"/>
                    <a:pt x="1828" y="87"/>
                    <a:pt x="1829" y="83"/>
                  </a:cubicBezTo>
                  <a:cubicBezTo>
                    <a:pt x="1830" y="81"/>
                    <a:pt x="1828" y="79"/>
                    <a:pt x="1826" y="79"/>
                  </a:cubicBezTo>
                  <a:moveTo>
                    <a:pt x="2551" y="71"/>
                  </a:moveTo>
                  <a:cubicBezTo>
                    <a:pt x="2549" y="71"/>
                    <a:pt x="2547" y="73"/>
                    <a:pt x="2546" y="76"/>
                  </a:cubicBezTo>
                  <a:cubicBezTo>
                    <a:pt x="2544" y="79"/>
                    <a:pt x="2545" y="82"/>
                    <a:pt x="2547" y="83"/>
                  </a:cubicBezTo>
                  <a:cubicBezTo>
                    <a:pt x="2547" y="83"/>
                    <a:pt x="2548" y="83"/>
                    <a:pt x="2548" y="83"/>
                  </a:cubicBezTo>
                  <a:cubicBezTo>
                    <a:pt x="2550" y="83"/>
                    <a:pt x="2552" y="82"/>
                    <a:pt x="2553" y="79"/>
                  </a:cubicBezTo>
                  <a:cubicBezTo>
                    <a:pt x="2554" y="76"/>
                    <a:pt x="2554" y="73"/>
                    <a:pt x="2552" y="72"/>
                  </a:cubicBezTo>
                  <a:cubicBezTo>
                    <a:pt x="2551" y="72"/>
                    <a:pt x="2551" y="71"/>
                    <a:pt x="2551" y="71"/>
                  </a:cubicBezTo>
                  <a:moveTo>
                    <a:pt x="1913" y="56"/>
                  </a:moveTo>
                  <a:cubicBezTo>
                    <a:pt x="1913" y="56"/>
                    <a:pt x="1912" y="56"/>
                    <a:pt x="1911" y="57"/>
                  </a:cubicBezTo>
                  <a:cubicBezTo>
                    <a:pt x="1908" y="57"/>
                    <a:pt x="1904" y="61"/>
                    <a:pt x="1903" y="64"/>
                  </a:cubicBezTo>
                  <a:cubicBezTo>
                    <a:pt x="1902" y="67"/>
                    <a:pt x="1903" y="68"/>
                    <a:pt x="1906" y="68"/>
                  </a:cubicBezTo>
                  <a:cubicBezTo>
                    <a:pt x="1907" y="68"/>
                    <a:pt x="1907" y="68"/>
                    <a:pt x="1908" y="68"/>
                  </a:cubicBezTo>
                  <a:cubicBezTo>
                    <a:pt x="1912" y="67"/>
                    <a:pt x="1916" y="64"/>
                    <a:pt x="1917" y="61"/>
                  </a:cubicBezTo>
                  <a:cubicBezTo>
                    <a:pt x="1917" y="58"/>
                    <a:pt x="1916" y="56"/>
                    <a:pt x="1913" y="56"/>
                  </a:cubicBezTo>
                  <a:moveTo>
                    <a:pt x="2505" y="50"/>
                  </a:moveTo>
                  <a:cubicBezTo>
                    <a:pt x="2503" y="50"/>
                    <a:pt x="2501" y="52"/>
                    <a:pt x="2500" y="55"/>
                  </a:cubicBezTo>
                  <a:cubicBezTo>
                    <a:pt x="2499" y="58"/>
                    <a:pt x="2499" y="61"/>
                    <a:pt x="2501" y="62"/>
                  </a:cubicBezTo>
                  <a:cubicBezTo>
                    <a:pt x="2501" y="62"/>
                    <a:pt x="2502" y="62"/>
                    <a:pt x="2502" y="62"/>
                  </a:cubicBezTo>
                  <a:cubicBezTo>
                    <a:pt x="2504" y="62"/>
                    <a:pt x="2506" y="60"/>
                    <a:pt x="2507" y="58"/>
                  </a:cubicBezTo>
                  <a:cubicBezTo>
                    <a:pt x="2509" y="55"/>
                    <a:pt x="2508" y="51"/>
                    <a:pt x="2506" y="50"/>
                  </a:cubicBezTo>
                  <a:cubicBezTo>
                    <a:pt x="2506" y="50"/>
                    <a:pt x="2506" y="50"/>
                    <a:pt x="2505" y="50"/>
                  </a:cubicBezTo>
                  <a:moveTo>
                    <a:pt x="1998" y="36"/>
                  </a:moveTo>
                  <a:cubicBezTo>
                    <a:pt x="1998" y="36"/>
                    <a:pt x="1997" y="36"/>
                    <a:pt x="1997" y="36"/>
                  </a:cubicBezTo>
                  <a:cubicBezTo>
                    <a:pt x="1993" y="37"/>
                    <a:pt x="1989" y="40"/>
                    <a:pt x="1988" y="43"/>
                  </a:cubicBezTo>
                  <a:cubicBezTo>
                    <a:pt x="1987" y="46"/>
                    <a:pt x="1988" y="48"/>
                    <a:pt x="1991" y="48"/>
                  </a:cubicBezTo>
                  <a:cubicBezTo>
                    <a:pt x="1991" y="48"/>
                    <a:pt x="1992" y="48"/>
                    <a:pt x="1992" y="48"/>
                  </a:cubicBezTo>
                  <a:cubicBezTo>
                    <a:pt x="1996" y="47"/>
                    <a:pt x="2000" y="44"/>
                    <a:pt x="2001" y="40"/>
                  </a:cubicBezTo>
                  <a:cubicBezTo>
                    <a:pt x="2002" y="38"/>
                    <a:pt x="2001" y="36"/>
                    <a:pt x="1998" y="36"/>
                  </a:cubicBezTo>
                  <a:moveTo>
                    <a:pt x="2458" y="32"/>
                  </a:moveTo>
                  <a:cubicBezTo>
                    <a:pt x="2456" y="32"/>
                    <a:pt x="2453" y="34"/>
                    <a:pt x="2452" y="36"/>
                  </a:cubicBezTo>
                  <a:cubicBezTo>
                    <a:pt x="2450" y="39"/>
                    <a:pt x="2451" y="43"/>
                    <a:pt x="2453" y="43"/>
                  </a:cubicBezTo>
                  <a:cubicBezTo>
                    <a:pt x="2453" y="43"/>
                    <a:pt x="2454" y="44"/>
                    <a:pt x="2454" y="44"/>
                  </a:cubicBezTo>
                  <a:cubicBezTo>
                    <a:pt x="2456" y="44"/>
                    <a:pt x="2458" y="42"/>
                    <a:pt x="2460" y="39"/>
                  </a:cubicBezTo>
                  <a:cubicBezTo>
                    <a:pt x="2461" y="36"/>
                    <a:pt x="2461" y="33"/>
                    <a:pt x="2459" y="32"/>
                  </a:cubicBezTo>
                  <a:cubicBezTo>
                    <a:pt x="2458" y="32"/>
                    <a:pt x="2458" y="32"/>
                    <a:pt x="2458" y="32"/>
                  </a:cubicBezTo>
                  <a:moveTo>
                    <a:pt x="2080" y="19"/>
                  </a:moveTo>
                  <a:cubicBezTo>
                    <a:pt x="2079" y="19"/>
                    <a:pt x="2079" y="19"/>
                    <a:pt x="2078" y="20"/>
                  </a:cubicBezTo>
                  <a:cubicBezTo>
                    <a:pt x="2075" y="20"/>
                    <a:pt x="2071" y="23"/>
                    <a:pt x="2070" y="27"/>
                  </a:cubicBezTo>
                  <a:cubicBezTo>
                    <a:pt x="2068" y="29"/>
                    <a:pt x="2070" y="31"/>
                    <a:pt x="2072" y="31"/>
                  </a:cubicBezTo>
                  <a:cubicBezTo>
                    <a:pt x="2073" y="31"/>
                    <a:pt x="2073" y="31"/>
                    <a:pt x="2073" y="31"/>
                  </a:cubicBezTo>
                  <a:cubicBezTo>
                    <a:pt x="2077" y="31"/>
                    <a:pt x="2081" y="27"/>
                    <a:pt x="2082" y="24"/>
                  </a:cubicBezTo>
                  <a:cubicBezTo>
                    <a:pt x="2083" y="21"/>
                    <a:pt x="2082" y="19"/>
                    <a:pt x="2080" y="19"/>
                  </a:cubicBezTo>
                  <a:moveTo>
                    <a:pt x="2407" y="17"/>
                  </a:moveTo>
                  <a:cubicBezTo>
                    <a:pt x="2405" y="17"/>
                    <a:pt x="2402" y="19"/>
                    <a:pt x="2401" y="21"/>
                  </a:cubicBezTo>
                  <a:cubicBezTo>
                    <a:pt x="2399" y="25"/>
                    <a:pt x="2400" y="28"/>
                    <a:pt x="2402" y="28"/>
                  </a:cubicBezTo>
                  <a:cubicBezTo>
                    <a:pt x="2402" y="28"/>
                    <a:pt x="2402" y="28"/>
                    <a:pt x="2403" y="28"/>
                  </a:cubicBezTo>
                  <a:cubicBezTo>
                    <a:pt x="2405" y="28"/>
                    <a:pt x="2408" y="26"/>
                    <a:pt x="2409" y="24"/>
                  </a:cubicBezTo>
                  <a:cubicBezTo>
                    <a:pt x="2411" y="20"/>
                    <a:pt x="2410" y="17"/>
                    <a:pt x="2408" y="17"/>
                  </a:cubicBezTo>
                  <a:cubicBezTo>
                    <a:pt x="2407" y="17"/>
                    <a:pt x="2407" y="17"/>
                    <a:pt x="2407" y="17"/>
                  </a:cubicBezTo>
                  <a:moveTo>
                    <a:pt x="2157" y="7"/>
                  </a:moveTo>
                  <a:cubicBezTo>
                    <a:pt x="2156" y="7"/>
                    <a:pt x="2156" y="7"/>
                    <a:pt x="2156" y="7"/>
                  </a:cubicBezTo>
                  <a:cubicBezTo>
                    <a:pt x="2153" y="8"/>
                    <a:pt x="2149" y="11"/>
                    <a:pt x="2147" y="14"/>
                  </a:cubicBezTo>
                  <a:cubicBezTo>
                    <a:pt x="2146" y="17"/>
                    <a:pt x="2147" y="19"/>
                    <a:pt x="2150" y="19"/>
                  </a:cubicBezTo>
                  <a:cubicBezTo>
                    <a:pt x="2150" y="19"/>
                    <a:pt x="2150" y="19"/>
                    <a:pt x="2150" y="19"/>
                  </a:cubicBezTo>
                  <a:cubicBezTo>
                    <a:pt x="2154" y="19"/>
                    <a:pt x="2158" y="16"/>
                    <a:pt x="2159" y="13"/>
                  </a:cubicBezTo>
                  <a:cubicBezTo>
                    <a:pt x="2161" y="10"/>
                    <a:pt x="2159" y="7"/>
                    <a:pt x="2157" y="7"/>
                  </a:cubicBezTo>
                  <a:moveTo>
                    <a:pt x="2353" y="6"/>
                  </a:moveTo>
                  <a:cubicBezTo>
                    <a:pt x="2350" y="6"/>
                    <a:pt x="2347" y="8"/>
                    <a:pt x="2346" y="11"/>
                  </a:cubicBezTo>
                  <a:cubicBezTo>
                    <a:pt x="2344" y="14"/>
                    <a:pt x="2345" y="17"/>
                    <a:pt x="2347" y="18"/>
                  </a:cubicBezTo>
                  <a:cubicBezTo>
                    <a:pt x="2347" y="18"/>
                    <a:pt x="2348" y="18"/>
                    <a:pt x="2348" y="18"/>
                  </a:cubicBezTo>
                  <a:cubicBezTo>
                    <a:pt x="2350" y="18"/>
                    <a:pt x="2353" y="15"/>
                    <a:pt x="2355" y="12"/>
                  </a:cubicBezTo>
                  <a:cubicBezTo>
                    <a:pt x="2356" y="9"/>
                    <a:pt x="2355" y="6"/>
                    <a:pt x="2353" y="6"/>
                  </a:cubicBezTo>
                  <a:cubicBezTo>
                    <a:pt x="2353" y="6"/>
                    <a:pt x="2353" y="6"/>
                    <a:pt x="2353" y="6"/>
                  </a:cubicBezTo>
                  <a:moveTo>
                    <a:pt x="2229" y="1"/>
                  </a:moveTo>
                  <a:cubicBezTo>
                    <a:pt x="2229" y="1"/>
                    <a:pt x="2229" y="1"/>
                    <a:pt x="2229" y="1"/>
                  </a:cubicBezTo>
                  <a:cubicBezTo>
                    <a:pt x="2225" y="1"/>
                    <a:pt x="2222" y="4"/>
                    <a:pt x="2220" y="7"/>
                  </a:cubicBezTo>
                  <a:cubicBezTo>
                    <a:pt x="2218" y="10"/>
                    <a:pt x="2220" y="12"/>
                    <a:pt x="2222" y="12"/>
                  </a:cubicBezTo>
                  <a:cubicBezTo>
                    <a:pt x="2222" y="12"/>
                    <a:pt x="2223" y="12"/>
                    <a:pt x="2223" y="12"/>
                  </a:cubicBezTo>
                  <a:cubicBezTo>
                    <a:pt x="2226" y="12"/>
                    <a:pt x="2229" y="10"/>
                    <a:pt x="2231" y="6"/>
                  </a:cubicBezTo>
                  <a:cubicBezTo>
                    <a:pt x="2233" y="3"/>
                    <a:pt x="2232" y="1"/>
                    <a:pt x="2229" y="1"/>
                  </a:cubicBezTo>
                  <a:moveTo>
                    <a:pt x="2294" y="0"/>
                  </a:moveTo>
                  <a:cubicBezTo>
                    <a:pt x="2291" y="0"/>
                    <a:pt x="2288" y="3"/>
                    <a:pt x="2286" y="6"/>
                  </a:cubicBezTo>
                  <a:cubicBezTo>
                    <a:pt x="2285" y="9"/>
                    <a:pt x="2285" y="12"/>
                    <a:pt x="2288" y="12"/>
                  </a:cubicBezTo>
                  <a:cubicBezTo>
                    <a:pt x="2288" y="12"/>
                    <a:pt x="2288" y="12"/>
                    <a:pt x="2288" y="12"/>
                  </a:cubicBezTo>
                  <a:cubicBezTo>
                    <a:pt x="2291" y="12"/>
                    <a:pt x="2294" y="10"/>
                    <a:pt x="2296" y="6"/>
                  </a:cubicBezTo>
                  <a:cubicBezTo>
                    <a:pt x="2298" y="3"/>
                    <a:pt x="2297" y="0"/>
                    <a:pt x="2294" y="0"/>
                  </a:cubicBezTo>
                  <a:cubicBezTo>
                    <a:pt x="2294" y="0"/>
                    <a:pt x="2294" y="0"/>
                    <a:pt x="229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a:extLst>
                <a:ext uri="{FF2B5EF4-FFF2-40B4-BE49-F238E27FC236}">
                  <a16:creationId xmlns:a16="http://schemas.microsoft.com/office/drawing/2014/main" id="{9B7352B8-4043-4B9C-B1A8-E48A3D030469}"/>
                </a:ext>
              </a:extLst>
            </p:cNvPr>
            <p:cNvSpPr>
              <a:spLocks/>
            </p:cNvSpPr>
            <p:nvPr/>
          </p:nvSpPr>
          <p:spPr bwMode="auto">
            <a:xfrm>
              <a:off x="12931775" y="9158288"/>
              <a:ext cx="26988" cy="30163"/>
            </a:xfrm>
            <a:custGeom>
              <a:avLst/>
              <a:gdLst>
                <a:gd name="T0" fmla="*/ 6 w 10"/>
                <a:gd name="T1" fmla="*/ 0 h 11"/>
                <a:gd name="T2" fmla="*/ 4 w 10"/>
                <a:gd name="T3" fmla="*/ 0 h 11"/>
                <a:gd name="T4" fmla="*/ 2 w 10"/>
                <a:gd name="T5" fmla="*/ 1 h 11"/>
                <a:gd name="T6" fmla="*/ 1 w 10"/>
                <a:gd name="T7" fmla="*/ 3 h 11"/>
                <a:gd name="T8" fmla="*/ 0 w 10"/>
                <a:gd name="T9" fmla="*/ 5 h 11"/>
                <a:gd name="T10" fmla="*/ 1 w 10"/>
                <a:gd name="T11" fmla="*/ 10 h 11"/>
                <a:gd name="T12" fmla="*/ 2 w 10"/>
                <a:gd name="T13" fmla="*/ 11 h 11"/>
                <a:gd name="T14" fmla="*/ 4 w 10"/>
                <a:gd name="T15" fmla="*/ 11 h 11"/>
                <a:gd name="T16" fmla="*/ 4 w 10"/>
                <a:gd name="T17" fmla="*/ 11 h 11"/>
                <a:gd name="T18" fmla="*/ 8 w 10"/>
                <a:gd name="T19" fmla="*/ 10 h 11"/>
                <a:gd name="T20" fmla="*/ 9 w 10"/>
                <a:gd name="T21" fmla="*/ 8 h 11"/>
                <a:gd name="T22" fmla="*/ 10 w 10"/>
                <a:gd name="T23" fmla="*/ 5 h 11"/>
                <a:gd name="T24" fmla="*/ 10 w 10"/>
                <a:gd name="T25" fmla="*/ 3 h 11"/>
                <a:gd name="T26" fmla="*/ 9 w 10"/>
                <a:gd name="T27" fmla="*/ 1 h 11"/>
                <a:gd name="T28" fmla="*/ 8 w 10"/>
                <a:gd name="T29" fmla="*/ 0 h 11"/>
                <a:gd name="T30" fmla="*/ 6 w 10"/>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1">
                  <a:moveTo>
                    <a:pt x="6" y="0"/>
                  </a:moveTo>
                  <a:cubicBezTo>
                    <a:pt x="6" y="0"/>
                    <a:pt x="5" y="0"/>
                    <a:pt x="4" y="0"/>
                  </a:cubicBezTo>
                  <a:cubicBezTo>
                    <a:pt x="4" y="0"/>
                    <a:pt x="3" y="1"/>
                    <a:pt x="2" y="1"/>
                  </a:cubicBezTo>
                  <a:cubicBezTo>
                    <a:pt x="2" y="2"/>
                    <a:pt x="1" y="2"/>
                    <a:pt x="1" y="3"/>
                  </a:cubicBezTo>
                  <a:cubicBezTo>
                    <a:pt x="0" y="4"/>
                    <a:pt x="0" y="5"/>
                    <a:pt x="0" y="5"/>
                  </a:cubicBezTo>
                  <a:cubicBezTo>
                    <a:pt x="0" y="7"/>
                    <a:pt x="0" y="9"/>
                    <a:pt x="1" y="10"/>
                  </a:cubicBezTo>
                  <a:cubicBezTo>
                    <a:pt x="1" y="10"/>
                    <a:pt x="1" y="11"/>
                    <a:pt x="2" y="11"/>
                  </a:cubicBezTo>
                  <a:cubicBezTo>
                    <a:pt x="2" y="11"/>
                    <a:pt x="3" y="11"/>
                    <a:pt x="4" y="11"/>
                  </a:cubicBezTo>
                  <a:cubicBezTo>
                    <a:pt x="4" y="11"/>
                    <a:pt x="4" y="11"/>
                    <a:pt x="4" y="11"/>
                  </a:cubicBezTo>
                  <a:cubicBezTo>
                    <a:pt x="5" y="11"/>
                    <a:pt x="6" y="11"/>
                    <a:pt x="8" y="10"/>
                  </a:cubicBezTo>
                  <a:cubicBezTo>
                    <a:pt x="8" y="9"/>
                    <a:pt x="9" y="8"/>
                    <a:pt x="9" y="8"/>
                  </a:cubicBezTo>
                  <a:cubicBezTo>
                    <a:pt x="9" y="7"/>
                    <a:pt x="10" y="6"/>
                    <a:pt x="10" y="5"/>
                  </a:cubicBezTo>
                  <a:cubicBezTo>
                    <a:pt x="10" y="5"/>
                    <a:pt x="10" y="4"/>
                    <a:pt x="10" y="3"/>
                  </a:cubicBezTo>
                  <a:cubicBezTo>
                    <a:pt x="10" y="2"/>
                    <a:pt x="10" y="2"/>
                    <a:pt x="9" y="1"/>
                  </a:cubicBezTo>
                  <a:cubicBezTo>
                    <a:pt x="9" y="1"/>
                    <a:pt x="9" y="0"/>
                    <a:pt x="8" y="0"/>
                  </a:cubicBezTo>
                  <a:cubicBezTo>
                    <a:pt x="7" y="0"/>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a:extLst>
                <a:ext uri="{FF2B5EF4-FFF2-40B4-BE49-F238E27FC236}">
                  <a16:creationId xmlns:a16="http://schemas.microsoft.com/office/drawing/2014/main" id="{A7594F61-0CE3-4B18-AAC1-29CFF97C0C4A}"/>
                </a:ext>
              </a:extLst>
            </p:cNvPr>
            <p:cNvSpPr>
              <a:spLocks/>
            </p:cNvSpPr>
            <p:nvPr/>
          </p:nvSpPr>
          <p:spPr bwMode="auto">
            <a:xfrm>
              <a:off x="-890588" y="9310688"/>
              <a:ext cx="30163" cy="12700"/>
            </a:xfrm>
            <a:custGeom>
              <a:avLst/>
              <a:gdLst>
                <a:gd name="T0" fmla="*/ 5 w 11"/>
                <a:gd name="T1" fmla="*/ 0 h 5"/>
                <a:gd name="T2" fmla="*/ 1 w 11"/>
                <a:gd name="T3" fmla="*/ 0 h 5"/>
                <a:gd name="T4" fmla="*/ 0 w 11"/>
                <a:gd name="T5" fmla="*/ 2 h 5"/>
                <a:gd name="T6" fmla="*/ 2 w 11"/>
                <a:gd name="T7" fmla="*/ 4 h 5"/>
                <a:gd name="T8" fmla="*/ 6 w 11"/>
                <a:gd name="T9" fmla="*/ 5 h 5"/>
                <a:gd name="T10" fmla="*/ 6 w 11"/>
                <a:gd name="T11" fmla="*/ 5 h 5"/>
                <a:gd name="T12" fmla="*/ 10 w 11"/>
                <a:gd name="T13" fmla="*/ 4 h 5"/>
                <a:gd name="T14" fmla="*/ 11 w 11"/>
                <a:gd name="T15" fmla="*/ 3 h 5"/>
                <a:gd name="T16" fmla="*/ 9 w 11"/>
                <a:gd name="T17" fmla="*/ 0 h 5"/>
                <a:gd name="T18" fmla="*/ 5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5" y="0"/>
                  </a:moveTo>
                  <a:cubicBezTo>
                    <a:pt x="4" y="0"/>
                    <a:pt x="2" y="0"/>
                    <a:pt x="1" y="0"/>
                  </a:cubicBezTo>
                  <a:cubicBezTo>
                    <a:pt x="0" y="1"/>
                    <a:pt x="0" y="2"/>
                    <a:pt x="0" y="2"/>
                  </a:cubicBezTo>
                  <a:cubicBezTo>
                    <a:pt x="0" y="3"/>
                    <a:pt x="1" y="4"/>
                    <a:pt x="2" y="4"/>
                  </a:cubicBezTo>
                  <a:cubicBezTo>
                    <a:pt x="3" y="5"/>
                    <a:pt x="5" y="5"/>
                    <a:pt x="6" y="5"/>
                  </a:cubicBezTo>
                  <a:cubicBezTo>
                    <a:pt x="6" y="5"/>
                    <a:pt x="6" y="5"/>
                    <a:pt x="6" y="5"/>
                  </a:cubicBezTo>
                  <a:cubicBezTo>
                    <a:pt x="8" y="5"/>
                    <a:pt x="9" y="5"/>
                    <a:pt x="10" y="4"/>
                  </a:cubicBezTo>
                  <a:cubicBezTo>
                    <a:pt x="11" y="4"/>
                    <a:pt x="11" y="3"/>
                    <a:pt x="11" y="3"/>
                  </a:cubicBezTo>
                  <a:cubicBezTo>
                    <a:pt x="11" y="2"/>
                    <a:pt x="10" y="1"/>
                    <a:pt x="9" y="0"/>
                  </a:cubicBezTo>
                  <a:cubicBezTo>
                    <a:pt x="8"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A284804E-7925-4B0B-96A6-2F12C4E00E5B}"/>
                </a:ext>
              </a:extLst>
            </p:cNvPr>
            <p:cNvSpPr>
              <a:spLocks noEditPoints="1"/>
            </p:cNvSpPr>
            <p:nvPr/>
          </p:nvSpPr>
          <p:spPr bwMode="auto">
            <a:xfrm>
              <a:off x="-717550" y="8936038"/>
              <a:ext cx="13457238" cy="784225"/>
            </a:xfrm>
            <a:custGeom>
              <a:avLst/>
              <a:gdLst>
                <a:gd name="T0" fmla="*/ 933 w 4999"/>
                <a:gd name="T1" fmla="*/ 284 h 291"/>
                <a:gd name="T2" fmla="*/ 876 w 4999"/>
                <a:gd name="T3" fmla="*/ 287 h 291"/>
                <a:gd name="T4" fmla="*/ 1077 w 4999"/>
                <a:gd name="T5" fmla="*/ 279 h 291"/>
                <a:gd name="T6" fmla="*/ 1143 w 4999"/>
                <a:gd name="T7" fmla="*/ 263 h 291"/>
                <a:gd name="T8" fmla="*/ 744 w 4999"/>
                <a:gd name="T9" fmla="*/ 271 h 291"/>
                <a:gd name="T10" fmla="*/ 3062 w 4999"/>
                <a:gd name="T11" fmla="*/ 258 h 291"/>
                <a:gd name="T12" fmla="*/ 3202 w 4999"/>
                <a:gd name="T13" fmla="*/ 258 h 291"/>
                <a:gd name="T14" fmla="*/ 2994 w 4999"/>
                <a:gd name="T15" fmla="*/ 270 h 291"/>
                <a:gd name="T16" fmla="*/ 3281 w 4999"/>
                <a:gd name="T17" fmla="*/ 263 h 291"/>
                <a:gd name="T18" fmla="*/ 3432 w 4999"/>
                <a:gd name="T19" fmla="*/ 255 h 291"/>
                <a:gd name="T20" fmla="*/ 2934 w 4999"/>
                <a:gd name="T21" fmla="*/ 264 h 291"/>
                <a:gd name="T22" fmla="*/ 3507 w 4999"/>
                <a:gd name="T23" fmla="*/ 264 h 291"/>
                <a:gd name="T24" fmla="*/ 671 w 4999"/>
                <a:gd name="T25" fmla="*/ 250 h 291"/>
                <a:gd name="T26" fmla="*/ 1218 w 4999"/>
                <a:gd name="T27" fmla="*/ 247 h 291"/>
                <a:gd name="T28" fmla="*/ 3666 w 4999"/>
                <a:gd name="T29" fmla="*/ 257 h 291"/>
                <a:gd name="T30" fmla="*/ 2882 w 4999"/>
                <a:gd name="T31" fmla="*/ 242 h 291"/>
                <a:gd name="T32" fmla="*/ 604 w 4999"/>
                <a:gd name="T33" fmla="*/ 238 h 291"/>
                <a:gd name="T34" fmla="*/ 3820 w 4999"/>
                <a:gd name="T35" fmla="*/ 239 h 291"/>
                <a:gd name="T36" fmla="*/ 1300 w 4999"/>
                <a:gd name="T37" fmla="*/ 240 h 291"/>
                <a:gd name="T38" fmla="*/ 2829 w 4999"/>
                <a:gd name="T39" fmla="*/ 227 h 291"/>
                <a:gd name="T40" fmla="*/ 3906 w 4999"/>
                <a:gd name="T41" fmla="*/ 225 h 291"/>
                <a:gd name="T42" fmla="*/ 3972 w 4999"/>
                <a:gd name="T43" fmla="*/ 227 h 291"/>
                <a:gd name="T44" fmla="*/ 471 w 4999"/>
                <a:gd name="T45" fmla="*/ 212 h 291"/>
                <a:gd name="T46" fmla="*/ 1380 w 4999"/>
                <a:gd name="T47" fmla="*/ 205 h 291"/>
                <a:gd name="T48" fmla="*/ 4042 w 4999"/>
                <a:gd name="T49" fmla="*/ 211 h 291"/>
                <a:gd name="T50" fmla="*/ 411 w 4999"/>
                <a:gd name="T51" fmla="*/ 204 h 291"/>
                <a:gd name="T52" fmla="*/ 4122 w 4999"/>
                <a:gd name="T53" fmla="*/ 192 h 291"/>
                <a:gd name="T54" fmla="*/ 332 w 4999"/>
                <a:gd name="T55" fmla="*/ 189 h 291"/>
                <a:gd name="T56" fmla="*/ 1459 w 4999"/>
                <a:gd name="T57" fmla="*/ 194 h 291"/>
                <a:gd name="T58" fmla="*/ 4186 w 4999"/>
                <a:gd name="T59" fmla="*/ 182 h 291"/>
                <a:gd name="T60" fmla="*/ 2686 w 4999"/>
                <a:gd name="T61" fmla="*/ 165 h 291"/>
                <a:gd name="T62" fmla="*/ 4235 w 4999"/>
                <a:gd name="T63" fmla="*/ 169 h 291"/>
                <a:gd name="T64" fmla="*/ 210 w 4999"/>
                <a:gd name="T65" fmla="*/ 167 h 291"/>
                <a:gd name="T66" fmla="*/ 4995 w 4999"/>
                <a:gd name="T67" fmla="*/ 162 h 291"/>
                <a:gd name="T68" fmla="*/ 4872 w 4999"/>
                <a:gd name="T69" fmla="*/ 162 h 291"/>
                <a:gd name="T70" fmla="*/ 1542 w 4999"/>
                <a:gd name="T71" fmla="*/ 168 h 291"/>
                <a:gd name="T72" fmla="*/ 137 w 4999"/>
                <a:gd name="T73" fmla="*/ 153 h 291"/>
                <a:gd name="T74" fmla="*/ 4823 w 4999"/>
                <a:gd name="T75" fmla="*/ 152 h 291"/>
                <a:gd name="T76" fmla="*/ 4765 w 4999"/>
                <a:gd name="T77" fmla="*/ 159 h 291"/>
                <a:gd name="T78" fmla="*/ 77 w 4999"/>
                <a:gd name="T79" fmla="*/ 149 h 291"/>
                <a:gd name="T80" fmla="*/ 4357 w 4999"/>
                <a:gd name="T81" fmla="*/ 144 h 291"/>
                <a:gd name="T82" fmla="*/ 2635 w 4999"/>
                <a:gd name="T83" fmla="*/ 145 h 291"/>
                <a:gd name="T84" fmla="*/ 8 w 4999"/>
                <a:gd name="T85" fmla="*/ 146 h 291"/>
                <a:gd name="T86" fmla="*/ 4666 w 4999"/>
                <a:gd name="T87" fmla="*/ 140 h 291"/>
                <a:gd name="T88" fmla="*/ 4615 w 4999"/>
                <a:gd name="T89" fmla="*/ 137 h 291"/>
                <a:gd name="T90" fmla="*/ 4454 w 4999"/>
                <a:gd name="T91" fmla="*/ 139 h 291"/>
                <a:gd name="T92" fmla="*/ 4565 w 4999"/>
                <a:gd name="T93" fmla="*/ 139 h 291"/>
                <a:gd name="T94" fmla="*/ 4513 w 4999"/>
                <a:gd name="T95" fmla="*/ 134 h 291"/>
                <a:gd name="T96" fmla="*/ 2591 w 4999"/>
                <a:gd name="T97" fmla="*/ 121 h 291"/>
                <a:gd name="T98" fmla="*/ 1708 w 4999"/>
                <a:gd name="T99" fmla="*/ 116 h 291"/>
                <a:gd name="T100" fmla="*/ 2552 w 4999"/>
                <a:gd name="T101" fmla="*/ 93 h 291"/>
                <a:gd name="T102" fmla="*/ 2505 w 4999"/>
                <a:gd name="T103" fmla="*/ 70 h 291"/>
                <a:gd name="T104" fmla="*/ 1868 w 4999"/>
                <a:gd name="T105" fmla="*/ 63 h 291"/>
                <a:gd name="T106" fmla="*/ 2460 w 4999"/>
                <a:gd name="T107" fmla="*/ 57 h 291"/>
                <a:gd name="T108" fmla="*/ 1958 w 4999"/>
                <a:gd name="T109" fmla="*/ 35 h 291"/>
                <a:gd name="T110" fmla="*/ 2034 w 4999"/>
                <a:gd name="T111" fmla="*/ 19 h 291"/>
                <a:gd name="T112" fmla="*/ 2351 w 4999"/>
                <a:gd name="T113" fmla="*/ 29 h 291"/>
                <a:gd name="T114" fmla="*/ 2110 w 4999"/>
                <a:gd name="T115" fmla="*/ 13 h 291"/>
                <a:gd name="T116" fmla="*/ 2177 w 4999"/>
                <a:gd name="T117" fmla="*/ 0 h 291"/>
                <a:gd name="T118" fmla="*/ 2234 w 4999"/>
                <a:gd name="T119" fmla="*/ 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99" h="291">
                  <a:moveTo>
                    <a:pt x="1000" y="279"/>
                  </a:moveTo>
                  <a:cubicBezTo>
                    <a:pt x="1000" y="279"/>
                    <a:pt x="1000" y="279"/>
                    <a:pt x="1000" y="279"/>
                  </a:cubicBezTo>
                  <a:cubicBezTo>
                    <a:pt x="997" y="279"/>
                    <a:pt x="996" y="281"/>
                    <a:pt x="997" y="285"/>
                  </a:cubicBezTo>
                  <a:cubicBezTo>
                    <a:pt x="999" y="288"/>
                    <a:pt x="1003" y="291"/>
                    <a:pt x="1006" y="291"/>
                  </a:cubicBezTo>
                  <a:cubicBezTo>
                    <a:pt x="1006" y="291"/>
                    <a:pt x="1006" y="291"/>
                    <a:pt x="1006" y="291"/>
                  </a:cubicBezTo>
                  <a:cubicBezTo>
                    <a:pt x="1009" y="291"/>
                    <a:pt x="1010" y="288"/>
                    <a:pt x="1009" y="284"/>
                  </a:cubicBezTo>
                  <a:cubicBezTo>
                    <a:pt x="1007" y="281"/>
                    <a:pt x="1003" y="279"/>
                    <a:pt x="1000" y="279"/>
                  </a:cubicBezTo>
                  <a:moveTo>
                    <a:pt x="935" y="278"/>
                  </a:moveTo>
                  <a:cubicBezTo>
                    <a:pt x="932" y="278"/>
                    <a:pt x="931" y="281"/>
                    <a:pt x="933" y="284"/>
                  </a:cubicBezTo>
                  <a:cubicBezTo>
                    <a:pt x="934" y="287"/>
                    <a:pt x="938" y="290"/>
                    <a:pt x="941" y="290"/>
                  </a:cubicBezTo>
                  <a:cubicBezTo>
                    <a:pt x="941" y="290"/>
                    <a:pt x="941" y="290"/>
                    <a:pt x="941" y="290"/>
                  </a:cubicBezTo>
                  <a:cubicBezTo>
                    <a:pt x="944" y="290"/>
                    <a:pt x="945" y="288"/>
                    <a:pt x="944" y="285"/>
                  </a:cubicBezTo>
                  <a:cubicBezTo>
                    <a:pt x="942" y="281"/>
                    <a:pt x="938" y="278"/>
                    <a:pt x="935" y="278"/>
                  </a:cubicBezTo>
                  <a:cubicBezTo>
                    <a:pt x="935" y="278"/>
                    <a:pt x="935" y="278"/>
                    <a:pt x="935" y="278"/>
                  </a:cubicBezTo>
                  <a:moveTo>
                    <a:pt x="870" y="275"/>
                  </a:moveTo>
                  <a:cubicBezTo>
                    <a:pt x="867" y="275"/>
                    <a:pt x="866" y="277"/>
                    <a:pt x="868" y="280"/>
                  </a:cubicBezTo>
                  <a:cubicBezTo>
                    <a:pt x="869" y="284"/>
                    <a:pt x="873" y="286"/>
                    <a:pt x="876" y="287"/>
                  </a:cubicBezTo>
                  <a:cubicBezTo>
                    <a:pt x="876" y="287"/>
                    <a:pt x="876" y="287"/>
                    <a:pt x="876" y="287"/>
                  </a:cubicBezTo>
                  <a:cubicBezTo>
                    <a:pt x="879" y="287"/>
                    <a:pt x="880" y="284"/>
                    <a:pt x="879" y="281"/>
                  </a:cubicBezTo>
                  <a:cubicBezTo>
                    <a:pt x="877" y="278"/>
                    <a:pt x="873" y="275"/>
                    <a:pt x="870" y="275"/>
                  </a:cubicBezTo>
                  <a:cubicBezTo>
                    <a:pt x="870" y="275"/>
                    <a:pt x="870" y="275"/>
                    <a:pt x="870" y="275"/>
                  </a:cubicBezTo>
                  <a:moveTo>
                    <a:pt x="1069" y="273"/>
                  </a:moveTo>
                  <a:cubicBezTo>
                    <a:pt x="1069" y="273"/>
                    <a:pt x="1069" y="273"/>
                    <a:pt x="1069" y="273"/>
                  </a:cubicBezTo>
                  <a:cubicBezTo>
                    <a:pt x="1065" y="274"/>
                    <a:pt x="1064" y="277"/>
                    <a:pt x="1065" y="280"/>
                  </a:cubicBezTo>
                  <a:cubicBezTo>
                    <a:pt x="1067" y="283"/>
                    <a:pt x="1070" y="286"/>
                    <a:pt x="1074" y="286"/>
                  </a:cubicBezTo>
                  <a:cubicBezTo>
                    <a:pt x="1074" y="286"/>
                    <a:pt x="1074" y="286"/>
                    <a:pt x="1074" y="286"/>
                  </a:cubicBezTo>
                  <a:cubicBezTo>
                    <a:pt x="1078" y="285"/>
                    <a:pt x="1079" y="282"/>
                    <a:pt x="1077" y="279"/>
                  </a:cubicBezTo>
                  <a:cubicBezTo>
                    <a:pt x="1076" y="276"/>
                    <a:pt x="1072" y="273"/>
                    <a:pt x="1069" y="273"/>
                  </a:cubicBezTo>
                  <a:moveTo>
                    <a:pt x="804" y="269"/>
                  </a:moveTo>
                  <a:cubicBezTo>
                    <a:pt x="801" y="269"/>
                    <a:pt x="800" y="271"/>
                    <a:pt x="802" y="274"/>
                  </a:cubicBezTo>
                  <a:cubicBezTo>
                    <a:pt x="803" y="277"/>
                    <a:pt x="807" y="280"/>
                    <a:pt x="810" y="280"/>
                  </a:cubicBezTo>
                  <a:cubicBezTo>
                    <a:pt x="811" y="280"/>
                    <a:pt x="811" y="280"/>
                    <a:pt x="811" y="280"/>
                  </a:cubicBezTo>
                  <a:cubicBezTo>
                    <a:pt x="814" y="280"/>
                    <a:pt x="815" y="278"/>
                    <a:pt x="813" y="275"/>
                  </a:cubicBezTo>
                  <a:cubicBezTo>
                    <a:pt x="811" y="272"/>
                    <a:pt x="808" y="269"/>
                    <a:pt x="805" y="269"/>
                  </a:cubicBezTo>
                  <a:cubicBezTo>
                    <a:pt x="804" y="269"/>
                    <a:pt x="804" y="269"/>
                    <a:pt x="804" y="269"/>
                  </a:cubicBezTo>
                  <a:moveTo>
                    <a:pt x="1143" y="263"/>
                  </a:moveTo>
                  <a:cubicBezTo>
                    <a:pt x="1142" y="263"/>
                    <a:pt x="1142" y="263"/>
                    <a:pt x="1141" y="263"/>
                  </a:cubicBezTo>
                  <a:cubicBezTo>
                    <a:pt x="1138" y="263"/>
                    <a:pt x="1136" y="267"/>
                    <a:pt x="1138" y="270"/>
                  </a:cubicBezTo>
                  <a:cubicBezTo>
                    <a:pt x="1139" y="273"/>
                    <a:pt x="1142" y="275"/>
                    <a:pt x="1145" y="275"/>
                  </a:cubicBezTo>
                  <a:cubicBezTo>
                    <a:pt x="1146" y="275"/>
                    <a:pt x="1146" y="275"/>
                    <a:pt x="1146" y="275"/>
                  </a:cubicBezTo>
                  <a:cubicBezTo>
                    <a:pt x="1150" y="274"/>
                    <a:pt x="1152" y="271"/>
                    <a:pt x="1150" y="268"/>
                  </a:cubicBezTo>
                  <a:cubicBezTo>
                    <a:pt x="1149" y="265"/>
                    <a:pt x="1146" y="263"/>
                    <a:pt x="1143" y="263"/>
                  </a:cubicBezTo>
                  <a:moveTo>
                    <a:pt x="738" y="260"/>
                  </a:moveTo>
                  <a:cubicBezTo>
                    <a:pt x="735" y="260"/>
                    <a:pt x="734" y="262"/>
                    <a:pt x="736" y="265"/>
                  </a:cubicBezTo>
                  <a:cubicBezTo>
                    <a:pt x="737" y="268"/>
                    <a:pt x="741" y="271"/>
                    <a:pt x="744" y="271"/>
                  </a:cubicBezTo>
                  <a:cubicBezTo>
                    <a:pt x="744" y="271"/>
                    <a:pt x="745" y="271"/>
                    <a:pt x="745" y="271"/>
                  </a:cubicBezTo>
                  <a:cubicBezTo>
                    <a:pt x="747" y="271"/>
                    <a:pt x="748" y="269"/>
                    <a:pt x="747" y="267"/>
                  </a:cubicBezTo>
                  <a:cubicBezTo>
                    <a:pt x="745" y="264"/>
                    <a:pt x="742" y="261"/>
                    <a:pt x="738" y="260"/>
                  </a:cubicBezTo>
                  <a:cubicBezTo>
                    <a:pt x="738" y="260"/>
                    <a:pt x="738" y="260"/>
                    <a:pt x="738" y="260"/>
                  </a:cubicBezTo>
                  <a:moveTo>
                    <a:pt x="3062" y="258"/>
                  </a:moveTo>
                  <a:cubicBezTo>
                    <a:pt x="3059" y="258"/>
                    <a:pt x="3055" y="261"/>
                    <a:pt x="3054" y="264"/>
                  </a:cubicBezTo>
                  <a:cubicBezTo>
                    <a:pt x="3054" y="268"/>
                    <a:pt x="3055" y="270"/>
                    <a:pt x="3058" y="270"/>
                  </a:cubicBezTo>
                  <a:cubicBezTo>
                    <a:pt x="3061" y="270"/>
                    <a:pt x="3065" y="268"/>
                    <a:pt x="3066" y="264"/>
                  </a:cubicBezTo>
                  <a:cubicBezTo>
                    <a:pt x="3067" y="261"/>
                    <a:pt x="3065" y="258"/>
                    <a:pt x="3062" y="258"/>
                  </a:cubicBezTo>
                  <a:moveTo>
                    <a:pt x="3130" y="258"/>
                  </a:moveTo>
                  <a:cubicBezTo>
                    <a:pt x="3130" y="258"/>
                    <a:pt x="3130" y="258"/>
                    <a:pt x="3130" y="258"/>
                  </a:cubicBezTo>
                  <a:cubicBezTo>
                    <a:pt x="3127" y="258"/>
                    <a:pt x="3124" y="261"/>
                    <a:pt x="3123" y="264"/>
                  </a:cubicBezTo>
                  <a:cubicBezTo>
                    <a:pt x="3122" y="268"/>
                    <a:pt x="3124" y="270"/>
                    <a:pt x="3127" y="270"/>
                  </a:cubicBezTo>
                  <a:cubicBezTo>
                    <a:pt x="3127" y="270"/>
                    <a:pt x="3127" y="270"/>
                    <a:pt x="3127" y="270"/>
                  </a:cubicBezTo>
                  <a:cubicBezTo>
                    <a:pt x="3130" y="270"/>
                    <a:pt x="3134" y="268"/>
                    <a:pt x="3135" y="264"/>
                  </a:cubicBezTo>
                  <a:cubicBezTo>
                    <a:pt x="3136" y="261"/>
                    <a:pt x="3134" y="258"/>
                    <a:pt x="3130" y="258"/>
                  </a:cubicBezTo>
                  <a:moveTo>
                    <a:pt x="3202" y="258"/>
                  </a:moveTo>
                  <a:cubicBezTo>
                    <a:pt x="3202" y="258"/>
                    <a:pt x="3202" y="258"/>
                    <a:pt x="3202" y="258"/>
                  </a:cubicBezTo>
                  <a:cubicBezTo>
                    <a:pt x="3199" y="258"/>
                    <a:pt x="3195" y="261"/>
                    <a:pt x="3194" y="264"/>
                  </a:cubicBezTo>
                  <a:cubicBezTo>
                    <a:pt x="3193" y="267"/>
                    <a:pt x="3195" y="270"/>
                    <a:pt x="3199" y="270"/>
                  </a:cubicBezTo>
                  <a:cubicBezTo>
                    <a:pt x="3199" y="270"/>
                    <a:pt x="3199" y="270"/>
                    <a:pt x="3199" y="270"/>
                  </a:cubicBezTo>
                  <a:cubicBezTo>
                    <a:pt x="3202" y="270"/>
                    <a:pt x="3206" y="267"/>
                    <a:pt x="3207" y="264"/>
                  </a:cubicBezTo>
                  <a:cubicBezTo>
                    <a:pt x="3208" y="261"/>
                    <a:pt x="3206" y="258"/>
                    <a:pt x="3202" y="258"/>
                  </a:cubicBezTo>
                  <a:moveTo>
                    <a:pt x="2997" y="258"/>
                  </a:moveTo>
                  <a:cubicBezTo>
                    <a:pt x="2994" y="258"/>
                    <a:pt x="2991" y="260"/>
                    <a:pt x="2990" y="263"/>
                  </a:cubicBezTo>
                  <a:cubicBezTo>
                    <a:pt x="2989" y="267"/>
                    <a:pt x="2991" y="269"/>
                    <a:pt x="2994" y="270"/>
                  </a:cubicBezTo>
                  <a:cubicBezTo>
                    <a:pt x="2994" y="270"/>
                    <a:pt x="2994" y="270"/>
                    <a:pt x="2994" y="270"/>
                  </a:cubicBezTo>
                  <a:cubicBezTo>
                    <a:pt x="2997" y="270"/>
                    <a:pt x="3000" y="267"/>
                    <a:pt x="3001" y="264"/>
                  </a:cubicBezTo>
                  <a:cubicBezTo>
                    <a:pt x="3002" y="261"/>
                    <a:pt x="3000" y="258"/>
                    <a:pt x="2997" y="258"/>
                  </a:cubicBezTo>
                  <a:cubicBezTo>
                    <a:pt x="2997" y="258"/>
                    <a:pt x="2997" y="258"/>
                    <a:pt x="2997" y="258"/>
                  </a:cubicBezTo>
                  <a:moveTo>
                    <a:pt x="3277" y="258"/>
                  </a:moveTo>
                  <a:cubicBezTo>
                    <a:pt x="3277" y="258"/>
                    <a:pt x="3277" y="258"/>
                    <a:pt x="3277" y="258"/>
                  </a:cubicBezTo>
                  <a:cubicBezTo>
                    <a:pt x="3273" y="258"/>
                    <a:pt x="3270" y="260"/>
                    <a:pt x="3269" y="264"/>
                  </a:cubicBezTo>
                  <a:cubicBezTo>
                    <a:pt x="3267" y="267"/>
                    <a:pt x="3269" y="269"/>
                    <a:pt x="3273" y="269"/>
                  </a:cubicBezTo>
                  <a:cubicBezTo>
                    <a:pt x="3273" y="269"/>
                    <a:pt x="3273" y="269"/>
                    <a:pt x="3273" y="269"/>
                  </a:cubicBezTo>
                  <a:cubicBezTo>
                    <a:pt x="3276" y="269"/>
                    <a:pt x="3280" y="267"/>
                    <a:pt x="3281" y="263"/>
                  </a:cubicBezTo>
                  <a:cubicBezTo>
                    <a:pt x="3282" y="260"/>
                    <a:pt x="3281" y="258"/>
                    <a:pt x="3277" y="258"/>
                  </a:cubicBezTo>
                  <a:moveTo>
                    <a:pt x="3354" y="256"/>
                  </a:moveTo>
                  <a:cubicBezTo>
                    <a:pt x="3354" y="256"/>
                    <a:pt x="3354" y="256"/>
                    <a:pt x="3354" y="256"/>
                  </a:cubicBezTo>
                  <a:cubicBezTo>
                    <a:pt x="3350" y="256"/>
                    <a:pt x="3346" y="259"/>
                    <a:pt x="3345" y="262"/>
                  </a:cubicBezTo>
                  <a:cubicBezTo>
                    <a:pt x="3344" y="266"/>
                    <a:pt x="3346" y="268"/>
                    <a:pt x="3349" y="268"/>
                  </a:cubicBezTo>
                  <a:cubicBezTo>
                    <a:pt x="3349" y="268"/>
                    <a:pt x="3349" y="268"/>
                    <a:pt x="3349" y="268"/>
                  </a:cubicBezTo>
                  <a:cubicBezTo>
                    <a:pt x="3353" y="268"/>
                    <a:pt x="3357" y="266"/>
                    <a:pt x="3358" y="262"/>
                  </a:cubicBezTo>
                  <a:cubicBezTo>
                    <a:pt x="3359" y="259"/>
                    <a:pt x="3357" y="256"/>
                    <a:pt x="3354" y="256"/>
                  </a:cubicBezTo>
                  <a:moveTo>
                    <a:pt x="3432" y="255"/>
                  </a:moveTo>
                  <a:cubicBezTo>
                    <a:pt x="3432" y="255"/>
                    <a:pt x="3432" y="255"/>
                    <a:pt x="3432" y="255"/>
                  </a:cubicBezTo>
                  <a:cubicBezTo>
                    <a:pt x="3429" y="255"/>
                    <a:pt x="3424" y="257"/>
                    <a:pt x="3423" y="261"/>
                  </a:cubicBezTo>
                  <a:cubicBezTo>
                    <a:pt x="3422" y="264"/>
                    <a:pt x="3424" y="267"/>
                    <a:pt x="3427" y="267"/>
                  </a:cubicBezTo>
                  <a:cubicBezTo>
                    <a:pt x="3427" y="267"/>
                    <a:pt x="3427" y="267"/>
                    <a:pt x="3428" y="267"/>
                  </a:cubicBezTo>
                  <a:cubicBezTo>
                    <a:pt x="3431" y="267"/>
                    <a:pt x="3435" y="264"/>
                    <a:pt x="3437" y="260"/>
                  </a:cubicBezTo>
                  <a:cubicBezTo>
                    <a:pt x="3438" y="257"/>
                    <a:pt x="3436" y="255"/>
                    <a:pt x="3432" y="255"/>
                  </a:cubicBezTo>
                  <a:moveTo>
                    <a:pt x="2937" y="252"/>
                  </a:moveTo>
                  <a:cubicBezTo>
                    <a:pt x="2935" y="252"/>
                    <a:pt x="2932" y="255"/>
                    <a:pt x="2931" y="258"/>
                  </a:cubicBezTo>
                  <a:cubicBezTo>
                    <a:pt x="2930" y="261"/>
                    <a:pt x="2931" y="264"/>
                    <a:pt x="2934" y="264"/>
                  </a:cubicBezTo>
                  <a:cubicBezTo>
                    <a:pt x="2934" y="264"/>
                    <a:pt x="2934" y="264"/>
                    <a:pt x="2935" y="264"/>
                  </a:cubicBezTo>
                  <a:cubicBezTo>
                    <a:pt x="2937" y="264"/>
                    <a:pt x="2940" y="262"/>
                    <a:pt x="2941" y="259"/>
                  </a:cubicBezTo>
                  <a:cubicBezTo>
                    <a:pt x="2942" y="256"/>
                    <a:pt x="2940" y="253"/>
                    <a:pt x="2938" y="252"/>
                  </a:cubicBezTo>
                  <a:cubicBezTo>
                    <a:pt x="2937" y="252"/>
                    <a:pt x="2937" y="252"/>
                    <a:pt x="2937" y="252"/>
                  </a:cubicBezTo>
                  <a:moveTo>
                    <a:pt x="3512" y="252"/>
                  </a:moveTo>
                  <a:cubicBezTo>
                    <a:pt x="3512" y="252"/>
                    <a:pt x="3512" y="252"/>
                    <a:pt x="3512" y="252"/>
                  </a:cubicBezTo>
                  <a:cubicBezTo>
                    <a:pt x="3508" y="252"/>
                    <a:pt x="3504" y="255"/>
                    <a:pt x="3502" y="258"/>
                  </a:cubicBezTo>
                  <a:cubicBezTo>
                    <a:pt x="3501" y="262"/>
                    <a:pt x="3503" y="264"/>
                    <a:pt x="3506" y="264"/>
                  </a:cubicBezTo>
                  <a:cubicBezTo>
                    <a:pt x="3507" y="264"/>
                    <a:pt x="3507" y="264"/>
                    <a:pt x="3507" y="264"/>
                  </a:cubicBezTo>
                  <a:cubicBezTo>
                    <a:pt x="3510" y="264"/>
                    <a:pt x="3515" y="261"/>
                    <a:pt x="3516" y="258"/>
                  </a:cubicBezTo>
                  <a:cubicBezTo>
                    <a:pt x="3517" y="255"/>
                    <a:pt x="3516" y="252"/>
                    <a:pt x="3512" y="252"/>
                  </a:cubicBezTo>
                  <a:moveTo>
                    <a:pt x="671" y="250"/>
                  </a:moveTo>
                  <a:cubicBezTo>
                    <a:pt x="669" y="250"/>
                    <a:pt x="668" y="252"/>
                    <a:pt x="669" y="254"/>
                  </a:cubicBezTo>
                  <a:cubicBezTo>
                    <a:pt x="670" y="257"/>
                    <a:pt x="674" y="260"/>
                    <a:pt x="677" y="261"/>
                  </a:cubicBezTo>
                  <a:cubicBezTo>
                    <a:pt x="677" y="261"/>
                    <a:pt x="678" y="261"/>
                    <a:pt x="678" y="261"/>
                  </a:cubicBezTo>
                  <a:cubicBezTo>
                    <a:pt x="681" y="261"/>
                    <a:pt x="681" y="259"/>
                    <a:pt x="680" y="256"/>
                  </a:cubicBezTo>
                  <a:cubicBezTo>
                    <a:pt x="679" y="253"/>
                    <a:pt x="675" y="251"/>
                    <a:pt x="672" y="250"/>
                  </a:cubicBezTo>
                  <a:cubicBezTo>
                    <a:pt x="672" y="250"/>
                    <a:pt x="671" y="250"/>
                    <a:pt x="671" y="250"/>
                  </a:cubicBezTo>
                  <a:moveTo>
                    <a:pt x="3592" y="249"/>
                  </a:moveTo>
                  <a:cubicBezTo>
                    <a:pt x="3592" y="249"/>
                    <a:pt x="3592" y="249"/>
                    <a:pt x="3592" y="249"/>
                  </a:cubicBezTo>
                  <a:cubicBezTo>
                    <a:pt x="3588" y="249"/>
                    <a:pt x="3584" y="252"/>
                    <a:pt x="3582" y="255"/>
                  </a:cubicBezTo>
                  <a:cubicBezTo>
                    <a:pt x="3581" y="258"/>
                    <a:pt x="3583" y="261"/>
                    <a:pt x="3586" y="261"/>
                  </a:cubicBezTo>
                  <a:cubicBezTo>
                    <a:pt x="3586" y="261"/>
                    <a:pt x="3586" y="261"/>
                    <a:pt x="3586" y="261"/>
                  </a:cubicBezTo>
                  <a:cubicBezTo>
                    <a:pt x="3590" y="261"/>
                    <a:pt x="3594" y="258"/>
                    <a:pt x="3596" y="255"/>
                  </a:cubicBezTo>
                  <a:cubicBezTo>
                    <a:pt x="3597" y="251"/>
                    <a:pt x="3596" y="249"/>
                    <a:pt x="3592" y="249"/>
                  </a:cubicBezTo>
                  <a:moveTo>
                    <a:pt x="1219" y="247"/>
                  </a:moveTo>
                  <a:cubicBezTo>
                    <a:pt x="1219" y="247"/>
                    <a:pt x="1218" y="247"/>
                    <a:pt x="1218" y="247"/>
                  </a:cubicBezTo>
                  <a:cubicBezTo>
                    <a:pt x="1214" y="248"/>
                    <a:pt x="1212" y="252"/>
                    <a:pt x="1213" y="255"/>
                  </a:cubicBezTo>
                  <a:cubicBezTo>
                    <a:pt x="1214" y="258"/>
                    <a:pt x="1217" y="260"/>
                    <a:pt x="1220" y="260"/>
                  </a:cubicBezTo>
                  <a:cubicBezTo>
                    <a:pt x="1221" y="260"/>
                    <a:pt x="1221" y="260"/>
                    <a:pt x="1222" y="260"/>
                  </a:cubicBezTo>
                  <a:cubicBezTo>
                    <a:pt x="1225" y="259"/>
                    <a:pt x="1227" y="255"/>
                    <a:pt x="1226" y="252"/>
                  </a:cubicBezTo>
                  <a:cubicBezTo>
                    <a:pt x="1225" y="249"/>
                    <a:pt x="1222" y="247"/>
                    <a:pt x="1219" y="247"/>
                  </a:cubicBezTo>
                  <a:moveTo>
                    <a:pt x="3672" y="245"/>
                  </a:moveTo>
                  <a:cubicBezTo>
                    <a:pt x="3672" y="245"/>
                    <a:pt x="3672" y="245"/>
                    <a:pt x="3672" y="245"/>
                  </a:cubicBezTo>
                  <a:cubicBezTo>
                    <a:pt x="3668" y="245"/>
                    <a:pt x="3664" y="248"/>
                    <a:pt x="3662" y="251"/>
                  </a:cubicBezTo>
                  <a:cubicBezTo>
                    <a:pt x="3661" y="254"/>
                    <a:pt x="3662" y="257"/>
                    <a:pt x="3666" y="257"/>
                  </a:cubicBezTo>
                  <a:cubicBezTo>
                    <a:pt x="3666" y="257"/>
                    <a:pt x="3666" y="257"/>
                    <a:pt x="3666" y="257"/>
                  </a:cubicBezTo>
                  <a:cubicBezTo>
                    <a:pt x="3670" y="256"/>
                    <a:pt x="3674" y="253"/>
                    <a:pt x="3676" y="250"/>
                  </a:cubicBezTo>
                  <a:cubicBezTo>
                    <a:pt x="3677" y="247"/>
                    <a:pt x="3676" y="245"/>
                    <a:pt x="3672" y="245"/>
                  </a:cubicBezTo>
                  <a:moveTo>
                    <a:pt x="2881" y="242"/>
                  </a:moveTo>
                  <a:cubicBezTo>
                    <a:pt x="2879" y="242"/>
                    <a:pt x="2876" y="244"/>
                    <a:pt x="2875" y="247"/>
                  </a:cubicBezTo>
                  <a:cubicBezTo>
                    <a:pt x="2874" y="250"/>
                    <a:pt x="2876" y="253"/>
                    <a:pt x="2878" y="254"/>
                  </a:cubicBezTo>
                  <a:cubicBezTo>
                    <a:pt x="2878" y="254"/>
                    <a:pt x="2879" y="254"/>
                    <a:pt x="2879" y="254"/>
                  </a:cubicBezTo>
                  <a:cubicBezTo>
                    <a:pt x="2881" y="254"/>
                    <a:pt x="2884" y="252"/>
                    <a:pt x="2885" y="249"/>
                  </a:cubicBezTo>
                  <a:cubicBezTo>
                    <a:pt x="2886" y="246"/>
                    <a:pt x="2884" y="242"/>
                    <a:pt x="2882" y="242"/>
                  </a:cubicBezTo>
                  <a:cubicBezTo>
                    <a:pt x="2882" y="242"/>
                    <a:pt x="2881" y="242"/>
                    <a:pt x="2881" y="242"/>
                  </a:cubicBezTo>
                  <a:moveTo>
                    <a:pt x="3752" y="239"/>
                  </a:moveTo>
                  <a:cubicBezTo>
                    <a:pt x="3752" y="239"/>
                    <a:pt x="3751" y="239"/>
                    <a:pt x="3751" y="239"/>
                  </a:cubicBezTo>
                  <a:cubicBezTo>
                    <a:pt x="3748" y="239"/>
                    <a:pt x="3743" y="242"/>
                    <a:pt x="3741" y="246"/>
                  </a:cubicBezTo>
                  <a:cubicBezTo>
                    <a:pt x="3740" y="249"/>
                    <a:pt x="3741" y="251"/>
                    <a:pt x="3744" y="251"/>
                  </a:cubicBezTo>
                  <a:cubicBezTo>
                    <a:pt x="3745" y="251"/>
                    <a:pt x="3745" y="251"/>
                    <a:pt x="3745" y="251"/>
                  </a:cubicBezTo>
                  <a:cubicBezTo>
                    <a:pt x="3749" y="251"/>
                    <a:pt x="3753" y="248"/>
                    <a:pt x="3755" y="245"/>
                  </a:cubicBezTo>
                  <a:cubicBezTo>
                    <a:pt x="3756" y="242"/>
                    <a:pt x="3755" y="239"/>
                    <a:pt x="3752" y="239"/>
                  </a:cubicBezTo>
                  <a:moveTo>
                    <a:pt x="604" y="238"/>
                  </a:moveTo>
                  <a:cubicBezTo>
                    <a:pt x="602" y="238"/>
                    <a:pt x="601" y="240"/>
                    <a:pt x="602" y="242"/>
                  </a:cubicBezTo>
                  <a:cubicBezTo>
                    <a:pt x="603" y="245"/>
                    <a:pt x="607" y="248"/>
                    <a:pt x="610" y="248"/>
                  </a:cubicBezTo>
                  <a:cubicBezTo>
                    <a:pt x="610" y="248"/>
                    <a:pt x="611" y="248"/>
                    <a:pt x="611" y="248"/>
                  </a:cubicBezTo>
                  <a:cubicBezTo>
                    <a:pt x="613" y="248"/>
                    <a:pt x="614" y="247"/>
                    <a:pt x="613" y="244"/>
                  </a:cubicBezTo>
                  <a:cubicBezTo>
                    <a:pt x="612" y="242"/>
                    <a:pt x="608" y="239"/>
                    <a:pt x="605" y="238"/>
                  </a:cubicBezTo>
                  <a:cubicBezTo>
                    <a:pt x="605" y="238"/>
                    <a:pt x="604" y="238"/>
                    <a:pt x="604" y="238"/>
                  </a:cubicBezTo>
                  <a:moveTo>
                    <a:pt x="3830" y="233"/>
                  </a:moveTo>
                  <a:cubicBezTo>
                    <a:pt x="3830" y="233"/>
                    <a:pt x="3830" y="233"/>
                    <a:pt x="3830" y="233"/>
                  </a:cubicBezTo>
                  <a:cubicBezTo>
                    <a:pt x="3826" y="233"/>
                    <a:pt x="3822" y="236"/>
                    <a:pt x="3820" y="239"/>
                  </a:cubicBezTo>
                  <a:cubicBezTo>
                    <a:pt x="3818" y="242"/>
                    <a:pt x="3819" y="244"/>
                    <a:pt x="3822" y="244"/>
                  </a:cubicBezTo>
                  <a:cubicBezTo>
                    <a:pt x="3823" y="244"/>
                    <a:pt x="3823" y="244"/>
                    <a:pt x="3823" y="244"/>
                  </a:cubicBezTo>
                  <a:cubicBezTo>
                    <a:pt x="3827" y="244"/>
                    <a:pt x="3831" y="241"/>
                    <a:pt x="3833" y="238"/>
                  </a:cubicBezTo>
                  <a:cubicBezTo>
                    <a:pt x="3834" y="235"/>
                    <a:pt x="3833" y="233"/>
                    <a:pt x="3830" y="233"/>
                  </a:cubicBezTo>
                  <a:moveTo>
                    <a:pt x="1298" y="228"/>
                  </a:moveTo>
                  <a:cubicBezTo>
                    <a:pt x="1298" y="228"/>
                    <a:pt x="1297" y="228"/>
                    <a:pt x="1297" y="228"/>
                  </a:cubicBezTo>
                  <a:cubicBezTo>
                    <a:pt x="1293" y="229"/>
                    <a:pt x="1291" y="233"/>
                    <a:pt x="1292" y="236"/>
                  </a:cubicBezTo>
                  <a:cubicBezTo>
                    <a:pt x="1292" y="239"/>
                    <a:pt x="1295" y="241"/>
                    <a:pt x="1298" y="241"/>
                  </a:cubicBezTo>
                  <a:cubicBezTo>
                    <a:pt x="1299" y="241"/>
                    <a:pt x="1299" y="240"/>
                    <a:pt x="1300" y="240"/>
                  </a:cubicBezTo>
                  <a:cubicBezTo>
                    <a:pt x="1304" y="239"/>
                    <a:pt x="1306" y="236"/>
                    <a:pt x="1305" y="232"/>
                  </a:cubicBezTo>
                  <a:cubicBezTo>
                    <a:pt x="1304" y="230"/>
                    <a:pt x="1301" y="228"/>
                    <a:pt x="1298" y="228"/>
                  </a:cubicBezTo>
                  <a:moveTo>
                    <a:pt x="2829" y="227"/>
                  </a:moveTo>
                  <a:cubicBezTo>
                    <a:pt x="2826" y="227"/>
                    <a:pt x="2824" y="229"/>
                    <a:pt x="2823" y="232"/>
                  </a:cubicBezTo>
                  <a:cubicBezTo>
                    <a:pt x="2822" y="235"/>
                    <a:pt x="2823" y="238"/>
                    <a:pt x="2826" y="239"/>
                  </a:cubicBezTo>
                  <a:cubicBezTo>
                    <a:pt x="2826" y="239"/>
                    <a:pt x="2826" y="239"/>
                    <a:pt x="2827" y="239"/>
                  </a:cubicBezTo>
                  <a:cubicBezTo>
                    <a:pt x="2829" y="239"/>
                    <a:pt x="2831" y="237"/>
                    <a:pt x="2832" y="234"/>
                  </a:cubicBezTo>
                  <a:cubicBezTo>
                    <a:pt x="2833" y="231"/>
                    <a:pt x="2832" y="228"/>
                    <a:pt x="2830" y="227"/>
                  </a:cubicBezTo>
                  <a:cubicBezTo>
                    <a:pt x="2829" y="227"/>
                    <a:pt x="2829" y="227"/>
                    <a:pt x="2829" y="227"/>
                  </a:cubicBezTo>
                  <a:moveTo>
                    <a:pt x="537" y="225"/>
                  </a:moveTo>
                  <a:cubicBezTo>
                    <a:pt x="535" y="225"/>
                    <a:pt x="534" y="227"/>
                    <a:pt x="535" y="229"/>
                  </a:cubicBezTo>
                  <a:cubicBezTo>
                    <a:pt x="536" y="232"/>
                    <a:pt x="539" y="234"/>
                    <a:pt x="542" y="235"/>
                  </a:cubicBezTo>
                  <a:cubicBezTo>
                    <a:pt x="543" y="235"/>
                    <a:pt x="543" y="235"/>
                    <a:pt x="544" y="235"/>
                  </a:cubicBezTo>
                  <a:cubicBezTo>
                    <a:pt x="546" y="235"/>
                    <a:pt x="547" y="234"/>
                    <a:pt x="546" y="231"/>
                  </a:cubicBezTo>
                  <a:cubicBezTo>
                    <a:pt x="545" y="229"/>
                    <a:pt x="541" y="226"/>
                    <a:pt x="538" y="226"/>
                  </a:cubicBezTo>
                  <a:cubicBezTo>
                    <a:pt x="538" y="225"/>
                    <a:pt x="537" y="225"/>
                    <a:pt x="537" y="225"/>
                  </a:cubicBezTo>
                  <a:moveTo>
                    <a:pt x="3907" y="225"/>
                  </a:moveTo>
                  <a:cubicBezTo>
                    <a:pt x="3907" y="225"/>
                    <a:pt x="3906" y="225"/>
                    <a:pt x="3906" y="225"/>
                  </a:cubicBezTo>
                  <a:cubicBezTo>
                    <a:pt x="3903" y="225"/>
                    <a:pt x="3898" y="228"/>
                    <a:pt x="3896" y="231"/>
                  </a:cubicBezTo>
                  <a:cubicBezTo>
                    <a:pt x="3895" y="234"/>
                    <a:pt x="3895" y="236"/>
                    <a:pt x="3898" y="236"/>
                  </a:cubicBezTo>
                  <a:cubicBezTo>
                    <a:pt x="3899" y="236"/>
                    <a:pt x="3899" y="236"/>
                    <a:pt x="3899" y="236"/>
                  </a:cubicBezTo>
                  <a:cubicBezTo>
                    <a:pt x="3903" y="236"/>
                    <a:pt x="3907" y="233"/>
                    <a:pt x="3909" y="230"/>
                  </a:cubicBezTo>
                  <a:cubicBezTo>
                    <a:pt x="3911" y="227"/>
                    <a:pt x="3910" y="225"/>
                    <a:pt x="3907" y="225"/>
                  </a:cubicBezTo>
                  <a:moveTo>
                    <a:pt x="3981" y="216"/>
                  </a:moveTo>
                  <a:cubicBezTo>
                    <a:pt x="3981" y="216"/>
                    <a:pt x="3981" y="216"/>
                    <a:pt x="3981" y="216"/>
                  </a:cubicBezTo>
                  <a:cubicBezTo>
                    <a:pt x="3977" y="216"/>
                    <a:pt x="3973" y="219"/>
                    <a:pt x="3971" y="222"/>
                  </a:cubicBezTo>
                  <a:cubicBezTo>
                    <a:pt x="3969" y="225"/>
                    <a:pt x="3970" y="227"/>
                    <a:pt x="3972" y="227"/>
                  </a:cubicBezTo>
                  <a:cubicBezTo>
                    <a:pt x="3973" y="227"/>
                    <a:pt x="3973" y="227"/>
                    <a:pt x="3973" y="227"/>
                  </a:cubicBezTo>
                  <a:cubicBezTo>
                    <a:pt x="3977" y="226"/>
                    <a:pt x="3981" y="223"/>
                    <a:pt x="3983" y="220"/>
                  </a:cubicBezTo>
                  <a:cubicBezTo>
                    <a:pt x="3985" y="218"/>
                    <a:pt x="3984" y="216"/>
                    <a:pt x="3981" y="216"/>
                  </a:cubicBezTo>
                  <a:moveTo>
                    <a:pt x="470" y="212"/>
                  </a:moveTo>
                  <a:cubicBezTo>
                    <a:pt x="467" y="212"/>
                    <a:pt x="466" y="214"/>
                    <a:pt x="467" y="216"/>
                  </a:cubicBezTo>
                  <a:cubicBezTo>
                    <a:pt x="468" y="218"/>
                    <a:pt x="472" y="221"/>
                    <a:pt x="475" y="221"/>
                  </a:cubicBezTo>
                  <a:cubicBezTo>
                    <a:pt x="475" y="221"/>
                    <a:pt x="476" y="221"/>
                    <a:pt x="476" y="221"/>
                  </a:cubicBezTo>
                  <a:cubicBezTo>
                    <a:pt x="478" y="221"/>
                    <a:pt x="479" y="220"/>
                    <a:pt x="479" y="218"/>
                  </a:cubicBezTo>
                  <a:cubicBezTo>
                    <a:pt x="477" y="215"/>
                    <a:pt x="474" y="213"/>
                    <a:pt x="471" y="212"/>
                  </a:cubicBezTo>
                  <a:cubicBezTo>
                    <a:pt x="470" y="212"/>
                    <a:pt x="470" y="212"/>
                    <a:pt x="470" y="212"/>
                  </a:cubicBezTo>
                  <a:moveTo>
                    <a:pt x="2779" y="209"/>
                  </a:moveTo>
                  <a:cubicBezTo>
                    <a:pt x="2777" y="209"/>
                    <a:pt x="2775" y="210"/>
                    <a:pt x="2774" y="213"/>
                  </a:cubicBezTo>
                  <a:cubicBezTo>
                    <a:pt x="2773" y="217"/>
                    <a:pt x="2773" y="220"/>
                    <a:pt x="2776" y="221"/>
                  </a:cubicBezTo>
                  <a:cubicBezTo>
                    <a:pt x="2776" y="221"/>
                    <a:pt x="2776" y="221"/>
                    <a:pt x="2777" y="221"/>
                  </a:cubicBezTo>
                  <a:cubicBezTo>
                    <a:pt x="2779" y="221"/>
                    <a:pt x="2781" y="219"/>
                    <a:pt x="2782" y="217"/>
                  </a:cubicBezTo>
                  <a:cubicBezTo>
                    <a:pt x="2783" y="213"/>
                    <a:pt x="2782" y="210"/>
                    <a:pt x="2780" y="209"/>
                  </a:cubicBezTo>
                  <a:cubicBezTo>
                    <a:pt x="2780" y="209"/>
                    <a:pt x="2779" y="209"/>
                    <a:pt x="2779" y="209"/>
                  </a:cubicBezTo>
                  <a:moveTo>
                    <a:pt x="1380" y="205"/>
                  </a:moveTo>
                  <a:cubicBezTo>
                    <a:pt x="1379" y="205"/>
                    <a:pt x="1378" y="206"/>
                    <a:pt x="1378" y="206"/>
                  </a:cubicBezTo>
                  <a:cubicBezTo>
                    <a:pt x="1374" y="207"/>
                    <a:pt x="1371" y="211"/>
                    <a:pt x="1372" y="214"/>
                  </a:cubicBezTo>
                  <a:cubicBezTo>
                    <a:pt x="1373" y="217"/>
                    <a:pt x="1375" y="218"/>
                    <a:pt x="1378" y="218"/>
                  </a:cubicBezTo>
                  <a:cubicBezTo>
                    <a:pt x="1379" y="218"/>
                    <a:pt x="1379" y="218"/>
                    <a:pt x="1380" y="218"/>
                  </a:cubicBezTo>
                  <a:cubicBezTo>
                    <a:pt x="1384" y="217"/>
                    <a:pt x="1386" y="213"/>
                    <a:pt x="1386" y="210"/>
                  </a:cubicBezTo>
                  <a:cubicBezTo>
                    <a:pt x="1385" y="207"/>
                    <a:pt x="1383" y="205"/>
                    <a:pt x="1380" y="205"/>
                  </a:cubicBezTo>
                  <a:moveTo>
                    <a:pt x="4053" y="205"/>
                  </a:moveTo>
                  <a:cubicBezTo>
                    <a:pt x="4053" y="205"/>
                    <a:pt x="4053" y="205"/>
                    <a:pt x="4052" y="205"/>
                  </a:cubicBezTo>
                  <a:cubicBezTo>
                    <a:pt x="4049" y="205"/>
                    <a:pt x="4045" y="208"/>
                    <a:pt x="4042" y="211"/>
                  </a:cubicBezTo>
                  <a:cubicBezTo>
                    <a:pt x="4041" y="214"/>
                    <a:pt x="4041" y="216"/>
                    <a:pt x="4043" y="216"/>
                  </a:cubicBezTo>
                  <a:cubicBezTo>
                    <a:pt x="4044" y="216"/>
                    <a:pt x="4044" y="215"/>
                    <a:pt x="4044" y="215"/>
                  </a:cubicBezTo>
                  <a:cubicBezTo>
                    <a:pt x="4048" y="215"/>
                    <a:pt x="4052" y="212"/>
                    <a:pt x="4054" y="209"/>
                  </a:cubicBezTo>
                  <a:cubicBezTo>
                    <a:pt x="4056" y="207"/>
                    <a:pt x="4056" y="205"/>
                    <a:pt x="4053" y="205"/>
                  </a:cubicBezTo>
                  <a:moveTo>
                    <a:pt x="402" y="199"/>
                  </a:moveTo>
                  <a:cubicBezTo>
                    <a:pt x="400" y="199"/>
                    <a:pt x="399" y="200"/>
                    <a:pt x="400" y="202"/>
                  </a:cubicBezTo>
                  <a:cubicBezTo>
                    <a:pt x="401" y="204"/>
                    <a:pt x="404" y="207"/>
                    <a:pt x="407" y="207"/>
                  </a:cubicBezTo>
                  <a:cubicBezTo>
                    <a:pt x="408" y="207"/>
                    <a:pt x="408" y="207"/>
                    <a:pt x="409" y="207"/>
                  </a:cubicBezTo>
                  <a:cubicBezTo>
                    <a:pt x="411" y="207"/>
                    <a:pt x="412" y="206"/>
                    <a:pt x="411" y="204"/>
                  </a:cubicBezTo>
                  <a:cubicBezTo>
                    <a:pt x="410" y="202"/>
                    <a:pt x="407" y="199"/>
                    <a:pt x="404" y="199"/>
                  </a:cubicBezTo>
                  <a:cubicBezTo>
                    <a:pt x="403" y="199"/>
                    <a:pt x="403" y="199"/>
                    <a:pt x="402" y="199"/>
                  </a:cubicBezTo>
                  <a:moveTo>
                    <a:pt x="4122" y="192"/>
                  </a:moveTo>
                  <a:cubicBezTo>
                    <a:pt x="4121" y="192"/>
                    <a:pt x="4121" y="192"/>
                    <a:pt x="4121" y="193"/>
                  </a:cubicBezTo>
                  <a:cubicBezTo>
                    <a:pt x="4117" y="193"/>
                    <a:pt x="4113" y="196"/>
                    <a:pt x="4111" y="199"/>
                  </a:cubicBezTo>
                  <a:cubicBezTo>
                    <a:pt x="4109" y="201"/>
                    <a:pt x="4109" y="203"/>
                    <a:pt x="4111" y="203"/>
                  </a:cubicBezTo>
                  <a:cubicBezTo>
                    <a:pt x="4112" y="203"/>
                    <a:pt x="4112" y="202"/>
                    <a:pt x="4112" y="202"/>
                  </a:cubicBezTo>
                  <a:cubicBezTo>
                    <a:pt x="4115" y="202"/>
                    <a:pt x="4120" y="199"/>
                    <a:pt x="4122" y="196"/>
                  </a:cubicBezTo>
                  <a:cubicBezTo>
                    <a:pt x="4124" y="194"/>
                    <a:pt x="4124" y="192"/>
                    <a:pt x="4122" y="192"/>
                  </a:cubicBezTo>
                  <a:moveTo>
                    <a:pt x="2731" y="188"/>
                  </a:moveTo>
                  <a:cubicBezTo>
                    <a:pt x="2730" y="188"/>
                    <a:pt x="2727" y="189"/>
                    <a:pt x="2726" y="192"/>
                  </a:cubicBezTo>
                  <a:cubicBezTo>
                    <a:pt x="2725" y="195"/>
                    <a:pt x="2726" y="199"/>
                    <a:pt x="2728" y="200"/>
                  </a:cubicBezTo>
                  <a:cubicBezTo>
                    <a:pt x="2728" y="200"/>
                    <a:pt x="2729" y="200"/>
                    <a:pt x="2729" y="200"/>
                  </a:cubicBezTo>
                  <a:cubicBezTo>
                    <a:pt x="2731" y="200"/>
                    <a:pt x="2733" y="199"/>
                    <a:pt x="2734" y="196"/>
                  </a:cubicBezTo>
                  <a:cubicBezTo>
                    <a:pt x="2736" y="193"/>
                    <a:pt x="2735" y="189"/>
                    <a:pt x="2733" y="188"/>
                  </a:cubicBezTo>
                  <a:cubicBezTo>
                    <a:pt x="2732" y="188"/>
                    <a:pt x="2732" y="188"/>
                    <a:pt x="2731" y="188"/>
                  </a:cubicBezTo>
                  <a:moveTo>
                    <a:pt x="335" y="186"/>
                  </a:moveTo>
                  <a:cubicBezTo>
                    <a:pt x="333" y="186"/>
                    <a:pt x="332" y="187"/>
                    <a:pt x="332" y="189"/>
                  </a:cubicBezTo>
                  <a:cubicBezTo>
                    <a:pt x="333" y="191"/>
                    <a:pt x="336" y="193"/>
                    <a:pt x="340" y="194"/>
                  </a:cubicBezTo>
                  <a:cubicBezTo>
                    <a:pt x="340" y="194"/>
                    <a:pt x="341" y="194"/>
                    <a:pt x="341" y="194"/>
                  </a:cubicBezTo>
                  <a:cubicBezTo>
                    <a:pt x="343" y="194"/>
                    <a:pt x="345" y="193"/>
                    <a:pt x="344" y="191"/>
                  </a:cubicBezTo>
                  <a:cubicBezTo>
                    <a:pt x="343" y="189"/>
                    <a:pt x="340" y="186"/>
                    <a:pt x="337" y="186"/>
                  </a:cubicBezTo>
                  <a:cubicBezTo>
                    <a:pt x="336" y="186"/>
                    <a:pt x="336" y="186"/>
                    <a:pt x="335" y="186"/>
                  </a:cubicBezTo>
                  <a:moveTo>
                    <a:pt x="1463" y="181"/>
                  </a:moveTo>
                  <a:cubicBezTo>
                    <a:pt x="1462" y="181"/>
                    <a:pt x="1461" y="181"/>
                    <a:pt x="1461" y="181"/>
                  </a:cubicBezTo>
                  <a:cubicBezTo>
                    <a:pt x="1457" y="182"/>
                    <a:pt x="1454" y="186"/>
                    <a:pt x="1454" y="190"/>
                  </a:cubicBezTo>
                  <a:cubicBezTo>
                    <a:pt x="1454" y="192"/>
                    <a:pt x="1457" y="194"/>
                    <a:pt x="1459" y="194"/>
                  </a:cubicBezTo>
                  <a:cubicBezTo>
                    <a:pt x="1460" y="194"/>
                    <a:pt x="1461" y="194"/>
                    <a:pt x="1462" y="194"/>
                  </a:cubicBezTo>
                  <a:cubicBezTo>
                    <a:pt x="1466" y="192"/>
                    <a:pt x="1468" y="189"/>
                    <a:pt x="1468" y="185"/>
                  </a:cubicBezTo>
                  <a:cubicBezTo>
                    <a:pt x="1468" y="183"/>
                    <a:pt x="1466" y="181"/>
                    <a:pt x="1463" y="181"/>
                  </a:cubicBezTo>
                  <a:moveTo>
                    <a:pt x="4186" y="178"/>
                  </a:moveTo>
                  <a:cubicBezTo>
                    <a:pt x="4186" y="178"/>
                    <a:pt x="4185" y="178"/>
                    <a:pt x="4185" y="178"/>
                  </a:cubicBezTo>
                  <a:cubicBezTo>
                    <a:pt x="4182" y="179"/>
                    <a:pt x="4178" y="182"/>
                    <a:pt x="4175" y="184"/>
                  </a:cubicBezTo>
                  <a:cubicBezTo>
                    <a:pt x="4174" y="186"/>
                    <a:pt x="4174" y="188"/>
                    <a:pt x="4175" y="188"/>
                  </a:cubicBezTo>
                  <a:cubicBezTo>
                    <a:pt x="4175" y="188"/>
                    <a:pt x="4176" y="188"/>
                    <a:pt x="4176" y="187"/>
                  </a:cubicBezTo>
                  <a:cubicBezTo>
                    <a:pt x="4179" y="187"/>
                    <a:pt x="4184" y="184"/>
                    <a:pt x="4186" y="182"/>
                  </a:cubicBezTo>
                  <a:cubicBezTo>
                    <a:pt x="4188" y="180"/>
                    <a:pt x="4188" y="178"/>
                    <a:pt x="4186" y="178"/>
                  </a:cubicBezTo>
                  <a:moveTo>
                    <a:pt x="268" y="173"/>
                  </a:moveTo>
                  <a:cubicBezTo>
                    <a:pt x="266" y="173"/>
                    <a:pt x="265" y="174"/>
                    <a:pt x="265" y="176"/>
                  </a:cubicBezTo>
                  <a:cubicBezTo>
                    <a:pt x="266" y="178"/>
                    <a:pt x="269" y="180"/>
                    <a:pt x="272" y="181"/>
                  </a:cubicBezTo>
                  <a:cubicBezTo>
                    <a:pt x="273" y="181"/>
                    <a:pt x="273" y="181"/>
                    <a:pt x="274" y="181"/>
                  </a:cubicBezTo>
                  <a:cubicBezTo>
                    <a:pt x="276" y="181"/>
                    <a:pt x="277" y="180"/>
                    <a:pt x="277" y="178"/>
                  </a:cubicBezTo>
                  <a:cubicBezTo>
                    <a:pt x="276" y="176"/>
                    <a:pt x="273" y="174"/>
                    <a:pt x="270" y="173"/>
                  </a:cubicBezTo>
                  <a:cubicBezTo>
                    <a:pt x="269" y="173"/>
                    <a:pt x="269" y="173"/>
                    <a:pt x="268" y="173"/>
                  </a:cubicBezTo>
                  <a:moveTo>
                    <a:pt x="2686" y="165"/>
                  </a:moveTo>
                  <a:cubicBezTo>
                    <a:pt x="2684" y="165"/>
                    <a:pt x="2682" y="166"/>
                    <a:pt x="2681" y="169"/>
                  </a:cubicBezTo>
                  <a:cubicBezTo>
                    <a:pt x="2679" y="173"/>
                    <a:pt x="2680" y="176"/>
                    <a:pt x="2682" y="177"/>
                  </a:cubicBezTo>
                  <a:cubicBezTo>
                    <a:pt x="2682" y="177"/>
                    <a:pt x="2683" y="178"/>
                    <a:pt x="2683" y="178"/>
                  </a:cubicBezTo>
                  <a:cubicBezTo>
                    <a:pt x="2685" y="178"/>
                    <a:pt x="2687" y="176"/>
                    <a:pt x="2688" y="173"/>
                  </a:cubicBezTo>
                  <a:cubicBezTo>
                    <a:pt x="2690" y="170"/>
                    <a:pt x="2689" y="166"/>
                    <a:pt x="2687" y="165"/>
                  </a:cubicBezTo>
                  <a:cubicBezTo>
                    <a:pt x="2686" y="165"/>
                    <a:pt x="2686" y="165"/>
                    <a:pt x="2686" y="165"/>
                  </a:cubicBezTo>
                  <a:moveTo>
                    <a:pt x="4246" y="164"/>
                  </a:moveTo>
                  <a:cubicBezTo>
                    <a:pt x="4245" y="164"/>
                    <a:pt x="4245" y="164"/>
                    <a:pt x="4245" y="164"/>
                  </a:cubicBezTo>
                  <a:cubicBezTo>
                    <a:pt x="4242" y="164"/>
                    <a:pt x="4238" y="167"/>
                    <a:pt x="4235" y="169"/>
                  </a:cubicBezTo>
                  <a:cubicBezTo>
                    <a:pt x="4233" y="171"/>
                    <a:pt x="4233" y="172"/>
                    <a:pt x="4235" y="172"/>
                  </a:cubicBezTo>
                  <a:cubicBezTo>
                    <a:pt x="4235" y="172"/>
                    <a:pt x="4235" y="172"/>
                    <a:pt x="4236" y="172"/>
                  </a:cubicBezTo>
                  <a:cubicBezTo>
                    <a:pt x="4239" y="171"/>
                    <a:pt x="4243" y="169"/>
                    <a:pt x="4245" y="167"/>
                  </a:cubicBezTo>
                  <a:cubicBezTo>
                    <a:pt x="4247" y="165"/>
                    <a:pt x="4247" y="164"/>
                    <a:pt x="4246" y="164"/>
                  </a:cubicBezTo>
                  <a:moveTo>
                    <a:pt x="202" y="162"/>
                  </a:moveTo>
                  <a:cubicBezTo>
                    <a:pt x="199" y="162"/>
                    <a:pt x="198" y="163"/>
                    <a:pt x="198" y="165"/>
                  </a:cubicBezTo>
                  <a:cubicBezTo>
                    <a:pt x="199" y="167"/>
                    <a:pt x="202" y="169"/>
                    <a:pt x="205" y="169"/>
                  </a:cubicBezTo>
                  <a:cubicBezTo>
                    <a:pt x="206" y="169"/>
                    <a:pt x="206" y="169"/>
                    <a:pt x="207" y="169"/>
                  </a:cubicBezTo>
                  <a:cubicBezTo>
                    <a:pt x="209" y="169"/>
                    <a:pt x="210" y="168"/>
                    <a:pt x="210" y="167"/>
                  </a:cubicBezTo>
                  <a:cubicBezTo>
                    <a:pt x="209" y="165"/>
                    <a:pt x="206" y="163"/>
                    <a:pt x="203" y="162"/>
                  </a:cubicBezTo>
                  <a:cubicBezTo>
                    <a:pt x="202" y="162"/>
                    <a:pt x="202" y="162"/>
                    <a:pt x="202" y="162"/>
                  </a:cubicBezTo>
                  <a:moveTo>
                    <a:pt x="4995" y="162"/>
                  </a:moveTo>
                  <a:cubicBezTo>
                    <a:pt x="4992" y="162"/>
                    <a:pt x="4989" y="164"/>
                    <a:pt x="4988" y="168"/>
                  </a:cubicBezTo>
                  <a:cubicBezTo>
                    <a:pt x="4987" y="171"/>
                    <a:pt x="4989" y="174"/>
                    <a:pt x="4992" y="174"/>
                  </a:cubicBezTo>
                  <a:cubicBezTo>
                    <a:pt x="4992" y="174"/>
                    <a:pt x="4992" y="174"/>
                    <a:pt x="4992" y="174"/>
                  </a:cubicBezTo>
                  <a:cubicBezTo>
                    <a:pt x="4995" y="174"/>
                    <a:pt x="4998" y="171"/>
                    <a:pt x="4998" y="168"/>
                  </a:cubicBezTo>
                  <a:cubicBezTo>
                    <a:pt x="4999" y="165"/>
                    <a:pt x="4998" y="162"/>
                    <a:pt x="4995" y="162"/>
                  </a:cubicBezTo>
                  <a:cubicBezTo>
                    <a:pt x="4995" y="162"/>
                    <a:pt x="4995" y="162"/>
                    <a:pt x="4995" y="162"/>
                  </a:cubicBezTo>
                  <a:moveTo>
                    <a:pt x="4936" y="159"/>
                  </a:moveTo>
                  <a:cubicBezTo>
                    <a:pt x="4933" y="159"/>
                    <a:pt x="4930" y="162"/>
                    <a:pt x="4929" y="165"/>
                  </a:cubicBezTo>
                  <a:cubicBezTo>
                    <a:pt x="4928" y="169"/>
                    <a:pt x="4929" y="171"/>
                    <a:pt x="4932" y="172"/>
                  </a:cubicBezTo>
                  <a:cubicBezTo>
                    <a:pt x="4932" y="172"/>
                    <a:pt x="4932" y="172"/>
                    <a:pt x="4932" y="172"/>
                  </a:cubicBezTo>
                  <a:cubicBezTo>
                    <a:pt x="4935" y="172"/>
                    <a:pt x="4938" y="169"/>
                    <a:pt x="4939" y="166"/>
                  </a:cubicBezTo>
                  <a:cubicBezTo>
                    <a:pt x="4940" y="162"/>
                    <a:pt x="4938" y="159"/>
                    <a:pt x="4936" y="159"/>
                  </a:cubicBezTo>
                  <a:cubicBezTo>
                    <a:pt x="4936" y="159"/>
                    <a:pt x="4936" y="159"/>
                    <a:pt x="4936" y="159"/>
                  </a:cubicBezTo>
                  <a:moveTo>
                    <a:pt x="4878" y="156"/>
                  </a:moveTo>
                  <a:cubicBezTo>
                    <a:pt x="4876" y="156"/>
                    <a:pt x="4873" y="159"/>
                    <a:pt x="4872" y="162"/>
                  </a:cubicBezTo>
                  <a:cubicBezTo>
                    <a:pt x="4871" y="165"/>
                    <a:pt x="4872" y="168"/>
                    <a:pt x="4874" y="168"/>
                  </a:cubicBezTo>
                  <a:cubicBezTo>
                    <a:pt x="4875" y="168"/>
                    <a:pt x="4875" y="168"/>
                    <a:pt x="4875" y="168"/>
                  </a:cubicBezTo>
                  <a:cubicBezTo>
                    <a:pt x="4877" y="168"/>
                    <a:pt x="4880" y="165"/>
                    <a:pt x="4881" y="162"/>
                  </a:cubicBezTo>
                  <a:cubicBezTo>
                    <a:pt x="4882" y="159"/>
                    <a:pt x="4881" y="156"/>
                    <a:pt x="4879" y="156"/>
                  </a:cubicBezTo>
                  <a:cubicBezTo>
                    <a:pt x="4879" y="156"/>
                    <a:pt x="4878" y="156"/>
                    <a:pt x="4878" y="156"/>
                  </a:cubicBezTo>
                  <a:moveTo>
                    <a:pt x="1547" y="155"/>
                  </a:moveTo>
                  <a:cubicBezTo>
                    <a:pt x="1546" y="155"/>
                    <a:pt x="1545" y="155"/>
                    <a:pt x="1544" y="155"/>
                  </a:cubicBezTo>
                  <a:cubicBezTo>
                    <a:pt x="1540" y="157"/>
                    <a:pt x="1537" y="160"/>
                    <a:pt x="1537" y="164"/>
                  </a:cubicBezTo>
                  <a:cubicBezTo>
                    <a:pt x="1537" y="167"/>
                    <a:pt x="1539" y="168"/>
                    <a:pt x="1542" y="168"/>
                  </a:cubicBezTo>
                  <a:cubicBezTo>
                    <a:pt x="1543" y="168"/>
                    <a:pt x="1544" y="168"/>
                    <a:pt x="1544" y="168"/>
                  </a:cubicBezTo>
                  <a:cubicBezTo>
                    <a:pt x="1548" y="167"/>
                    <a:pt x="1551" y="163"/>
                    <a:pt x="1551" y="159"/>
                  </a:cubicBezTo>
                  <a:cubicBezTo>
                    <a:pt x="1551" y="157"/>
                    <a:pt x="1549" y="155"/>
                    <a:pt x="1547" y="155"/>
                  </a:cubicBezTo>
                  <a:moveTo>
                    <a:pt x="135" y="153"/>
                  </a:moveTo>
                  <a:cubicBezTo>
                    <a:pt x="133" y="153"/>
                    <a:pt x="132" y="154"/>
                    <a:pt x="132" y="155"/>
                  </a:cubicBezTo>
                  <a:cubicBezTo>
                    <a:pt x="133" y="157"/>
                    <a:pt x="136" y="159"/>
                    <a:pt x="139" y="159"/>
                  </a:cubicBezTo>
                  <a:cubicBezTo>
                    <a:pt x="139" y="159"/>
                    <a:pt x="139" y="159"/>
                    <a:pt x="140" y="159"/>
                  </a:cubicBezTo>
                  <a:cubicBezTo>
                    <a:pt x="142" y="159"/>
                    <a:pt x="144" y="158"/>
                    <a:pt x="143" y="157"/>
                  </a:cubicBezTo>
                  <a:cubicBezTo>
                    <a:pt x="143" y="155"/>
                    <a:pt x="140" y="153"/>
                    <a:pt x="137" y="153"/>
                  </a:cubicBezTo>
                  <a:cubicBezTo>
                    <a:pt x="136" y="153"/>
                    <a:pt x="136" y="153"/>
                    <a:pt x="135" y="153"/>
                  </a:cubicBezTo>
                  <a:moveTo>
                    <a:pt x="4302" y="152"/>
                  </a:moveTo>
                  <a:cubicBezTo>
                    <a:pt x="4302" y="152"/>
                    <a:pt x="4302" y="152"/>
                    <a:pt x="4301" y="152"/>
                  </a:cubicBezTo>
                  <a:cubicBezTo>
                    <a:pt x="4299" y="153"/>
                    <a:pt x="4295" y="155"/>
                    <a:pt x="4292" y="157"/>
                  </a:cubicBezTo>
                  <a:cubicBezTo>
                    <a:pt x="4290" y="159"/>
                    <a:pt x="4290" y="160"/>
                    <a:pt x="4292" y="160"/>
                  </a:cubicBezTo>
                  <a:cubicBezTo>
                    <a:pt x="4292" y="160"/>
                    <a:pt x="4292" y="160"/>
                    <a:pt x="4293" y="160"/>
                  </a:cubicBezTo>
                  <a:cubicBezTo>
                    <a:pt x="4295" y="160"/>
                    <a:pt x="4299" y="158"/>
                    <a:pt x="4302" y="156"/>
                  </a:cubicBezTo>
                  <a:cubicBezTo>
                    <a:pt x="4304" y="154"/>
                    <a:pt x="4304" y="152"/>
                    <a:pt x="4302" y="152"/>
                  </a:cubicBezTo>
                  <a:moveTo>
                    <a:pt x="4823" y="152"/>
                  </a:moveTo>
                  <a:cubicBezTo>
                    <a:pt x="4821" y="152"/>
                    <a:pt x="4818" y="155"/>
                    <a:pt x="4817" y="158"/>
                  </a:cubicBezTo>
                  <a:cubicBezTo>
                    <a:pt x="4815" y="161"/>
                    <a:pt x="4816" y="163"/>
                    <a:pt x="4819" y="164"/>
                  </a:cubicBezTo>
                  <a:cubicBezTo>
                    <a:pt x="4819" y="164"/>
                    <a:pt x="4819" y="164"/>
                    <a:pt x="4819" y="164"/>
                  </a:cubicBezTo>
                  <a:cubicBezTo>
                    <a:pt x="4822" y="164"/>
                    <a:pt x="4825" y="161"/>
                    <a:pt x="4826" y="158"/>
                  </a:cubicBezTo>
                  <a:cubicBezTo>
                    <a:pt x="4827" y="155"/>
                    <a:pt x="4826" y="152"/>
                    <a:pt x="4823" y="152"/>
                  </a:cubicBezTo>
                  <a:cubicBezTo>
                    <a:pt x="4823" y="152"/>
                    <a:pt x="4823" y="152"/>
                    <a:pt x="4823" y="152"/>
                  </a:cubicBezTo>
                  <a:moveTo>
                    <a:pt x="4770" y="148"/>
                  </a:moveTo>
                  <a:cubicBezTo>
                    <a:pt x="4767" y="148"/>
                    <a:pt x="4764" y="150"/>
                    <a:pt x="4763" y="153"/>
                  </a:cubicBezTo>
                  <a:cubicBezTo>
                    <a:pt x="4761" y="156"/>
                    <a:pt x="4762" y="159"/>
                    <a:pt x="4765" y="159"/>
                  </a:cubicBezTo>
                  <a:cubicBezTo>
                    <a:pt x="4765" y="159"/>
                    <a:pt x="4765" y="159"/>
                    <a:pt x="4765" y="159"/>
                  </a:cubicBezTo>
                  <a:cubicBezTo>
                    <a:pt x="4768" y="159"/>
                    <a:pt x="4771" y="157"/>
                    <a:pt x="4772" y="154"/>
                  </a:cubicBezTo>
                  <a:cubicBezTo>
                    <a:pt x="4773" y="151"/>
                    <a:pt x="4772" y="148"/>
                    <a:pt x="4770" y="148"/>
                  </a:cubicBezTo>
                  <a:cubicBezTo>
                    <a:pt x="4770" y="148"/>
                    <a:pt x="4770" y="148"/>
                    <a:pt x="4770" y="148"/>
                  </a:cubicBezTo>
                  <a:moveTo>
                    <a:pt x="70" y="145"/>
                  </a:moveTo>
                  <a:cubicBezTo>
                    <a:pt x="67" y="145"/>
                    <a:pt x="66" y="147"/>
                    <a:pt x="66" y="148"/>
                  </a:cubicBezTo>
                  <a:cubicBezTo>
                    <a:pt x="67" y="150"/>
                    <a:pt x="69" y="151"/>
                    <a:pt x="73" y="152"/>
                  </a:cubicBezTo>
                  <a:cubicBezTo>
                    <a:pt x="73" y="152"/>
                    <a:pt x="73" y="152"/>
                    <a:pt x="74" y="152"/>
                  </a:cubicBezTo>
                  <a:cubicBezTo>
                    <a:pt x="76" y="152"/>
                    <a:pt x="78" y="151"/>
                    <a:pt x="77" y="149"/>
                  </a:cubicBezTo>
                  <a:cubicBezTo>
                    <a:pt x="77" y="147"/>
                    <a:pt x="74" y="146"/>
                    <a:pt x="71" y="145"/>
                  </a:cubicBezTo>
                  <a:cubicBezTo>
                    <a:pt x="70" y="145"/>
                    <a:pt x="70" y="145"/>
                    <a:pt x="70" y="145"/>
                  </a:cubicBezTo>
                  <a:moveTo>
                    <a:pt x="4357" y="144"/>
                  </a:moveTo>
                  <a:cubicBezTo>
                    <a:pt x="4357" y="144"/>
                    <a:pt x="4357" y="144"/>
                    <a:pt x="4356" y="144"/>
                  </a:cubicBezTo>
                  <a:cubicBezTo>
                    <a:pt x="4354" y="144"/>
                    <a:pt x="4350" y="146"/>
                    <a:pt x="4347" y="149"/>
                  </a:cubicBezTo>
                  <a:cubicBezTo>
                    <a:pt x="4345" y="150"/>
                    <a:pt x="4345" y="152"/>
                    <a:pt x="4347" y="152"/>
                  </a:cubicBezTo>
                  <a:cubicBezTo>
                    <a:pt x="4347" y="152"/>
                    <a:pt x="4348" y="152"/>
                    <a:pt x="4348" y="152"/>
                  </a:cubicBezTo>
                  <a:cubicBezTo>
                    <a:pt x="4350" y="151"/>
                    <a:pt x="4354" y="149"/>
                    <a:pt x="4357" y="147"/>
                  </a:cubicBezTo>
                  <a:cubicBezTo>
                    <a:pt x="4359" y="145"/>
                    <a:pt x="4359" y="144"/>
                    <a:pt x="4357" y="144"/>
                  </a:cubicBezTo>
                  <a:moveTo>
                    <a:pt x="4717" y="144"/>
                  </a:moveTo>
                  <a:cubicBezTo>
                    <a:pt x="4715" y="144"/>
                    <a:pt x="4712" y="146"/>
                    <a:pt x="4710" y="149"/>
                  </a:cubicBezTo>
                  <a:cubicBezTo>
                    <a:pt x="4709" y="151"/>
                    <a:pt x="4709" y="154"/>
                    <a:pt x="4712" y="154"/>
                  </a:cubicBezTo>
                  <a:cubicBezTo>
                    <a:pt x="4712" y="154"/>
                    <a:pt x="4712" y="154"/>
                    <a:pt x="4712" y="154"/>
                  </a:cubicBezTo>
                  <a:cubicBezTo>
                    <a:pt x="4715" y="154"/>
                    <a:pt x="4718" y="152"/>
                    <a:pt x="4719" y="149"/>
                  </a:cubicBezTo>
                  <a:cubicBezTo>
                    <a:pt x="4721" y="147"/>
                    <a:pt x="4720" y="144"/>
                    <a:pt x="4717" y="144"/>
                  </a:cubicBezTo>
                  <a:cubicBezTo>
                    <a:pt x="4717" y="144"/>
                    <a:pt x="4717" y="144"/>
                    <a:pt x="4717" y="144"/>
                  </a:cubicBezTo>
                  <a:moveTo>
                    <a:pt x="2641" y="141"/>
                  </a:moveTo>
                  <a:cubicBezTo>
                    <a:pt x="2639" y="141"/>
                    <a:pt x="2637" y="142"/>
                    <a:pt x="2635" y="145"/>
                  </a:cubicBezTo>
                  <a:cubicBezTo>
                    <a:pt x="2634" y="148"/>
                    <a:pt x="2635" y="152"/>
                    <a:pt x="2637" y="153"/>
                  </a:cubicBezTo>
                  <a:cubicBezTo>
                    <a:pt x="2637" y="154"/>
                    <a:pt x="2637" y="154"/>
                    <a:pt x="2638" y="154"/>
                  </a:cubicBezTo>
                  <a:cubicBezTo>
                    <a:pt x="2640" y="154"/>
                    <a:pt x="2642" y="152"/>
                    <a:pt x="2643" y="149"/>
                  </a:cubicBezTo>
                  <a:cubicBezTo>
                    <a:pt x="2645" y="146"/>
                    <a:pt x="2644" y="142"/>
                    <a:pt x="2642" y="141"/>
                  </a:cubicBezTo>
                  <a:cubicBezTo>
                    <a:pt x="2642" y="141"/>
                    <a:pt x="2641" y="141"/>
                    <a:pt x="2641" y="141"/>
                  </a:cubicBezTo>
                  <a:moveTo>
                    <a:pt x="5" y="141"/>
                  </a:moveTo>
                  <a:cubicBezTo>
                    <a:pt x="2" y="141"/>
                    <a:pt x="0" y="142"/>
                    <a:pt x="1" y="143"/>
                  </a:cubicBezTo>
                  <a:cubicBezTo>
                    <a:pt x="1" y="145"/>
                    <a:pt x="4" y="146"/>
                    <a:pt x="7" y="146"/>
                  </a:cubicBezTo>
                  <a:cubicBezTo>
                    <a:pt x="7" y="146"/>
                    <a:pt x="7" y="146"/>
                    <a:pt x="8" y="146"/>
                  </a:cubicBezTo>
                  <a:cubicBezTo>
                    <a:pt x="10" y="146"/>
                    <a:pt x="12" y="145"/>
                    <a:pt x="12" y="144"/>
                  </a:cubicBezTo>
                  <a:cubicBezTo>
                    <a:pt x="11" y="142"/>
                    <a:pt x="9" y="141"/>
                    <a:pt x="6" y="141"/>
                  </a:cubicBezTo>
                  <a:cubicBezTo>
                    <a:pt x="5" y="141"/>
                    <a:pt x="5" y="141"/>
                    <a:pt x="5" y="141"/>
                  </a:cubicBezTo>
                  <a:moveTo>
                    <a:pt x="4666" y="140"/>
                  </a:moveTo>
                  <a:cubicBezTo>
                    <a:pt x="4663" y="140"/>
                    <a:pt x="4660" y="142"/>
                    <a:pt x="4659" y="145"/>
                  </a:cubicBezTo>
                  <a:cubicBezTo>
                    <a:pt x="4657" y="147"/>
                    <a:pt x="4657" y="149"/>
                    <a:pt x="4660" y="150"/>
                  </a:cubicBezTo>
                  <a:cubicBezTo>
                    <a:pt x="4660" y="150"/>
                    <a:pt x="4660" y="150"/>
                    <a:pt x="4660" y="150"/>
                  </a:cubicBezTo>
                  <a:cubicBezTo>
                    <a:pt x="4663" y="150"/>
                    <a:pt x="4666" y="148"/>
                    <a:pt x="4667" y="145"/>
                  </a:cubicBezTo>
                  <a:cubicBezTo>
                    <a:pt x="4669" y="143"/>
                    <a:pt x="4668" y="140"/>
                    <a:pt x="4666" y="140"/>
                  </a:cubicBezTo>
                  <a:cubicBezTo>
                    <a:pt x="4666" y="140"/>
                    <a:pt x="4666" y="140"/>
                    <a:pt x="4666" y="140"/>
                  </a:cubicBezTo>
                  <a:moveTo>
                    <a:pt x="4410" y="139"/>
                  </a:moveTo>
                  <a:cubicBezTo>
                    <a:pt x="4410" y="139"/>
                    <a:pt x="4410" y="139"/>
                    <a:pt x="4410" y="139"/>
                  </a:cubicBezTo>
                  <a:cubicBezTo>
                    <a:pt x="4407" y="139"/>
                    <a:pt x="4403" y="141"/>
                    <a:pt x="4401" y="143"/>
                  </a:cubicBezTo>
                  <a:cubicBezTo>
                    <a:pt x="4399" y="145"/>
                    <a:pt x="4399" y="146"/>
                    <a:pt x="4401" y="146"/>
                  </a:cubicBezTo>
                  <a:cubicBezTo>
                    <a:pt x="4401" y="146"/>
                    <a:pt x="4401" y="146"/>
                    <a:pt x="4401" y="146"/>
                  </a:cubicBezTo>
                  <a:cubicBezTo>
                    <a:pt x="4404" y="146"/>
                    <a:pt x="4408" y="144"/>
                    <a:pt x="4410" y="142"/>
                  </a:cubicBezTo>
                  <a:cubicBezTo>
                    <a:pt x="4412" y="140"/>
                    <a:pt x="4412" y="139"/>
                    <a:pt x="4410" y="139"/>
                  </a:cubicBezTo>
                  <a:moveTo>
                    <a:pt x="4615" y="137"/>
                  </a:moveTo>
                  <a:cubicBezTo>
                    <a:pt x="4612" y="137"/>
                    <a:pt x="4609" y="139"/>
                    <a:pt x="4607" y="141"/>
                  </a:cubicBezTo>
                  <a:cubicBezTo>
                    <a:pt x="4606" y="144"/>
                    <a:pt x="4606" y="146"/>
                    <a:pt x="4608" y="146"/>
                  </a:cubicBezTo>
                  <a:cubicBezTo>
                    <a:pt x="4609" y="146"/>
                    <a:pt x="4609" y="146"/>
                    <a:pt x="4609" y="146"/>
                  </a:cubicBezTo>
                  <a:cubicBezTo>
                    <a:pt x="4611" y="146"/>
                    <a:pt x="4614" y="144"/>
                    <a:pt x="4616" y="142"/>
                  </a:cubicBezTo>
                  <a:cubicBezTo>
                    <a:pt x="4618" y="139"/>
                    <a:pt x="4617" y="137"/>
                    <a:pt x="4615" y="137"/>
                  </a:cubicBezTo>
                  <a:cubicBezTo>
                    <a:pt x="4615" y="137"/>
                    <a:pt x="4615" y="137"/>
                    <a:pt x="4615" y="137"/>
                  </a:cubicBezTo>
                  <a:moveTo>
                    <a:pt x="4462" y="135"/>
                  </a:moveTo>
                  <a:cubicBezTo>
                    <a:pt x="4462" y="135"/>
                    <a:pt x="4462" y="135"/>
                    <a:pt x="4462" y="135"/>
                  </a:cubicBezTo>
                  <a:cubicBezTo>
                    <a:pt x="4460" y="136"/>
                    <a:pt x="4456" y="137"/>
                    <a:pt x="4454" y="139"/>
                  </a:cubicBezTo>
                  <a:cubicBezTo>
                    <a:pt x="4451" y="141"/>
                    <a:pt x="4452" y="143"/>
                    <a:pt x="4454" y="143"/>
                  </a:cubicBezTo>
                  <a:cubicBezTo>
                    <a:pt x="4454" y="143"/>
                    <a:pt x="4454" y="143"/>
                    <a:pt x="4454" y="143"/>
                  </a:cubicBezTo>
                  <a:cubicBezTo>
                    <a:pt x="4456" y="143"/>
                    <a:pt x="4460" y="141"/>
                    <a:pt x="4462" y="139"/>
                  </a:cubicBezTo>
                  <a:cubicBezTo>
                    <a:pt x="4465" y="137"/>
                    <a:pt x="4464" y="135"/>
                    <a:pt x="4462" y="135"/>
                  </a:cubicBezTo>
                  <a:moveTo>
                    <a:pt x="4564" y="135"/>
                  </a:moveTo>
                  <a:cubicBezTo>
                    <a:pt x="4562" y="135"/>
                    <a:pt x="4558" y="137"/>
                    <a:pt x="4556" y="139"/>
                  </a:cubicBezTo>
                  <a:cubicBezTo>
                    <a:pt x="4554" y="141"/>
                    <a:pt x="4555" y="143"/>
                    <a:pt x="4557" y="143"/>
                  </a:cubicBezTo>
                  <a:cubicBezTo>
                    <a:pt x="4557" y="143"/>
                    <a:pt x="4557" y="143"/>
                    <a:pt x="4557" y="143"/>
                  </a:cubicBezTo>
                  <a:cubicBezTo>
                    <a:pt x="4560" y="143"/>
                    <a:pt x="4563" y="142"/>
                    <a:pt x="4565" y="139"/>
                  </a:cubicBezTo>
                  <a:cubicBezTo>
                    <a:pt x="4567" y="137"/>
                    <a:pt x="4567" y="135"/>
                    <a:pt x="4564" y="135"/>
                  </a:cubicBezTo>
                  <a:cubicBezTo>
                    <a:pt x="4564" y="135"/>
                    <a:pt x="4564" y="135"/>
                    <a:pt x="4564" y="135"/>
                  </a:cubicBezTo>
                  <a:moveTo>
                    <a:pt x="4513" y="134"/>
                  </a:moveTo>
                  <a:cubicBezTo>
                    <a:pt x="4513" y="134"/>
                    <a:pt x="4513" y="134"/>
                    <a:pt x="4513" y="134"/>
                  </a:cubicBezTo>
                  <a:cubicBezTo>
                    <a:pt x="4511" y="134"/>
                    <a:pt x="4507" y="136"/>
                    <a:pt x="4505" y="138"/>
                  </a:cubicBezTo>
                  <a:cubicBezTo>
                    <a:pt x="4503" y="140"/>
                    <a:pt x="4503" y="142"/>
                    <a:pt x="4506" y="142"/>
                  </a:cubicBezTo>
                  <a:cubicBezTo>
                    <a:pt x="4506" y="142"/>
                    <a:pt x="4506" y="142"/>
                    <a:pt x="4506" y="142"/>
                  </a:cubicBezTo>
                  <a:cubicBezTo>
                    <a:pt x="4508" y="142"/>
                    <a:pt x="4512" y="140"/>
                    <a:pt x="4514" y="138"/>
                  </a:cubicBezTo>
                  <a:cubicBezTo>
                    <a:pt x="4516" y="136"/>
                    <a:pt x="4516" y="134"/>
                    <a:pt x="4513" y="134"/>
                  </a:cubicBezTo>
                  <a:moveTo>
                    <a:pt x="1631" y="129"/>
                  </a:moveTo>
                  <a:cubicBezTo>
                    <a:pt x="1630" y="129"/>
                    <a:pt x="1629" y="129"/>
                    <a:pt x="1629" y="129"/>
                  </a:cubicBezTo>
                  <a:cubicBezTo>
                    <a:pt x="1625" y="130"/>
                    <a:pt x="1621" y="134"/>
                    <a:pt x="1621" y="138"/>
                  </a:cubicBezTo>
                  <a:cubicBezTo>
                    <a:pt x="1621" y="140"/>
                    <a:pt x="1622" y="142"/>
                    <a:pt x="1625" y="142"/>
                  </a:cubicBezTo>
                  <a:cubicBezTo>
                    <a:pt x="1626" y="142"/>
                    <a:pt x="1627" y="142"/>
                    <a:pt x="1627" y="142"/>
                  </a:cubicBezTo>
                  <a:cubicBezTo>
                    <a:pt x="1631" y="140"/>
                    <a:pt x="1635" y="137"/>
                    <a:pt x="1635" y="133"/>
                  </a:cubicBezTo>
                  <a:cubicBezTo>
                    <a:pt x="1635" y="130"/>
                    <a:pt x="1634" y="129"/>
                    <a:pt x="1631" y="129"/>
                  </a:cubicBezTo>
                  <a:moveTo>
                    <a:pt x="2596" y="116"/>
                  </a:moveTo>
                  <a:cubicBezTo>
                    <a:pt x="2594" y="116"/>
                    <a:pt x="2592" y="118"/>
                    <a:pt x="2591" y="121"/>
                  </a:cubicBezTo>
                  <a:cubicBezTo>
                    <a:pt x="2589" y="124"/>
                    <a:pt x="2590" y="128"/>
                    <a:pt x="2592" y="129"/>
                  </a:cubicBezTo>
                  <a:cubicBezTo>
                    <a:pt x="2592" y="129"/>
                    <a:pt x="2593" y="129"/>
                    <a:pt x="2593" y="129"/>
                  </a:cubicBezTo>
                  <a:cubicBezTo>
                    <a:pt x="2595" y="129"/>
                    <a:pt x="2597" y="128"/>
                    <a:pt x="2598" y="125"/>
                  </a:cubicBezTo>
                  <a:cubicBezTo>
                    <a:pt x="2600" y="121"/>
                    <a:pt x="2599" y="118"/>
                    <a:pt x="2597" y="117"/>
                  </a:cubicBezTo>
                  <a:cubicBezTo>
                    <a:pt x="2597" y="116"/>
                    <a:pt x="2597" y="116"/>
                    <a:pt x="2596" y="116"/>
                  </a:cubicBezTo>
                  <a:moveTo>
                    <a:pt x="1715" y="103"/>
                  </a:moveTo>
                  <a:cubicBezTo>
                    <a:pt x="1714" y="103"/>
                    <a:pt x="1713" y="103"/>
                    <a:pt x="1712" y="103"/>
                  </a:cubicBezTo>
                  <a:cubicBezTo>
                    <a:pt x="1708" y="104"/>
                    <a:pt x="1705" y="108"/>
                    <a:pt x="1704" y="112"/>
                  </a:cubicBezTo>
                  <a:cubicBezTo>
                    <a:pt x="1704" y="114"/>
                    <a:pt x="1705" y="116"/>
                    <a:pt x="1708" y="116"/>
                  </a:cubicBezTo>
                  <a:cubicBezTo>
                    <a:pt x="1709" y="116"/>
                    <a:pt x="1709" y="116"/>
                    <a:pt x="1710" y="116"/>
                  </a:cubicBezTo>
                  <a:cubicBezTo>
                    <a:pt x="1714" y="114"/>
                    <a:pt x="1718" y="111"/>
                    <a:pt x="1718" y="107"/>
                  </a:cubicBezTo>
                  <a:cubicBezTo>
                    <a:pt x="1719" y="104"/>
                    <a:pt x="1717" y="103"/>
                    <a:pt x="1715" y="103"/>
                  </a:cubicBezTo>
                  <a:moveTo>
                    <a:pt x="2551" y="92"/>
                  </a:moveTo>
                  <a:cubicBezTo>
                    <a:pt x="2549" y="92"/>
                    <a:pt x="2547" y="94"/>
                    <a:pt x="2546" y="97"/>
                  </a:cubicBezTo>
                  <a:cubicBezTo>
                    <a:pt x="2544" y="100"/>
                    <a:pt x="2544" y="104"/>
                    <a:pt x="2546" y="105"/>
                  </a:cubicBezTo>
                  <a:cubicBezTo>
                    <a:pt x="2547" y="105"/>
                    <a:pt x="2547" y="105"/>
                    <a:pt x="2548" y="105"/>
                  </a:cubicBezTo>
                  <a:cubicBezTo>
                    <a:pt x="2550" y="105"/>
                    <a:pt x="2552" y="104"/>
                    <a:pt x="2553" y="101"/>
                  </a:cubicBezTo>
                  <a:cubicBezTo>
                    <a:pt x="2555" y="97"/>
                    <a:pt x="2555" y="94"/>
                    <a:pt x="2552" y="93"/>
                  </a:cubicBezTo>
                  <a:cubicBezTo>
                    <a:pt x="2552" y="92"/>
                    <a:pt x="2552" y="92"/>
                    <a:pt x="2551" y="92"/>
                  </a:cubicBezTo>
                  <a:moveTo>
                    <a:pt x="1798" y="78"/>
                  </a:moveTo>
                  <a:cubicBezTo>
                    <a:pt x="1797" y="78"/>
                    <a:pt x="1796" y="78"/>
                    <a:pt x="1796" y="78"/>
                  </a:cubicBezTo>
                  <a:cubicBezTo>
                    <a:pt x="1792" y="79"/>
                    <a:pt x="1788" y="83"/>
                    <a:pt x="1787" y="87"/>
                  </a:cubicBezTo>
                  <a:cubicBezTo>
                    <a:pt x="1786" y="89"/>
                    <a:pt x="1788" y="91"/>
                    <a:pt x="1790" y="91"/>
                  </a:cubicBezTo>
                  <a:cubicBezTo>
                    <a:pt x="1791" y="91"/>
                    <a:pt x="1791" y="91"/>
                    <a:pt x="1792" y="91"/>
                  </a:cubicBezTo>
                  <a:cubicBezTo>
                    <a:pt x="1796" y="90"/>
                    <a:pt x="1800" y="86"/>
                    <a:pt x="1801" y="83"/>
                  </a:cubicBezTo>
                  <a:cubicBezTo>
                    <a:pt x="1801" y="80"/>
                    <a:pt x="1800" y="78"/>
                    <a:pt x="1798" y="78"/>
                  </a:cubicBezTo>
                  <a:moveTo>
                    <a:pt x="2505" y="70"/>
                  </a:moveTo>
                  <a:cubicBezTo>
                    <a:pt x="2503" y="70"/>
                    <a:pt x="2501" y="71"/>
                    <a:pt x="2500" y="74"/>
                  </a:cubicBezTo>
                  <a:cubicBezTo>
                    <a:pt x="2498" y="78"/>
                    <a:pt x="2498" y="81"/>
                    <a:pt x="2500" y="82"/>
                  </a:cubicBezTo>
                  <a:cubicBezTo>
                    <a:pt x="2501" y="82"/>
                    <a:pt x="2501" y="83"/>
                    <a:pt x="2502" y="83"/>
                  </a:cubicBezTo>
                  <a:cubicBezTo>
                    <a:pt x="2504" y="83"/>
                    <a:pt x="2506" y="81"/>
                    <a:pt x="2507" y="78"/>
                  </a:cubicBezTo>
                  <a:cubicBezTo>
                    <a:pt x="2509" y="74"/>
                    <a:pt x="2509" y="71"/>
                    <a:pt x="2507" y="70"/>
                  </a:cubicBezTo>
                  <a:cubicBezTo>
                    <a:pt x="2506" y="70"/>
                    <a:pt x="2506" y="70"/>
                    <a:pt x="2505" y="70"/>
                  </a:cubicBezTo>
                  <a:moveTo>
                    <a:pt x="1879" y="55"/>
                  </a:moveTo>
                  <a:cubicBezTo>
                    <a:pt x="1878" y="55"/>
                    <a:pt x="1878" y="55"/>
                    <a:pt x="1877" y="55"/>
                  </a:cubicBezTo>
                  <a:cubicBezTo>
                    <a:pt x="1873" y="56"/>
                    <a:pt x="1869" y="60"/>
                    <a:pt x="1868" y="63"/>
                  </a:cubicBezTo>
                  <a:cubicBezTo>
                    <a:pt x="1867" y="66"/>
                    <a:pt x="1868" y="68"/>
                    <a:pt x="1871" y="68"/>
                  </a:cubicBezTo>
                  <a:cubicBezTo>
                    <a:pt x="1871" y="68"/>
                    <a:pt x="1872" y="68"/>
                    <a:pt x="1873" y="68"/>
                  </a:cubicBezTo>
                  <a:cubicBezTo>
                    <a:pt x="1876" y="67"/>
                    <a:pt x="1880" y="63"/>
                    <a:pt x="1882" y="60"/>
                  </a:cubicBezTo>
                  <a:cubicBezTo>
                    <a:pt x="1883" y="57"/>
                    <a:pt x="1882" y="55"/>
                    <a:pt x="1879" y="55"/>
                  </a:cubicBezTo>
                  <a:moveTo>
                    <a:pt x="2458" y="49"/>
                  </a:moveTo>
                  <a:cubicBezTo>
                    <a:pt x="2456" y="49"/>
                    <a:pt x="2453" y="51"/>
                    <a:pt x="2452" y="54"/>
                  </a:cubicBezTo>
                  <a:cubicBezTo>
                    <a:pt x="2450" y="57"/>
                    <a:pt x="2450" y="60"/>
                    <a:pt x="2453" y="61"/>
                  </a:cubicBezTo>
                  <a:cubicBezTo>
                    <a:pt x="2453" y="62"/>
                    <a:pt x="2453" y="62"/>
                    <a:pt x="2454" y="62"/>
                  </a:cubicBezTo>
                  <a:cubicBezTo>
                    <a:pt x="2456" y="62"/>
                    <a:pt x="2459" y="60"/>
                    <a:pt x="2460" y="57"/>
                  </a:cubicBezTo>
                  <a:cubicBezTo>
                    <a:pt x="2462" y="53"/>
                    <a:pt x="2462" y="50"/>
                    <a:pt x="2459" y="49"/>
                  </a:cubicBezTo>
                  <a:cubicBezTo>
                    <a:pt x="2459" y="49"/>
                    <a:pt x="2459" y="49"/>
                    <a:pt x="2458" y="49"/>
                  </a:cubicBezTo>
                  <a:moveTo>
                    <a:pt x="1958" y="35"/>
                  </a:moveTo>
                  <a:cubicBezTo>
                    <a:pt x="1958" y="35"/>
                    <a:pt x="1957" y="35"/>
                    <a:pt x="1957" y="35"/>
                  </a:cubicBezTo>
                  <a:cubicBezTo>
                    <a:pt x="1953" y="36"/>
                    <a:pt x="1949" y="40"/>
                    <a:pt x="1947" y="43"/>
                  </a:cubicBezTo>
                  <a:cubicBezTo>
                    <a:pt x="1946" y="46"/>
                    <a:pt x="1947" y="48"/>
                    <a:pt x="1950" y="48"/>
                  </a:cubicBezTo>
                  <a:cubicBezTo>
                    <a:pt x="1950" y="48"/>
                    <a:pt x="1951" y="48"/>
                    <a:pt x="1951" y="48"/>
                  </a:cubicBezTo>
                  <a:cubicBezTo>
                    <a:pt x="1955" y="47"/>
                    <a:pt x="1959" y="44"/>
                    <a:pt x="1961" y="40"/>
                  </a:cubicBezTo>
                  <a:cubicBezTo>
                    <a:pt x="1962" y="37"/>
                    <a:pt x="1961" y="35"/>
                    <a:pt x="1958" y="35"/>
                  </a:cubicBezTo>
                  <a:moveTo>
                    <a:pt x="2409" y="30"/>
                  </a:moveTo>
                  <a:cubicBezTo>
                    <a:pt x="2407" y="30"/>
                    <a:pt x="2404" y="33"/>
                    <a:pt x="2402" y="36"/>
                  </a:cubicBezTo>
                  <a:cubicBezTo>
                    <a:pt x="2400" y="39"/>
                    <a:pt x="2400" y="42"/>
                    <a:pt x="2403" y="43"/>
                  </a:cubicBezTo>
                  <a:cubicBezTo>
                    <a:pt x="2403" y="43"/>
                    <a:pt x="2403" y="43"/>
                    <a:pt x="2404" y="43"/>
                  </a:cubicBezTo>
                  <a:cubicBezTo>
                    <a:pt x="2406" y="43"/>
                    <a:pt x="2409" y="41"/>
                    <a:pt x="2411" y="38"/>
                  </a:cubicBezTo>
                  <a:cubicBezTo>
                    <a:pt x="2412" y="35"/>
                    <a:pt x="2412" y="31"/>
                    <a:pt x="2410" y="31"/>
                  </a:cubicBezTo>
                  <a:cubicBezTo>
                    <a:pt x="2409" y="31"/>
                    <a:pt x="2409" y="30"/>
                    <a:pt x="2409" y="30"/>
                  </a:cubicBezTo>
                  <a:moveTo>
                    <a:pt x="2035" y="19"/>
                  </a:moveTo>
                  <a:cubicBezTo>
                    <a:pt x="2034" y="19"/>
                    <a:pt x="2034" y="19"/>
                    <a:pt x="2034" y="19"/>
                  </a:cubicBezTo>
                  <a:cubicBezTo>
                    <a:pt x="2030" y="20"/>
                    <a:pt x="2026" y="23"/>
                    <a:pt x="2024" y="26"/>
                  </a:cubicBezTo>
                  <a:cubicBezTo>
                    <a:pt x="2023" y="30"/>
                    <a:pt x="2024" y="32"/>
                    <a:pt x="2026" y="32"/>
                  </a:cubicBezTo>
                  <a:cubicBezTo>
                    <a:pt x="2027" y="32"/>
                    <a:pt x="2027" y="32"/>
                    <a:pt x="2027" y="32"/>
                  </a:cubicBezTo>
                  <a:cubicBezTo>
                    <a:pt x="2031" y="31"/>
                    <a:pt x="2035" y="28"/>
                    <a:pt x="2037" y="24"/>
                  </a:cubicBezTo>
                  <a:cubicBezTo>
                    <a:pt x="2038" y="21"/>
                    <a:pt x="2037" y="19"/>
                    <a:pt x="2035" y="19"/>
                  </a:cubicBezTo>
                  <a:moveTo>
                    <a:pt x="2357" y="16"/>
                  </a:moveTo>
                  <a:cubicBezTo>
                    <a:pt x="2354" y="16"/>
                    <a:pt x="2351" y="18"/>
                    <a:pt x="2349" y="21"/>
                  </a:cubicBezTo>
                  <a:cubicBezTo>
                    <a:pt x="2347" y="25"/>
                    <a:pt x="2348" y="28"/>
                    <a:pt x="2350" y="29"/>
                  </a:cubicBezTo>
                  <a:cubicBezTo>
                    <a:pt x="2350" y="29"/>
                    <a:pt x="2351" y="29"/>
                    <a:pt x="2351" y="29"/>
                  </a:cubicBezTo>
                  <a:cubicBezTo>
                    <a:pt x="2353" y="29"/>
                    <a:pt x="2357" y="26"/>
                    <a:pt x="2358" y="23"/>
                  </a:cubicBezTo>
                  <a:cubicBezTo>
                    <a:pt x="2360" y="20"/>
                    <a:pt x="2360" y="16"/>
                    <a:pt x="2357" y="16"/>
                  </a:cubicBezTo>
                  <a:cubicBezTo>
                    <a:pt x="2357" y="16"/>
                    <a:pt x="2357" y="16"/>
                    <a:pt x="2357" y="16"/>
                  </a:cubicBezTo>
                  <a:moveTo>
                    <a:pt x="2108" y="7"/>
                  </a:moveTo>
                  <a:cubicBezTo>
                    <a:pt x="2108" y="7"/>
                    <a:pt x="2108" y="7"/>
                    <a:pt x="2107" y="7"/>
                  </a:cubicBezTo>
                  <a:cubicBezTo>
                    <a:pt x="2104" y="7"/>
                    <a:pt x="2100" y="11"/>
                    <a:pt x="2098" y="14"/>
                  </a:cubicBezTo>
                  <a:cubicBezTo>
                    <a:pt x="2096" y="17"/>
                    <a:pt x="2097" y="20"/>
                    <a:pt x="2100" y="20"/>
                  </a:cubicBezTo>
                  <a:cubicBezTo>
                    <a:pt x="2100" y="20"/>
                    <a:pt x="2100" y="20"/>
                    <a:pt x="2100" y="20"/>
                  </a:cubicBezTo>
                  <a:cubicBezTo>
                    <a:pt x="2104" y="19"/>
                    <a:pt x="2108" y="16"/>
                    <a:pt x="2110" y="13"/>
                  </a:cubicBezTo>
                  <a:cubicBezTo>
                    <a:pt x="2112" y="9"/>
                    <a:pt x="2111" y="7"/>
                    <a:pt x="2108" y="7"/>
                  </a:cubicBezTo>
                  <a:moveTo>
                    <a:pt x="2301" y="5"/>
                  </a:moveTo>
                  <a:cubicBezTo>
                    <a:pt x="2299" y="5"/>
                    <a:pt x="2295" y="8"/>
                    <a:pt x="2293" y="11"/>
                  </a:cubicBezTo>
                  <a:cubicBezTo>
                    <a:pt x="2291" y="15"/>
                    <a:pt x="2292" y="18"/>
                    <a:pt x="2294" y="18"/>
                  </a:cubicBezTo>
                  <a:cubicBezTo>
                    <a:pt x="2294" y="18"/>
                    <a:pt x="2295" y="18"/>
                    <a:pt x="2295" y="18"/>
                  </a:cubicBezTo>
                  <a:cubicBezTo>
                    <a:pt x="2297" y="18"/>
                    <a:pt x="2301" y="16"/>
                    <a:pt x="2303" y="13"/>
                  </a:cubicBezTo>
                  <a:cubicBezTo>
                    <a:pt x="2305" y="9"/>
                    <a:pt x="2304" y="6"/>
                    <a:pt x="2302" y="5"/>
                  </a:cubicBezTo>
                  <a:cubicBezTo>
                    <a:pt x="2302" y="5"/>
                    <a:pt x="2301" y="5"/>
                    <a:pt x="2301" y="5"/>
                  </a:cubicBezTo>
                  <a:moveTo>
                    <a:pt x="2177" y="0"/>
                  </a:moveTo>
                  <a:cubicBezTo>
                    <a:pt x="2177" y="0"/>
                    <a:pt x="2177" y="0"/>
                    <a:pt x="2177" y="0"/>
                  </a:cubicBezTo>
                  <a:cubicBezTo>
                    <a:pt x="2174" y="1"/>
                    <a:pt x="2170" y="4"/>
                    <a:pt x="2168" y="7"/>
                  </a:cubicBezTo>
                  <a:cubicBezTo>
                    <a:pt x="2166" y="11"/>
                    <a:pt x="2167" y="13"/>
                    <a:pt x="2169" y="13"/>
                  </a:cubicBezTo>
                  <a:cubicBezTo>
                    <a:pt x="2169" y="13"/>
                    <a:pt x="2170" y="13"/>
                    <a:pt x="2170" y="13"/>
                  </a:cubicBezTo>
                  <a:cubicBezTo>
                    <a:pt x="2173" y="13"/>
                    <a:pt x="2177" y="10"/>
                    <a:pt x="2179" y="7"/>
                  </a:cubicBezTo>
                  <a:cubicBezTo>
                    <a:pt x="2181" y="3"/>
                    <a:pt x="2180" y="0"/>
                    <a:pt x="2177" y="0"/>
                  </a:cubicBezTo>
                  <a:moveTo>
                    <a:pt x="2242" y="0"/>
                  </a:moveTo>
                  <a:cubicBezTo>
                    <a:pt x="2239" y="0"/>
                    <a:pt x="2235" y="3"/>
                    <a:pt x="2233" y="6"/>
                  </a:cubicBezTo>
                  <a:cubicBezTo>
                    <a:pt x="2231" y="10"/>
                    <a:pt x="2232" y="13"/>
                    <a:pt x="2234" y="13"/>
                  </a:cubicBezTo>
                  <a:cubicBezTo>
                    <a:pt x="2234" y="13"/>
                    <a:pt x="2235" y="13"/>
                    <a:pt x="2235" y="13"/>
                  </a:cubicBezTo>
                  <a:cubicBezTo>
                    <a:pt x="2238" y="13"/>
                    <a:pt x="2241" y="10"/>
                    <a:pt x="2243" y="7"/>
                  </a:cubicBezTo>
                  <a:cubicBezTo>
                    <a:pt x="2246" y="3"/>
                    <a:pt x="2245" y="0"/>
                    <a:pt x="2242" y="0"/>
                  </a:cubicBezTo>
                  <a:cubicBezTo>
                    <a:pt x="2242" y="0"/>
                    <a:pt x="2242" y="0"/>
                    <a:pt x="22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EE7B1D8A-276E-4B33-B411-2A616BB0B892}"/>
                </a:ext>
              </a:extLst>
            </p:cNvPr>
            <p:cNvSpPr>
              <a:spLocks/>
            </p:cNvSpPr>
            <p:nvPr/>
          </p:nvSpPr>
          <p:spPr bwMode="auto">
            <a:xfrm>
              <a:off x="12877800" y="9374188"/>
              <a:ext cx="30163" cy="33338"/>
            </a:xfrm>
            <a:custGeom>
              <a:avLst/>
              <a:gdLst>
                <a:gd name="T0" fmla="*/ 7 w 11"/>
                <a:gd name="T1" fmla="*/ 0 h 12"/>
                <a:gd name="T2" fmla="*/ 3 w 11"/>
                <a:gd name="T3" fmla="*/ 1 h 12"/>
                <a:gd name="T4" fmla="*/ 0 w 11"/>
                <a:gd name="T5" fmla="*/ 6 h 12"/>
                <a:gd name="T6" fmla="*/ 0 w 11"/>
                <a:gd name="T7" fmla="*/ 8 h 12"/>
                <a:gd name="T8" fmla="*/ 0 w 11"/>
                <a:gd name="T9" fmla="*/ 10 h 12"/>
                <a:gd name="T10" fmla="*/ 4 w 11"/>
                <a:gd name="T11" fmla="*/ 12 h 12"/>
                <a:gd name="T12" fmla="*/ 4 w 11"/>
                <a:gd name="T13" fmla="*/ 12 h 12"/>
                <a:gd name="T14" fmla="*/ 8 w 11"/>
                <a:gd name="T15" fmla="*/ 10 h 12"/>
                <a:gd name="T16" fmla="*/ 10 w 11"/>
                <a:gd name="T17" fmla="*/ 8 h 12"/>
                <a:gd name="T18" fmla="*/ 11 w 11"/>
                <a:gd name="T19" fmla="*/ 6 h 12"/>
                <a:gd name="T20" fmla="*/ 11 w 11"/>
                <a:gd name="T21" fmla="*/ 3 h 12"/>
                <a:gd name="T22" fmla="*/ 10 w 11"/>
                <a:gd name="T23" fmla="*/ 1 h 12"/>
                <a:gd name="T24" fmla="*/ 7 w 11"/>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7" y="0"/>
                  </a:moveTo>
                  <a:cubicBezTo>
                    <a:pt x="6" y="0"/>
                    <a:pt x="4" y="0"/>
                    <a:pt x="3" y="1"/>
                  </a:cubicBezTo>
                  <a:cubicBezTo>
                    <a:pt x="1" y="3"/>
                    <a:pt x="1" y="4"/>
                    <a:pt x="0" y="6"/>
                  </a:cubicBezTo>
                  <a:cubicBezTo>
                    <a:pt x="0" y="7"/>
                    <a:pt x="0" y="8"/>
                    <a:pt x="0" y="8"/>
                  </a:cubicBezTo>
                  <a:cubicBezTo>
                    <a:pt x="0" y="9"/>
                    <a:pt x="0" y="10"/>
                    <a:pt x="0" y="10"/>
                  </a:cubicBezTo>
                  <a:cubicBezTo>
                    <a:pt x="1" y="12"/>
                    <a:pt x="2" y="12"/>
                    <a:pt x="4" y="12"/>
                  </a:cubicBezTo>
                  <a:cubicBezTo>
                    <a:pt x="4" y="12"/>
                    <a:pt x="4" y="12"/>
                    <a:pt x="4" y="12"/>
                  </a:cubicBezTo>
                  <a:cubicBezTo>
                    <a:pt x="5" y="12"/>
                    <a:pt x="7" y="12"/>
                    <a:pt x="8" y="10"/>
                  </a:cubicBezTo>
                  <a:cubicBezTo>
                    <a:pt x="9" y="10"/>
                    <a:pt x="9" y="9"/>
                    <a:pt x="10" y="8"/>
                  </a:cubicBezTo>
                  <a:cubicBezTo>
                    <a:pt x="10" y="8"/>
                    <a:pt x="11" y="7"/>
                    <a:pt x="11" y="6"/>
                  </a:cubicBezTo>
                  <a:cubicBezTo>
                    <a:pt x="11" y="5"/>
                    <a:pt x="11" y="4"/>
                    <a:pt x="11" y="3"/>
                  </a:cubicBezTo>
                  <a:cubicBezTo>
                    <a:pt x="11" y="3"/>
                    <a:pt x="11" y="2"/>
                    <a:pt x="10" y="1"/>
                  </a:cubicBezTo>
                  <a:cubicBezTo>
                    <a:pt x="10" y="0"/>
                    <a:pt x="8"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96D824D1-BA8B-4229-AE2B-72AA7B0808F1}"/>
                </a:ext>
              </a:extLst>
            </p:cNvPr>
            <p:cNvSpPr>
              <a:spLocks/>
            </p:cNvSpPr>
            <p:nvPr/>
          </p:nvSpPr>
          <p:spPr bwMode="auto">
            <a:xfrm>
              <a:off x="-865188" y="9404350"/>
              <a:ext cx="31750" cy="19050"/>
            </a:xfrm>
            <a:custGeom>
              <a:avLst/>
              <a:gdLst>
                <a:gd name="T0" fmla="*/ 5 w 12"/>
                <a:gd name="T1" fmla="*/ 0 h 7"/>
                <a:gd name="T2" fmla="*/ 3 w 12"/>
                <a:gd name="T3" fmla="*/ 1 h 7"/>
                <a:gd name="T4" fmla="*/ 1 w 12"/>
                <a:gd name="T5" fmla="*/ 1 h 7"/>
                <a:gd name="T6" fmla="*/ 0 w 12"/>
                <a:gd name="T7" fmla="*/ 3 h 7"/>
                <a:gd name="T8" fmla="*/ 1 w 12"/>
                <a:gd name="T9" fmla="*/ 5 h 7"/>
                <a:gd name="T10" fmla="*/ 2 w 12"/>
                <a:gd name="T11" fmla="*/ 6 h 7"/>
                <a:gd name="T12" fmla="*/ 6 w 12"/>
                <a:gd name="T13" fmla="*/ 7 h 7"/>
                <a:gd name="T14" fmla="*/ 7 w 12"/>
                <a:gd name="T15" fmla="*/ 7 h 7"/>
                <a:gd name="T16" fmla="*/ 8 w 12"/>
                <a:gd name="T17" fmla="*/ 7 h 7"/>
                <a:gd name="T18" fmla="*/ 10 w 12"/>
                <a:gd name="T19" fmla="*/ 6 h 7"/>
                <a:gd name="T20" fmla="*/ 11 w 12"/>
                <a:gd name="T21" fmla="*/ 5 h 7"/>
                <a:gd name="T22" fmla="*/ 11 w 12"/>
                <a:gd name="T23" fmla="*/ 4 h 7"/>
                <a:gd name="T24" fmla="*/ 11 w 12"/>
                <a:gd name="T25" fmla="*/ 3 h 7"/>
                <a:gd name="T26" fmla="*/ 9 w 12"/>
                <a:gd name="T27" fmla="*/ 1 h 7"/>
                <a:gd name="T28" fmla="*/ 7 w 12"/>
                <a:gd name="T29" fmla="*/ 1 h 7"/>
                <a:gd name="T30" fmla="*/ 6 w 12"/>
                <a:gd name="T31" fmla="*/ 1 h 7"/>
                <a:gd name="T32" fmla="*/ 5 w 12"/>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7">
                  <a:moveTo>
                    <a:pt x="5" y="0"/>
                  </a:moveTo>
                  <a:cubicBezTo>
                    <a:pt x="4" y="0"/>
                    <a:pt x="3" y="1"/>
                    <a:pt x="3" y="1"/>
                  </a:cubicBezTo>
                  <a:cubicBezTo>
                    <a:pt x="2" y="1"/>
                    <a:pt x="1" y="1"/>
                    <a:pt x="1" y="1"/>
                  </a:cubicBezTo>
                  <a:cubicBezTo>
                    <a:pt x="0" y="2"/>
                    <a:pt x="0" y="3"/>
                    <a:pt x="0" y="3"/>
                  </a:cubicBezTo>
                  <a:cubicBezTo>
                    <a:pt x="0" y="4"/>
                    <a:pt x="0" y="4"/>
                    <a:pt x="1" y="5"/>
                  </a:cubicBezTo>
                  <a:cubicBezTo>
                    <a:pt x="1" y="5"/>
                    <a:pt x="1" y="5"/>
                    <a:pt x="2" y="6"/>
                  </a:cubicBezTo>
                  <a:cubicBezTo>
                    <a:pt x="3" y="6"/>
                    <a:pt x="5" y="7"/>
                    <a:pt x="6" y="7"/>
                  </a:cubicBezTo>
                  <a:cubicBezTo>
                    <a:pt x="6" y="7"/>
                    <a:pt x="6" y="7"/>
                    <a:pt x="7" y="7"/>
                  </a:cubicBezTo>
                  <a:cubicBezTo>
                    <a:pt x="7" y="7"/>
                    <a:pt x="8" y="7"/>
                    <a:pt x="8" y="7"/>
                  </a:cubicBezTo>
                  <a:cubicBezTo>
                    <a:pt x="9" y="6"/>
                    <a:pt x="10" y="6"/>
                    <a:pt x="10" y="6"/>
                  </a:cubicBezTo>
                  <a:cubicBezTo>
                    <a:pt x="11" y="6"/>
                    <a:pt x="11" y="5"/>
                    <a:pt x="11" y="5"/>
                  </a:cubicBezTo>
                  <a:cubicBezTo>
                    <a:pt x="12" y="5"/>
                    <a:pt x="12" y="4"/>
                    <a:pt x="11" y="4"/>
                  </a:cubicBezTo>
                  <a:cubicBezTo>
                    <a:pt x="11" y="3"/>
                    <a:pt x="11" y="3"/>
                    <a:pt x="11" y="3"/>
                  </a:cubicBezTo>
                  <a:cubicBezTo>
                    <a:pt x="10" y="2"/>
                    <a:pt x="10" y="2"/>
                    <a:pt x="9" y="1"/>
                  </a:cubicBezTo>
                  <a:cubicBezTo>
                    <a:pt x="9" y="1"/>
                    <a:pt x="8" y="1"/>
                    <a:pt x="7" y="1"/>
                  </a:cubicBezTo>
                  <a:cubicBezTo>
                    <a:pt x="6" y="1"/>
                    <a:pt x="6" y="1"/>
                    <a:pt x="6" y="1"/>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37DB03A9-2CCB-45A2-B573-BE1BA567EE38}"/>
                </a:ext>
              </a:extLst>
            </p:cNvPr>
            <p:cNvSpPr>
              <a:spLocks noEditPoints="1"/>
            </p:cNvSpPr>
            <p:nvPr/>
          </p:nvSpPr>
          <p:spPr bwMode="auto">
            <a:xfrm>
              <a:off x="-690563" y="9153525"/>
              <a:ext cx="13374688" cy="773113"/>
            </a:xfrm>
            <a:custGeom>
              <a:avLst/>
              <a:gdLst>
                <a:gd name="T0" fmla="*/ 961 w 4968"/>
                <a:gd name="T1" fmla="*/ 279 h 287"/>
                <a:gd name="T2" fmla="*/ 1100 w 4968"/>
                <a:gd name="T3" fmla="*/ 282 h 287"/>
                <a:gd name="T4" fmla="*/ 898 w 4968"/>
                <a:gd name="T5" fmla="*/ 268 h 287"/>
                <a:gd name="T6" fmla="*/ 1165 w 4968"/>
                <a:gd name="T7" fmla="*/ 259 h 287"/>
                <a:gd name="T8" fmla="*/ 3022 w 4968"/>
                <a:gd name="T9" fmla="*/ 258 h 287"/>
                <a:gd name="T10" fmla="*/ 3097 w 4968"/>
                <a:gd name="T11" fmla="*/ 252 h 287"/>
                <a:gd name="T12" fmla="*/ 3232 w 4968"/>
                <a:gd name="T13" fmla="*/ 258 h 287"/>
                <a:gd name="T14" fmla="*/ 2969 w 4968"/>
                <a:gd name="T15" fmla="*/ 258 h 287"/>
                <a:gd name="T16" fmla="*/ 3316 w 4968"/>
                <a:gd name="T17" fmla="*/ 251 h 287"/>
                <a:gd name="T18" fmla="*/ 760 w 4968"/>
                <a:gd name="T19" fmla="*/ 254 h 287"/>
                <a:gd name="T20" fmla="*/ 3464 w 4968"/>
                <a:gd name="T21" fmla="*/ 260 h 287"/>
                <a:gd name="T22" fmla="*/ 2905 w 4968"/>
                <a:gd name="T23" fmla="*/ 246 h 287"/>
                <a:gd name="T24" fmla="*/ 1236 w 4968"/>
                <a:gd name="T25" fmla="*/ 243 h 287"/>
                <a:gd name="T26" fmla="*/ 3615 w 4968"/>
                <a:gd name="T27" fmla="*/ 246 h 287"/>
                <a:gd name="T28" fmla="*/ 2851 w 4968"/>
                <a:gd name="T29" fmla="*/ 243 h 287"/>
                <a:gd name="T30" fmla="*/ 693 w 4968"/>
                <a:gd name="T31" fmla="*/ 236 h 287"/>
                <a:gd name="T32" fmla="*/ 3778 w 4968"/>
                <a:gd name="T33" fmla="*/ 226 h 287"/>
                <a:gd name="T34" fmla="*/ 1309 w 4968"/>
                <a:gd name="T35" fmla="*/ 238 h 287"/>
                <a:gd name="T36" fmla="*/ 2794 w 4968"/>
                <a:gd name="T37" fmla="*/ 222 h 287"/>
                <a:gd name="T38" fmla="*/ 3853 w 4968"/>
                <a:gd name="T39" fmla="*/ 216 h 287"/>
                <a:gd name="T40" fmla="*/ 560 w 4968"/>
                <a:gd name="T41" fmla="*/ 215 h 287"/>
                <a:gd name="T42" fmla="*/ 3916 w 4968"/>
                <a:gd name="T43" fmla="*/ 216 h 287"/>
                <a:gd name="T44" fmla="*/ 2741 w 4968"/>
                <a:gd name="T45" fmla="*/ 204 h 287"/>
                <a:gd name="T46" fmla="*/ 3993 w 4968"/>
                <a:gd name="T47" fmla="*/ 190 h 287"/>
                <a:gd name="T48" fmla="*/ 492 w 4968"/>
                <a:gd name="T49" fmla="*/ 198 h 287"/>
                <a:gd name="T50" fmla="*/ 2693 w 4968"/>
                <a:gd name="T51" fmla="*/ 183 h 287"/>
                <a:gd name="T52" fmla="*/ 4060 w 4968"/>
                <a:gd name="T53" fmla="*/ 173 h 287"/>
                <a:gd name="T54" fmla="*/ 420 w 4968"/>
                <a:gd name="T55" fmla="*/ 181 h 287"/>
                <a:gd name="T56" fmla="*/ 2647 w 4968"/>
                <a:gd name="T57" fmla="*/ 170 h 287"/>
                <a:gd name="T58" fmla="*/ 4963 w 4968"/>
                <a:gd name="T59" fmla="*/ 160 h 287"/>
                <a:gd name="T60" fmla="*/ 342 w 4968"/>
                <a:gd name="T61" fmla="*/ 158 h 287"/>
                <a:gd name="T62" fmla="*/ 4111 w 4968"/>
                <a:gd name="T63" fmla="*/ 164 h 287"/>
                <a:gd name="T64" fmla="*/ 1541 w 4968"/>
                <a:gd name="T65" fmla="*/ 157 h 287"/>
                <a:gd name="T66" fmla="*/ 4784 w 4968"/>
                <a:gd name="T67" fmla="*/ 142 h 287"/>
                <a:gd name="T68" fmla="*/ 280 w 4968"/>
                <a:gd name="T69" fmla="*/ 147 h 287"/>
                <a:gd name="T70" fmla="*/ 2600 w 4968"/>
                <a:gd name="T71" fmla="*/ 146 h 287"/>
                <a:gd name="T72" fmla="*/ 4181 w 4968"/>
                <a:gd name="T73" fmla="*/ 134 h 287"/>
                <a:gd name="T74" fmla="*/ 1611 w 4968"/>
                <a:gd name="T75" fmla="*/ 127 h 287"/>
                <a:gd name="T76" fmla="*/ 4667 w 4968"/>
                <a:gd name="T77" fmla="*/ 137 h 287"/>
                <a:gd name="T78" fmla="*/ 208 w 4968"/>
                <a:gd name="T79" fmla="*/ 125 h 287"/>
                <a:gd name="T80" fmla="*/ 4617 w 4968"/>
                <a:gd name="T81" fmla="*/ 119 h 287"/>
                <a:gd name="T82" fmla="*/ 2545 w 4968"/>
                <a:gd name="T83" fmla="*/ 127 h 287"/>
                <a:gd name="T84" fmla="*/ 147 w 4968"/>
                <a:gd name="T85" fmla="*/ 118 h 287"/>
                <a:gd name="T86" fmla="*/ 4563 w 4968"/>
                <a:gd name="T87" fmla="*/ 112 h 287"/>
                <a:gd name="T88" fmla="*/ 4501 w 4968"/>
                <a:gd name="T89" fmla="*/ 111 h 287"/>
                <a:gd name="T90" fmla="*/ 4338 w 4968"/>
                <a:gd name="T91" fmla="*/ 113 h 287"/>
                <a:gd name="T92" fmla="*/ 72 w 4968"/>
                <a:gd name="T93" fmla="*/ 103 h 287"/>
                <a:gd name="T94" fmla="*/ 4402 w 4968"/>
                <a:gd name="T95" fmla="*/ 102 h 287"/>
                <a:gd name="T96" fmla="*/ 1680 w 4968"/>
                <a:gd name="T97" fmla="*/ 110 h 287"/>
                <a:gd name="T98" fmla="*/ 12 w 4968"/>
                <a:gd name="T99" fmla="*/ 100 h 287"/>
                <a:gd name="T100" fmla="*/ 2503 w 4968"/>
                <a:gd name="T101" fmla="*/ 90 h 287"/>
                <a:gd name="T102" fmla="*/ 2449 w 4968"/>
                <a:gd name="T103" fmla="*/ 72 h 287"/>
                <a:gd name="T104" fmla="*/ 1833 w 4968"/>
                <a:gd name="T105" fmla="*/ 68 h 287"/>
                <a:gd name="T106" fmla="*/ 2407 w 4968"/>
                <a:gd name="T107" fmla="*/ 47 h 287"/>
                <a:gd name="T108" fmla="*/ 2354 w 4968"/>
                <a:gd name="T109" fmla="*/ 29 h 287"/>
                <a:gd name="T110" fmla="*/ 1974 w 4968"/>
                <a:gd name="T111" fmla="*/ 26 h 287"/>
                <a:gd name="T112" fmla="*/ 2303 w 4968"/>
                <a:gd name="T113" fmla="*/ 23 h 287"/>
                <a:gd name="T114" fmla="*/ 2054 w 4968"/>
                <a:gd name="T115" fmla="*/ 6 h 287"/>
                <a:gd name="T116" fmla="*/ 2120 w 4968"/>
                <a:gd name="T117" fmla="*/ 0 h 287"/>
                <a:gd name="T118" fmla="*/ 2176 w 4968"/>
                <a:gd name="T119" fmla="*/ 1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68" h="287">
                  <a:moveTo>
                    <a:pt x="1029" y="274"/>
                  </a:moveTo>
                  <a:cubicBezTo>
                    <a:pt x="1029" y="274"/>
                    <a:pt x="1029" y="274"/>
                    <a:pt x="1029" y="274"/>
                  </a:cubicBezTo>
                  <a:cubicBezTo>
                    <a:pt x="1026" y="274"/>
                    <a:pt x="1025" y="277"/>
                    <a:pt x="1026" y="281"/>
                  </a:cubicBezTo>
                  <a:cubicBezTo>
                    <a:pt x="1028" y="284"/>
                    <a:pt x="1032" y="287"/>
                    <a:pt x="1035" y="287"/>
                  </a:cubicBezTo>
                  <a:cubicBezTo>
                    <a:pt x="1035" y="287"/>
                    <a:pt x="1035" y="287"/>
                    <a:pt x="1035" y="287"/>
                  </a:cubicBezTo>
                  <a:cubicBezTo>
                    <a:pt x="1038" y="287"/>
                    <a:pt x="1039" y="284"/>
                    <a:pt x="1038" y="280"/>
                  </a:cubicBezTo>
                  <a:cubicBezTo>
                    <a:pt x="1036" y="277"/>
                    <a:pt x="1032" y="274"/>
                    <a:pt x="1029" y="274"/>
                  </a:cubicBezTo>
                  <a:moveTo>
                    <a:pt x="964" y="273"/>
                  </a:moveTo>
                  <a:cubicBezTo>
                    <a:pt x="961" y="273"/>
                    <a:pt x="960" y="276"/>
                    <a:pt x="961" y="279"/>
                  </a:cubicBezTo>
                  <a:cubicBezTo>
                    <a:pt x="963" y="283"/>
                    <a:pt x="967" y="286"/>
                    <a:pt x="971" y="286"/>
                  </a:cubicBezTo>
                  <a:cubicBezTo>
                    <a:pt x="971" y="286"/>
                    <a:pt x="971" y="286"/>
                    <a:pt x="971" y="286"/>
                  </a:cubicBezTo>
                  <a:cubicBezTo>
                    <a:pt x="974" y="286"/>
                    <a:pt x="975" y="283"/>
                    <a:pt x="973" y="280"/>
                  </a:cubicBezTo>
                  <a:cubicBezTo>
                    <a:pt x="971" y="276"/>
                    <a:pt x="967" y="273"/>
                    <a:pt x="964" y="273"/>
                  </a:cubicBezTo>
                  <a:cubicBezTo>
                    <a:pt x="964" y="273"/>
                    <a:pt x="964" y="273"/>
                    <a:pt x="964" y="273"/>
                  </a:cubicBezTo>
                  <a:moveTo>
                    <a:pt x="1095" y="269"/>
                  </a:moveTo>
                  <a:cubicBezTo>
                    <a:pt x="1095" y="269"/>
                    <a:pt x="1095" y="269"/>
                    <a:pt x="1095" y="269"/>
                  </a:cubicBezTo>
                  <a:cubicBezTo>
                    <a:pt x="1091" y="270"/>
                    <a:pt x="1090" y="273"/>
                    <a:pt x="1092" y="276"/>
                  </a:cubicBezTo>
                  <a:cubicBezTo>
                    <a:pt x="1093" y="280"/>
                    <a:pt x="1097" y="282"/>
                    <a:pt x="1100" y="282"/>
                  </a:cubicBezTo>
                  <a:cubicBezTo>
                    <a:pt x="1100" y="282"/>
                    <a:pt x="1100" y="282"/>
                    <a:pt x="1101" y="282"/>
                  </a:cubicBezTo>
                  <a:cubicBezTo>
                    <a:pt x="1104" y="282"/>
                    <a:pt x="1105" y="278"/>
                    <a:pt x="1104" y="275"/>
                  </a:cubicBezTo>
                  <a:cubicBezTo>
                    <a:pt x="1102" y="272"/>
                    <a:pt x="1099" y="269"/>
                    <a:pt x="1095" y="269"/>
                  </a:cubicBezTo>
                  <a:moveTo>
                    <a:pt x="898" y="268"/>
                  </a:moveTo>
                  <a:cubicBezTo>
                    <a:pt x="895" y="268"/>
                    <a:pt x="894" y="271"/>
                    <a:pt x="895" y="274"/>
                  </a:cubicBezTo>
                  <a:cubicBezTo>
                    <a:pt x="897" y="277"/>
                    <a:pt x="901" y="280"/>
                    <a:pt x="904" y="281"/>
                  </a:cubicBezTo>
                  <a:cubicBezTo>
                    <a:pt x="904" y="281"/>
                    <a:pt x="905" y="281"/>
                    <a:pt x="905" y="281"/>
                  </a:cubicBezTo>
                  <a:cubicBezTo>
                    <a:pt x="908" y="281"/>
                    <a:pt x="909" y="278"/>
                    <a:pt x="907" y="275"/>
                  </a:cubicBezTo>
                  <a:cubicBezTo>
                    <a:pt x="905" y="272"/>
                    <a:pt x="901" y="269"/>
                    <a:pt x="898" y="268"/>
                  </a:cubicBezTo>
                  <a:cubicBezTo>
                    <a:pt x="898" y="268"/>
                    <a:pt x="898" y="268"/>
                    <a:pt x="898" y="268"/>
                  </a:cubicBezTo>
                  <a:moveTo>
                    <a:pt x="830" y="260"/>
                  </a:moveTo>
                  <a:cubicBezTo>
                    <a:pt x="827" y="260"/>
                    <a:pt x="826" y="262"/>
                    <a:pt x="828" y="265"/>
                  </a:cubicBezTo>
                  <a:cubicBezTo>
                    <a:pt x="830" y="269"/>
                    <a:pt x="834" y="272"/>
                    <a:pt x="837" y="272"/>
                  </a:cubicBezTo>
                  <a:cubicBezTo>
                    <a:pt x="837" y="272"/>
                    <a:pt x="838" y="272"/>
                    <a:pt x="838" y="272"/>
                  </a:cubicBezTo>
                  <a:cubicBezTo>
                    <a:pt x="841" y="272"/>
                    <a:pt x="842" y="270"/>
                    <a:pt x="840" y="267"/>
                  </a:cubicBezTo>
                  <a:cubicBezTo>
                    <a:pt x="838" y="264"/>
                    <a:pt x="834" y="261"/>
                    <a:pt x="831" y="260"/>
                  </a:cubicBezTo>
                  <a:cubicBezTo>
                    <a:pt x="831" y="260"/>
                    <a:pt x="830" y="260"/>
                    <a:pt x="830" y="260"/>
                  </a:cubicBezTo>
                  <a:moveTo>
                    <a:pt x="1165" y="259"/>
                  </a:moveTo>
                  <a:cubicBezTo>
                    <a:pt x="1164" y="259"/>
                    <a:pt x="1164" y="259"/>
                    <a:pt x="1163" y="259"/>
                  </a:cubicBezTo>
                  <a:cubicBezTo>
                    <a:pt x="1160" y="259"/>
                    <a:pt x="1158" y="263"/>
                    <a:pt x="1160" y="266"/>
                  </a:cubicBezTo>
                  <a:cubicBezTo>
                    <a:pt x="1161" y="269"/>
                    <a:pt x="1164" y="272"/>
                    <a:pt x="1167" y="272"/>
                  </a:cubicBezTo>
                  <a:cubicBezTo>
                    <a:pt x="1168" y="272"/>
                    <a:pt x="1168" y="272"/>
                    <a:pt x="1169" y="272"/>
                  </a:cubicBezTo>
                  <a:cubicBezTo>
                    <a:pt x="1172" y="271"/>
                    <a:pt x="1174" y="268"/>
                    <a:pt x="1172" y="264"/>
                  </a:cubicBezTo>
                  <a:cubicBezTo>
                    <a:pt x="1171" y="261"/>
                    <a:pt x="1168" y="259"/>
                    <a:pt x="1165" y="259"/>
                  </a:cubicBezTo>
                  <a:moveTo>
                    <a:pt x="3030" y="252"/>
                  </a:moveTo>
                  <a:cubicBezTo>
                    <a:pt x="3030" y="252"/>
                    <a:pt x="3030" y="252"/>
                    <a:pt x="3030" y="252"/>
                  </a:cubicBezTo>
                  <a:cubicBezTo>
                    <a:pt x="3027" y="252"/>
                    <a:pt x="3023" y="255"/>
                    <a:pt x="3022" y="258"/>
                  </a:cubicBezTo>
                  <a:cubicBezTo>
                    <a:pt x="3021" y="262"/>
                    <a:pt x="3023" y="264"/>
                    <a:pt x="3026" y="264"/>
                  </a:cubicBezTo>
                  <a:cubicBezTo>
                    <a:pt x="3026" y="264"/>
                    <a:pt x="3026" y="264"/>
                    <a:pt x="3026" y="264"/>
                  </a:cubicBezTo>
                  <a:cubicBezTo>
                    <a:pt x="3030" y="264"/>
                    <a:pt x="3033" y="262"/>
                    <a:pt x="3034" y="258"/>
                  </a:cubicBezTo>
                  <a:cubicBezTo>
                    <a:pt x="3035" y="255"/>
                    <a:pt x="3033" y="252"/>
                    <a:pt x="3030" y="252"/>
                  </a:cubicBezTo>
                  <a:moveTo>
                    <a:pt x="3097" y="252"/>
                  </a:moveTo>
                  <a:cubicBezTo>
                    <a:pt x="3094" y="252"/>
                    <a:pt x="3090" y="255"/>
                    <a:pt x="3089" y="258"/>
                  </a:cubicBezTo>
                  <a:cubicBezTo>
                    <a:pt x="3088" y="262"/>
                    <a:pt x="3090" y="264"/>
                    <a:pt x="3094" y="264"/>
                  </a:cubicBezTo>
                  <a:cubicBezTo>
                    <a:pt x="3097" y="264"/>
                    <a:pt x="3101" y="262"/>
                    <a:pt x="3102" y="258"/>
                  </a:cubicBezTo>
                  <a:cubicBezTo>
                    <a:pt x="3103" y="255"/>
                    <a:pt x="3101" y="252"/>
                    <a:pt x="3097" y="252"/>
                  </a:cubicBezTo>
                  <a:moveTo>
                    <a:pt x="3168" y="252"/>
                  </a:moveTo>
                  <a:cubicBezTo>
                    <a:pt x="3168" y="252"/>
                    <a:pt x="3168" y="252"/>
                    <a:pt x="3168" y="252"/>
                  </a:cubicBezTo>
                  <a:cubicBezTo>
                    <a:pt x="3164" y="252"/>
                    <a:pt x="3161" y="255"/>
                    <a:pt x="3160" y="258"/>
                  </a:cubicBezTo>
                  <a:cubicBezTo>
                    <a:pt x="3159" y="262"/>
                    <a:pt x="3161" y="264"/>
                    <a:pt x="3164" y="264"/>
                  </a:cubicBezTo>
                  <a:cubicBezTo>
                    <a:pt x="3168" y="264"/>
                    <a:pt x="3171" y="262"/>
                    <a:pt x="3172" y="258"/>
                  </a:cubicBezTo>
                  <a:cubicBezTo>
                    <a:pt x="3174" y="255"/>
                    <a:pt x="3172" y="252"/>
                    <a:pt x="3168" y="252"/>
                  </a:cubicBezTo>
                  <a:moveTo>
                    <a:pt x="3241" y="252"/>
                  </a:moveTo>
                  <a:cubicBezTo>
                    <a:pt x="3241" y="252"/>
                    <a:pt x="3241" y="252"/>
                    <a:pt x="3241" y="252"/>
                  </a:cubicBezTo>
                  <a:cubicBezTo>
                    <a:pt x="3237" y="252"/>
                    <a:pt x="3233" y="254"/>
                    <a:pt x="3232" y="258"/>
                  </a:cubicBezTo>
                  <a:cubicBezTo>
                    <a:pt x="3231" y="261"/>
                    <a:pt x="3233" y="264"/>
                    <a:pt x="3237" y="264"/>
                  </a:cubicBezTo>
                  <a:cubicBezTo>
                    <a:pt x="3237" y="264"/>
                    <a:pt x="3237" y="264"/>
                    <a:pt x="3237" y="264"/>
                  </a:cubicBezTo>
                  <a:cubicBezTo>
                    <a:pt x="3241" y="264"/>
                    <a:pt x="3244" y="261"/>
                    <a:pt x="3246" y="258"/>
                  </a:cubicBezTo>
                  <a:cubicBezTo>
                    <a:pt x="3247" y="254"/>
                    <a:pt x="3245" y="252"/>
                    <a:pt x="3241" y="252"/>
                  </a:cubicBezTo>
                  <a:moveTo>
                    <a:pt x="2965" y="251"/>
                  </a:moveTo>
                  <a:cubicBezTo>
                    <a:pt x="2962" y="251"/>
                    <a:pt x="2959" y="254"/>
                    <a:pt x="2958" y="257"/>
                  </a:cubicBezTo>
                  <a:cubicBezTo>
                    <a:pt x="2957" y="261"/>
                    <a:pt x="2959" y="264"/>
                    <a:pt x="2962" y="264"/>
                  </a:cubicBezTo>
                  <a:cubicBezTo>
                    <a:pt x="2962" y="264"/>
                    <a:pt x="2962" y="264"/>
                    <a:pt x="2962" y="264"/>
                  </a:cubicBezTo>
                  <a:cubicBezTo>
                    <a:pt x="2965" y="264"/>
                    <a:pt x="2968" y="261"/>
                    <a:pt x="2969" y="258"/>
                  </a:cubicBezTo>
                  <a:cubicBezTo>
                    <a:pt x="2970" y="254"/>
                    <a:pt x="2969" y="252"/>
                    <a:pt x="2965" y="251"/>
                  </a:cubicBezTo>
                  <a:cubicBezTo>
                    <a:pt x="2965" y="251"/>
                    <a:pt x="2965" y="251"/>
                    <a:pt x="2965" y="251"/>
                  </a:cubicBezTo>
                  <a:moveTo>
                    <a:pt x="3316" y="251"/>
                  </a:moveTo>
                  <a:cubicBezTo>
                    <a:pt x="3316" y="251"/>
                    <a:pt x="3316" y="251"/>
                    <a:pt x="3316" y="251"/>
                  </a:cubicBezTo>
                  <a:cubicBezTo>
                    <a:pt x="3312" y="251"/>
                    <a:pt x="3308" y="254"/>
                    <a:pt x="3307" y="257"/>
                  </a:cubicBezTo>
                  <a:cubicBezTo>
                    <a:pt x="3306" y="261"/>
                    <a:pt x="3308" y="264"/>
                    <a:pt x="3311" y="264"/>
                  </a:cubicBezTo>
                  <a:cubicBezTo>
                    <a:pt x="3311" y="264"/>
                    <a:pt x="3311" y="264"/>
                    <a:pt x="3311" y="264"/>
                  </a:cubicBezTo>
                  <a:cubicBezTo>
                    <a:pt x="3315" y="263"/>
                    <a:pt x="3319" y="261"/>
                    <a:pt x="3320" y="257"/>
                  </a:cubicBezTo>
                  <a:cubicBezTo>
                    <a:pt x="3322" y="254"/>
                    <a:pt x="3320" y="251"/>
                    <a:pt x="3316" y="251"/>
                  </a:cubicBezTo>
                  <a:moveTo>
                    <a:pt x="3393" y="250"/>
                  </a:moveTo>
                  <a:cubicBezTo>
                    <a:pt x="3393" y="250"/>
                    <a:pt x="3392" y="250"/>
                    <a:pt x="3392" y="250"/>
                  </a:cubicBezTo>
                  <a:cubicBezTo>
                    <a:pt x="3389" y="250"/>
                    <a:pt x="3384" y="253"/>
                    <a:pt x="3383" y="256"/>
                  </a:cubicBezTo>
                  <a:cubicBezTo>
                    <a:pt x="3382" y="260"/>
                    <a:pt x="3384" y="262"/>
                    <a:pt x="3387" y="262"/>
                  </a:cubicBezTo>
                  <a:cubicBezTo>
                    <a:pt x="3387" y="262"/>
                    <a:pt x="3388" y="262"/>
                    <a:pt x="3388" y="262"/>
                  </a:cubicBezTo>
                  <a:cubicBezTo>
                    <a:pt x="3391" y="262"/>
                    <a:pt x="3396" y="259"/>
                    <a:pt x="3397" y="256"/>
                  </a:cubicBezTo>
                  <a:cubicBezTo>
                    <a:pt x="3398" y="252"/>
                    <a:pt x="3396" y="250"/>
                    <a:pt x="3393" y="250"/>
                  </a:cubicBezTo>
                  <a:moveTo>
                    <a:pt x="762" y="249"/>
                  </a:moveTo>
                  <a:cubicBezTo>
                    <a:pt x="759" y="249"/>
                    <a:pt x="758" y="251"/>
                    <a:pt x="760" y="254"/>
                  </a:cubicBezTo>
                  <a:cubicBezTo>
                    <a:pt x="761" y="257"/>
                    <a:pt x="765" y="260"/>
                    <a:pt x="769" y="261"/>
                  </a:cubicBezTo>
                  <a:cubicBezTo>
                    <a:pt x="769" y="261"/>
                    <a:pt x="769" y="261"/>
                    <a:pt x="770" y="261"/>
                  </a:cubicBezTo>
                  <a:cubicBezTo>
                    <a:pt x="772" y="261"/>
                    <a:pt x="773" y="259"/>
                    <a:pt x="772" y="256"/>
                  </a:cubicBezTo>
                  <a:cubicBezTo>
                    <a:pt x="770" y="253"/>
                    <a:pt x="766" y="250"/>
                    <a:pt x="763" y="249"/>
                  </a:cubicBezTo>
                  <a:cubicBezTo>
                    <a:pt x="763" y="249"/>
                    <a:pt x="762" y="249"/>
                    <a:pt x="762" y="249"/>
                  </a:cubicBezTo>
                  <a:moveTo>
                    <a:pt x="3470" y="247"/>
                  </a:moveTo>
                  <a:cubicBezTo>
                    <a:pt x="3470" y="247"/>
                    <a:pt x="3470" y="247"/>
                    <a:pt x="3470" y="247"/>
                  </a:cubicBezTo>
                  <a:cubicBezTo>
                    <a:pt x="3466" y="247"/>
                    <a:pt x="3462" y="250"/>
                    <a:pt x="3460" y="254"/>
                  </a:cubicBezTo>
                  <a:cubicBezTo>
                    <a:pt x="3459" y="257"/>
                    <a:pt x="3461" y="260"/>
                    <a:pt x="3464" y="260"/>
                  </a:cubicBezTo>
                  <a:cubicBezTo>
                    <a:pt x="3464" y="260"/>
                    <a:pt x="3464" y="260"/>
                    <a:pt x="3465" y="260"/>
                  </a:cubicBezTo>
                  <a:cubicBezTo>
                    <a:pt x="3468" y="260"/>
                    <a:pt x="3473" y="257"/>
                    <a:pt x="3474" y="254"/>
                  </a:cubicBezTo>
                  <a:cubicBezTo>
                    <a:pt x="3475" y="250"/>
                    <a:pt x="3474" y="247"/>
                    <a:pt x="3470" y="247"/>
                  </a:cubicBezTo>
                  <a:moveTo>
                    <a:pt x="2904" y="246"/>
                  </a:moveTo>
                  <a:cubicBezTo>
                    <a:pt x="2901" y="246"/>
                    <a:pt x="2899" y="249"/>
                    <a:pt x="2898" y="252"/>
                  </a:cubicBezTo>
                  <a:cubicBezTo>
                    <a:pt x="2897" y="255"/>
                    <a:pt x="2898" y="258"/>
                    <a:pt x="2901" y="259"/>
                  </a:cubicBezTo>
                  <a:cubicBezTo>
                    <a:pt x="2901" y="259"/>
                    <a:pt x="2902" y="259"/>
                    <a:pt x="2902" y="259"/>
                  </a:cubicBezTo>
                  <a:cubicBezTo>
                    <a:pt x="2905" y="259"/>
                    <a:pt x="2907" y="256"/>
                    <a:pt x="2908" y="253"/>
                  </a:cubicBezTo>
                  <a:cubicBezTo>
                    <a:pt x="2909" y="250"/>
                    <a:pt x="2908" y="247"/>
                    <a:pt x="2905" y="246"/>
                  </a:cubicBezTo>
                  <a:cubicBezTo>
                    <a:pt x="2905" y="246"/>
                    <a:pt x="2904" y="246"/>
                    <a:pt x="2904" y="246"/>
                  </a:cubicBezTo>
                  <a:moveTo>
                    <a:pt x="3548" y="244"/>
                  </a:moveTo>
                  <a:cubicBezTo>
                    <a:pt x="3548" y="244"/>
                    <a:pt x="3548" y="244"/>
                    <a:pt x="3547" y="244"/>
                  </a:cubicBezTo>
                  <a:cubicBezTo>
                    <a:pt x="3544" y="244"/>
                    <a:pt x="3539" y="247"/>
                    <a:pt x="3538" y="251"/>
                  </a:cubicBezTo>
                  <a:cubicBezTo>
                    <a:pt x="3536" y="254"/>
                    <a:pt x="3538" y="257"/>
                    <a:pt x="3541" y="257"/>
                  </a:cubicBezTo>
                  <a:cubicBezTo>
                    <a:pt x="3542" y="257"/>
                    <a:pt x="3542" y="257"/>
                    <a:pt x="3542" y="257"/>
                  </a:cubicBezTo>
                  <a:cubicBezTo>
                    <a:pt x="3546" y="257"/>
                    <a:pt x="3550" y="254"/>
                    <a:pt x="3552" y="250"/>
                  </a:cubicBezTo>
                  <a:cubicBezTo>
                    <a:pt x="3553" y="247"/>
                    <a:pt x="3551" y="244"/>
                    <a:pt x="3548" y="244"/>
                  </a:cubicBezTo>
                  <a:moveTo>
                    <a:pt x="1236" y="243"/>
                  </a:moveTo>
                  <a:cubicBezTo>
                    <a:pt x="1236" y="243"/>
                    <a:pt x="1235" y="243"/>
                    <a:pt x="1235" y="244"/>
                  </a:cubicBezTo>
                  <a:cubicBezTo>
                    <a:pt x="1231" y="244"/>
                    <a:pt x="1229" y="248"/>
                    <a:pt x="1230" y="252"/>
                  </a:cubicBezTo>
                  <a:cubicBezTo>
                    <a:pt x="1231" y="255"/>
                    <a:pt x="1234" y="257"/>
                    <a:pt x="1237" y="257"/>
                  </a:cubicBezTo>
                  <a:cubicBezTo>
                    <a:pt x="1238" y="257"/>
                    <a:pt x="1238" y="257"/>
                    <a:pt x="1239" y="256"/>
                  </a:cubicBezTo>
                  <a:cubicBezTo>
                    <a:pt x="1242" y="256"/>
                    <a:pt x="1244" y="252"/>
                    <a:pt x="1243" y="248"/>
                  </a:cubicBezTo>
                  <a:cubicBezTo>
                    <a:pt x="1242" y="245"/>
                    <a:pt x="1239" y="243"/>
                    <a:pt x="1236" y="243"/>
                  </a:cubicBezTo>
                  <a:moveTo>
                    <a:pt x="3626" y="240"/>
                  </a:moveTo>
                  <a:cubicBezTo>
                    <a:pt x="3625" y="240"/>
                    <a:pt x="3625" y="240"/>
                    <a:pt x="3625" y="240"/>
                  </a:cubicBezTo>
                  <a:cubicBezTo>
                    <a:pt x="3621" y="240"/>
                    <a:pt x="3617" y="243"/>
                    <a:pt x="3615" y="246"/>
                  </a:cubicBezTo>
                  <a:cubicBezTo>
                    <a:pt x="3614" y="250"/>
                    <a:pt x="3615" y="252"/>
                    <a:pt x="3619" y="252"/>
                  </a:cubicBezTo>
                  <a:cubicBezTo>
                    <a:pt x="3619" y="252"/>
                    <a:pt x="3619" y="252"/>
                    <a:pt x="3619" y="252"/>
                  </a:cubicBezTo>
                  <a:cubicBezTo>
                    <a:pt x="3623" y="252"/>
                    <a:pt x="3627" y="249"/>
                    <a:pt x="3629" y="245"/>
                  </a:cubicBezTo>
                  <a:cubicBezTo>
                    <a:pt x="3631" y="242"/>
                    <a:pt x="3629" y="240"/>
                    <a:pt x="3626" y="240"/>
                  </a:cubicBezTo>
                  <a:moveTo>
                    <a:pt x="2847" y="236"/>
                  </a:moveTo>
                  <a:cubicBezTo>
                    <a:pt x="2844" y="236"/>
                    <a:pt x="2842" y="238"/>
                    <a:pt x="2841" y="241"/>
                  </a:cubicBezTo>
                  <a:cubicBezTo>
                    <a:pt x="2840" y="245"/>
                    <a:pt x="2841" y="248"/>
                    <a:pt x="2844" y="249"/>
                  </a:cubicBezTo>
                  <a:cubicBezTo>
                    <a:pt x="2844" y="249"/>
                    <a:pt x="2845" y="249"/>
                    <a:pt x="2845" y="249"/>
                  </a:cubicBezTo>
                  <a:cubicBezTo>
                    <a:pt x="2847" y="249"/>
                    <a:pt x="2850" y="246"/>
                    <a:pt x="2851" y="243"/>
                  </a:cubicBezTo>
                  <a:cubicBezTo>
                    <a:pt x="2852" y="240"/>
                    <a:pt x="2851" y="237"/>
                    <a:pt x="2848" y="236"/>
                  </a:cubicBezTo>
                  <a:cubicBezTo>
                    <a:pt x="2848" y="236"/>
                    <a:pt x="2847" y="236"/>
                    <a:pt x="2847" y="236"/>
                  </a:cubicBezTo>
                  <a:moveTo>
                    <a:pt x="693" y="236"/>
                  </a:moveTo>
                  <a:cubicBezTo>
                    <a:pt x="691" y="236"/>
                    <a:pt x="690" y="238"/>
                    <a:pt x="691" y="240"/>
                  </a:cubicBezTo>
                  <a:cubicBezTo>
                    <a:pt x="692" y="243"/>
                    <a:pt x="696" y="246"/>
                    <a:pt x="700" y="247"/>
                  </a:cubicBezTo>
                  <a:cubicBezTo>
                    <a:pt x="700" y="247"/>
                    <a:pt x="701" y="247"/>
                    <a:pt x="701" y="247"/>
                  </a:cubicBezTo>
                  <a:cubicBezTo>
                    <a:pt x="703" y="247"/>
                    <a:pt x="704" y="246"/>
                    <a:pt x="703" y="243"/>
                  </a:cubicBezTo>
                  <a:cubicBezTo>
                    <a:pt x="702" y="240"/>
                    <a:pt x="698" y="237"/>
                    <a:pt x="694" y="236"/>
                  </a:cubicBezTo>
                  <a:cubicBezTo>
                    <a:pt x="694" y="236"/>
                    <a:pt x="693" y="236"/>
                    <a:pt x="693" y="236"/>
                  </a:cubicBezTo>
                  <a:moveTo>
                    <a:pt x="3703" y="234"/>
                  </a:moveTo>
                  <a:cubicBezTo>
                    <a:pt x="3702" y="234"/>
                    <a:pt x="3702" y="234"/>
                    <a:pt x="3702" y="234"/>
                  </a:cubicBezTo>
                  <a:cubicBezTo>
                    <a:pt x="3698" y="234"/>
                    <a:pt x="3694" y="237"/>
                    <a:pt x="3692" y="241"/>
                  </a:cubicBezTo>
                  <a:cubicBezTo>
                    <a:pt x="3690" y="244"/>
                    <a:pt x="3692" y="246"/>
                    <a:pt x="3695" y="246"/>
                  </a:cubicBezTo>
                  <a:cubicBezTo>
                    <a:pt x="3695" y="246"/>
                    <a:pt x="3695" y="246"/>
                    <a:pt x="3696" y="246"/>
                  </a:cubicBezTo>
                  <a:cubicBezTo>
                    <a:pt x="3699" y="246"/>
                    <a:pt x="3704" y="243"/>
                    <a:pt x="3706" y="239"/>
                  </a:cubicBezTo>
                  <a:cubicBezTo>
                    <a:pt x="3707" y="236"/>
                    <a:pt x="3706" y="234"/>
                    <a:pt x="3703" y="234"/>
                  </a:cubicBezTo>
                  <a:moveTo>
                    <a:pt x="3779" y="226"/>
                  </a:moveTo>
                  <a:cubicBezTo>
                    <a:pt x="3778" y="226"/>
                    <a:pt x="3778" y="226"/>
                    <a:pt x="3778" y="226"/>
                  </a:cubicBezTo>
                  <a:cubicBezTo>
                    <a:pt x="3774" y="226"/>
                    <a:pt x="3769" y="229"/>
                    <a:pt x="3768" y="233"/>
                  </a:cubicBezTo>
                  <a:cubicBezTo>
                    <a:pt x="3766" y="236"/>
                    <a:pt x="3767" y="238"/>
                    <a:pt x="3770" y="238"/>
                  </a:cubicBezTo>
                  <a:cubicBezTo>
                    <a:pt x="3770" y="238"/>
                    <a:pt x="3771" y="238"/>
                    <a:pt x="3771" y="238"/>
                  </a:cubicBezTo>
                  <a:cubicBezTo>
                    <a:pt x="3775" y="238"/>
                    <a:pt x="3779" y="235"/>
                    <a:pt x="3781" y="231"/>
                  </a:cubicBezTo>
                  <a:cubicBezTo>
                    <a:pt x="3783" y="228"/>
                    <a:pt x="3782" y="226"/>
                    <a:pt x="3779" y="226"/>
                  </a:cubicBezTo>
                  <a:moveTo>
                    <a:pt x="1310" y="224"/>
                  </a:moveTo>
                  <a:cubicBezTo>
                    <a:pt x="1309" y="224"/>
                    <a:pt x="1308" y="224"/>
                    <a:pt x="1308" y="225"/>
                  </a:cubicBezTo>
                  <a:cubicBezTo>
                    <a:pt x="1304" y="226"/>
                    <a:pt x="1302" y="229"/>
                    <a:pt x="1303" y="233"/>
                  </a:cubicBezTo>
                  <a:cubicBezTo>
                    <a:pt x="1304" y="236"/>
                    <a:pt x="1306" y="238"/>
                    <a:pt x="1309" y="238"/>
                  </a:cubicBezTo>
                  <a:cubicBezTo>
                    <a:pt x="1310" y="238"/>
                    <a:pt x="1310" y="238"/>
                    <a:pt x="1311" y="237"/>
                  </a:cubicBezTo>
                  <a:cubicBezTo>
                    <a:pt x="1315" y="236"/>
                    <a:pt x="1317" y="233"/>
                    <a:pt x="1316" y="229"/>
                  </a:cubicBezTo>
                  <a:cubicBezTo>
                    <a:pt x="1315" y="226"/>
                    <a:pt x="1313" y="224"/>
                    <a:pt x="1310" y="224"/>
                  </a:cubicBezTo>
                  <a:moveTo>
                    <a:pt x="2793" y="221"/>
                  </a:moveTo>
                  <a:cubicBezTo>
                    <a:pt x="2791" y="221"/>
                    <a:pt x="2788" y="223"/>
                    <a:pt x="2787" y="227"/>
                  </a:cubicBezTo>
                  <a:cubicBezTo>
                    <a:pt x="2786" y="230"/>
                    <a:pt x="2787" y="233"/>
                    <a:pt x="2790" y="234"/>
                  </a:cubicBezTo>
                  <a:cubicBezTo>
                    <a:pt x="2790" y="234"/>
                    <a:pt x="2791" y="234"/>
                    <a:pt x="2791" y="234"/>
                  </a:cubicBezTo>
                  <a:cubicBezTo>
                    <a:pt x="2793" y="234"/>
                    <a:pt x="2796" y="232"/>
                    <a:pt x="2797" y="229"/>
                  </a:cubicBezTo>
                  <a:cubicBezTo>
                    <a:pt x="2798" y="226"/>
                    <a:pt x="2797" y="222"/>
                    <a:pt x="2794" y="222"/>
                  </a:cubicBezTo>
                  <a:cubicBezTo>
                    <a:pt x="2794" y="222"/>
                    <a:pt x="2793" y="221"/>
                    <a:pt x="2793" y="221"/>
                  </a:cubicBezTo>
                  <a:moveTo>
                    <a:pt x="624" y="221"/>
                  </a:moveTo>
                  <a:cubicBezTo>
                    <a:pt x="621" y="221"/>
                    <a:pt x="620" y="223"/>
                    <a:pt x="621" y="225"/>
                  </a:cubicBezTo>
                  <a:cubicBezTo>
                    <a:pt x="623" y="228"/>
                    <a:pt x="627" y="231"/>
                    <a:pt x="630" y="232"/>
                  </a:cubicBezTo>
                  <a:cubicBezTo>
                    <a:pt x="631" y="232"/>
                    <a:pt x="631" y="232"/>
                    <a:pt x="632" y="232"/>
                  </a:cubicBezTo>
                  <a:cubicBezTo>
                    <a:pt x="634" y="232"/>
                    <a:pt x="635" y="230"/>
                    <a:pt x="634" y="228"/>
                  </a:cubicBezTo>
                  <a:cubicBezTo>
                    <a:pt x="632" y="225"/>
                    <a:pt x="629" y="222"/>
                    <a:pt x="625" y="221"/>
                  </a:cubicBezTo>
                  <a:cubicBezTo>
                    <a:pt x="625" y="221"/>
                    <a:pt x="624" y="221"/>
                    <a:pt x="624" y="221"/>
                  </a:cubicBezTo>
                  <a:moveTo>
                    <a:pt x="3853" y="216"/>
                  </a:moveTo>
                  <a:cubicBezTo>
                    <a:pt x="3852" y="216"/>
                    <a:pt x="3852" y="216"/>
                    <a:pt x="3852" y="216"/>
                  </a:cubicBezTo>
                  <a:cubicBezTo>
                    <a:pt x="3848" y="217"/>
                    <a:pt x="3844" y="220"/>
                    <a:pt x="3842" y="223"/>
                  </a:cubicBezTo>
                  <a:cubicBezTo>
                    <a:pt x="3840" y="226"/>
                    <a:pt x="3841" y="228"/>
                    <a:pt x="3844" y="228"/>
                  </a:cubicBezTo>
                  <a:cubicBezTo>
                    <a:pt x="3844" y="228"/>
                    <a:pt x="3844" y="228"/>
                    <a:pt x="3845" y="228"/>
                  </a:cubicBezTo>
                  <a:cubicBezTo>
                    <a:pt x="3848" y="228"/>
                    <a:pt x="3853" y="225"/>
                    <a:pt x="3855" y="221"/>
                  </a:cubicBezTo>
                  <a:cubicBezTo>
                    <a:pt x="3857" y="218"/>
                    <a:pt x="3856" y="216"/>
                    <a:pt x="3853" y="216"/>
                  </a:cubicBezTo>
                  <a:moveTo>
                    <a:pt x="554" y="205"/>
                  </a:moveTo>
                  <a:cubicBezTo>
                    <a:pt x="552" y="205"/>
                    <a:pt x="551" y="206"/>
                    <a:pt x="552" y="209"/>
                  </a:cubicBezTo>
                  <a:cubicBezTo>
                    <a:pt x="553" y="211"/>
                    <a:pt x="557" y="214"/>
                    <a:pt x="560" y="215"/>
                  </a:cubicBezTo>
                  <a:cubicBezTo>
                    <a:pt x="561" y="215"/>
                    <a:pt x="561" y="215"/>
                    <a:pt x="562" y="215"/>
                  </a:cubicBezTo>
                  <a:cubicBezTo>
                    <a:pt x="564" y="215"/>
                    <a:pt x="565" y="214"/>
                    <a:pt x="564" y="212"/>
                  </a:cubicBezTo>
                  <a:cubicBezTo>
                    <a:pt x="563" y="209"/>
                    <a:pt x="559" y="206"/>
                    <a:pt x="556" y="205"/>
                  </a:cubicBezTo>
                  <a:cubicBezTo>
                    <a:pt x="555" y="205"/>
                    <a:pt x="554" y="205"/>
                    <a:pt x="554" y="205"/>
                  </a:cubicBezTo>
                  <a:moveTo>
                    <a:pt x="3925" y="204"/>
                  </a:moveTo>
                  <a:cubicBezTo>
                    <a:pt x="3925" y="204"/>
                    <a:pt x="3924" y="204"/>
                    <a:pt x="3924" y="204"/>
                  </a:cubicBezTo>
                  <a:cubicBezTo>
                    <a:pt x="3920" y="205"/>
                    <a:pt x="3916" y="208"/>
                    <a:pt x="3914" y="211"/>
                  </a:cubicBezTo>
                  <a:cubicBezTo>
                    <a:pt x="3912" y="214"/>
                    <a:pt x="3912" y="216"/>
                    <a:pt x="3915" y="216"/>
                  </a:cubicBezTo>
                  <a:cubicBezTo>
                    <a:pt x="3915" y="216"/>
                    <a:pt x="3916" y="216"/>
                    <a:pt x="3916" y="216"/>
                  </a:cubicBezTo>
                  <a:cubicBezTo>
                    <a:pt x="3920" y="215"/>
                    <a:pt x="3924" y="212"/>
                    <a:pt x="3926" y="209"/>
                  </a:cubicBezTo>
                  <a:cubicBezTo>
                    <a:pt x="3928" y="206"/>
                    <a:pt x="3927" y="204"/>
                    <a:pt x="3925" y="204"/>
                  </a:cubicBezTo>
                  <a:moveTo>
                    <a:pt x="2741" y="204"/>
                  </a:moveTo>
                  <a:cubicBezTo>
                    <a:pt x="2739" y="204"/>
                    <a:pt x="2737" y="206"/>
                    <a:pt x="2736" y="208"/>
                  </a:cubicBezTo>
                  <a:cubicBezTo>
                    <a:pt x="2735" y="212"/>
                    <a:pt x="2736" y="216"/>
                    <a:pt x="2738" y="217"/>
                  </a:cubicBezTo>
                  <a:cubicBezTo>
                    <a:pt x="2739" y="217"/>
                    <a:pt x="2739" y="217"/>
                    <a:pt x="2739" y="217"/>
                  </a:cubicBezTo>
                  <a:cubicBezTo>
                    <a:pt x="2742" y="217"/>
                    <a:pt x="2744" y="215"/>
                    <a:pt x="2745" y="212"/>
                  </a:cubicBezTo>
                  <a:cubicBezTo>
                    <a:pt x="2746" y="208"/>
                    <a:pt x="2745" y="205"/>
                    <a:pt x="2743" y="204"/>
                  </a:cubicBezTo>
                  <a:cubicBezTo>
                    <a:pt x="2742" y="204"/>
                    <a:pt x="2742" y="204"/>
                    <a:pt x="2741" y="204"/>
                  </a:cubicBezTo>
                  <a:moveTo>
                    <a:pt x="1384" y="202"/>
                  </a:moveTo>
                  <a:cubicBezTo>
                    <a:pt x="1384" y="202"/>
                    <a:pt x="1383" y="202"/>
                    <a:pt x="1382" y="203"/>
                  </a:cubicBezTo>
                  <a:cubicBezTo>
                    <a:pt x="1379" y="204"/>
                    <a:pt x="1376" y="208"/>
                    <a:pt x="1377" y="211"/>
                  </a:cubicBezTo>
                  <a:cubicBezTo>
                    <a:pt x="1377" y="214"/>
                    <a:pt x="1380" y="216"/>
                    <a:pt x="1383" y="216"/>
                  </a:cubicBezTo>
                  <a:cubicBezTo>
                    <a:pt x="1383" y="216"/>
                    <a:pt x="1384" y="216"/>
                    <a:pt x="1385" y="216"/>
                  </a:cubicBezTo>
                  <a:cubicBezTo>
                    <a:pt x="1388" y="214"/>
                    <a:pt x="1391" y="211"/>
                    <a:pt x="1390" y="207"/>
                  </a:cubicBezTo>
                  <a:cubicBezTo>
                    <a:pt x="1390" y="204"/>
                    <a:pt x="1387" y="202"/>
                    <a:pt x="1384" y="202"/>
                  </a:cubicBezTo>
                  <a:moveTo>
                    <a:pt x="3994" y="190"/>
                  </a:moveTo>
                  <a:cubicBezTo>
                    <a:pt x="3994" y="190"/>
                    <a:pt x="3993" y="190"/>
                    <a:pt x="3993" y="190"/>
                  </a:cubicBezTo>
                  <a:cubicBezTo>
                    <a:pt x="3990" y="191"/>
                    <a:pt x="3985" y="194"/>
                    <a:pt x="3983" y="197"/>
                  </a:cubicBezTo>
                  <a:cubicBezTo>
                    <a:pt x="3981" y="200"/>
                    <a:pt x="3981" y="202"/>
                    <a:pt x="3984" y="202"/>
                  </a:cubicBezTo>
                  <a:cubicBezTo>
                    <a:pt x="3984" y="202"/>
                    <a:pt x="3984" y="202"/>
                    <a:pt x="3985" y="201"/>
                  </a:cubicBezTo>
                  <a:cubicBezTo>
                    <a:pt x="3988" y="201"/>
                    <a:pt x="3993" y="198"/>
                    <a:pt x="3995" y="195"/>
                  </a:cubicBezTo>
                  <a:cubicBezTo>
                    <a:pt x="3997" y="192"/>
                    <a:pt x="3996" y="190"/>
                    <a:pt x="3994" y="190"/>
                  </a:cubicBezTo>
                  <a:moveTo>
                    <a:pt x="484" y="188"/>
                  </a:moveTo>
                  <a:cubicBezTo>
                    <a:pt x="482" y="188"/>
                    <a:pt x="481" y="189"/>
                    <a:pt x="482" y="192"/>
                  </a:cubicBezTo>
                  <a:cubicBezTo>
                    <a:pt x="483" y="194"/>
                    <a:pt x="486" y="197"/>
                    <a:pt x="490" y="198"/>
                  </a:cubicBezTo>
                  <a:cubicBezTo>
                    <a:pt x="491" y="198"/>
                    <a:pt x="491" y="198"/>
                    <a:pt x="492" y="198"/>
                  </a:cubicBezTo>
                  <a:cubicBezTo>
                    <a:pt x="494" y="198"/>
                    <a:pt x="495" y="197"/>
                    <a:pt x="494" y="195"/>
                  </a:cubicBezTo>
                  <a:cubicBezTo>
                    <a:pt x="493" y="192"/>
                    <a:pt x="489" y="189"/>
                    <a:pt x="486" y="188"/>
                  </a:cubicBezTo>
                  <a:cubicBezTo>
                    <a:pt x="485" y="188"/>
                    <a:pt x="485" y="188"/>
                    <a:pt x="484" y="188"/>
                  </a:cubicBezTo>
                  <a:moveTo>
                    <a:pt x="2692" y="183"/>
                  </a:moveTo>
                  <a:cubicBezTo>
                    <a:pt x="2690" y="183"/>
                    <a:pt x="2688" y="185"/>
                    <a:pt x="2686" y="188"/>
                  </a:cubicBezTo>
                  <a:cubicBezTo>
                    <a:pt x="2685" y="191"/>
                    <a:pt x="2686" y="195"/>
                    <a:pt x="2688" y="196"/>
                  </a:cubicBezTo>
                  <a:cubicBezTo>
                    <a:pt x="2689" y="196"/>
                    <a:pt x="2689" y="196"/>
                    <a:pt x="2690" y="196"/>
                  </a:cubicBezTo>
                  <a:cubicBezTo>
                    <a:pt x="2692" y="196"/>
                    <a:pt x="2694" y="195"/>
                    <a:pt x="2695" y="192"/>
                  </a:cubicBezTo>
                  <a:cubicBezTo>
                    <a:pt x="2696" y="188"/>
                    <a:pt x="2696" y="184"/>
                    <a:pt x="2693" y="183"/>
                  </a:cubicBezTo>
                  <a:cubicBezTo>
                    <a:pt x="2693" y="183"/>
                    <a:pt x="2692" y="183"/>
                    <a:pt x="2692" y="183"/>
                  </a:cubicBezTo>
                  <a:moveTo>
                    <a:pt x="1460" y="178"/>
                  </a:moveTo>
                  <a:cubicBezTo>
                    <a:pt x="1460" y="178"/>
                    <a:pt x="1459" y="178"/>
                    <a:pt x="1458" y="178"/>
                  </a:cubicBezTo>
                  <a:cubicBezTo>
                    <a:pt x="1454" y="180"/>
                    <a:pt x="1452" y="184"/>
                    <a:pt x="1452" y="187"/>
                  </a:cubicBezTo>
                  <a:cubicBezTo>
                    <a:pt x="1452" y="190"/>
                    <a:pt x="1454" y="192"/>
                    <a:pt x="1457" y="192"/>
                  </a:cubicBezTo>
                  <a:cubicBezTo>
                    <a:pt x="1458" y="192"/>
                    <a:pt x="1459" y="192"/>
                    <a:pt x="1459" y="191"/>
                  </a:cubicBezTo>
                  <a:cubicBezTo>
                    <a:pt x="1463" y="190"/>
                    <a:pt x="1466" y="186"/>
                    <a:pt x="1466" y="183"/>
                  </a:cubicBezTo>
                  <a:cubicBezTo>
                    <a:pt x="1465" y="180"/>
                    <a:pt x="1463" y="178"/>
                    <a:pt x="1460" y="178"/>
                  </a:cubicBezTo>
                  <a:moveTo>
                    <a:pt x="4060" y="173"/>
                  </a:moveTo>
                  <a:cubicBezTo>
                    <a:pt x="4060" y="173"/>
                    <a:pt x="4059" y="173"/>
                    <a:pt x="4059" y="174"/>
                  </a:cubicBezTo>
                  <a:cubicBezTo>
                    <a:pt x="4056" y="175"/>
                    <a:pt x="4051" y="178"/>
                    <a:pt x="4049" y="181"/>
                  </a:cubicBezTo>
                  <a:cubicBezTo>
                    <a:pt x="4047" y="183"/>
                    <a:pt x="4047" y="184"/>
                    <a:pt x="4049" y="184"/>
                  </a:cubicBezTo>
                  <a:cubicBezTo>
                    <a:pt x="4049" y="184"/>
                    <a:pt x="4050" y="184"/>
                    <a:pt x="4051" y="184"/>
                  </a:cubicBezTo>
                  <a:cubicBezTo>
                    <a:pt x="4054" y="183"/>
                    <a:pt x="4058" y="180"/>
                    <a:pt x="4060" y="177"/>
                  </a:cubicBezTo>
                  <a:cubicBezTo>
                    <a:pt x="4062" y="175"/>
                    <a:pt x="4062" y="173"/>
                    <a:pt x="4060" y="173"/>
                  </a:cubicBezTo>
                  <a:moveTo>
                    <a:pt x="414" y="171"/>
                  </a:moveTo>
                  <a:cubicBezTo>
                    <a:pt x="412" y="171"/>
                    <a:pt x="411" y="172"/>
                    <a:pt x="412" y="175"/>
                  </a:cubicBezTo>
                  <a:cubicBezTo>
                    <a:pt x="413" y="177"/>
                    <a:pt x="416" y="180"/>
                    <a:pt x="420" y="181"/>
                  </a:cubicBezTo>
                  <a:cubicBezTo>
                    <a:pt x="420" y="181"/>
                    <a:pt x="421" y="181"/>
                    <a:pt x="422" y="181"/>
                  </a:cubicBezTo>
                  <a:cubicBezTo>
                    <a:pt x="424" y="181"/>
                    <a:pt x="425" y="180"/>
                    <a:pt x="424" y="178"/>
                  </a:cubicBezTo>
                  <a:cubicBezTo>
                    <a:pt x="423" y="175"/>
                    <a:pt x="419" y="172"/>
                    <a:pt x="416" y="171"/>
                  </a:cubicBezTo>
                  <a:cubicBezTo>
                    <a:pt x="415" y="171"/>
                    <a:pt x="415" y="171"/>
                    <a:pt x="414" y="171"/>
                  </a:cubicBezTo>
                  <a:moveTo>
                    <a:pt x="2644" y="161"/>
                  </a:moveTo>
                  <a:cubicBezTo>
                    <a:pt x="2642" y="161"/>
                    <a:pt x="2640" y="162"/>
                    <a:pt x="2638" y="165"/>
                  </a:cubicBezTo>
                  <a:cubicBezTo>
                    <a:pt x="2637" y="169"/>
                    <a:pt x="2638" y="173"/>
                    <a:pt x="2640" y="174"/>
                  </a:cubicBezTo>
                  <a:cubicBezTo>
                    <a:pt x="2641" y="174"/>
                    <a:pt x="2641" y="174"/>
                    <a:pt x="2642" y="174"/>
                  </a:cubicBezTo>
                  <a:cubicBezTo>
                    <a:pt x="2644" y="174"/>
                    <a:pt x="2646" y="172"/>
                    <a:pt x="2647" y="170"/>
                  </a:cubicBezTo>
                  <a:cubicBezTo>
                    <a:pt x="2648" y="166"/>
                    <a:pt x="2648" y="162"/>
                    <a:pt x="2645" y="161"/>
                  </a:cubicBezTo>
                  <a:cubicBezTo>
                    <a:pt x="2645" y="161"/>
                    <a:pt x="2644" y="161"/>
                    <a:pt x="2644" y="161"/>
                  </a:cubicBezTo>
                  <a:moveTo>
                    <a:pt x="4963" y="160"/>
                  </a:moveTo>
                  <a:cubicBezTo>
                    <a:pt x="4960" y="160"/>
                    <a:pt x="4957" y="163"/>
                    <a:pt x="4956" y="167"/>
                  </a:cubicBezTo>
                  <a:cubicBezTo>
                    <a:pt x="4955" y="170"/>
                    <a:pt x="4956" y="173"/>
                    <a:pt x="4959" y="174"/>
                  </a:cubicBezTo>
                  <a:cubicBezTo>
                    <a:pt x="4960" y="174"/>
                    <a:pt x="4960" y="174"/>
                    <a:pt x="4960" y="174"/>
                  </a:cubicBezTo>
                  <a:cubicBezTo>
                    <a:pt x="4963" y="174"/>
                    <a:pt x="4966" y="171"/>
                    <a:pt x="4967" y="167"/>
                  </a:cubicBezTo>
                  <a:cubicBezTo>
                    <a:pt x="4968" y="164"/>
                    <a:pt x="4966" y="160"/>
                    <a:pt x="4963" y="160"/>
                  </a:cubicBezTo>
                  <a:cubicBezTo>
                    <a:pt x="4963" y="160"/>
                    <a:pt x="4963" y="160"/>
                    <a:pt x="4963" y="160"/>
                  </a:cubicBezTo>
                  <a:moveTo>
                    <a:pt x="4901" y="156"/>
                  </a:moveTo>
                  <a:cubicBezTo>
                    <a:pt x="4899" y="156"/>
                    <a:pt x="4896" y="158"/>
                    <a:pt x="4894" y="162"/>
                  </a:cubicBezTo>
                  <a:cubicBezTo>
                    <a:pt x="4893" y="165"/>
                    <a:pt x="4895" y="169"/>
                    <a:pt x="4898" y="169"/>
                  </a:cubicBezTo>
                  <a:cubicBezTo>
                    <a:pt x="4898" y="169"/>
                    <a:pt x="4898" y="169"/>
                    <a:pt x="4898" y="169"/>
                  </a:cubicBezTo>
                  <a:cubicBezTo>
                    <a:pt x="4901" y="169"/>
                    <a:pt x="4904" y="166"/>
                    <a:pt x="4905" y="163"/>
                  </a:cubicBezTo>
                  <a:cubicBezTo>
                    <a:pt x="4906" y="159"/>
                    <a:pt x="4905" y="156"/>
                    <a:pt x="4902" y="156"/>
                  </a:cubicBezTo>
                  <a:cubicBezTo>
                    <a:pt x="4902" y="156"/>
                    <a:pt x="4902" y="156"/>
                    <a:pt x="4901" y="156"/>
                  </a:cubicBezTo>
                  <a:moveTo>
                    <a:pt x="344" y="155"/>
                  </a:moveTo>
                  <a:cubicBezTo>
                    <a:pt x="342" y="155"/>
                    <a:pt x="341" y="156"/>
                    <a:pt x="342" y="158"/>
                  </a:cubicBezTo>
                  <a:cubicBezTo>
                    <a:pt x="343" y="160"/>
                    <a:pt x="346" y="163"/>
                    <a:pt x="350" y="164"/>
                  </a:cubicBezTo>
                  <a:cubicBezTo>
                    <a:pt x="350" y="164"/>
                    <a:pt x="351" y="164"/>
                    <a:pt x="351" y="164"/>
                  </a:cubicBezTo>
                  <a:cubicBezTo>
                    <a:pt x="354" y="164"/>
                    <a:pt x="355" y="163"/>
                    <a:pt x="354" y="161"/>
                  </a:cubicBezTo>
                  <a:cubicBezTo>
                    <a:pt x="353" y="158"/>
                    <a:pt x="350" y="156"/>
                    <a:pt x="346" y="155"/>
                  </a:cubicBezTo>
                  <a:cubicBezTo>
                    <a:pt x="346" y="155"/>
                    <a:pt x="345" y="155"/>
                    <a:pt x="344" y="155"/>
                  </a:cubicBezTo>
                  <a:moveTo>
                    <a:pt x="4123" y="154"/>
                  </a:moveTo>
                  <a:cubicBezTo>
                    <a:pt x="4122" y="154"/>
                    <a:pt x="4122" y="154"/>
                    <a:pt x="4121" y="154"/>
                  </a:cubicBezTo>
                  <a:cubicBezTo>
                    <a:pt x="4118" y="155"/>
                    <a:pt x="4114" y="158"/>
                    <a:pt x="4111" y="161"/>
                  </a:cubicBezTo>
                  <a:cubicBezTo>
                    <a:pt x="4110" y="163"/>
                    <a:pt x="4109" y="164"/>
                    <a:pt x="4111" y="164"/>
                  </a:cubicBezTo>
                  <a:cubicBezTo>
                    <a:pt x="4111" y="164"/>
                    <a:pt x="4112" y="164"/>
                    <a:pt x="4112" y="164"/>
                  </a:cubicBezTo>
                  <a:cubicBezTo>
                    <a:pt x="4115" y="163"/>
                    <a:pt x="4120" y="160"/>
                    <a:pt x="4122" y="157"/>
                  </a:cubicBezTo>
                  <a:cubicBezTo>
                    <a:pt x="4124" y="155"/>
                    <a:pt x="4124" y="154"/>
                    <a:pt x="4123" y="154"/>
                  </a:cubicBezTo>
                  <a:moveTo>
                    <a:pt x="1537" y="153"/>
                  </a:moveTo>
                  <a:cubicBezTo>
                    <a:pt x="1536" y="153"/>
                    <a:pt x="1535" y="153"/>
                    <a:pt x="1535" y="153"/>
                  </a:cubicBezTo>
                  <a:cubicBezTo>
                    <a:pt x="1531" y="154"/>
                    <a:pt x="1528" y="158"/>
                    <a:pt x="1528" y="162"/>
                  </a:cubicBezTo>
                  <a:cubicBezTo>
                    <a:pt x="1528" y="165"/>
                    <a:pt x="1530" y="166"/>
                    <a:pt x="1532" y="166"/>
                  </a:cubicBezTo>
                  <a:cubicBezTo>
                    <a:pt x="1533" y="166"/>
                    <a:pt x="1534" y="166"/>
                    <a:pt x="1535" y="166"/>
                  </a:cubicBezTo>
                  <a:cubicBezTo>
                    <a:pt x="1538" y="165"/>
                    <a:pt x="1541" y="161"/>
                    <a:pt x="1541" y="157"/>
                  </a:cubicBezTo>
                  <a:cubicBezTo>
                    <a:pt x="1541" y="154"/>
                    <a:pt x="1540" y="153"/>
                    <a:pt x="1537" y="153"/>
                  </a:cubicBezTo>
                  <a:moveTo>
                    <a:pt x="4842" y="150"/>
                  </a:moveTo>
                  <a:cubicBezTo>
                    <a:pt x="4839" y="150"/>
                    <a:pt x="4836" y="152"/>
                    <a:pt x="4835" y="155"/>
                  </a:cubicBezTo>
                  <a:cubicBezTo>
                    <a:pt x="4834" y="159"/>
                    <a:pt x="4835" y="162"/>
                    <a:pt x="4838" y="162"/>
                  </a:cubicBezTo>
                  <a:cubicBezTo>
                    <a:pt x="4838" y="162"/>
                    <a:pt x="4839" y="162"/>
                    <a:pt x="4839" y="162"/>
                  </a:cubicBezTo>
                  <a:cubicBezTo>
                    <a:pt x="4842" y="162"/>
                    <a:pt x="4844" y="160"/>
                    <a:pt x="4846" y="157"/>
                  </a:cubicBezTo>
                  <a:cubicBezTo>
                    <a:pt x="4847" y="153"/>
                    <a:pt x="4845" y="150"/>
                    <a:pt x="4842" y="150"/>
                  </a:cubicBezTo>
                  <a:cubicBezTo>
                    <a:pt x="4842" y="150"/>
                    <a:pt x="4842" y="150"/>
                    <a:pt x="4842" y="150"/>
                  </a:cubicBezTo>
                  <a:moveTo>
                    <a:pt x="4784" y="142"/>
                  </a:moveTo>
                  <a:cubicBezTo>
                    <a:pt x="4781" y="142"/>
                    <a:pt x="4778" y="145"/>
                    <a:pt x="4777" y="148"/>
                  </a:cubicBezTo>
                  <a:cubicBezTo>
                    <a:pt x="4776" y="151"/>
                    <a:pt x="4777" y="154"/>
                    <a:pt x="4780" y="154"/>
                  </a:cubicBezTo>
                  <a:cubicBezTo>
                    <a:pt x="4780" y="154"/>
                    <a:pt x="4780" y="154"/>
                    <a:pt x="4780" y="154"/>
                  </a:cubicBezTo>
                  <a:cubicBezTo>
                    <a:pt x="4783" y="154"/>
                    <a:pt x="4786" y="152"/>
                    <a:pt x="4787" y="149"/>
                  </a:cubicBezTo>
                  <a:cubicBezTo>
                    <a:pt x="4789" y="146"/>
                    <a:pt x="4787" y="143"/>
                    <a:pt x="4785" y="142"/>
                  </a:cubicBezTo>
                  <a:cubicBezTo>
                    <a:pt x="4784" y="142"/>
                    <a:pt x="4784" y="142"/>
                    <a:pt x="4784" y="142"/>
                  </a:cubicBezTo>
                  <a:moveTo>
                    <a:pt x="275" y="139"/>
                  </a:moveTo>
                  <a:cubicBezTo>
                    <a:pt x="273" y="139"/>
                    <a:pt x="272" y="140"/>
                    <a:pt x="272" y="142"/>
                  </a:cubicBezTo>
                  <a:cubicBezTo>
                    <a:pt x="273" y="144"/>
                    <a:pt x="276" y="147"/>
                    <a:pt x="280" y="147"/>
                  </a:cubicBezTo>
                  <a:cubicBezTo>
                    <a:pt x="280" y="148"/>
                    <a:pt x="281" y="148"/>
                    <a:pt x="282" y="148"/>
                  </a:cubicBezTo>
                  <a:cubicBezTo>
                    <a:pt x="284" y="148"/>
                    <a:pt x="285" y="147"/>
                    <a:pt x="285" y="145"/>
                  </a:cubicBezTo>
                  <a:cubicBezTo>
                    <a:pt x="284" y="143"/>
                    <a:pt x="280" y="140"/>
                    <a:pt x="277" y="139"/>
                  </a:cubicBezTo>
                  <a:cubicBezTo>
                    <a:pt x="276" y="139"/>
                    <a:pt x="276" y="139"/>
                    <a:pt x="275" y="139"/>
                  </a:cubicBezTo>
                  <a:moveTo>
                    <a:pt x="2597" y="137"/>
                  </a:moveTo>
                  <a:cubicBezTo>
                    <a:pt x="2595" y="137"/>
                    <a:pt x="2592" y="139"/>
                    <a:pt x="2591" y="142"/>
                  </a:cubicBezTo>
                  <a:cubicBezTo>
                    <a:pt x="2590" y="145"/>
                    <a:pt x="2590" y="149"/>
                    <a:pt x="2593" y="150"/>
                  </a:cubicBezTo>
                  <a:cubicBezTo>
                    <a:pt x="2593" y="151"/>
                    <a:pt x="2594" y="151"/>
                    <a:pt x="2594" y="151"/>
                  </a:cubicBezTo>
                  <a:cubicBezTo>
                    <a:pt x="2596" y="151"/>
                    <a:pt x="2598" y="149"/>
                    <a:pt x="2600" y="146"/>
                  </a:cubicBezTo>
                  <a:cubicBezTo>
                    <a:pt x="2601" y="142"/>
                    <a:pt x="2600" y="139"/>
                    <a:pt x="2598" y="137"/>
                  </a:cubicBezTo>
                  <a:cubicBezTo>
                    <a:pt x="2598" y="137"/>
                    <a:pt x="2597" y="137"/>
                    <a:pt x="2597" y="137"/>
                  </a:cubicBezTo>
                  <a:moveTo>
                    <a:pt x="4181" y="134"/>
                  </a:moveTo>
                  <a:cubicBezTo>
                    <a:pt x="4181" y="134"/>
                    <a:pt x="4180" y="135"/>
                    <a:pt x="4180" y="135"/>
                  </a:cubicBezTo>
                  <a:cubicBezTo>
                    <a:pt x="4177" y="136"/>
                    <a:pt x="4172" y="138"/>
                    <a:pt x="4170" y="141"/>
                  </a:cubicBezTo>
                  <a:cubicBezTo>
                    <a:pt x="4168" y="143"/>
                    <a:pt x="4168" y="144"/>
                    <a:pt x="4169" y="144"/>
                  </a:cubicBezTo>
                  <a:cubicBezTo>
                    <a:pt x="4170" y="144"/>
                    <a:pt x="4170" y="144"/>
                    <a:pt x="4171" y="143"/>
                  </a:cubicBezTo>
                  <a:cubicBezTo>
                    <a:pt x="4174" y="143"/>
                    <a:pt x="4178" y="140"/>
                    <a:pt x="4180" y="138"/>
                  </a:cubicBezTo>
                  <a:cubicBezTo>
                    <a:pt x="4182" y="136"/>
                    <a:pt x="4182" y="134"/>
                    <a:pt x="4181" y="134"/>
                  </a:cubicBezTo>
                  <a:moveTo>
                    <a:pt x="4727" y="134"/>
                  </a:moveTo>
                  <a:cubicBezTo>
                    <a:pt x="4725" y="134"/>
                    <a:pt x="4722" y="137"/>
                    <a:pt x="4720" y="139"/>
                  </a:cubicBezTo>
                  <a:cubicBezTo>
                    <a:pt x="4719" y="142"/>
                    <a:pt x="4720" y="145"/>
                    <a:pt x="4723" y="146"/>
                  </a:cubicBezTo>
                  <a:cubicBezTo>
                    <a:pt x="4723" y="146"/>
                    <a:pt x="4723" y="146"/>
                    <a:pt x="4723" y="146"/>
                  </a:cubicBezTo>
                  <a:cubicBezTo>
                    <a:pt x="4726" y="146"/>
                    <a:pt x="4729" y="144"/>
                    <a:pt x="4730" y="141"/>
                  </a:cubicBezTo>
                  <a:cubicBezTo>
                    <a:pt x="4732" y="138"/>
                    <a:pt x="4731" y="135"/>
                    <a:pt x="4728" y="134"/>
                  </a:cubicBezTo>
                  <a:cubicBezTo>
                    <a:pt x="4728" y="134"/>
                    <a:pt x="4727" y="134"/>
                    <a:pt x="4727" y="134"/>
                  </a:cubicBezTo>
                  <a:moveTo>
                    <a:pt x="1614" y="127"/>
                  </a:moveTo>
                  <a:cubicBezTo>
                    <a:pt x="1613" y="127"/>
                    <a:pt x="1612" y="127"/>
                    <a:pt x="1611" y="127"/>
                  </a:cubicBezTo>
                  <a:cubicBezTo>
                    <a:pt x="1608" y="128"/>
                    <a:pt x="1604" y="132"/>
                    <a:pt x="1604" y="136"/>
                  </a:cubicBezTo>
                  <a:cubicBezTo>
                    <a:pt x="1604" y="139"/>
                    <a:pt x="1605" y="140"/>
                    <a:pt x="1608" y="140"/>
                  </a:cubicBezTo>
                  <a:cubicBezTo>
                    <a:pt x="1609" y="140"/>
                    <a:pt x="1609" y="140"/>
                    <a:pt x="1610" y="140"/>
                  </a:cubicBezTo>
                  <a:cubicBezTo>
                    <a:pt x="1614" y="139"/>
                    <a:pt x="1617" y="135"/>
                    <a:pt x="1618" y="131"/>
                  </a:cubicBezTo>
                  <a:cubicBezTo>
                    <a:pt x="1618" y="128"/>
                    <a:pt x="1616" y="127"/>
                    <a:pt x="1614" y="127"/>
                  </a:cubicBezTo>
                  <a:moveTo>
                    <a:pt x="4672" y="126"/>
                  </a:moveTo>
                  <a:cubicBezTo>
                    <a:pt x="4669" y="126"/>
                    <a:pt x="4666" y="128"/>
                    <a:pt x="4664" y="131"/>
                  </a:cubicBezTo>
                  <a:cubicBezTo>
                    <a:pt x="4663" y="134"/>
                    <a:pt x="4664" y="137"/>
                    <a:pt x="4667" y="137"/>
                  </a:cubicBezTo>
                  <a:cubicBezTo>
                    <a:pt x="4667" y="137"/>
                    <a:pt x="4667" y="137"/>
                    <a:pt x="4667" y="137"/>
                  </a:cubicBezTo>
                  <a:cubicBezTo>
                    <a:pt x="4670" y="137"/>
                    <a:pt x="4673" y="135"/>
                    <a:pt x="4674" y="133"/>
                  </a:cubicBezTo>
                  <a:cubicBezTo>
                    <a:pt x="4676" y="130"/>
                    <a:pt x="4675" y="127"/>
                    <a:pt x="4672" y="126"/>
                  </a:cubicBezTo>
                  <a:cubicBezTo>
                    <a:pt x="4672" y="126"/>
                    <a:pt x="4672" y="126"/>
                    <a:pt x="4672" y="126"/>
                  </a:cubicBezTo>
                  <a:moveTo>
                    <a:pt x="206" y="125"/>
                  </a:moveTo>
                  <a:cubicBezTo>
                    <a:pt x="204" y="125"/>
                    <a:pt x="202" y="126"/>
                    <a:pt x="203" y="128"/>
                  </a:cubicBezTo>
                  <a:cubicBezTo>
                    <a:pt x="204" y="130"/>
                    <a:pt x="207" y="132"/>
                    <a:pt x="210" y="133"/>
                  </a:cubicBezTo>
                  <a:cubicBezTo>
                    <a:pt x="211" y="133"/>
                    <a:pt x="212" y="133"/>
                    <a:pt x="212" y="133"/>
                  </a:cubicBezTo>
                  <a:cubicBezTo>
                    <a:pt x="215" y="133"/>
                    <a:pt x="216" y="132"/>
                    <a:pt x="215" y="130"/>
                  </a:cubicBezTo>
                  <a:cubicBezTo>
                    <a:pt x="215" y="128"/>
                    <a:pt x="211" y="126"/>
                    <a:pt x="208" y="125"/>
                  </a:cubicBezTo>
                  <a:cubicBezTo>
                    <a:pt x="207" y="125"/>
                    <a:pt x="207" y="125"/>
                    <a:pt x="206" y="125"/>
                  </a:cubicBezTo>
                  <a:moveTo>
                    <a:pt x="4238" y="120"/>
                  </a:moveTo>
                  <a:cubicBezTo>
                    <a:pt x="4237" y="120"/>
                    <a:pt x="4237" y="120"/>
                    <a:pt x="4237" y="120"/>
                  </a:cubicBezTo>
                  <a:cubicBezTo>
                    <a:pt x="4234" y="121"/>
                    <a:pt x="4229" y="123"/>
                    <a:pt x="4227" y="126"/>
                  </a:cubicBezTo>
                  <a:cubicBezTo>
                    <a:pt x="4225" y="127"/>
                    <a:pt x="4225" y="129"/>
                    <a:pt x="4226" y="129"/>
                  </a:cubicBezTo>
                  <a:cubicBezTo>
                    <a:pt x="4227" y="129"/>
                    <a:pt x="4227" y="129"/>
                    <a:pt x="4228" y="129"/>
                  </a:cubicBezTo>
                  <a:cubicBezTo>
                    <a:pt x="4230" y="128"/>
                    <a:pt x="4235" y="126"/>
                    <a:pt x="4237" y="123"/>
                  </a:cubicBezTo>
                  <a:cubicBezTo>
                    <a:pt x="4239" y="121"/>
                    <a:pt x="4239" y="120"/>
                    <a:pt x="4238" y="120"/>
                  </a:cubicBezTo>
                  <a:moveTo>
                    <a:pt x="4617" y="119"/>
                  </a:moveTo>
                  <a:cubicBezTo>
                    <a:pt x="4614" y="119"/>
                    <a:pt x="4611" y="121"/>
                    <a:pt x="4609" y="123"/>
                  </a:cubicBezTo>
                  <a:cubicBezTo>
                    <a:pt x="4608" y="126"/>
                    <a:pt x="4609" y="128"/>
                    <a:pt x="4611" y="129"/>
                  </a:cubicBezTo>
                  <a:cubicBezTo>
                    <a:pt x="4611" y="129"/>
                    <a:pt x="4612" y="129"/>
                    <a:pt x="4612" y="129"/>
                  </a:cubicBezTo>
                  <a:cubicBezTo>
                    <a:pt x="4615" y="129"/>
                    <a:pt x="4618" y="127"/>
                    <a:pt x="4619" y="124"/>
                  </a:cubicBezTo>
                  <a:cubicBezTo>
                    <a:pt x="4621" y="122"/>
                    <a:pt x="4620" y="119"/>
                    <a:pt x="4617" y="119"/>
                  </a:cubicBezTo>
                  <a:cubicBezTo>
                    <a:pt x="4617" y="119"/>
                    <a:pt x="4617" y="119"/>
                    <a:pt x="4617" y="119"/>
                  </a:cubicBezTo>
                  <a:moveTo>
                    <a:pt x="2550" y="113"/>
                  </a:moveTo>
                  <a:cubicBezTo>
                    <a:pt x="2548" y="113"/>
                    <a:pt x="2545" y="115"/>
                    <a:pt x="2544" y="118"/>
                  </a:cubicBezTo>
                  <a:cubicBezTo>
                    <a:pt x="2543" y="122"/>
                    <a:pt x="2543" y="125"/>
                    <a:pt x="2545" y="127"/>
                  </a:cubicBezTo>
                  <a:cubicBezTo>
                    <a:pt x="2546" y="127"/>
                    <a:pt x="2546" y="127"/>
                    <a:pt x="2547" y="127"/>
                  </a:cubicBezTo>
                  <a:cubicBezTo>
                    <a:pt x="2549" y="127"/>
                    <a:pt x="2551" y="125"/>
                    <a:pt x="2553" y="122"/>
                  </a:cubicBezTo>
                  <a:cubicBezTo>
                    <a:pt x="2554" y="119"/>
                    <a:pt x="2554" y="115"/>
                    <a:pt x="2551" y="114"/>
                  </a:cubicBezTo>
                  <a:cubicBezTo>
                    <a:pt x="2551" y="113"/>
                    <a:pt x="2550" y="113"/>
                    <a:pt x="2550" y="113"/>
                  </a:cubicBezTo>
                  <a:moveTo>
                    <a:pt x="138" y="113"/>
                  </a:moveTo>
                  <a:cubicBezTo>
                    <a:pt x="136" y="113"/>
                    <a:pt x="134" y="114"/>
                    <a:pt x="135" y="116"/>
                  </a:cubicBezTo>
                  <a:cubicBezTo>
                    <a:pt x="135" y="118"/>
                    <a:pt x="138" y="120"/>
                    <a:pt x="142" y="120"/>
                  </a:cubicBezTo>
                  <a:cubicBezTo>
                    <a:pt x="142" y="120"/>
                    <a:pt x="143" y="120"/>
                    <a:pt x="143" y="120"/>
                  </a:cubicBezTo>
                  <a:cubicBezTo>
                    <a:pt x="146" y="120"/>
                    <a:pt x="147" y="119"/>
                    <a:pt x="147" y="118"/>
                  </a:cubicBezTo>
                  <a:cubicBezTo>
                    <a:pt x="146" y="116"/>
                    <a:pt x="143" y="114"/>
                    <a:pt x="140" y="113"/>
                  </a:cubicBezTo>
                  <a:cubicBezTo>
                    <a:pt x="139" y="113"/>
                    <a:pt x="139" y="113"/>
                    <a:pt x="138" y="113"/>
                  </a:cubicBezTo>
                  <a:moveTo>
                    <a:pt x="4563" y="112"/>
                  </a:moveTo>
                  <a:cubicBezTo>
                    <a:pt x="4560" y="112"/>
                    <a:pt x="4557" y="114"/>
                    <a:pt x="4555" y="116"/>
                  </a:cubicBezTo>
                  <a:cubicBezTo>
                    <a:pt x="4553" y="119"/>
                    <a:pt x="4554" y="121"/>
                    <a:pt x="4557" y="121"/>
                  </a:cubicBezTo>
                  <a:cubicBezTo>
                    <a:pt x="4557" y="121"/>
                    <a:pt x="4557" y="121"/>
                    <a:pt x="4557" y="121"/>
                  </a:cubicBezTo>
                  <a:cubicBezTo>
                    <a:pt x="4560" y="121"/>
                    <a:pt x="4563" y="120"/>
                    <a:pt x="4565" y="117"/>
                  </a:cubicBezTo>
                  <a:cubicBezTo>
                    <a:pt x="4567" y="115"/>
                    <a:pt x="4566" y="112"/>
                    <a:pt x="4563" y="112"/>
                  </a:cubicBezTo>
                  <a:cubicBezTo>
                    <a:pt x="4563" y="112"/>
                    <a:pt x="4563" y="112"/>
                    <a:pt x="4563" y="112"/>
                  </a:cubicBezTo>
                  <a:moveTo>
                    <a:pt x="4293" y="110"/>
                  </a:moveTo>
                  <a:cubicBezTo>
                    <a:pt x="4293" y="110"/>
                    <a:pt x="4293" y="110"/>
                    <a:pt x="4292" y="110"/>
                  </a:cubicBezTo>
                  <a:cubicBezTo>
                    <a:pt x="4290" y="111"/>
                    <a:pt x="4285" y="113"/>
                    <a:pt x="4283" y="115"/>
                  </a:cubicBezTo>
                  <a:cubicBezTo>
                    <a:pt x="4281" y="117"/>
                    <a:pt x="4281" y="118"/>
                    <a:pt x="4283" y="118"/>
                  </a:cubicBezTo>
                  <a:cubicBezTo>
                    <a:pt x="4283" y="118"/>
                    <a:pt x="4283" y="118"/>
                    <a:pt x="4284" y="118"/>
                  </a:cubicBezTo>
                  <a:cubicBezTo>
                    <a:pt x="4286" y="118"/>
                    <a:pt x="4291" y="116"/>
                    <a:pt x="4293" y="114"/>
                  </a:cubicBezTo>
                  <a:cubicBezTo>
                    <a:pt x="4295" y="112"/>
                    <a:pt x="4295" y="110"/>
                    <a:pt x="4293" y="110"/>
                  </a:cubicBezTo>
                  <a:moveTo>
                    <a:pt x="4509" y="107"/>
                  </a:moveTo>
                  <a:cubicBezTo>
                    <a:pt x="4506" y="107"/>
                    <a:pt x="4503" y="108"/>
                    <a:pt x="4501" y="111"/>
                  </a:cubicBezTo>
                  <a:cubicBezTo>
                    <a:pt x="4499" y="113"/>
                    <a:pt x="4499" y="115"/>
                    <a:pt x="4502" y="115"/>
                  </a:cubicBezTo>
                  <a:cubicBezTo>
                    <a:pt x="4502" y="116"/>
                    <a:pt x="4502" y="116"/>
                    <a:pt x="4503" y="116"/>
                  </a:cubicBezTo>
                  <a:cubicBezTo>
                    <a:pt x="4505" y="116"/>
                    <a:pt x="4509" y="114"/>
                    <a:pt x="4511" y="112"/>
                  </a:cubicBezTo>
                  <a:cubicBezTo>
                    <a:pt x="4513" y="109"/>
                    <a:pt x="4512" y="107"/>
                    <a:pt x="4509" y="107"/>
                  </a:cubicBezTo>
                  <a:cubicBezTo>
                    <a:pt x="4509" y="107"/>
                    <a:pt x="4509" y="107"/>
                    <a:pt x="4509" y="107"/>
                  </a:cubicBezTo>
                  <a:moveTo>
                    <a:pt x="4348" y="105"/>
                  </a:moveTo>
                  <a:cubicBezTo>
                    <a:pt x="4348" y="105"/>
                    <a:pt x="4347" y="105"/>
                    <a:pt x="4347" y="105"/>
                  </a:cubicBezTo>
                  <a:cubicBezTo>
                    <a:pt x="4345" y="105"/>
                    <a:pt x="4340" y="107"/>
                    <a:pt x="4338" y="109"/>
                  </a:cubicBezTo>
                  <a:cubicBezTo>
                    <a:pt x="4336" y="111"/>
                    <a:pt x="4336" y="113"/>
                    <a:pt x="4338" y="113"/>
                  </a:cubicBezTo>
                  <a:cubicBezTo>
                    <a:pt x="4339" y="113"/>
                    <a:pt x="4339" y="113"/>
                    <a:pt x="4339" y="113"/>
                  </a:cubicBezTo>
                  <a:cubicBezTo>
                    <a:pt x="4342" y="112"/>
                    <a:pt x="4346" y="111"/>
                    <a:pt x="4348" y="108"/>
                  </a:cubicBezTo>
                  <a:cubicBezTo>
                    <a:pt x="4350" y="106"/>
                    <a:pt x="4350" y="105"/>
                    <a:pt x="4348" y="105"/>
                  </a:cubicBezTo>
                  <a:moveTo>
                    <a:pt x="71" y="103"/>
                  </a:moveTo>
                  <a:cubicBezTo>
                    <a:pt x="68" y="103"/>
                    <a:pt x="66" y="104"/>
                    <a:pt x="67" y="106"/>
                  </a:cubicBezTo>
                  <a:cubicBezTo>
                    <a:pt x="67" y="108"/>
                    <a:pt x="70" y="110"/>
                    <a:pt x="74" y="110"/>
                  </a:cubicBezTo>
                  <a:cubicBezTo>
                    <a:pt x="74" y="110"/>
                    <a:pt x="75" y="110"/>
                    <a:pt x="75" y="110"/>
                  </a:cubicBezTo>
                  <a:cubicBezTo>
                    <a:pt x="78" y="110"/>
                    <a:pt x="79" y="109"/>
                    <a:pt x="79" y="108"/>
                  </a:cubicBezTo>
                  <a:cubicBezTo>
                    <a:pt x="78" y="106"/>
                    <a:pt x="75" y="104"/>
                    <a:pt x="72" y="103"/>
                  </a:cubicBezTo>
                  <a:cubicBezTo>
                    <a:pt x="72" y="103"/>
                    <a:pt x="71" y="103"/>
                    <a:pt x="71" y="103"/>
                  </a:cubicBezTo>
                  <a:moveTo>
                    <a:pt x="4455" y="103"/>
                  </a:moveTo>
                  <a:cubicBezTo>
                    <a:pt x="4453" y="103"/>
                    <a:pt x="4449" y="105"/>
                    <a:pt x="4447" y="107"/>
                  </a:cubicBezTo>
                  <a:cubicBezTo>
                    <a:pt x="4445" y="110"/>
                    <a:pt x="4445" y="112"/>
                    <a:pt x="4448" y="112"/>
                  </a:cubicBezTo>
                  <a:cubicBezTo>
                    <a:pt x="4448" y="112"/>
                    <a:pt x="4448" y="112"/>
                    <a:pt x="4448" y="112"/>
                  </a:cubicBezTo>
                  <a:cubicBezTo>
                    <a:pt x="4451" y="112"/>
                    <a:pt x="4454" y="110"/>
                    <a:pt x="4456" y="108"/>
                  </a:cubicBezTo>
                  <a:cubicBezTo>
                    <a:pt x="4459" y="105"/>
                    <a:pt x="4458" y="103"/>
                    <a:pt x="4456" y="103"/>
                  </a:cubicBezTo>
                  <a:cubicBezTo>
                    <a:pt x="4456" y="103"/>
                    <a:pt x="4455" y="103"/>
                    <a:pt x="4455" y="103"/>
                  </a:cubicBezTo>
                  <a:moveTo>
                    <a:pt x="4402" y="102"/>
                  </a:moveTo>
                  <a:cubicBezTo>
                    <a:pt x="4402" y="102"/>
                    <a:pt x="4402" y="102"/>
                    <a:pt x="4402" y="102"/>
                  </a:cubicBezTo>
                  <a:cubicBezTo>
                    <a:pt x="4399" y="103"/>
                    <a:pt x="4395" y="104"/>
                    <a:pt x="4393" y="107"/>
                  </a:cubicBezTo>
                  <a:cubicBezTo>
                    <a:pt x="4390" y="109"/>
                    <a:pt x="4391" y="111"/>
                    <a:pt x="4393" y="111"/>
                  </a:cubicBezTo>
                  <a:cubicBezTo>
                    <a:pt x="4393" y="111"/>
                    <a:pt x="4393" y="111"/>
                    <a:pt x="4393" y="111"/>
                  </a:cubicBezTo>
                  <a:cubicBezTo>
                    <a:pt x="4396" y="111"/>
                    <a:pt x="4400" y="109"/>
                    <a:pt x="4402" y="107"/>
                  </a:cubicBezTo>
                  <a:cubicBezTo>
                    <a:pt x="4405" y="104"/>
                    <a:pt x="4404" y="102"/>
                    <a:pt x="4402" y="102"/>
                  </a:cubicBezTo>
                  <a:moveTo>
                    <a:pt x="1690" y="101"/>
                  </a:moveTo>
                  <a:cubicBezTo>
                    <a:pt x="1689" y="101"/>
                    <a:pt x="1689" y="101"/>
                    <a:pt x="1688" y="101"/>
                  </a:cubicBezTo>
                  <a:cubicBezTo>
                    <a:pt x="1684" y="102"/>
                    <a:pt x="1681" y="106"/>
                    <a:pt x="1680" y="110"/>
                  </a:cubicBezTo>
                  <a:cubicBezTo>
                    <a:pt x="1679" y="113"/>
                    <a:pt x="1681" y="115"/>
                    <a:pt x="1683" y="115"/>
                  </a:cubicBezTo>
                  <a:cubicBezTo>
                    <a:pt x="1684" y="115"/>
                    <a:pt x="1685" y="115"/>
                    <a:pt x="1686" y="114"/>
                  </a:cubicBezTo>
                  <a:cubicBezTo>
                    <a:pt x="1689" y="113"/>
                    <a:pt x="1693" y="109"/>
                    <a:pt x="1694" y="106"/>
                  </a:cubicBezTo>
                  <a:cubicBezTo>
                    <a:pt x="1694" y="103"/>
                    <a:pt x="1693" y="101"/>
                    <a:pt x="1690" y="101"/>
                  </a:cubicBezTo>
                  <a:moveTo>
                    <a:pt x="5" y="97"/>
                  </a:moveTo>
                  <a:cubicBezTo>
                    <a:pt x="2" y="97"/>
                    <a:pt x="0" y="98"/>
                    <a:pt x="0" y="99"/>
                  </a:cubicBezTo>
                  <a:cubicBezTo>
                    <a:pt x="1" y="101"/>
                    <a:pt x="4" y="103"/>
                    <a:pt x="7" y="103"/>
                  </a:cubicBezTo>
                  <a:cubicBezTo>
                    <a:pt x="7" y="103"/>
                    <a:pt x="8" y="103"/>
                    <a:pt x="8" y="103"/>
                  </a:cubicBezTo>
                  <a:cubicBezTo>
                    <a:pt x="11" y="103"/>
                    <a:pt x="13" y="102"/>
                    <a:pt x="12" y="100"/>
                  </a:cubicBezTo>
                  <a:cubicBezTo>
                    <a:pt x="12" y="99"/>
                    <a:pt x="9" y="97"/>
                    <a:pt x="5" y="97"/>
                  </a:cubicBezTo>
                  <a:cubicBezTo>
                    <a:pt x="5" y="97"/>
                    <a:pt x="5" y="97"/>
                    <a:pt x="5" y="97"/>
                  </a:cubicBezTo>
                  <a:moveTo>
                    <a:pt x="2503" y="90"/>
                  </a:moveTo>
                  <a:cubicBezTo>
                    <a:pt x="2501" y="90"/>
                    <a:pt x="2498" y="92"/>
                    <a:pt x="2497" y="95"/>
                  </a:cubicBezTo>
                  <a:cubicBezTo>
                    <a:pt x="2495" y="98"/>
                    <a:pt x="2496" y="102"/>
                    <a:pt x="2498" y="103"/>
                  </a:cubicBezTo>
                  <a:cubicBezTo>
                    <a:pt x="2498" y="103"/>
                    <a:pt x="2499" y="103"/>
                    <a:pt x="2499" y="103"/>
                  </a:cubicBezTo>
                  <a:cubicBezTo>
                    <a:pt x="2502" y="103"/>
                    <a:pt x="2504" y="102"/>
                    <a:pt x="2505" y="99"/>
                  </a:cubicBezTo>
                  <a:cubicBezTo>
                    <a:pt x="2507" y="95"/>
                    <a:pt x="2507" y="91"/>
                    <a:pt x="2504" y="90"/>
                  </a:cubicBezTo>
                  <a:cubicBezTo>
                    <a:pt x="2504" y="90"/>
                    <a:pt x="2503" y="90"/>
                    <a:pt x="2503" y="90"/>
                  </a:cubicBezTo>
                  <a:moveTo>
                    <a:pt x="1766" y="76"/>
                  </a:moveTo>
                  <a:cubicBezTo>
                    <a:pt x="1765" y="76"/>
                    <a:pt x="1765" y="76"/>
                    <a:pt x="1764" y="77"/>
                  </a:cubicBezTo>
                  <a:cubicBezTo>
                    <a:pt x="1760" y="78"/>
                    <a:pt x="1756" y="82"/>
                    <a:pt x="1755" y="85"/>
                  </a:cubicBezTo>
                  <a:cubicBezTo>
                    <a:pt x="1755" y="88"/>
                    <a:pt x="1756" y="90"/>
                    <a:pt x="1758" y="90"/>
                  </a:cubicBezTo>
                  <a:cubicBezTo>
                    <a:pt x="1759" y="90"/>
                    <a:pt x="1760" y="90"/>
                    <a:pt x="1760" y="90"/>
                  </a:cubicBezTo>
                  <a:cubicBezTo>
                    <a:pt x="1764" y="89"/>
                    <a:pt x="1768" y="85"/>
                    <a:pt x="1769" y="81"/>
                  </a:cubicBezTo>
                  <a:cubicBezTo>
                    <a:pt x="1770" y="78"/>
                    <a:pt x="1768" y="76"/>
                    <a:pt x="1766" y="76"/>
                  </a:cubicBezTo>
                  <a:moveTo>
                    <a:pt x="2455" y="67"/>
                  </a:moveTo>
                  <a:cubicBezTo>
                    <a:pt x="2453" y="67"/>
                    <a:pt x="2450" y="69"/>
                    <a:pt x="2449" y="72"/>
                  </a:cubicBezTo>
                  <a:cubicBezTo>
                    <a:pt x="2447" y="76"/>
                    <a:pt x="2447" y="80"/>
                    <a:pt x="2450" y="81"/>
                  </a:cubicBezTo>
                  <a:cubicBezTo>
                    <a:pt x="2450" y="81"/>
                    <a:pt x="2451" y="81"/>
                    <a:pt x="2451" y="81"/>
                  </a:cubicBezTo>
                  <a:cubicBezTo>
                    <a:pt x="2453" y="81"/>
                    <a:pt x="2456" y="79"/>
                    <a:pt x="2457" y="76"/>
                  </a:cubicBezTo>
                  <a:cubicBezTo>
                    <a:pt x="2459" y="73"/>
                    <a:pt x="2459" y="69"/>
                    <a:pt x="2456" y="68"/>
                  </a:cubicBezTo>
                  <a:cubicBezTo>
                    <a:pt x="2456" y="67"/>
                    <a:pt x="2455" y="67"/>
                    <a:pt x="2455" y="67"/>
                  </a:cubicBezTo>
                  <a:moveTo>
                    <a:pt x="1841" y="54"/>
                  </a:moveTo>
                  <a:cubicBezTo>
                    <a:pt x="1840" y="54"/>
                    <a:pt x="1840" y="54"/>
                    <a:pt x="1839" y="54"/>
                  </a:cubicBezTo>
                  <a:cubicBezTo>
                    <a:pt x="1835" y="55"/>
                    <a:pt x="1831" y="59"/>
                    <a:pt x="1830" y="63"/>
                  </a:cubicBezTo>
                  <a:cubicBezTo>
                    <a:pt x="1829" y="66"/>
                    <a:pt x="1830" y="68"/>
                    <a:pt x="1833" y="68"/>
                  </a:cubicBezTo>
                  <a:cubicBezTo>
                    <a:pt x="1833" y="68"/>
                    <a:pt x="1834" y="68"/>
                    <a:pt x="1834" y="67"/>
                  </a:cubicBezTo>
                  <a:cubicBezTo>
                    <a:pt x="1838" y="66"/>
                    <a:pt x="1842" y="63"/>
                    <a:pt x="1843" y="59"/>
                  </a:cubicBezTo>
                  <a:cubicBezTo>
                    <a:pt x="1844" y="56"/>
                    <a:pt x="1843" y="54"/>
                    <a:pt x="1841" y="54"/>
                  </a:cubicBezTo>
                  <a:moveTo>
                    <a:pt x="2406" y="47"/>
                  </a:moveTo>
                  <a:cubicBezTo>
                    <a:pt x="2403" y="47"/>
                    <a:pt x="2400" y="49"/>
                    <a:pt x="2399" y="52"/>
                  </a:cubicBezTo>
                  <a:cubicBezTo>
                    <a:pt x="2397" y="56"/>
                    <a:pt x="2397" y="60"/>
                    <a:pt x="2400" y="60"/>
                  </a:cubicBezTo>
                  <a:cubicBezTo>
                    <a:pt x="2400" y="61"/>
                    <a:pt x="2401" y="61"/>
                    <a:pt x="2401" y="61"/>
                  </a:cubicBezTo>
                  <a:cubicBezTo>
                    <a:pt x="2404" y="61"/>
                    <a:pt x="2406" y="59"/>
                    <a:pt x="2408" y="56"/>
                  </a:cubicBezTo>
                  <a:cubicBezTo>
                    <a:pt x="2410" y="52"/>
                    <a:pt x="2409" y="48"/>
                    <a:pt x="2407" y="47"/>
                  </a:cubicBezTo>
                  <a:cubicBezTo>
                    <a:pt x="2406" y="47"/>
                    <a:pt x="2406" y="47"/>
                    <a:pt x="2406" y="47"/>
                  </a:cubicBezTo>
                  <a:moveTo>
                    <a:pt x="1914" y="34"/>
                  </a:moveTo>
                  <a:cubicBezTo>
                    <a:pt x="1913" y="34"/>
                    <a:pt x="1913" y="34"/>
                    <a:pt x="1912" y="34"/>
                  </a:cubicBezTo>
                  <a:cubicBezTo>
                    <a:pt x="1909" y="35"/>
                    <a:pt x="1905" y="39"/>
                    <a:pt x="1903" y="43"/>
                  </a:cubicBezTo>
                  <a:cubicBezTo>
                    <a:pt x="1902" y="46"/>
                    <a:pt x="1903" y="48"/>
                    <a:pt x="1905" y="48"/>
                  </a:cubicBezTo>
                  <a:cubicBezTo>
                    <a:pt x="1906" y="48"/>
                    <a:pt x="1906" y="48"/>
                    <a:pt x="1907" y="48"/>
                  </a:cubicBezTo>
                  <a:cubicBezTo>
                    <a:pt x="1910" y="47"/>
                    <a:pt x="1915" y="43"/>
                    <a:pt x="1916" y="39"/>
                  </a:cubicBezTo>
                  <a:cubicBezTo>
                    <a:pt x="1917" y="36"/>
                    <a:pt x="1916" y="34"/>
                    <a:pt x="1914" y="34"/>
                  </a:cubicBezTo>
                  <a:moveTo>
                    <a:pt x="2354" y="29"/>
                  </a:moveTo>
                  <a:cubicBezTo>
                    <a:pt x="2352" y="29"/>
                    <a:pt x="2349" y="31"/>
                    <a:pt x="2347" y="35"/>
                  </a:cubicBezTo>
                  <a:cubicBezTo>
                    <a:pt x="2345" y="38"/>
                    <a:pt x="2346" y="42"/>
                    <a:pt x="2348" y="43"/>
                  </a:cubicBezTo>
                  <a:cubicBezTo>
                    <a:pt x="2349" y="43"/>
                    <a:pt x="2349" y="43"/>
                    <a:pt x="2349" y="43"/>
                  </a:cubicBezTo>
                  <a:cubicBezTo>
                    <a:pt x="2352" y="43"/>
                    <a:pt x="2355" y="41"/>
                    <a:pt x="2357" y="38"/>
                  </a:cubicBezTo>
                  <a:cubicBezTo>
                    <a:pt x="2359" y="34"/>
                    <a:pt x="2358" y="30"/>
                    <a:pt x="2355" y="29"/>
                  </a:cubicBezTo>
                  <a:cubicBezTo>
                    <a:pt x="2355" y="29"/>
                    <a:pt x="2355" y="29"/>
                    <a:pt x="2354" y="29"/>
                  </a:cubicBezTo>
                  <a:moveTo>
                    <a:pt x="1985" y="18"/>
                  </a:moveTo>
                  <a:cubicBezTo>
                    <a:pt x="1985" y="18"/>
                    <a:pt x="1984" y="18"/>
                    <a:pt x="1984" y="18"/>
                  </a:cubicBezTo>
                  <a:cubicBezTo>
                    <a:pt x="1981" y="19"/>
                    <a:pt x="1976" y="22"/>
                    <a:pt x="1974" y="26"/>
                  </a:cubicBezTo>
                  <a:cubicBezTo>
                    <a:pt x="1973" y="29"/>
                    <a:pt x="1974" y="32"/>
                    <a:pt x="1977" y="32"/>
                  </a:cubicBezTo>
                  <a:cubicBezTo>
                    <a:pt x="1977" y="32"/>
                    <a:pt x="1977" y="32"/>
                    <a:pt x="1978" y="32"/>
                  </a:cubicBezTo>
                  <a:cubicBezTo>
                    <a:pt x="1981" y="31"/>
                    <a:pt x="1985" y="27"/>
                    <a:pt x="1987" y="24"/>
                  </a:cubicBezTo>
                  <a:cubicBezTo>
                    <a:pt x="1989" y="20"/>
                    <a:pt x="1988" y="18"/>
                    <a:pt x="1985" y="18"/>
                  </a:cubicBezTo>
                  <a:moveTo>
                    <a:pt x="2301" y="15"/>
                  </a:moveTo>
                  <a:cubicBezTo>
                    <a:pt x="2298" y="15"/>
                    <a:pt x="2295" y="17"/>
                    <a:pt x="2293" y="21"/>
                  </a:cubicBezTo>
                  <a:cubicBezTo>
                    <a:pt x="2291" y="24"/>
                    <a:pt x="2291" y="28"/>
                    <a:pt x="2294" y="28"/>
                  </a:cubicBezTo>
                  <a:cubicBezTo>
                    <a:pt x="2294" y="28"/>
                    <a:pt x="2295" y="28"/>
                    <a:pt x="2295" y="28"/>
                  </a:cubicBezTo>
                  <a:cubicBezTo>
                    <a:pt x="2298" y="28"/>
                    <a:pt x="2301" y="26"/>
                    <a:pt x="2303" y="23"/>
                  </a:cubicBezTo>
                  <a:cubicBezTo>
                    <a:pt x="2305" y="19"/>
                    <a:pt x="2304" y="16"/>
                    <a:pt x="2302" y="15"/>
                  </a:cubicBezTo>
                  <a:cubicBezTo>
                    <a:pt x="2301" y="15"/>
                    <a:pt x="2301" y="15"/>
                    <a:pt x="2301" y="15"/>
                  </a:cubicBezTo>
                  <a:moveTo>
                    <a:pt x="2054" y="6"/>
                  </a:moveTo>
                  <a:cubicBezTo>
                    <a:pt x="2054" y="6"/>
                    <a:pt x="2054" y="6"/>
                    <a:pt x="2053" y="6"/>
                  </a:cubicBezTo>
                  <a:cubicBezTo>
                    <a:pt x="2050" y="7"/>
                    <a:pt x="2046" y="10"/>
                    <a:pt x="2044" y="14"/>
                  </a:cubicBezTo>
                  <a:cubicBezTo>
                    <a:pt x="2042" y="17"/>
                    <a:pt x="2043" y="20"/>
                    <a:pt x="2046" y="20"/>
                  </a:cubicBezTo>
                  <a:cubicBezTo>
                    <a:pt x="2046" y="20"/>
                    <a:pt x="2046" y="20"/>
                    <a:pt x="2046" y="20"/>
                  </a:cubicBezTo>
                  <a:cubicBezTo>
                    <a:pt x="2050" y="19"/>
                    <a:pt x="2054" y="16"/>
                    <a:pt x="2056" y="12"/>
                  </a:cubicBezTo>
                  <a:cubicBezTo>
                    <a:pt x="2058" y="9"/>
                    <a:pt x="2057" y="6"/>
                    <a:pt x="2054" y="6"/>
                  </a:cubicBezTo>
                  <a:moveTo>
                    <a:pt x="2244" y="5"/>
                  </a:moveTo>
                  <a:cubicBezTo>
                    <a:pt x="2241" y="5"/>
                    <a:pt x="2237" y="7"/>
                    <a:pt x="2235" y="11"/>
                  </a:cubicBezTo>
                  <a:cubicBezTo>
                    <a:pt x="2233" y="15"/>
                    <a:pt x="2234" y="18"/>
                    <a:pt x="2237" y="18"/>
                  </a:cubicBezTo>
                  <a:cubicBezTo>
                    <a:pt x="2237" y="18"/>
                    <a:pt x="2237" y="18"/>
                    <a:pt x="2238" y="18"/>
                  </a:cubicBezTo>
                  <a:cubicBezTo>
                    <a:pt x="2240" y="18"/>
                    <a:pt x="2244" y="16"/>
                    <a:pt x="2246" y="12"/>
                  </a:cubicBezTo>
                  <a:cubicBezTo>
                    <a:pt x="2248" y="9"/>
                    <a:pt x="2247" y="5"/>
                    <a:pt x="2245" y="5"/>
                  </a:cubicBezTo>
                  <a:cubicBezTo>
                    <a:pt x="2244" y="5"/>
                    <a:pt x="2244" y="5"/>
                    <a:pt x="2244" y="5"/>
                  </a:cubicBezTo>
                  <a:moveTo>
                    <a:pt x="2120" y="0"/>
                  </a:moveTo>
                  <a:cubicBezTo>
                    <a:pt x="2120" y="0"/>
                    <a:pt x="2120" y="0"/>
                    <a:pt x="2120" y="0"/>
                  </a:cubicBezTo>
                  <a:cubicBezTo>
                    <a:pt x="2117" y="0"/>
                    <a:pt x="2112" y="3"/>
                    <a:pt x="2110" y="7"/>
                  </a:cubicBezTo>
                  <a:cubicBezTo>
                    <a:pt x="2108" y="11"/>
                    <a:pt x="2109" y="13"/>
                    <a:pt x="2112" y="13"/>
                  </a:cubicBezTo>
                  <a:cubicBezTo>
                    <a:pt x="2112" y="13"/>
                    <a:pt x="2112" y="13"/>
                    <a:pt x="2112" y="13"/>
                  </a:cubicBezTo>
                  <a:cubicBezTo>
                    <a:pt x="2116" y="13"/>
                    <a:pt x="2120" y="10"/>
                    <a:pt x="2122" y="7"/>
                  </a:cubicBezTo>
                  <a:cubicBezTo>
                    <a:pt x="2124" y="3"/>
                    <a:pt x="2123" y="0"/>
                    <a:pt x="2120" y="0"/>
                  </a:cubicBezTo>
                  <a:moveTo>
                    <a:pt x="2184" y="0"/>
                  </a:moveTo>
                  <a:cubicBezTo>
                    <a:pt x="2181" y="0"/>
                    <a:pt x="2176" y="2"/>
                    <a:pt x="2174" y="6"/>
                  </a:cubicBezTo>
                  <a:cubicBezTo>
                    <a:pt x="2172" y="10"/>
                    <a:pt x="2173" y="13"/>
                    <a:pt x="2176" y="13"/>
                  </a:cubicBezTo>
                  <a:cubicBezTo>
                    <a:pt x="2176" y="13"/>
                    <a:pt x="2176" y="13"/>
                    <a:pt x="2176" y="13"/>
                  </a:cubicBezTo>
                  <a:cubicBezTo>
                    <a:pt x="2179" y="13"/>
                    <a:pt x="2184" y="10"/>
                    <a:pt x="2186" y="7"/>
                  </a:cubicBezTo>
                  <a:cubicBezTo>
                    <a:pt x="2188" y="3"/>
                    <a:pt x="2187" y="0"/>
                    <a:pt x="2184" y="0"/>
                  </a:cubicBezTo>
                  <a:cubicBezTo>
                    <a:pt x="2184" y="0"/>
                    <a:pt x="2184" y="0"/>
                    <a:pt x="218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8EC6AC67-8E9E-4F2E-B26F-820498C12227}"/>
                </a:ext>
              </a:extLst>
            </p:cNvPr>
            <p:cNvSpPr>
              <a:spLocks/>
            </p:cNvSpPr>
            <p:nvPr/>
          </p:nvSpPr>
          <p:spPr bwMode="auto">
            <a:xfrm>
              <a:off x="12819063" y="9590088"/>
              <a:ext cx="34925" cy="38100"/>
            </a:xfrm>
            <a:custGeom>
              <a:avLst/>
              <a:gdLst>
                <a:gd name="T0" fmla="*/ 8 w 13"/>
                <a:gd name="T1" fmla="*/ 0 h 14"/>
                <a:gd name="T2" fmla="*/ 4 w 13"/>
                <a:gd name="T3" fmla="*/ 2 h 14"/>
                <a:gd name="T4" fmla="*/ 1 w 13"/>
                <a:gd name="T5" fmla="*/ 7 h 14"/>
                <a:gd name="T6" fmla="*/ 1 w 13"/>
                <a:gd name="T7" fmla="*/ 10 h 14"/>
                <a:gd name="T8" fmla="*/ 1 w 13"/>
                <a:gd name="T9" fmla="*/ 12 h 14"/>
                <a:gd name="T10" fmla="*/ 3 w 13"/>
                <a:gd name="T11" fmla="*/ 13 h 14"/>
                <a:gd name="T12" fmla="*/ 5 w 13"/>
                <a:gd name="T13" fmla="*/ 14 h 14"/>
                <a:gd name="T14" fmla="*/ 5 w 13"/>
                <a:gd name="T15" fmla="*/ 14 h 14"/>
                <a:gd name="T16" fmla="*/ 9 w 13"/>
                <a:gd name="T17" fmla="*/ 12 h 14"/>
                <a:gd name="T18" fmla="*/ 11 w 13"/>
                <a:gd name="T19" fmla="*/ 10 h 14"/>
                <a:gd name="T20" fmla="*/ 12 w 13"/>
                <a:gd name="T21" fmla="*/ 7 h 14"/>
                <a:gd name="T22" fmla="*/ 12 w 13"/>
                <a:gd name="T23" fmla="*/ 5 h 14"/>
                <a:gd name="T24" fmla="*/ 12 w 13"/>
                <a:gd name="T25" fmla="*/ 4 h 14"/>
                <a:gd name="T26" fmla="*/ 12 w 13"/>
                <a:gd name="T27" fmla="*/ 2 h 14"/>
                <a:gd name="T28" fmla="*/ 10 w 13"/>
                <a:gd name="T29" fmla="*/ 1 h 14"/>
                <a:gd name="T30" fmla="*/ 8 w 13"/>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14">
                  <a:moveTo>
                    <a:pt x="8" y="0"/>
                  </a:moveTo>
                  <a:cubicBezTo>
                    <a:pt x="7" y="0"/>
                    <a:pt x="5" y="1"/>
                    <a:pt x="4" y="2"/>
                  </a:cubicBezTo>
                  <a:cubicBezTo>
                    <a:pt x="2" y="4"/>
                    <a:pt x="1" y="5"/>
                    <a:pt x="1" y="7"/>
                  </a:cubicBezTo>
                  <a:cubicBezTo>
                    <a:pt x="0" y="8"/>
                    <a:pt x="0" y="9"/>
                    <a:pt x="1" y="10"/>
                  </a:cubicBezTo>
                  <a:cubicBezTo>
                    <a:pt x="1" y="11"/>
                    <a:pt x="1" y="11"/>
                    <a:pt x="1" y="12"/>
                  </a:cubicBezTo>
                  <a:cubicBezTo>
                    <a:pt x="2" y="13"/>
                    <a:pt x="2" y="13"/>
                    <a:pt x="3" y="13"/>
                  </a:cubicBezTo>
                  <a:cubicBezTo>
                    <a:pt x="3" y="14"/>
                    <a:pt x="4" y="14"/>
                    <a:pt x="5" y="14"/>
                  </a:cubicBezTo>
                  <a:cubicBezTo>
                    <a:pt x="5" y="14"/>
                    <a:pt x="5" y="14"/>
                    <a:pt x="5" y="14"/>
                  </a:cubicBezTo>
                  <a:cubicBezTo>
                    <a:pt x="6" y="14"/>
                    <a:pt x="8" y="13"/>
                    <a:pt x="9" y="12"/>
                  </a:cubicBezTo>
                  <a:cubicBezTo>
                    <a:pt x="10" y="11"/>
                    <a:pt x="11" y="11"/>
                    <a:pt x="11" y="10"/>
                  </a:cubicBezTo>
                  <a:cubicBezTo>
                    <a:pt x="12" y="9"/>
                    <a:pt x="12" y="8"/>
                    <a:pt x="12" y="7"/>
                  </a:cubicBezTo>
                  <a:cubicBezTo>
                    <a:pt x="12" y="6"/>
                    <a:pt x="13" y="5"/>
                    <a:pt x="12" y="5"/>
                  </a:cubicBezTo>
                  <a:cubicBezTo>
                    <a:pt x="12" y="4"/>
                    <a:pt x="12" y="4"/>
                    <a:pt x="12" y="4"/>
                  </a:cubicBezTo>
                  <a:cubicBezTo>
                    <a:pt x="12" y="3"/>
                    <a:pt x="12" y="3"/>
                    <a:pt x="12" y="2"/>
                  </a:cubicBezTo>
                  <a:cubicBezTo>
                    <a:pt x="11" y="2"/>
                    <a:pt x="11" y="1"/>
                    <a:pt x="10" y="1"/>
                  </a:cubicBezTo>
                  <a:cubicBezTo>
                    <a:pt x="10" y="1"/>
                    <a:pt x="9"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3DB6C074-B8D2-4023-9624-CD52998E71A6}"/>
                </a:ext>
              </a:extLst>
            </p:cNvPr>
            <p:cNvSpPr>
              <a:spLocks/>
            </p:cNvSpPr>
            <p:nvPr/>
          </p:nvSpPr>
          <p:spPr bwMode="auto">
            <a:xfrm>
              <a:off x="-846138" y="9512300"/>
              <a:ext cx="34925" cy="20638"/>
            </a:xfrm>
            <a:custGeom>
              <a:avLst/>
              <a:gdLst>
                <a:gd name="T0" fmla="*/ 5 w 13"/>
                <a:gd name="T1" fmla="*/ 0 h 8"/>
                <a:gd name="T2" fmla="*/ 2 w 13"/>
                <a:gd name="T3" fmla="*/ 1 h 8"/>
                <a:gd name="T4" fmla="*/ 0 w 13"/>
                <a:gd name="T5" fmla="*/ 4 h 8"/>
                <a:gd name="T6" fmla="*/ 2 w 13"/>
                <a:gd name="T7" fmla="*/ 7 h 8"/>
                <a:gd name="T8" fmla="*/ 7 w 13"/>
                <a:gd name="T9" fmla="*/ 8 h 8"/>
                <a:gd name="T10" fmla="*/ 7 w 13"/>
                <a:gd name="T11" fmla="*/ 8 h 8"/>
                <a:gd name="T12" fmla="*/ 11 w 13"/>
                <a:gd name="T13" fmla="*/ 7 h 8"/>
                <a:gd name="T14" fmla="*/ 12 w 13"/>
                <a:gd name="T15" fmla="*/ 6 h 8"/>
                <a:gd name="T16" fmla="*/ 13 w 13"/>
                <a:gd name="T17" fmla="*/ 4 h 8"/>
                <a:gd name="T18" fmla="*/ 10 w 13"/>
                <a:gd name="T19" fmla="*/ 2 h 8"/>
                <a:gd name="T20" fmla="*/ 5 w 13"/>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8">
                  <a:moveTo>
                    <a:pt x="5" y="0"/>
                  </a:moveTo>
                  <a:cubicBezTo>
                    <a:pt x="4" y="0"/>
                    <a:pt x="3" y="1"/>
                    <a:pt x="2" y="1"/>
                  </a:cubicBezTo>
                  <a:cubicBezTo>
                    <a:pt x="0" y="2"/>
                    <a:pt x="0" y="3"/>
                    <a:pt x="0" y="4"/>
                  </a:cubicBezTo>
                  <a:cubicBezTo>
                    <a:pt x="0" y="5"/>
                    <a:pt x="1" y="6"/>
                    <a:pt x="2" y="7"/>
                  </a:cubicBezTo>
                  <a:cubicBezTo>
                    <a:pt x="4" y="8"/>
                    <a:pt x="5" y="8"/>
                    <a:pt x="7" y="8"/>
                  </a:cubicBezTo>
                  <a:cubicBezTo>
                    <a:pt x="7" y="8"/>
                    <a:pt x="7" y="8"/>
                    <a:pt x="7" y="8"/>
                  </a:cubicBezTo>
                  <a:cubicBezTo>
                    <a:pt x="9" y="8"/>
                    <a:pt x="10" y="8"/>
                    <a:pt x="11" y="7"/>
                  </a:cubicBezTo>
                  <a:cubicBezTo>
                    <a:pt x="12" y="7"/>
                    <a:pt x="12" y="6"/>
                    <a:pt x="12" y="6"/>
                  </a:cubicBezTo>
                  <a:cubicBezTo>
                    <a:pt x="13" y="5"/>
                    <a:pt x="13" y="5"/>
                    <a:pt x="13" y="4"/>
                  </a:cubicBezTo>
                  <a:cubicBezTo>
                    <a:pt x="12" y="3"/>
                    <a:pt x="12" y="2"/>
                    <a:pt x="10" y="2"/>
                  </a:cubicBezTo>
                  <a:cubicBezTo>
                    <a:pt x="9"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F2A4EBC6-AD43-49FD-923E-BC305535F231}"/>
                </a:ext>
              </a:extLst>
            </p:cNvPr>
            <p:cNvSpPr>
              <a:spLocks noEditPoints="1"/>
            </p:cNvSpPr>
            <p:nvPr/>
          </p:nvSpPr>
          <p:spPr bwMode="auto">
            <a:xfrm>
              <a:off x="-669925" y="9366250"/>
              <a:ext cx="13303251" cy="765175"/>
            </a:xfrm>
            <a:custGeom>
              <a:avLst/>
              <a:gdLst>
                <a:gd name="T0" fmla="*/ 987 w 4941"/>
                <a:gd name="T1" fmla="*/ 276 h 284"/>
                <a:gd name="T2" fmla="*/ 1123 w 4941"/>
                <a:gd name="T3" fmla="*/ 279 h 284"/>
                <a:gd name="T4" fmla="*/ 924 w 4941"/>
                <a:gd name="T5" fmla="*/ 263 h 284"/>
                <a:gd name="T6" fmla="*/ 854 w 4941"/>
                <a:gd name="T7" fmla="*/ 253 h 284"/>
                <a:gd name="T8" fmla="*/ 3207 w 4941"/>
                <a:gd name="T9" fmla="*/ 261 h 284"/>
                <a:gd name="T10" fmla="*/ 3281 w 4941"/>
                <a:gd name="T11" fmla="*/ 261 h 284"/>
                <a:gd name="T12" fmla="*/ 3139 w 4941"/>
                <a:gd name="T13" fmla="*/ 247 h 284"/>
                <a:gd name="T14" fmla="*/ 3003 w 4941"/>
                <a:gd name="T15" fmla="*/ 247 h 284"/>
                <a:gd name="T16" fmla="*/ 3355 w 4941"/>
                <a:gd name="T17" fmla="*/ 260 h 284"/>
                <a:gd name="T18" fmla="*/ 2938 w 4941"/>
                <a:gd name="T19" fmla="*/ 246 h 284"/>
                <a:gd name="T20" fmla="*/ 3510 w 4941"/>
                <a:gd name="T21" fmla="*/ 242 h 284"/>
                <a:gd name="T22" fmla="*/ 2874 w 4941"/>
                <a:gd name="T23" fmla="*/ 254 h 284"/>
                <a:gd name="T24" fmla="*/ 1255 w 4941"/>
                <a:gd name="T25" fmla="*/ 254 h 284"/>
                <a:gd name="T26" fmla="*/ 784 w 4941"/>
                <a:gd name="T27" fmla="*/ 240 h 284"/>
                <a:gd name="T28" fmla="*/ 2812 w 4941"/>
                <a:gd name="T29" fmla="*/ 237 h 284"/>
                <a:gd name="T30" fmla="*/ 3654 w 4941"/>
                <a:gd name="T31" fmla="*/ 244 h 284"/>
                <a:gd name="T32" fmla="*/ 715 w 4941"/>
                <a:gd name="T33" fmla="*/ 224 h 284"/>
                <a:gd name="T34" fmla="*/ 1321 w 4941"/>
                <a:gd name="T35" fmla="*/ 222 h 284"/>
                <a:gd name="T36" fmla="*/ 2760 w 4941"/>
                <a:gd name="T37" fmla="*/ 230 h 284"/>
                <a:gd name="T38" fmla="*/ 3799 w 4941"/>
                <a:gd name="T39" fmla="*/ 224 h 284"/>
                <a:gd name="T40" fmla="*/ 642 w 4941"/>
                <a:gd name="T41" fmla="*/ 206 h 284"/>
                <a:gd name="T42" fmla="*/ 2704 w 4941"/>
                <a:gd name="T43" fmla="*/ 205 h 284"/>
                <a:gd name="T44" fmla="*/ 3867 w 4941"/>
                <a:gd name="T45" fmla="*/ 209 h 284"/>
                <a:gd name="T46" fmla="*/ 572 w 4941"/>
                <a:gd name="T47" fmla="*/ 188 h 284"/>
                <a:gd name="T48" fmla="*/ 3943 w 4941"/>
                <a:gd name="T49" fmla="*/ 179 h 284"/>
                <a:gd name="T50" fmla="*/ 1451 w 4941"/>
                <a:gd name="T51" fmla="*/ 185 h 284"/>
                <a:gd name="T52" fmla="*/ 508 w 4941"/>
                <a:gd name="T53" fmla="*/ 175 h 284"/>
                <a:gd name="T54" fmla="*/ 4935 w 4941"/>
                <a:gd name="T55" fmla="*/ 160 h 284"/>
                <a:gd name="T56" fmla="*/ 2603 w 4941"/>
                <a:gd name="T57" fmla="*/ 162 h 284"/>
                <a:gd name="T58" fmla="*/ 4871 w 4941"/>
                <a:gd name="T59" fmla="*/ 167 h 284"/>
                <a:gd name="T60" fmla="*/ 1534 w 4941"/>
                <a:gd name="T61" fmla="*/ 155 h 284"/>
                <a:gd name="T62" fmla="*/ 4811 w 4941"/>
                <a:gd name="T63" fmla="*/ 144 h 284"/>
                <a:gd name="T64" fmla="*/ 2556 w 4941"/>
                <a:gd name="T65" fmla="*/ 148 h 284"/>
                <a:gd name="T66" fmla="*/ 4755 w 4941"/>
                <a:gd name="T67" fmla="*/ 141 h 284"/>
                <a:gd name="T68" fmla="*/ 4068 w 4941"/>
                <a:gd name="T69" fmla="*/ 133 h 284"/>
                <a:gd name="T70" fmla="*/ 1597 w 4941"/>
                <a:gd name="T71" fmla="*/ 125 h 284"/>
                <a:gd name="T72" fmla="*/ 4689 w 4941"/>
                <a:gd name="T73" fmla="*/ 134 h 284"/>
                <a:gd name="T74" fmla="*/ 2512 w 4941"/>
                <a:gd name="T75" fmla="*/ 111 h 284"/>
                <a:gd name="T76" fmla="*/ 282 w 4941"/>
                <a:gd name="T77" fmla="*/ 109 h 284"/>
                <a:gd name="T78" fmla="*/ 4114 w 4941"/>
                <a:gd name="T79" fmla="*/ 116 h 284"/>
                <a:gd name="T80" fmla="*/ 1665 w 4941"/>
                <a:gd name="T81" fmla="*/ 114 h 284"/>
                <a:gd name="T82" fmla="*/ 4574 w 4941"/>
                <a:gd name="T83" fmla="*/ 99 h 284"/>
                <a:gd name="T84" fmla="*/ 4180 w 4941"/>
                <a:gd name="T85" fmla="*/ 91 h 284"/>
                <a:gd name="T86" fmla="*/ 4514 w 4941"/>
                <a:gd name="T87" fmla="*/ 99 h 284"/>
                <a:gd name="T88" fmla="*/ 2462 w 4941"/>
                <a:gd name="T89" fmla="*/ 88 h 284"/>
                <a:gd name="T90" fmla="*/ 4237 w 4941"/>
                <a:gd name="T91" fmla="*/ 80 h 284"/>
                <a:gd name="T92" fmla="*/ 144 w 4941"/>
                <a:gd name="T93" fmla="*/ 87 h 284"/>
                <a:gd name="T94" fmla="*/ 1733 w 4941"/>
                <a:gd name="T95" fmla="*/ 89 h 284"/>
                <a:gd name="T96" fmla="*/ 4404 w 4941"/>
                <a:gd name="T97" fmla="*/ 75 h 284"/>
                <a:gd name="T98" fmla="*/ 4340 w 4941"/>
                <a:gd name="T99" fmla="*/ 77 h 284"/>
                <a:gd name="T100" fmla="*/ 77 w 4941"/>
                <a:gd name="T101" fmla="*/ 75 h 284"/>
                <a:gd name="T102" fmla="*/ 2412 w 4941"/>
                <a:gd name="T103" fmla="*/ 66 h 284"/>
                <a:gd name="T104" fmla="*/ 1807 w 4941"/>
                <a:gd name="T105" fmla="*/ 53 h 284"/>
                <a:gd name="T106" fmla="*/ 2356 w 4941"/>
                <a:gd name="T107" fmla="*/ 60 h 284"/>
                <a:gd name="T108" fmla="*/ 1869 w 4941"/>
                <a:gd name="T109" fmla="*/ 48 h 284"/>
                <a:gd name="T110" fmla="*/ 2307 w 4941"/>
                <a:gd name="T111" fmla="*/ 29 h 284"/>
                <a:gd name="T112" fmla="*/ 2245 w 4941"/>
                <a:gd name="T113" fmla="*/ 21 h 284"/>
                <a:gd name="T114" fmla="*/ 2000 w 4941"/>
                <a:gd name="T115" fmla="*/ 20 h 284"/>
                <a:gd name="T116" fmla="*/ 2195 w 4941"/>
                <a:gd name="T117" fmla="*/ 5 h 284"/>
                <a:gd name="T118" fmla="*/ 2133 w 4941"/>
                <a:gd name="T119"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41" h="284">
                  <a:moveTo>
                    <a:pt x="1055" y="271"/>
                  </a:moveTo>
                  <a:cubicBezTo>
                    <a:pt x="1055" y="271"/>
                    <a:pt x="1055" y="271"/>
                    <a:pt x="1055" y="271"/>
                  </a:cubicBezTo>
                  <a:cubicBezTo>
                    <a:pt x="1052" y="271"/>
                    <a:pt x="1051" y="274"/>
                    <a:pt x="1052" y="278"/>
                  </a:cubicBezTo>
                  <a:cubicBezTo>
                    <a:pt x="1053" y="281"/>
                    <a:pt x="1057" y="284"/>
                    <a:pt x="1060" y="284"/>
                  </a:cubicBezTo>
                  <a:cubicBezTo>
                    <a:pt x="1060" y="284"/>
                    <a:pt x="1060" y="284"/>
                    <a:pt x="1060" y="284"/>
                  </a:cubicBezTo>
                  <a:cubicBezTo>
                    <a:pt x="1064" y="284"/>
                    <a:pt x="1065" y="281"/>
                    <a:pt x="1064" y="277"/>
                  </a:cubicBezTo>
                  <a:cubicBezTo>
                    <a:pt x="1062" y="274"/>
                    <a:pt x="1059" y="271"/>
                    <a:pt x="1055" y="271"/>
                  </a:cubicBezTo>
                  <a:moveTo>
                    <a:pt x="990" y="269"/>
                  </a:moveTo>
                  <a:cubicBezTo>
                    <a:pt x="987" y="269"/>
                    <a:pt x="986" y="272"/>
                    <a:pt x="987" y="276"/>
                  </a:cubicBezTo>
                  <a:cubicBezTo>
                    <a:pt x="988" y="279"/>
                    <a:pt x="992" y="282"/>
                    <a:pt x="996" y="283"/>
                  </a:cubicBezTo>
                  <a:cubicBezTo>
                    <a:pt x="996" y="283"/>
                    <a:pt x="996" y="283"/>
                    <a:pt x="996" y="283"/>
                  </a:cubicBezTo>
                  <a:cubicBezTo>
                    <a:pt x="999" y="283"/>
                    <a:pt x="1001" y="280"/>
                    <a:pt x="1000" y="276"/>
                  </a:cubicBezTo>
                  <a:cubicBezTo>
                    <a:pt x="998" y="273"/>
                    <a:pt x="994" y="270"/>
                    <a:pt x="991" y="269"/>
                  </a:cubicBezTo>
                  <a:cubicBezTo>
                    <a:pt x="991" y="269"/>
                    <a:pt x="990" y="269"/>
                    <a:pt x="990" y="269"/>
                  </a:cubicBezTo>
                  <a:moveTo>
                    <a:pt x="1120" y="266"/>
                  </a:moveTo>
                  <a:cubicBezTo>
                    <a:pt x="1119" y="266"/>
                    <a:pt x="1119" y="266"/>
                    <a:pt x="1119" y="266"/>
                  </a:cubicBezTo>
                  <a:cubicBezTo>
                    <a:pt x="1116" y="266"/>
                    <a:pt x="1114" y="270"/>
                    <a:pt x="1115" y="273"/>
                  </a:cubicBezTo>
                  <a:cubicBezTo>
                    <a:pt x="1117" y="277"/>
                    <a:pt x="1120" y="279"/>
                    <a:pt x="1123" y="279"/>
                  </a:cubicBezTo>
                  <a:cubicBezTo>
                    <a:pt x="1123" y="279"/>
                    <a:pt x="1124" y="279"/>
                    <a:pt x="1124" y="279"/>
                  </a:cubicBezTo>
                  <a:cubicBezTo>
                    <a:pt x="1127" y="279"/>
                    <a:pt x="1129" y="275"/>
                    <a:pt x="1128" y="272"/>
                  </a:cubicBezTo>
                  <a:cubicBezTo>
                    <a:pt x="1126" y="268"/>
                    <a:pt x="1123" y="266"/>
                    <a:pt x="1120" y="266"/>
                  </a:cubicBezTo>
                  <a:moveTo>
                    <a:pt x="923" y="263"/>
                  </a:moveTo>
                  <a:cubicBezTo>
                    <a:pt x="920" y="263"/>
                    <a:pt x="918" y="266"/>
                    <a:pt x="920" y="269"/>
                  </a:cubicBezTo>
                  <a:cubicBezTo>
                    <a:pt x="921" y="272"/>
                    <a:pt x="925" y="276"/>
                    <a:pt x="929" y="276"/>
                  </a:cubicBezTo>
                  <a:cubicBezTo>
                    <a:pt x="929" y="276"/>
                    <a:pt x="929" y="276"/>
                    <a:pt x="929" y="276"/>
                  </a:cubicBezTo>
                  <a:cubicBezTo>
                    <a:pt x="932" y="276"/>
                    <a:pt x="934" y="274"/>
                    <a:pt x="933" y="271"/>
                  </a:cubicBezTo>
                  <a:cubicBezTo>
                    <a:pt x="931" y="267"/>
                    <a:pt x="927" y="264"/>
                    <a:pt x="924" y="263"/>
                  </a:cubicBezTo>
                  <a:cubicBezTo>
                    <a:pt x="923" y="263"/>
                    <a:pt x="923" y="263"/>
                    <a:pt x="923" y="263"/>
                  </a:cubicBezTo>
                  <a:moveTo>
                    <a:pt x="1185" y="255"/>
                  </a:moveTo>
                  <a:cubicBezTo>
                    <a:pt x="1185" y="255"/>
                    <a:pt x="1185" y="255"/>
                    <a:pt x="1184" y="256"/>
                  </a:cubicBezTo>
                  <a:cubicBezTo>
                    <a:pt x="1181" y="256"/>
                    <a:pt x="1179" y="260"/>
                    <a:pt x="1180" y="263"/>
                  </a:cubicBezTo>
                  <a:cubicBezTo>
                    <a:pt x="1181" y="267"/>
                    <a:pt x="1184" y="269"/>
                    <a:pt x="1187" y="269"/>
                  </a:cubicBezTo>
                  <a:cubicBezTo>
                    <a:pt x="1188" y="269"/>
                    <a:pt x="1188" y="269"/>
                    <a:pt x="1189" y="269"/>
                  </a:cubicBezTo>
                  <a:cubicBezTo>
                    <a:pt x="1192" y="268"/>
                    <a:pt x="1194" y="265"/>
                    <a:pt x="1193" y="261"/>
                  </a:cubicBezTo>
                  <a:cubicBezTo>
                    <a:pt x="1192" y="258"/>
                    <a:pt x="1188" y="255"/>
                    <a:pt x="1185" y="255"/>
                  </a:cubicBezTo>
                  <a:moveTo>
                    <a:pt x="854" y="253"/>
                  </a:moveTo>
                  <a:cubicBezTo>
                    <a:pt x="851" y="253"/>
                    <a:pt x="850" y="255"/>
                    <a:pt x="851" y="258"/>
                  </a:cubicBezTo>
                  <a:cubicBezTo>
                    <a:pt x="852" y="262"/>
                    <a:pt x="856" y="265"/>
                    <a:pt x="860" y="266"/>
                  </a:cubicBezTo>
                  <a:cubicBezTo>
                    <a:pt x="860" y="266"/>
                    <a:pt x="861" y="266"/>
                    <a:pt x="861" y="266"/>
                  </a:cubicBezTo>
                  <a:cubicBezTo>
                    <a:pt x="864" y="266"/>
                    <a:pt x="865" y="264"/>
                    <a:pt x="864" y="261"/>
                  </a:cubicBezTo>
                  <a:cubicBezTo>
                    <a:pt x="863" y="257"/>
                    <a:pt x="859" y="254"/>
                    <a:pt x="855" y="253"/>
                  </a:cubicBezTo>
                  <a:cubicBezTo>
                    <a:pt x="855" y="253"/>
                    <a:pt x="854" y="253"/>
                    <a:pt x="854" y="253"/>
                  </a:cubicBezTo>
                  <a:moveTo>
                    <a:pt x="3211" y="247"/>
                  </a:moveTo>
                  <a:cubicBezTo>
                    <a:pt x="3207" y="247"/>
                    <a:pt x="3203" y="250"/>
                    <a:pt x="3202" y="254"/>
                  </a:cubicBezTo>
                  <a:cubicBezTo>
                    <a:pt x="3201" y="258"/>
                    <a:pt x="3204" y="261"/>
                    <a:pt x="3207" y="261"/>
                  </a:cubicBezTo>
                  <a:cubicBezTo>
                    <a:pt x="3207" y="261"/>
                    <a:pt x="3207" y="261"/>
                    <a:pt x="3207" y="261"/>
                  </a:cubicBezTo>
                  <a:cubicBezTo>
                    <a:pt x="3211" y="261"/>
                    <a:pt x="3215" y="258"/>
                    <a:pt x="3216" y="254"/>
                  </a:cubicBezTo>
                  <a:cubicBezTo>
                    <a:pt x="3217" y="250"/>
                    <a:pt x="3214" y="247"/>
                    <a:pt x="3211" y="247"/>
                  </a:cubicBezTo>
                  <a:cubicBezTo>
                    <a:pt x="3211" y="247"/>
                    <a:pt x="3211" y="247"/>
                    <a:pt x="3211" y="247"/>
                  </a:cubicBezTo>
                  <a:moveTo>
                    <a:pt x="3284" y="247"/>
                  </a:moveTo>
                  <a:cubicBezTo>
                    <a:pt x="3284" y="247"/>
                    <a:pt x="3284" y="247"/>
                    <a:pt x="3284" y="247"/>
                  </a:cubicBezTo>
                  <a:cubicBezTo>
                    <a:pt x="3280" y="247"/>
                    <a:pt x="3276" y="250"/>
                    <a:pt x="3275" y="254"/>
                  </a:cubicBezTo>
                  <a:cubicBezTo>
                    <a:pt x="3274" y="258"/>
                    <a:pt x="3277" y="261"/>
                    <a:pt x="3281" y="261"/>
                  </a:cubicBezTo>
                  <a:cubicBezTo>
                    <a:pt x="3281" y="261"/>
                    <a:pt x="3281" y="261"/>
                    <a:pt x="3281" y="261"/>
                  </a:cubicBezTo>
                  <a:cubicBezTo>
                    <a:pt x="3284" y="261"/>
                    <a:pt x="3288" y="258"/>
                    <a:pt x="3289" y="254"/>
                  </a:cubicBezTo>
                  <a:cubicBezTo>
                    <a:pt x="3290" y="250"/>
                    <a:pt x="3288" y="247"/>
                    <a:pt x="3284" y="247"/>
                  </a:cubicBezTo>
                  <a:moveTo>
                    <a:pt x="3139" y="247"/>
                  </a:moveTo>
                  <a:cubicBezTo>
                    <a:pt x="3135" y="247"/>
                    <a:pt x="3131" y="250"/>
                    <a:pt x="3131" y="254"/>
                  </a:cubicBezTo>
                  <a:cubicBezTo>
                    <a:pt x="3130" y="257"/>
                    <a:pt x="3132" y="260"/>
                    <a:pt x="3136" y="260"/>
                  </a:cubicBezTo>
                  <a:cubicBezTo>
                    <a:pt x="3136" y="260"/>
                    <a:pt x="3136" y="260"/>
                    <a:pt x="3136" y="260"/>
                  </a:cubicBezTo>
                  <a:cubicBezTo>
                    <a:pt x="3140" y="260"/>
                    <a:pt x="3143" y="257"/>
                    <a:pt x="3144" y="254"/>
                  </a:cubicBezTo>
                  <a:cubicBezTo>
                    <a:pt x="3145" y="250"/>
                    <a:pt x="3143" y="247"/>
                    <a:pt x="3139" y="247"/>
                  </a:cubicBezTo>
                  <a:cubicBezTo>
                    <a:pt x="3139" y="247"/>
                    <a:pt x="3139" y="247"/>
                    <a:pt x="3139" y="247"/>
                  </a:cubicBezTo>
                  <a:moveTo>
                    <a:pt x="3069" y="247"/>
                  </a:moveTo>
                  <a:cubicBezTo>
                    <a:pt x="3066" y="247"/>
                    <a:pt x="3062" y="250"/>
                    <a:pt x="3061" y="253"/>
                  </a:cubicBezTo>
                  <a:cubicBezTo>
                    <a:pt x="3061" y="257"/>
                    <a:pt x="3063" y="260"/>
                    <a:pt x="3067" y="260"/>
                  </a:cubicBezTo>
                  <a:cubicBezTo>
                    <a:pt x="3067" y="260"/>
                    <a:pt x="3067" y="260"/>
                    <a:pt x="3067" y="260"/>
                  </a:cubicBezTo>
                  <a:cubicBezTo>
                    <a:pt x="3070" y="260"/>
                    <a:pt x="3074" y="257"/>
                    <a:pt x="3074" y="253"/>
                  </a:cubicBezTo>
                  <a:cubicBezTo>
                    <a:pt x="3075" y="250"/>
                    <a:pt x="3073" y="247"/>
                    <a:pt x="3069" y="247"/>
                  </a:cubicBezTo>
                  <a:cubicBezTo>
                    <a:pt x="3069" y="247"/>
                    <a:pt x="3069" y="247"/>
                    <a:pt x="3069" y="247"/>
                  </a:cubicBezTo>
                  <a:moveTo>
                    <a:pt x="3003" y="247"/>
                  </a:moveTo>
                  <a:cubicBezTo>
                    <a:pt x="3003" y="247"/>
                    <a:pt x="3003" y="247"/>
                    <a:pt x="3003" y="247"/>
                  </a:cubicBezTo>
                  <a:cubicBezTo>
                    <a:pt x="2999" y="247"/>
                    <a:pt x="2996" y="250"/>
                    <a:pt x="2995" y="253"/>
                  </a:cubicBezTo>
                  <a:cubicBezTo>
                    <a:pt x="2994" y="257"/>
                    <a:pt x="2996" y="260"/>
                    <a:pt x="3000" y="260"/>
                  </a:cubicBezTo>
                  <a:cubicBezTo>
                    <a:pt x="3000" y="260"/>
                    <a:pt x="3000" y="260"/>
                    <a:pt x="3000" y="260"/>
                  </a:cubicBezTo>
                  <a:cubicBezTo>
                    <a:pt x="3003" y="260"/>
                    <a:pt x="3007" y="257"/>
                    <a:pt x="3007" y="253"/>
                  </a:cubicBezTo>
                  <a:cubicBezTo>
                    <a:pt x="3008" y="250"/>
                    <a:pt x="3006" y="247"/>
                    <a:pt x="3003" y="247"/>
                  </a:cubicBezTo>
                  <a:moveTo>
                    <a:pt x="3359" y="247"/>
                  </a:moveTo>
                  <a:cubicBezTo>
                    <a:pt x="3359" y="247"/>
                    <a:pt x="3359" y="247"/>
                    <a:pt x="3359" y="247"/>
                  </a:cubicBezTo>
                  <a:cubicBezTo>
                    <a:pt x="3355" y="247"/>
                    <a:pt x="3351" y="250"/>
                    <a:pt x="3350" y="253"/>
                  </a:cubicBezTo>
                  <a:cubicBezTo>
                    <a:pt x="3349" y="257"/>
                    <a:pt x="3351" y="260"/>
                    <a:pt x="3355" y="260"/>
                  </a:cubicBezTo>
                  <a:cubicBezTo>
                    <a:pt x="3355" y="260"/>
                    <a:pt x="3355" y="260"/>
                    <a:pt x="3355" y="260"/>
                  </a:cubicBezTo>
                  <a:cubicBezTo>
                    <a:pt x="3359" y="260"/>
                    <a:pt x="3363" y="257"/>
                    <a:pt x="3364" y="253"/>
                  </a:cubicBezTo>
                  <a:cubicBezTo>
                    <a:pt x="3365" y="249"/>
                    <a:pt x="3363" y="247"/>
                    <a:pt x="3359" y="247"/>
                  </a:cubicBezTo>
                  <a:moveTo>
                    <a:pt x="2938" y="246"/>
                  </a:moveTo>
                  <a:cubicBezTo>
                    <a:pt x="2935" y="246"/>
                    <a:pt x="2932" y="249"/>
                    <a:pt x="2931" y="253"/>
                  </a:cubicBezTo>
                  <a:cubicBezTo>
                    <a:pt x="2930" y="256"/>
                    <a:pt x="2932" y="259"/>
                    <a:pt x="2936" y="259"/>
                  </a:cubicBezTo>
                  <a:cubicBezTo>
                    <a:pt x="2936" y="259"/>
                    <a:pt x="2936" y="259"/>
                    <a:pt x="2936" y="259"/>
                  </a:cubicBezTo>
                  <a:cubicBezTo>
                    <a:pt x="2939" y="259"/>
                    <a:pt x="2942" y="257"/>
                    <a:pt x="2943" y="253"/>
                  </a:cubicBezTo>
                  <a:cubicBezTo>
                    <a:pt x="2944" y="249"/>
                    <a:pt x="2942" y="246"/>
                    <a:pt x="2938" y="246"/>
                  </a:cubicBezTo>
                  <a:cubicBezTo>
                    <a:pt x="2938" y="246"/>
                    <a:pt x="2938" y="246"/>
                    <a:pt x="2938" y="246"/>
                  </a:cubicBezTo>
                  <a:moveTo>
                    <a:pt x="3434" y="245"/>
                  </a:moveTo>
                  <a:cubicBezTo>
                    <a:pt x="3434" y="245"/>
                    <a:pt x="3434" y="245"/>
                    <a:pt x="3434" y="245"/>
                  </a:cubicBezTo>
                  <a:cubicBezTo>
                    <a:pt x="3430" y="245"/>
                    <a:pt x="3426" y="248"/>
                    <a:pt x="3425" y="252"/>
                  </a:cubicBezTo>
                  <a:cubicBezTo>
                    <a:pt x="3424" y="256"/>
                    <a:pt x="3426" y="258"/>
                    <a:pt x="3430" y="258"/>
                  </a:cubicBezTo>
                  <a:cubicBezTo>
                    <a:pt x="3430" y="258"/>
                    <a:pt x="3430" y="258"/>
                    <a:pt x="3430" y="258"/>
                  </a:cubicBezTo>
                  <a:cubicBezTo>
                    <a:pt x="3434" y="258"/>
                    <a:pt x="3438" y="255"/>
                    <a:pt x="3439" y="251"/>
                  </a:cubicBezTo>
                  <a:cubicBezTo>
                    <a:pt x="3440" y="248"/>
                    <a:pt x="3438" y="245"/>
                    <a:pt x="3434" y="245"/>
                  </a:cubicBezTo>
                  <a:moveTo>
                    <a:pt x="3510" y="242"/>
                  </a:moveTo>
                  <a:cubicBezTo>
                    <a:pt x="3510" y="242"/>
                    <a:pt x="3510" y="242"/>
                    <a:pt x="3510" y="242"/>
                  </a:cubicBezTo>
                  <a:cubicBezTo>
                    <a:pt x="3506" y="242"/>
                    <a:pt x="3501" y="245"/>
                    <a:pt x="3500" y="249"/>
                  </a:cubicBezTo>
                  <a:cubicBezTo>
                    <a:pt x="3499" y="253"/>
                    <a:pt x="3501" y="256"/>
                    <a:pt x="3505" y="256"/>
                  </a:cubicBezTo>
                  <a:cubicBezTo>
                    <a:pt x="3505" y="256"/>
                    <a:pt x="3505" y="256"/>
                    <a:pt x="3505" y="256"/>
                  </a:cubicBezTo>
                  <a:cubicBezTo>
                    <a:pt x="3509" y="255"/>
                    <a:pt x="3513" y="252"/>
                    <a:pt x="3514" y="248"/>
                  </a:cubicBezTo>
                  <a:cubicBezTo>
                    <a:pt x="3516" y="245"/>
                    <a:pt x="3514" y="242"/>
                    <a:pt x="3510" y="242"/>
                  </a:cubicBezTo>
                  <a:moveTo>
                    <a:pt x="2876" y="241"/>
                  </a:moveTo>
                  <a:cubicBezTo>
                    <a:pt x="2873" y="241"/>
                    <a:pt x="2871" y="244"/>
                    <a:pt x="2870" y="247"/>
                  </a:cubicBezTo>
                  <a:cubicBezTo>
                    <a:pt x="2869" y="251"/>
                    <a:pt x="2871" y="254"/>
                    <a:pt x="2874" y="254"/>
                  </a:cubicBezTo>
                  <a:cubicBezTo>
                    <a:pt x="2874" y="254"/>
                    <a:pt x="2875" y="254"/>
                    <a:pt x="2875" y="254"/>
                  </a:cubicBezTo>
                  <a:cubicBezTo>
                    <a:pt x="2878" y="254"/>
                    <a:pt x="2880" y="252"/>
                    <a:pt x="2881" y="248"/>
                  </a:cubicBezTo>
                  <a:cubicBezTo>
                    <a:pt x="2882" y="245"/>
                    <a:pt x="2880" y="242"/>
                    <a:pt x="2877" y="241"/>
                  </a:cubicBezTo>
                  <a:cubicBezTo>
                    <a:pt x="2877" y="241"/>
                    <a:pt x="2877" y="241"/>
                    <a:pt x="2876" y="241"/>
                  </a:cubicBezTo>
                  <a:moveTo>
                    <a:pt x="1253" y="240"/>
                  </a:moveTo>
                  <a:cubicBezTo>
                    <a:pt x="1252" y="240"/>
                    <a:pt x="1251" y="240"/>
                    <a:pt x="1251" y="241"/>
                  </a:cubicBezTo>
                  <a:cubicBezTo>
                    <a:pt x="1247" y="242"/>
                    <a:pt x="1245" y="245"/>
                    <a:pt x="1247" y="249"/>
                  </a:cubicBezTo>
                  <a:cubicBezTo>
                    <a:pt x="1247" y="252"/>
                    <a:pt x="1250" y="254"/>
                    <a:pt x="1253" y="254"/>
                  </a:cubicBezTo>
                  <a:cubicBezTo>
                    <a:pt x="1254" y="254"/>
                    <a:pt x="1254" y="254"/>
                    <a:pt x="1255" y="254"/>
                  </a:cubicBezTo>
                  <a:cubicBezTo>
                    <a:pt x="1258" y="253"/>
                    <a:pt x="1260" y="249"/>
                    <a:pt x="1259" y="246"/>
                  </a:cubicBezTo>
                  <a:cubicBezTo>
                    <a:pt x="1258" y="243"/>
                    <a:pt x="1256" y="240"/>
                    <a:pt x="1253" y="240"/>
                  </a:cubicBezTo>
                  <a:moveTo>
                    <a:pt x="784" y="240"/>
                  </a:moveTo>
                  <a:cubicBezTo>
                    <a:pt x="781" y="240"/>
                    <a:pt x="780" y="242"/>
                    <a:pt x="781" y="245"/>
                  </a:cubicBezTo>
                  <a:cubicBezTo>
                    <a:pt x="782" y="248"/>
                    <a:pt x="786" y="252"/>
                    <a:pt x="790" y="253"/>
                  </a:cubicBezTo>
                  <a:cubicBezTo>
                    <a:pt x="791" y="253"/>
                    <a:pt x="791" y="253"/>
                    <a:pt x="792" y="253"/>
                  </a:cubicBezTo>
                  <a:cubicBezTo>
                    <a:pt x="794" y="253"/>
                    <a:pt x="796" y="251"/>
                    <a:pt x="795" y="248"/>
                  </a:cubicBezTo>
                  <a:cubicBezTo>
                    <a:pt x="793" y="244"/>
                    <a:pt x="789" y="241"/>
                    <a:pt x="786" y="240"/>
                  </a:cubicBezTo>
                  <a:cubicBezTo>
                    <a:pt x="785" y="240"/>
                    <a:pt x="785" y="240"/>
                    <a:pt x="784" y="240"/>
                  </a:cubicBezTo>
                  <a:moveTo>
                    <a:pt x="3585" y="237"/>
                  </a:moveTo>
                  <a:cubicBezTo>
                    <a:pt x="3585" y="237"/>
                    <a:pt x="3585" y="237"/>
                    <a:pt x="3585" y="237"/>
                  </a:cubicBezTo>
                  <a:cubicBezTo>
                    <a:pt x="3581" y="237"/>
                    <a:pt x="3577" y="241"/>
                    <a:pt x="3575" y="245"/>
                  </a:cubicBezTo>
                  <a:cubicBezTo>
                    <a:pt x="3574" y="248"/>
                    <a:pt x="3576" y="251"/>
                    <a:pt x="3580" y="251"/>
                  </a:cubicBezTo>
                  <a:cubicBezTo>
                    <a:pt x="3580" y="251"/>
                    <a:pt x="3580" y="251"/>
                    <a:pt x="3580" y="251"/>
                  </a:cubicBezTo>
                  <a:cubicBezTo>
                    <a:pt x="3584" y="251"/>
                    <a:pt x="3588" y="247"/>
                    <a:pt x="3590" y="243"/>
                  </a:cubicBezTo>
                  <a:cubicBezTo>
                    <a:pt x="3591" y="240"/>
                    <a:pt x="3589" y="237"/>
                    <a:pt x="3585" y="237"/>
                  </a:cubicBezTo>
                  <a:moveTo>
                    <a:pt x="2818" y="231"/>
                  </a:moveTo>
                  <a:cubicBezTo>
                    <a:pt x="2815" y="231"/>
                    <a:pt x="2813" y="233"/>
                    <a:pt x="2812" y="237"/>
                  </a:cubicBezTo>
                  <a:cubicBezTo>
                    <a:pt x="2811" y="240"/>
                    <a:pt x="2813" y="244"/>
                    <a:pt x="2816" y="244"/>
                  </a:cubicBezTo>
                  <a:cubicBezTo>
                    <a:pt x="2816" y="244"/>
                    <a:pt x="2816" y="244"/>
                    <a:pt x="2817" y="244"/>
                  </a:cubicBezTo>
                  <a:cubicBezTo>
                    <a:pt x="2819" y="244"/>
                    <a:pt x="2822" y="242"/>
                    <a:pt x="2823" y="239"/>
                  </a:cubicBezTo>
                  <a:cubicBezTo>
                    <a:pt x="2824" y="235"/>
                    <a:pt x="2822" y="232"/>
                    <a:pt x="2819" y="231"/>
                  </a:cubicBezTo>
                  <a:cubicBezTo>
                    <a:pt x="2819" y="231"/>
                    <a:pt x="2818" y="231"/>
                    <a:pt x="2818" y="231"/>
                  </a:cubicBezTo>
                  <a:moveTo>
                    <a:pt x="3660" y="230"/>
                  </a:moveTo>
                  <a:cubicBezTo>
                    <a:pt x="3660" y="230"/>
                    <a:pt x="3660" y="230"/>
                    <a:pt x="3660" y="231"/>
                  </a:cubicBezTo>
                  <a:cubicBezTo>
                    <a:pt x="3656" y="231"/>
                    <a:pt x="3651" y="234"/>
                    <a:pt x="3650" y="238"/>
                  </a:cubicBezTo>
                  <a:cubicBezTo>
                    <a:pt x="3649" y="242"/>
                    <a:pt x="3651" y="244"/>
                    <a:pt x="3654" y="244"/>
                  </a:cubicBezTo>
                  <a:cubicBezTo>
                    <a:pt x="3654" y="244"/>
                    <a:pt x="3654" y="244"/>
                    <a:pt x="3655" y="244"/>
                  </a:cubicBezTo>
                  <a:cubicBezTo>
                    <a:pt x="3659" y="244"/>
                    <a:pt x="3663" y="240"/>
                    <a:pt x="3664" y="237"/>
                  </a:cubicBezTo>
                  <a:cubicBezTo>
                    <a:pt x="3665" y="233"/>
                    <a:pt x="3664" y="230"/>
                    <a:pt x="3660" y="230"/>
                  </a:cubicBezTo>
                  <a:moveTo>
                    <a:pt x="713" y="224"/>
                  </a:moveTo>
                  <a:cubicBezTo>
                    <a:pt x="711" y="224"/>
                    <a:pt x="710" y="226"/>
                    <a:pt x="710" y="229"/>
                  </a:cubicBezTo>
                  <a:cubicBezTo>
                    <a:pt x="712" y="232"/>
                    <a:pt x="716" y="236"/>
                    <a:pt x="719" y="236"/>
                  </a:cubicBezTo>
                  <a:cubicBezTo>
                    <a:pt x="720" y="237"/>
                    <a:pt x="720" y="237"/>
                    <a:pt x="721" y="237"/>
                  </a:cubicBezTo>
                  <a:cubicBezTo>
                    <a:pt x="724" y="237"/>
                    <a:pt x="725" y="235"/>
                    <a:pt x="724" y="232"/>
                  </a:cubicBezTo>
                  <a:cubicBezTo>
                    <a:pt x="723" y="229"/>
                    <a:pt x="719" y="225"/>
                    <a:pt x="715" y="224"/>
                  </a:cubicBezTo>
                  <a:cubicBezTo>
                    <a:pt x="714" y="224"/>
                    <a:pt x="714" y="224"/>
                    <a:pt x="713" y="224"/>
                  </a:cubicBezTo>
                  <a:moveTo>
                    <a:pt x="3734" y="222"/>
                  </a:moveTo>
                  <a:cubicBezTo>
                    <a:pt x="3734" y="222"/>
                    <a:pt x="3733" y="222"/>
                    <a:pt x="3733" y="222"/>
                  </a:cubicBezTo>
                  <a:cubicBezTo>
                    <a:pt x="3729" y="222"/>
                    <a:pt x="3725" y="226"/>
                    <a:pt x="3724" y="229"/>
                  </a:cubicBezTo>
                  <a:cubicBezTo>
                    <a:pt x="3722" y="233"/>
                    <a:pt x="3724" y="235"/>
                    <a:pt x="3727" y="235"/>
                  </a:cubicBezTo>
                  <a:cubicBezTo>
                    <a:pt x="3727" y="235"/>
                    <a:pt x="3727" y="235"/>
                    <a:pt x="3728" y="235"/>
                  </a:cubicBezTo>
                  <a:cubicBezTo>
                    <a:pt x="3732" y="235"/>
                    <a:pt x="3736" y="231"/>
                    <a:pt x="3737" y="228"/>
                  </a:cubicBezTo>
                  <a:cubicBezTo>
                    <a:pt x="3739" y="224"/>
                    <a:pt x="3737" y="222"/>
                    <a:pt x="3734" y="222"/>
                  </a:cubicBezTo>
                  <a:moveTo>
                    <a:pt x="1321" y="222"/>
                  </a:moveTo>
                  <a:cubicBezTo>
                    <a:pt x="1320" y="222"/>
                    <a:pt x="1319" y="222"/>
                    <a:pt x="1319" y="222"/>
                  </a:cubicBezTo>
                  <a:cubicBezTo>
                    <a:pt x="1315" y="223"/>
                    <a:pt x="1313" y="227"/>
                    <a:pt x="1314" y="231"/>
                  </a:cubicBezTo>
                  <a:cubicBezTo>
                    <a:pt x="1315" y="234"/>
                    <a:pt x="1317" y="236"/>
                    <a:pt x="1320" y="236"/>
                  </a:cubicBezTo>
                  <a:cubicBezTo>
                    <a:pt x="1321" y="236"/>
                    <a:pt x="1321" y="235"/>
                    <a:pt x="1322" y="235"/>
                  </a:cubicBezTo>
                  <a:cubicBezTo>
                    <a:pt x="1325" y="234"/>
                    <a:pt x="1328" y="230"/>
                    <a:pt x="1327" y="227"/>
                  </a:cubicBezTo>
                  <a:cubicBezTo>
                    <a:pt x="1326" y="224"/>
                    <a:pt x="1324" y="222"/>
                    <a:pt x="1321" y="222"/>
                  </a:cubicBezTo>
                  <a:moveTo>
                    <a:pt x="2762" y="217"/>
                  </a:moveTo>
                  <a:cubicBezTo>
                    <a:pt x="2760" y="217"/>
                    <a:pt x="2758" y="219"/>
                    <a:pt x="2757" y="222"/>
                  </a:cubicBezTo>
                  <a:cubicBezTo>
                    <a:pt x="2756" y="226"/>
                    <a:pt x="2758" y="230"/>
                    <a:pt x="2760" y="230"/>
                  </a:cubicBezTo>
                  <a:cubicBezTo>
                    <a:pt x="2761" y="230"/>
                    <a:pt x="2761" y="231"/>
                    <a:pt x="2762" y="231"/>
                  </a:cubicBezTo>
                  <a:cubicBezTo>
                    <a:pt x="2764" y="231"/>
                    <a:pt x="2766" y="228"/>
                    <a:pt x="2767" y="225"/>
                  </a:cubicBezTo>
                  <a:cubicBezTo>
                    <a:pt x="2768" y="222"/>
                    <a:pt x="2766" y="218"/>
                    <a:pt x="2764" y="217"/>
                  </a:cubicBezTo>
                  <a:cubicBezTo>
                    <a:pt x="2763" y="217"/>
                    <a:pt x="2763" y="217"/>
                    <a:pt x="2762" y="217"/>
                  </a:cubicBezTo>
                  <a:moveTo>
                    <a:pt x="3806" y="210"/>
                  </a:moveTo>
                  <a:cubicBezTo>
                    <a:pt x="3806" y="210"/>
                    <a:pt x="3805" y="210"/>
                    <a:pt x="3805" y="210"/>
                  </a:cubicBezTo>
                  <a:cubicBezTo>
                    <a:pt x="3801" y="211"/>
                    <a:pt x="3797" y="215"/>
                    <a:pt x="3795" y="218"/>
                  </a:cubicBezTo>
                  <a:cubicBezTo>
                    <a:pt x="3794" y="222"/>
                    <a:pt x="3795" y="224"/>
                    <a:pt x="3798" y="224"/>
                  </a:cubicBezTo>
                  <a:cubicBezTo>
                    <a:pt x="3798" y="224"/>
                    <a:pt x="3799" y="224"/>
                    <a:pt x="3799" y="224"/>
                  </a:cubicBezTo>
                  <a:cubicBezTo>
                    <a:pt x="3803" y="223"/>
                    <a:pt x="3807" y="219"/>
                    <a:pt x="3809" y="216"/>
                  </a:cubicBezTo>
                  <a:cubicBezTo>
                    <a:pt x="3810" y="213"/>
                    <a:pt x="3809" y="210"/>
                    <a:pt x="3806" y="210"/>
                  </a:cubicBezTo>
                  <a:moveTo>
                    <a:pt x="642" y="206"/>
                  </a:moveTo>
                  <a:cubicBezTo>
                    <a:pt x="639" y="206"/>
                    <a:pt x="638" y="208"/>
                    <a:pt x="639" y="211"/>
                  </a:cubicBezTo>
                  <a:cubicBezTo>
                    <a:pt x="640" y="214"/>
                    <a:pt x="644" y="217"/>
                    <a:pt x="648" y="218"/>
                  </a:cubicBezTo>
                  <a:cubicBezTo>
                    <a:pt x="648" y="218"/>
                    <a:pt x="649" y="219"/>
                    <a:pt x="650" y="219"/>
                  </a:cubicBezTo>
                  <a:cubicBezTo>
                    <a:pt x="652" y="219"/>
                    <a:pt x="653" y="217"/>
                    <a:pt x="653" y="214"/>
                  </a:cubicBezTo>
                  <a:cubicBezTo>
                    <a:pt x="651" y="211"/>
                    <a:pt x="647" y="208"/>
                    <a:pt x="644" y="207"/>
                  </a:cubicBezTo>
                  <a:cubicBezTo>
                    <a:pt x="643" y="206"/>
                    <a:pt x="642" y="206"/>
                    <a:pt x="642" y="206"/>
                  </a:cubicBezTo>
                  <a:moveTo>
                    <a:pt x="1390" y="200"/>
                  </a:moveTo>
                  <a:cubicBezTo>
                    <a:pt x="1389" y="200"/>
                    <a:pt x="1388" y="200"/>
                    <a:pt x="1388" y="200"/>
                  </a:cubicBezTo>
                  <a:cubicBezTo>
                    <a:pt x="1384" y="201"/>
                    <a:pt x="1382" y="205"/>
                    <a:pt x="1382" y="209"/>
                  </a:cubicBezTo>
                  <a:cubicBezTo>
                    <a:pt x="1383" y="212"/>
                    <a:pt x="1385" y="214"/>
                    <a:pt x="1388" y="214"/>
                  </a:cubicBezTo>
                  <a:cubicBezTo>
                    <a:pt x="1388" y="214"/>
                    <a:pt x="1389" y="214"/>
                    <a:pt x="1390" y="214"/>
                  </a:cubicBezTo>
                  <a:cubicBezTo>
                    <a:pt x="1393" y="212"/>
                    <a:pt x="1396" y="208"/>
                    <a:pt x="1395" y="205"/>
                  </a:cubicBezTo>
                  <a:cubicBezTo>
                    <a:pt x="1395" y="202"/>
                    <a:pt x="1392" y="200"/>
                    <a:pt x="1390" y="200"/>
                  </a:cubicBezTo>
                  <a:moveTo>
                    <a:pt x="2709" y="200"/>
                  </a:moveTo>
                  <a:cubicBezTo>
                    <a:pt x="2707" y="200"/>
                    <a:pt x="2705" y="202"/>
                    <a:pt x="2704" y="205"/>
                  </a:cubicBezTo>
                  <a:cubicBezTo>
                    <a:pt x="2703" y="208"/>
                    <a:pt x="2704" y="212"/>
                    <a:pt x="2707" y="213"/>
                  </a:cubicBezTo>
                  <a:cubicBezTo>
                    <a:pt x="2708" y="213"/>
                    <a:pt x="2708" y="213"/>
                    <a:pt x="2709" y="213"/>
                  </a:cubicBezTo>
                  <a:cubicBezTo>
                    <a:pt x="2711" y="213"/>
                    <a:pt x="2713" y="211"/>
                    <a:pt x="2714" y="208"/>
                  </a:cubicBezTo>
                  <a:cubicBezTo>
                    <a:pt x="2715" y="205"/>
                    <a:pt x="2713" y="201"/>
                    <a:pt x="2711" y="200"/>
                  </a:cubicBezTo>
                  <a:cubicBezTo>
                    <a:pt x="2710" y="200"/>
                    <a:pt x="2710" y="200"/>
                    <a:pt x="2709" y="200"/>
                  </a:cubicBezTo>
                  <a:moveTo>
                    <a:pt x="3876" y="196"/>
                  </a:moveTo>
                  <a:cubicBezTo>
                    <a:pt x="3876" y="196"/>
                    <a:pt x="3875" y="196"/>
                    <a:pt x="3875" y="196"/>
                  </a:cubicBezTo>
                  <a:cubicBezTo>
                    <a:pt x="3871" y="197"/>
                    <a:pt x="3867" y="201"/>
                    <a:pt x="3865" y="204"/>
                  </a:cubicBezTo>
                  <a:cubicBezTo>
                    <a:pt x="3864" y="207"/>
                    <a:pt x="3865" y="209"/>
                    <a:pt x="3867" y="209"/>
                  </a:cubicBezTo>
                  <a:cubicBezTo>
                    <a:pt x="3868" y="209"/>
                    <a:pt x="3868" y="209"/>
                    <a:pt x="3869" y="209"/>
                  </a:cubicBezTo>
                  <a:cubicBezTo>
                    <a:pt x="3872" y="208"/>
                    <a:pt x="3876" y="205"/>
                    <a:pt x="3878" y="201"/>
                  </a:cubicBezTo>
                  <a:cubicBezTo>
                    <a:pt x="3879" y="198"/>
                    <a:pt x="3879" y="196"/>
                    <a:pt x="3876" y="196"/>
                  </a:cubicBezTo>
                  <a:moveTo>
                    <a:pt x="570" y="187"/>
                  </a:moveTo>
                  <a:cubicBezTo>
                    <a:pt x="567" y="187"/>
                    <a:pt x="566" y="189"/>
                    <a:pt x="567" y="191"/>
                  </a:cubicBezTo>
                  <a:cubicBezTo>
                    <a:pt x="568" y="194"/>
                    <a:pt x="572" y="198"/>
                    <a:pt x="575" y="199"/>
                  </a:cubicBezTo>
                  <a:cubicBezTo>
                    <a:pt x="576" y="199"/>
                    <a:pt x="577" y="199"/>
                    <a:pt x="578" y="199"/>
                  </a:cubicBezTo>
                  <a:cubicBezTo>
                    <a:pt x="580" y="199"/>
                    <a:pt x="581" y="198"/>
                    <a:pt x="581" y="195"/>
                  </a:cubicBezTo>
                  <a:cubicBezTo>
                    <a:pt x="580" y="192"/>
                    <a:pt x="576" y="189"/>
                    <a:pt x="572" y="188"/>
                  </a:cubicBezTo>
                  <a:cubicBezTo>
                    <a:pt x="571" y="187"/>
                    <a:pt x="570" y="187"/>
                    <a:pt x="570" y="187"/>
                  </a:cubicBezTo>
                  <a:moveTo>
                    <a:pt x="2658" y="179"/>
                  </a:moveTo>
                  <a:cubicBezTo>
                    <a:pt x="2656" y="179"/>
                    <a:pt x="2654" y="181"/>
                    <a:pt x="2653" y="184"/>
                  </a:cubicBezTo>
                  <a:cubicBezTo>
                    <a:pt x="2652" y="188"/>
                    <a:pt x="2653" y="192"/>
                    <a:pt x="2656" y="193"/>
                  </a:cubicBezTo>
                  <a:cubicBezTo>
                    <a:pt x="2656" y="193"/>
                    <a:pt x="2657" y="193"/>
                    <a:pt x="2657" y="193"/>
                  </a:cubicBezTo>
                  <a:cubicBezTo>
                    <a:pt x="2659" y="193"/>
                    <a:pt x="2662" y="191"/>
                    <a:pt x="2662" y="188"/>
                  </a:cubicBezTo>
                  <a:cubicBezTo>
                    <a:pt x="2663" y="185"/>
                    <a:pt x="2662" y="181"/>
                    <a:pt x="2659" y="180"/>
                  </a:cubicBezTo>
                  <a:cubicBezTo>
                    <a:pt x="2659" y="179"/>
                    <a:pt x="2658" y="179"/>
                    <a:pt x="2658" y="179"/>
                  </a:cubicBezTo>
                  <a:moveTo>
                    <a:pt x="3943" y="179"/>
                  </a:moveTo>
                  <a:cubicBezTo>
                    <a:pt x="3943" y="179"/>
                    <a:pt x="3942" y="179"/>
                    <a:pt x="3942" y="179"/>
                  </a:cubicBezTo>
                  <a:cubicBezTo>
                    <a:pt x="3938" y="180"/>
                    <a:pt x="3934" y="183"/>
                    <a:pt x="3932" y="187"/>
                  </a:cubicBezTo>
                  <a:cubicBezTo>
                    <a:pt x="3931" y="190"/>
                    <a:pt x="3931" y="192"/>
                    <a:pt x="3934" y="192"/>
                  </a:cubicBezTo>
                  <a:cubicBezTo>
                    <a:pt x="3934" y="192"/>
                    <a:pt x="3935" y="192"/>
                    <a:pt x="3935" y="191"/>
                  </a:cubicBezTo>
                  <a:cubicBezTo>
                    <a:pt x="3939" y="190"/>
                    <a:pt x="3943" y="187"/>
                    <a:pt x="3945" y="183"/>
                  </a:cubicBezTo>
                  <a:cubicBezTo>
                    <a:pt x="3946" y="180"/>
                    <a:pt x="3945" y="179"/>
                    <a:pt x="3943" y="179"/>
                  </a:cubicBezTo>
                  <a:moveTo>
                    <a:pt x="1459" y="176"/>
                  </a:moveTo>
                  <a:cubicBezTo>
                    <a:pt x="1459" y="176"/>
                    <a:pt x="1458" y="176"/>
                    <a:pt x="1457" y="176"/>
                  </a:cubicBezTo>
                  <a:cubicBezTo>
                    <a:pt x="1453" y="178"/>
                    <a:pt x="1451" y="182"/>
                    <a:pt x="1451" y="185"/>
                  </a:cubicBezTo>
                  <a:cubicBezTo>
                    <a:pt x="1451" y="188"/>
                    <a:pt x="1453" y="190"/>
                    <a:pt x="1456" y="190"/>
                  </a:cubicBezTo>
                  <a:cubicBezTo>
                    <a:pt x="1457" y="190"/>
                    <a:pt x="1457" y="190"/>
                    <a:pt x="1458" y="190"/>
                  </a:cubicBezTo>
                  <a:cubicBezTo>
                    <a:pt x="1462" y="188"/>
                    <a:pt x="1465" y="184"/>
                    <a:pt x="1464" y="181"/>
                  </a:cubicBezTo>
                  <a:cubicBezTo>
                    <a:pt x="1464" y="178"/>
                    <a:pt x="1462" y="176"/>
                    <a:pt x="1459" y="176"/>
                  </a:cubicBezTo>
                  <a:moveTo>
                    <a:pt x="498" y="167"/>
                  </a:moveTo>
                  <a:cubicBezTo>
                    <a:pt x="495" y="167"/>
                    <a:pt x="494" y="169"/>
                    <a:pt x="495" y="171"/>
                  </a:cubicBezTo>
                  <a:cubicBezTo>
                    <a:pt x="495" y="174"/>
                    <a:pt x="499" y="177"/>
                    <a:pt x="503" y="178"/>
                  </a:cubicBezTo>
                  <a:cubicBezTo>
                    <a:pt x="504" y="179"/>
                    <a:pt x="505" y="179"/>
                    <a:pt x="505" y="179"/>
                  </a:cubicBezTo>
                  <a:cubicBezTo>
                    <a:pt x="508" y="179"/>
                    <a:pt x="509" y="177"/>
                    <a:pt x="508" y="175"/>
                  </a:cubicBezTo>
                  <a:cubicBezTo>
                    <a:pt x="507" y="172"/>
                    <a:pt x="504" y="169"/>
                    <a:pt x="500" y="168"/>
                  </a:cubicBezTo>
                  <a:cubicBezTo>
                    <a:pt x="499" y="167"/>
                    <a:pt x="498" y="167"/>
                    <a:pt x="498" y="167"/>
                  </a:cubicBezTo>
                  <a:moveTo>
                    <a:pt x="4935" y="160"/>
                  </a:moveTo>
                  <a:cubicBezTo>
                    <a:pt x="4932" y="160"/>
                    <a:pt x="4929" y="162"/>
                    <a:pt x="4928" y="166"/>
                  </a:cubicBezTo>
                  <a:cubicBezTo>
                    <a:pt x="4928" y="170"/>
                    <a:pt x="4930" y="173"/>
                    <a:pt x="4933" y="173"/>
                  </a:cubicBezTo>
                  <a:cubicBezTo>
                    <a:pt x="4933" y="173"/>
                    <a:pt x="4933" y="173"/>
                    <a:pt x="4933" y="173"/>
                  </a:cubicBezTo>
                  <a:cubicBezTo>
                    <a:pt x="4937" y="173"/>
                    <a:pt x="4940" y="171"/>
                    <a:pt x="4940" y="167"/>
                  </a:cubicBezTo>
                  <a:cubicBezTo>
                    <a:pt x="4941" y="163"/>
                    <a:pt x="4939" y="160"/>
                    <a:pt x="4936" y="160"/>
                  </a:cubicBezTo>
                  <a:cubicBezTo>
                    <a:pt x="4936" y="160"/>
                    <a:pt x="4935" y="160"/>
                    <a:pt x="4935" y="160"/>
                  </a:cubicBezTo>
                  <a:moveTo>
                    <a:pt x="4007" y="158"/>
                  </a:moveTo>
                  <a:cubicBezTo>
                    <a:pt x="4007" y="158"/>
                    <a:pt x="4006" y="158"/>
                    <a:pt x="4006" y="158"/>
                  </a:cubicBezTo>
                  <a:cubicBezTo>
                    <a:pt x="4002" y="159"/>
                    <a:pt x="3998" y="163"/>
                    <a:pt x="3996" y="166"/>
                  </a:cubicBezTo>
                  <a:cubicBezTo>
                    <a:pt x="3995" y="169"/>
                    <a:pt x="3995" y="170"/>
                    <a:pt x="3997" y="170"/>
                  </a:cubicBezTo>
                  <a:cubicBezTo>
                    <a:pt x="3998" y="170"/>
                    <a:pt x="3998" y="170"/>
                    <a:pt x="3999" y="170"/>
                  </a:cubicBezTo>
                  <a:cubicBezTo>
                    <a:pt x="4002" y="169"/>
                    <a:pt x="4006" y="165"/>
                    <a:pt x="4008" y="162"/>
                  </a:cubicBezTo>
                  <a:cubicBezTo>
                    <a:pt x="4009" y="159"/>
                    <a:pt x="4009" y="158"/>
                    <a:pt x="4007" y="158"/>
                  </a:cubicBezTo>
                  <a:moveTo>
                    <a:pt x="2608" y="157"/>
                  </a:moveTo>
                  <a:cubicBezTo>
                    <a:pt x="2606" y="157"/>
                    <a:pt x="2604" y="159"/>
                    <a:pt x="2603" y="162"/>
                  </a:cubicBezTo>
                  <a:cubicBezTo>
                    <a:pt x="2602" y="166"/>
                    <a:pt x="2603" y="170"/>
                    <a:pt x="2606" y="171"/>
                  </a:cubicBezTo>
                  <a:cubicBezTo>
                    <a:pt x="2606" y="171"/>
                    <a:pt x="2607" y="171"/>
                    <a:pt x="2607" y="171"/>
                  </a:cubicBezTo>
                  <a:cubicBezTo>
                    <a:pt x="2609" y="171"/>
                    <a:pt x="2611" y="170"/>
                    <a:pt x="2612" y="167"/>
                  </a:cubicBezTo>
                  <a:cubicBezTo>
                    <a:pt x="2613" y="163"/>
                    <a:pt x="2612" y="159"/>
                    <a:pt x="2610" y="158"/>
                  </a:cubicBezTo>
                  <a:cubicBezTo>
                    <a:pt x="2609" y="158"/>
                    <a:pt x="2609" y="157"/>
                    <a:pt x="2608" y="157"/>
                  </a:cubicBezTo>
                  <a:moveTo>
                    <a:pt x="4872" y="153"/>
                  </a:moveTo>
                  <a:cubicBezTo>
                    <a:pt x="4869" y="153"/>
                    <a:pt x="4866" y="156"/>
                    <a:pt x="4866" y="159"/>
                  </a:cubicBezTo>
                  <a:cubicBezTo>
                    <a:pt x="4865" y="163"/>
                    <a:pt x="4867" y="166"/>
                    <a:pt x="4870" y="167"/>
                  </a:cubicBezTo>
                  <a:cubicBezTo>
                    <a:pt x="4870" y="167"/>
                    <a:pt x="4870" y="167"/>
                    <a:pt x="4871" y="167"/>
                  </a:cubicBezTo>
                  <a:cubicBezTo>
                    <a:pt x="4874" y="167"/>
                    <a:pt x="4877" y="164"/>
                    <a:pt x="4877" y="161"/>
                  </a:cubicBezTo>
                  <a:cubicBezTo>
                    <a:pt x="4878" y="157"/>
                    <a:pt x="4876" y="154"/>
                    <a:pt x="4873" y="153"/>
                  </a:cubicBezTo>
                  <a:cubicBezTo>
                    <a:pt x="4873" y="153"/>
                    <a:pt x="4873" y="153"/>
                    <a:pt x="4872" y="153"/>
                  </a:cubicBezTo>
                  <a:moveTo>
                    <a:pt x="1529" y="151"/>
                  </a:moveTo>
                  <a:cubicBezTo>
                    <a:pt x="1528" y="151"/>
                    <a:pt x="1528" y="151"/>
                    <a:pt x="1527" y="151"/>
                  </a:cubicBezTo>
                  <a:cubicBezTo>
                    <a:pt x="1523" y="152"/>
                    <a:pt x="1520" y="157"/>
                    <a:pt x="1520" y="160"/>
                  </a:cubicBezTo>
                  <a:cubicBezTo>
                    <a:pt x="1520" y="163"/>
                    <a:pt x="1522" y="165"/>
                    <a:pt x="1525" y="165"/>
                  </a:cubicBezTo>
                  <a:cubicBezTo>
                    <a:pt x="1526" y="165"/>
                    <a:pt x="1526" y="165"/>
                    <a:pt x="1527" y="165"/>
                  </a:cubicBezTo>
                  <a:cubicBezTo>
                    <a:pt x="1531" y="163"/>
                    <a:pt x="1534" y="159"/>
                    <a:pt x="1534" y="155"/>
                  </a:cubicBezTo>
                  <a:cubicBezTo>
                    <a:pt x="1534" y="153"/>
                    <a:pt x="1532" y="151"/>
                    <a:pt x="1529" y="151"/>
                  </a:cubicBezTo>
                  <a:moveTo>
                    <a:pt x="425" y="147"/>
                  </a:moveTo>
                  <a:cubicBezTo>
                    <a:pt x="423" y="147"/>
                    <a:pt x="422" y="149"/>
                    <a:pt x="422" y="151"/>
                  </a:cubicBezTo>
                  <a:cubicBezTo>
                    <a:pt x="423" y="154"/>
                    <a:pt x="427" y="157"/>
                    <a:pt x="430" y="158"/>
                  </a:cubicBezTo>
                  <a:cubicBezTo>
                    <a:pt x="431" y="158"/>
                    <a:pt x="432" y="158"/>
                    <a:pt x="433" y="158"/>
                  </a:cubicBezTo>
                  <a:cubicBezTo>
                    <a:pt x="435" y="158"/>
                    <a:pt x="437" y="157"/>
                    <a:pt x="436" y="155"/>
                  </a:cubicBezTo>
                  <a:cubicBezTo>
                    <a:pt x="435" y="152"/>
                    <a:pt x="431" y="149"/>
                    <a:pt x="428" y="148"/>
                  </a:cubicBezTo>
                  <a:cubicBezTo>
                    <a:pt x="427" y="148"/>
                    <a:pt x="426" y="147"/>
                    <a:pt x="425" y="147"/>
                  </a:cubicBezTo>
                  <a:moveTo>
                    <a:pt x="4811" y="144"/>
                  </a:moveTo>
                  <a:cubicBezTo>
                    <a:pt x="4808" y="144"/>
                    <a:pt x="4805" y="147"/>
                    <a:pt x="4804" y="150"/>
                  </a:cubicBezTo>
                  <a:cubicBezTo>
                    <a:pt x="4803" y="153"/>
                    <a:pt x="4805" y="157"/>
                    <a:pt x="4808" y="157"/>
                  </a:cubicBezTo>
                  <a:cubicBezTo>
                    <a:pt x="4808" y="157"/>
                    <a:pt x="4809" y="157"/>
                    <a:pt x="4809" y="157"/>
                  </a:cubicBezTo>
                  <a:cubicBezTo>
                    <a:pt x="4812" y="157"/>
                    <a:pt x="4815" y="155"/>
                    <a:pt x="4816" y="152"/>
                  </a:cubicBezTo>
                  <a:cubicBezTo>
                    <a:pt x="4817" y="148"/>
                    <a:pt x="4815" y="145"/>
                    <a:pt x="4812" y="144"/>
                  </a:cubicBezTo>
                  <a:cubicBezTo>
                    <a:pt x="4811" y="144"/>
                    <a:pt x="4811" y="144"/>
                    <a:pt x="4811" y="144"/>
                  </a:cubicBezTo>
                  <a:moveTo>
                    <a:pt x="2559" y="134"/>
                  </a:moveTo>
                  <a:cubicBezTo>
                    <a:pt x="2557" y="134"/>
                    <a:pt x="2554" y="136"/>
                    <a:pt x="2554" y="139"/>
                  </a:cubicBezTo>
                  <a:cubicBezTo>
                    <a:pt x="2552" y="143"/>
                    <a:pt x="2553" y="147"/>
                    <a:pt x="2556" y="148"/>
                  </a:cubicBezTo>
                  <a:cubicBezTo>
                    <a:pt x="2557" y="148"/>
                    <a:pt x="2557" y="148"/>
                    <a:pt x="2558" y="148"/>
                  </a:cubicBezTo>
                  <a:cubicBezTo>
                    <a:pt x="2560" y="148"/>
                    <a:pt x="2562" y="147"/>
                    <a:pt x="2563" y="144"/>
                  </a:cubicBezTo>
                  <a:cubicBezTo>
                    <a:pt x="2564" y="140"/>
                    <a:pt x="2563" y="136"/>
                    <a:pt x="2560" y="135"/>
                  </a:cubicBezTo>
                  <a:cubicBezTo>
                    <a:pt x="2560" y="134"/>
                    <a:pt x="2559" y="134"/>
                    <a:pt x="2559" y="134"/>
                  </a:cubicBezTo>
                  <a:moveTo>
                    <a:pt x="4750" y="134"/>
                  </a:moveTo>
                  <a:cubicBezTo>
                    <a:pt x="4747" y="134"/>
                    <a:pt x="4745" y="136"/>
                    <a:pt x="4744" y="139"/>
                  </a:cubicBezTo>
                  <a:cubicBezTo>
                    <a:pt x="4743" y="142"/>
                    <a:pt x="4744" y="146"/>
                    <a:pt x="4747" y="146"/>
                  </a:cubicBezTo>
                  <a:cubicBezTo>
                    <a:pt x="4748" y="146"/>
                    <a:pt x="4748" y="146"/>
                    <a:pt x="4748" y="146"/>
                  </a:cubicBezTo>
                  <a:cubicBezTo>
                    <a:pt x="4751" y="146"/>
                    <a:pt x="4754" y="144"/>
                    <a:pt x="4755" y="141"/>
                  </a:cubicBezTo>
                  <a:cubicBezTo>
                    <a:pt x="4756" y="138"/>
                    <a:pt x="4754" y="134"/>
                    <a:pt x="4751" y="134"/>
                  </a:cubicBezTo>
                  <a:cubicBezTo>
                    <a:pt x="4751" y="134"/>
                    <a:pt x="4750" y="134"/>
                    <a:pt x="4750" y="134"/>
                  </a:cubicBezTo>
                  <a:moveTo>
                    <a:pt x="4068" y="133"/>
                  </a:moveTo>
                  <a:cubicBezTo>
                    <a:pt x="4067" y="133"/>
                    <a:pt x="4067" y="133"/>
                    <a:pt x="4066" y="134"/>
                  </a:cubicBezTo>
                  <a:cubicBezTo>
                    <a:pt x="4063" y="135"/>
                    <a:pt x="4059" y="139"/>
                    <a:pt x="4057" y="142"/>
                  </a:cubicBezTo>
                  <a:cubicBezTo>
                    <a:pt x="4055" y="144"/>
                    <a:pt x="4056" y="145"/>
                    <a:pt x="4057" y="145"/>
                  </a:cubicBezTo>
                  <a:cubicBezTo>
                    <a:pt x="4057" y="145"/>
                    <a:pt x="4058" y="145"/>
                    <a:pt x="4059" y="144"/>
                  </a:cubicBezTo>
                  <a:cubicBezTo>
                    <a:pt x="4062" y="143"/>
                    <a:pt x="4066" y="139"/>
                    <a:pt x="4068" y="136"/>
                  </a:cubicBezTo>
                  <a:cubicBezTo>
                    <a:pt x="4069" y="134"/>
                    <a:pt x="4069" y="133"/>
                    <a:pt x="4068" y="133"/>
                  </a:cubicBezTo>
                  <a:moveTo>
                    <a:pt x="353" y="128"/>
                  </a:moveTo>
                  <a:cubicBezTo>
                    <a:pt x="351" y="128"/>
                    <a:pt x="350" y="129"/>
                    <a:pt x="350" y="131"/>
                  </a:cubicBezTo>
                  <a:cubicBezTo>
                    <a:pt x="351" y="134"/>
                    <a:pt x="354" y="137"/>
                    <a:pt x="358" y="138"/>
                  </a:cubicBezTo>
                  <a:cubicBezTo>
                    <a:pt x="359" y="138"/>
                    <a:pt x="360" y="138"/>
                    <a:pt x="360" y="138"/>
                  </a:cubicBezTo>
                  <a:cubicBezTo>
                    <a:pt x="363" y="138"/>
                    <a:pt x="364" y="137"/>
                    <a:pt x="364" y="135"/>
                  </a:cubicBezTo>
                  <a:cubicBezTo>
                    <a:pt x="363" y="132"/>
                    <a:pt x="359" y="129"/>
                    <a:pt x="356" y="128"/>
                  </a:cubicBezTo>
                  <a:cubicBezTo>
                    <a:pt x="355" y="128"/>
                    <a:pt x="354" y="128"/>
                    <a:pt x="353" y="128"/>
                  </a:cubicBezTo>
                  <a:moveTo>
                    <a:pt x="1599" y="125"/>
                  </a:moveTo>
                  <a:cubicBezTo>
                    <a:pt x="1598" y="125"/>
                    <a:pt x="1598" y="125"/>
                    <a:pt x="1597" y="125"/>
                  </a:cubicBezTo>
                  <a:cubicBezTo>
                    <a:pt x="1593" y="127"/>
                    <a:pt x="1590" y="131"/>
                    <a:pt x="1590" y="135"/>
                  </a:cubicBezTo>
                  <a:cubicBezTo>
                    <a:pt x="1590" y="138"/>
                    <a:pt x="1591" y="139"/>
                    <a:pt x="1594" y="139"/>
                  </a:cubicBezTo>
                  <a:cubicBezTo>
                    <a:pt x="1594" y="139"/>
                    <a:pt x="1595" y="139"/>
                    <a:pt x="1596" y="139"/>
                  </a:cubicBezTo>
                  <a:cubicBezTo>
                    <a:pt x="1600" y="138"/>
                    <a:pt x="1603" y="133"/>
                    <a:pt x="1603" y="130"/>
                  </a:cubicBezTo>
                  <a:cubicBezTo>
                    <a:pt x="1603" y="127"/>
                    <a:pt x="1602" y="125"/>
                    <a:pt x="1599" y="125"/>
                  </a:cubicBezTo>
                  <a:moveTo>
                    <a:pt x="4691" y="122"/>
                  </a:moveTo>
                  <a:cubicBezTo>
                    <a:pt x="4688" y="122"/>
                    <a:pt x="4685" y="124"/>
                    <a:pt x="4684" y="127"/>
                  </a:cubicBezTo>
                  <a:cubicBezTo>
                    <a:pt x="4683" y="130"/>
                    <a:pt x="4685" y="134"/>
                    <a:pt x="4688" y="134"/>
                  </a:cubicBezTo>
                  <a:cubicBezTo>
                    <a:pt x="4688" y="134"/>
                    <a:pt x="4688" y="134"/>
                    <a:pt x="4689" y="134"/>
                  </a:cubicBezTo>
                  <a:cubicBezTo>
                    <a:pt x="4692" y="134"/>
                    <a:pt x="4694" y="132"/>
                    <a:pt x="4695" y="129"/>
                  </a:cubicBezTo>
                  <a:cubicBezTo>
                    <a:pt x="4696" y="126"/>
                    <a:pt x="4695" y="123"/>
                    <a:pt x="4692" y="122"/>
                  </a:cubicBezTo>
                  <a:cubicBezTo>
                    <a:pt x="4691" y="122"/>
                    <a:pt x="4691" y="122"/>
                    <a:pt x="4691" y="122"/>
                  </a:cubicBezTo>
                  <a:moveTo>
                    <a:pt x="2510" y="111"/>
                  </a:moveTo>
                  <a:cubicBezTo>
                    <a:pt x="2508" y="111"/>
                    <a:pt x="2506" y="113"/>
                    <a:pt x="2504" y="116"/>
                  </a:cubicBezTo>
                  <a:cubicBezTo>
                    <a:pt x="2503" y="120"/>
                    <a:pt x="2504" y="124"/>
                    <a:pt x="2507" y="125"/>
                  </a:cubicBezTo>
                  <a:cubicBezTo>
                    <a:pt x="2507" y="125"/>
                    <a:pt x="2508" y="125"/>
                    <a:pt x="2508" y="125"/>
                  </a:cubicBezTo>
                  <a:cubicBezTo>
                    <a:pt x="2511" y="125"/>
                    <a:pt x="2513" y="123"/>
                    <a:pt x="2514" y="120"/>
                  </a:cubicBezTo>
                  <a:cubicBezTo>
                    <a:pt x="2515" y="117"/>
                    <a:pt x="2514" y="112"/>
                    <a:pt x="2512" y="111"/>
                  </a:cubicBezTo>
                  <a:cubicBezTo>
                    <a:pt x="2511" y="111"/>
                    <a:pt x="2510" y="111"/>
                    <a:pt x="2510" y="111"/>
                  </a:cubicBezTo>
                  <a:moveTo>
                    <a:pt x="4632" y="110"/>
                  </a:moveTo>
                  <a:cubicBezTo>
                    <a:pt x="4629" y="110"/>
                    <a:pt x="4626" y="112"/>
                    <a:pt x="4625" y="115"/>
                  </a:cubicBezTo>
                  <a:cubicBezTo>
                    <a:pt x="4624" y="118"/>
                    <a:pt x="4626" y="121"/>
                    <a:pt x="4629" y="122"/>
                  </a:cubicBezTo>
                  <a:cubicBezTo>
                    <a:pt x="4629" y="122"/>
                    <a:pt x="4629" y="122"/>
                    <a:pt x="4630" y="122"/>
                  </a:cubicBezTo>
                  <a:cubicBezTo>
                    <a:pt x="4633" y="122"/>
                    <a:pt x="4635" y="120"/>
                    <a:pt x="4636" y="117"/>
                  </a:cubicBezTo>
                  <a:cubicBezTo>
                    <a:pt x="4638" y="114"/>
                    <a:pt x="4636" y="111"/>
                    <a:pt x="4633" y="111"/>
                  </a:cubicBezTo>
                  <a:cubicBezTo>
                    <a:pt x="4633" y="111"/>
                    <a:pt x="4632" y="110"/>
                    <a:pt x="4632" y="110"/>
                  </a:cubicBezTo>
                  <a:moveTo>
                    <a:pt x="282" y="109"/>
                  </a:moveTo>
                  <a:cubicBezTo>
                    <a:pt x="279" y="109"/>
                    <a:pt x="278" y="111"/>
                    <a:pt x="278" y="113"/>
                  </a:cubicBezTo>
                  <a:cubicBezTo>
                    <a:pt x="279" y="115"/>
                    <a:pt x="282" y="118"/>
                    <a:pt x="286" y="119"/>
                  </a:cubicBezTo>
                  <a:cubicBezTo>
                    <a:pt x="287" y="119"/>
                    <a:pt x="288" y="119"/>
                    <a:pt x="288" y="119"/>
                  </a:cubicBezTo>
                  <a:cubicBezTo>
                    <a:pt x="291" y="119"/>
                    <a:pt x="292" y="118"/>
                    <a:pt x="292" y="116"/>
                  </a:cubicBezTo>
                  <a:cubicBezTo>
                    <a:pt x="291" y="114"/>
                    <a:pt x="288" y="111"/>
                    <a:pt x="284" y="110"/>
                  </a:cubicBezTo>
                  <a:cubicBezTo>
                    <a:pt x="283" y="110"/>
                    <a:pt x="282" y="109"/>
                    <a:pt x="282" y="109"/>
                  </a:cubicBezTo>
                  <a:moveTo>
                    <a:pt x="4125" y="109"/>
                  </a:moveTo>
                  <a:cubicBezTo>
                    <a:pt x="4124" y="109"/>
                    <a:pt x="4124" y="109"/>
                    <a:pt x="4123" y="109"/>
                  </a:cubicBezTo>
                  <a:cubicBezTo>
                    <a:pt x="4120" y="110"/>
                    <a:pt x="4116" y="113"/>
                    <a:pt x="4114" y="116"/>
                  </a:cubicBezTo>
                  <a:cubicBezTo>
                    <a:pt x="4113" y="118"/>
                    <a:pt x="4113" y="119"/>
                    <a:pt x="4114" y="119"/>
                  </a:cubicBezTo>
                  <a:cubicBezTo>
                    <a:pt x="4115" y="119"/>
                    <a:pt x="4115" y="119"/>
                    <a:pt x="4116" y="119"/>
                  </a:cubicBezTo>
                  <a:cubicBezTo>
                    <a:pt x="4119" y="118"/>
                    <a:pt x="4123" y="115"/>
                    <a:pt x="4125" y="112"/>
                  </a:cubicBezTo>
                  <a:cubicBezTo>
                    <a:pt x="4126" y="110"/>
                    <a:pt x="4126" y="109"/>
                    <a:pt x="4125" y="109"/>
                  </a:cubicBezTo>
                  <a:moveTo>
                    <a:pt x="1669" y="100"/>
                  </a:moveTo>
                  <a:cubicBezTo>
                    <a:pt x="1668" y="100"/>
                    <a:pt x="1668" y="100"/>
                    <a:pt x="1667" y="100"/>
                  </a:cubicBezTo>
                  <a:cubicBezTo>
                    <a:pt x="1663" y="101"/>
                    <a:pt x="1660" y="105"/>
                    <a:pt x="1659" y="109"/>
                  </a:cubicBezTo>
                  <a:cubicBezTo>
                    <a:pt x="1659" y="112"/>
                    <a:pt x="1660" y="114"/>
                    <a:pt x="1663" y="114"/>
                  </a:cubicBezTo>
                  <a:cubicBezTo>
                    <a:pt x="1663" y="114"/>
                    <a:pt x="1664" y="114"/>
                    <a:pt x="1665" y="114"/>
                  </a:cubicBezTo>
                  <a:cubicBezTo>
                    <a:pt x="1669" y="112"/>
                    <a:pt x="1672" y="108"/>
                    <a:pt x="1672" y="105"/>
                  </a:cubicBezTo>
                  <a:cubicBezTo>
                    <a:pt x="1673" y="102"/>
                    <a:pt x="1671" y="100"/>
                    <a:pt x="1669" y="100"/>
                  </a:cubicBezTo>
                  <a:moveTo>
                    <a:pt x="4574" y="99"/>
                  </a:moveTo>
                  <a:cubicBezTo>
                    <a:pt x="4572" y="99"/>
                    <a:pt x="4569" y="101"/>
                    <a:pt x="4567" y="103"/>
                  </a:cubicBezTo>
                  <a:cubicBezTo>
                    <a:pt x="4566" y="106"/>
                    <a:pt x="4567" y="109"/>
                    <a:pt x="4570" y="110"/>
                  </a:cubicBezTo>
                  <a:cubicBezTo>
                    <a:pt x="4571" y="110"/>
                    <a:pt x="4571" y="110"/>
                    <a:pt x="4571" y="110"/>
                  </a:cubicBezTo>
                  <a:cubicBezTo>
                    <a:pt x="4574" y="110"/>
                    <a:pt x="4577" y="108"/>
                    <a:pt x="4578" y="106"/>
                  </a:cubicBezTo>
                  <a:cubicBezTo>
                    <a:pt x="4580" y="103"/>
                    <a:pt x="4578" y="100"/>
                    <a:pt x="4575" y="99"/>
                  </a:cubicBezTo>
                  <a:cubicBezTo>
                    <a:pt x="4575" y="99"/>
                    <a:pt x="4575" y="99"/>
                    <a:pt x="4574" y="99"/>
                  </a:cubicBezTo>
                  <a:moveTo>
                    <a:pt x="211" y="93"/>
                  </a:moveTo>
                  <a:cubicBezTo>
                    <a:pt x="208" y="93"/>
                    <a:pt x="207" y="94"/>
                    <a:pt x="207" y="96"/>
                  </a:cubicBezTo>
                  <a:cubicBezTo>
                    <a:pt x="208" y="98"/>
                    <a:pt x="211" y="101"/>
                    <a:pt x="215" y="102"/>
                  </a:cubicBezTo>
                  <a:cubicBezTo>
                    <a:pt x="216" y="102"/>
                    <a:pt x="216" y="102"/>
                    <a:pt x="217" y="102"/>
                  </a:cubicBezTo>
                  <a:cubicBezTo>
                    <a:pt x="219" y="102"/>
                    <a:pt x="221" y="101"/>
                    <a:pt x="221" y="99"/>
                  </a:cubicBezTo>
                  <a:cubicBezTo>
                    <a:pt x="220" y="96"/>
                    <a:pt x="217" y="94"/>
                    <a:pt x="213" y="93"/>
                  </a:cubicBezTo>
                  <a:cubicBezTo>
                    <a:pt x="212" y="93"/>
                    <a:pt x="212" y="93"/>
                    <a:pt x="211" y="93"/>
                  </a:cubicBezTo>
                  <a:moveTo>
                    <a:pt x="4181" y="91"/>
                  </a:moveTo>
                  <a:cubicBezTo>
                    <a:pt x="4181" y="91"/>
                    <a:pt x="4180" y="91"/>
                    <a:pt x="4180" y="91"/>
                  </a:cubicBezTo>
                  <a:cubicBezTo>
                    <a:pt x="4177" y="92"/>
                    <a:pt x="4173" y="95"/>
                    <a:pt x="4171" y="97"/>
                  </a:cubicBezTo>
                  <a:cubicBezTo>
                    <a:pt x="4169" y="99"/>
                    <a:pt x="4169" y="101"/>
                    <a:pt x="4171" y="101"/>
                  </a:cubicBezTo>
                  <a:cubicBezTo>
                    <a:pt x="4172" y="101"/>
                    <a:pt x="4172" y="101"/>
                    <a:pt x="4173" y="101"/>
                  </a:cubicBezTo>
                  <a:cubicBezTo>
                    <a:pt x="4176" y="100"/>
                    <a:pt x="4180" y="97"/>
                    <a:pt x="4182" y="95"/>
                  </a:cubicBezTo>
                  <a:cubicBezTo>
                    <a:pt x="4183" y="92"/>
                    <a:pt x="4183" y="91"/>
                    <a:pt x="4181" y="91"/>
                  </a:cubicBezTo>
                  <a:moveTo>
                    <a:pt x="4517" y="89"/>
                  </a:moveTo>
                  <a:cubicBezTo>
                    <a:pt x="4514" y="89"/>
                    <a:pt x="4511" y="91"/>
                    <a:pt x="4510" y="93"/>
                  </a:cubicBezTo>
                  <a:cubicBezTo>
                    <a:pt x="4508" y="96"/>
                    <a:pt x="4510" y="99"/>
                    <a:pt x="4513" y="99"/>
                  </a:cubicBezTo>
                  <a:cubicBezTo>
                    <a:pt x="4513" y="99"/>
                    <a:pt x="4513" y="99"/>
                    <a:pt x="4514" y="99"/>
                  </a:cubicBezTo>
                  <a:cubicBezTo>
                    <a:pt x="4516" y="99"/>
                    <a:pt x="4519" y="97"/>
                    <a:pt x="4521" y="95"/>
                  </a:cubicBezTo>
                  <a:cubicBezTo>
                    <a:pt x="4522" y="92"/>
                    <a:pt x="4521" y="89"/>
                    <a:pt x="4518" y="89"/>
                  </a:cubicBezTo>
                  <a:cubicBezTo>
                    <a:pt x="4518" y="89"/>
                    <a:pt x="4517" y="89"/>
                    <a:pt x="4517" y="89"/>
                  </a:cubicBezTo>
                  <a:moveTo>
                    <a:pt x="2461" y="88"/>
                  </a:moveTo>
                  <a:cubicBezTo>
                    <a:pt x="2459" y="88"/>
                    <a:pt x="2456" y="90"/>
                    <a:pt x="2455" y="93"/>
                  </a:cubicBezTo>
                  <a:cubicBezTo>
                    <a:pt x="2454" y="97"/>
                    <a:pt x="2455" y="101"/>
                    <a:pt x="2457" y="102"/>
                  </a:cubicBezTo>
                  <a:cubicBezTo>
                    <a:pt x="2458" y="102"/>
                    <a:pt x="2458" y="102"/>
                    <a:pt x="2459" y="102"/>
                  </a:cubicBezTo>
                  <a:cubicBezTo>
                    <a:pt x="2461" y="102"/>
                    <a:pt x="2463" y="100"/>
                    <a:pt x="2465" y="97"/>
                  </a:cubicBezTo>
                  <a:cubicBezTo>
                    <a:pt x="2466" y="93"/>
                    <a:pt x="2465" y="89"/>
                    <a:pt x="2462" y="88"/>
                  </a:cubicBezTo>
                  <a:cubicBezTo>
                    <a:pt x="2462" y="88"/>
                    <a:pt x="2461" y="88"/>
                    <a:pt x="2461" y="88"/>
                  </a:cubicBezTo>
                  <a:moveTo>
                    <a:pt x="4461" y="81"/>
                  </a:moveTo>
                  <a:cubicBezTo>
                    <a:pt x="4458" y="81"/>
                    <a:pt x="4454" y="82"/>
                    <a:pt x="4453" y="85"/>
                  </a:cubicBezTo>
                  <a:cubicBezTo>
                    <a:pt x="4451" y="87"/>
                    <a:pt x="4452" y="90"/>
                    <a:pt x="4455" y="90"/>
                  </a:cubicBezTo>
                  <a:cubicBezTo>
                    <a:pt x="4456" y="90"/>
                    <a:pt x="4456" y="90"/>
                    <a:pt x="4456" y="90"/>
                  </a:cubicBezTo>
                  <a:cubicBezTo>
                    <a:pt x="4459" y="90"/>
                    <a:pt x="4462" y="88"/>
                    <a:pt x="4464" y="86"/>
                  </a:cubicBezTo>
                  <a:cubicBezTo>
                    <a:pt x="4465" y="83"/>
                    <a:pt x="4464" y="81"/>
                    <a:pt x="4461" y="81"/>
                  </a:cubicBezTo>
                  <a:cubicBezTo>
                    <a:pt x="4461" y="81"/>
                    <a:pt x="4461" y="81"/>
                    <a:pt x="4461" y="81"/>
                  </a:cubicBezTo>
                  <a:moveTo>
                    <a:pt x="4237" y="80"/>
                  </a:moveTo>
                  <a:cubicBezTo>
                    <a:pt x="4237" y="80"/>
                    <a:pt x="4237" y="80"/>
                    <a:pt x="4236" y="80"/>
                  </a:cubicBezTo>
                  <a:cubicBezTo>
                    <a:pt x="4233" y="80"/>
                    <a:pt x="4229" y="83"/>
                    <a:pt x="4227" y="85"/>
                  </a:cubicBezTo>
                  <a:cubicBezTo>
                    <a:pt x="4226" y="87"/>
                    <a:pt x="4226" y="89"/>
                    <a:pt x="4228" y="89"/>
                  </a:cubicBezTo>
                  <a:cubicBezTo>
                    <a:pt x="4228" y="89"/>
                    <a:pt x="4229" y="89"/>
                    <a:pt x="4229" y="89"/>
                  </a:cubicBezTo>
                  <a:cubicBezTo>
                    <a:pt x="4232" y="88"/>
                    <a:pt x="4236" y="86"/>
                    <a:pt x="4238" y="83"/>
                  </a:cubicBezTo>
                  <a:cubicBezTo>
                    <a:pt x="4240" y="81"/>
                    <a:pt x="4239" y="80"/>
                    <a:pt x="4237" y="80"/>
                  </a:cubicBezTo>
                  <a:moveTo>
                    <a:pt x="141" y="78"/>
                  </a:moveTo>
                  <a:cubicBezTo>
                    <a:pt x="138" y="78"/>
                    <a:pt x="137" y="79"/>
                    <a:pt x="137" y="81"/>
                  </a:cubicBezTo>
                  <a:cubicBezTo>
                    <a:pt x="137" y="84"/>
                    <a:pt x="141" y="86"/>
                    <a:pt x="144" y="87"/>
                  </a:cubicBezTo>
                  <a:cubicBezTo>
                    <a:pt x="145" y="87"/>
                    <a:pt x="146" y="87"/>
                    <a:pt x="146" y="87"/>
                  </a:cubicBezTo>
                  <a:cubicBezTo>
                    <a:pt x="149" y="87"/>
                    <a:pt x="151" y="86"/>
                    <a:pt x="150" y="84"/>
                  </a:cubicBezTo>
                  <a:cubicBezTo>
                    <a:pt x="150" y="82"/>
                    <a:pt x="146" y="79"/>
                    <a:pt x="143" y="78"/>
                  </a:cubicBezTo>
                  <a:cubicBezTo>
                    <a:pt x="142" y="78"/>
                    <a:pt x="142" y="78"/>
                    <a:pt x="141" y="78"/>
                  </a:cubicBezTo>
                  <a:moveTo>
                    <a:pt x="1738" y="75"/>
                  </a:moveTo>
                  <a:cubicBezTo>
                    <a:pt x="1738" y="75"/>
                    <a:pt x="1737" y="76"/>
                    <a:pt x="1736" y="76"/>
                  </a:cubicBezTo>
                  <a:cubicBezTo>
                    <a:pt x="1733" y="77"/>
                    <a:pt x="1729" y="81"/>
                    <a:pt x="1728" y="85"/>
                  </a:cubicBezTo>
                  <a:cubicBezTo>
                    <a:pt x="1728" y="88"/>
                    <a:pt x="1729" y="90"/>
                    <a:pt x="1732" y="90"/>
                  </a:cubicBezTo>
                  <a:cubicBezTo>
                    <a:pt x="1732" y="90"/>
                    <a:pt x="1733" y="90"/>
                    <a:pt x="1733" y="89"/>
                  </a:cubicBezTo>
                  <a:cubicBezTo>
                    <a:pt x="1737" y="88"/>
                    <a:pt x="1741" y="84"/>
                    <a:pt x="1741" y="80"/>
                  </a:cubicBezTo>
                  <a:cubicBezTo>
                    <a:pt x="1742" y="77"/>
                    <a:pt x="1741" y="75"/>
                    <a:pt x="1738" y="75"/>
                  </a:cubicBezTo>
                  <a:moveTo>
                    <a:pt x="4404" y="75"/>
                  </a:moveTo>
                  <a:cubicBezTo>
                    <a:pt x="4402" y="75"/>
                    <a:pt x="4398" y="77"/>
                    <a:pt x="4396" y="79"/>
                  </a:cubicBezTo>
                  <a:cubicBezTo>
                    <a:pt x="4394" y="81"/>
                    <a:pt x="4396" y="84"/>
                    <a:pt x="4399" y="84"/>
                  </a:cubicBezTo>
                  <a:cubicBezTo>
                    <a:pt x="4399" y="84"/>
                    <a:pt x="4399" y="84"/>
                    <a:pt x="4399" y="84"/>
                  </a:cubicBezTo>
                  <a:cubicBezTo>
                    <a:pt x="4402" y="84"/>
                    <a:pt x="4405" y="82"/>
                    <a:pt x="4407" y="80"/>
                  </a:cubicBezTo>
                  <a:cubicBezTo>
                    <a:pt x="4409" y="77"/>
                    <a:pt x="4408" y="75"/>
                    <a:pt x="4405" y="75"/>
                  </a:cubicBezTo>
                  <a:cubicBezTo>
                    <a:pt x="4405" y="75"/>
                    <a:pt x="4405" y="75"/>
                    <a:pt x="4404" y="75"/>
                  </a:cubicBezTo>
                  <a:moveTo>
                    <a:pt x="4293" y="74"/>
                  </a:moveTo>
                  <a:cubicBezTo>
                    <a:pt x="4293" y="74"/>
                    <a:pt x="4293" y="74"/>
                    <a:pt x="4293" y="74"/>
                  </a:cubicBezTo>
                  <a:cubicBezTo>
                    <a:pt x="4290" y="74"/>
                    <a:pt x="4286" y="76"/>
                    <a:pt x="4284" y="78"/>
                  </a:cubicBezTo>
                  <a:cubicBezTo>
                    <a:pt x="4282" y="81"/>
                    <a:pt x="4282" y="82"/>
                    <a:pt x="4285" y="82"/>
                  </a:cubicBezTo>
                  <a:cubicBezTo>
                    <a:pt x="4285" y="82"/>
                    <a:pt x="4285" y="82"/>
                    <a:pt x="4286" y="82"/>
                  </a:cubicBezTo>
                  <a:cubicBezTo>
                    <a:pt x="4288" y="82"/>
                    <a:pt x="4292" y="80"/>
                    <a:pt x="4294" y="78"/>
                  </a:cubicBezTo>
                  <a:cubicBezTo>
                    <a:pt x="4296" y="75"/>
                    <a:pt x="4296" y="74"/>
                    <a:pt x="4293" y="74"/>
                  </a:cubicBezTo>
                  <a:moveTo>
                    <a:pt x="4349" y="72"/>
                  </a:moveTo>
                  <a:cubicBezTo>
                    <a:pt x="4346" y="72"/>
                    <a:pt x="4342" y="74"/>
                    <a:pt x="4340" y="77"/>
                  </a:cubicBezTo>
                  <a:cubicBezTo>
                    <a:pt x="4338" y="79"/>
                    <a:pt x="4339" y="81"/>
                    <a:pt x="4342" y="81"/>
                  </a:cubicBezTo>
                  <a:cubicBezTo>
                    <a:pt x="4342" y="81"/>
                    <a:pt x="4342" y="81"/>
                    <a:pt x="4342" y="81"/>
                  </a:cubicBezTo>
                  <a:cubicBezTo>
                    <a:pt x="4345" y="81"/>
                    <a:pt x="4349" y="79"/>
                    <a:pt x="4351" y="77"/>
                  </a:cubicBezTo>
                  <a:cubicBezTo>
                    <a:pt x="4352" y="74"/>
                    <a:pt x="4352" y="72"/>
                    <a:pt x="4349" y="72"/>
                  </a:cubicBezTo>
                  <a:cubicBezTo>
                    <a:pt x="4349" y="72"/>
                    <a:pt x="4349" y="72"/>
                    <a:pt x="4349" y="72"/>
                  </a:cubicBezTo>
                  <a:moveTo>
                    <a:pt x="72" y="67"/>
                  </a:moveTo>
                  <a:cubicBezTo>
                    <a:pt x="70" y="67"/>
                    <a:pt x="68" y="68"/>
                    <a:pt x="68" y="70"/>
                  </a:cubicBezTo>
                  <a:cubicBezTo>
                    <a:pt x="68" y="72"/>
                    <a:pt x="72" y="74"/>
                    <a:pt x="75" y="75"/>
                  </a:cubicBezTo>
                  <a:cubicBezTo>
                    <a:pt x="76" y="75"/>
                    <a:pt x="76" y="75"/>
                    <a:pt x="77" y="75"/>
                  </a:cubicBezTo>
                  <a:cubicBezTo>
                    <a:pt x="79" y="75"/>
                    <a:pt x="81" y="74"/>
                    <a:pt x="81" y="72"/>
                  </a:cubicBezTo>
                  <a:cubicBezTo>
                    <a:pt x="81" y="69"/>
                    <a:pt x="77" y="67"/>
                    <a:pt x="74" y="67"/>
                  </a:cubicBezTo>
                  <a:cubicBezTo>
                    <a:pt x="73" y="67"/>
                    <a:pt x="73" y="67"/>
                    <a:pt x="72" y="67"/>
                  </a:cubicBezTo>
                  <a:moveTo>
                    <a:pt x="2411" y="66"/>
                  </a:moveTo>
                  <a:cubicBezTo>
                    <a:pt x="2409" y="66"/>
                    <a:pt x="2406" y="68"/>
                    <a:pt x="2405" y="71"/>
                  </a:cubicBezTo>
                  <a:cubicBezTo>
                    <a:pt x="2403" y="75"/>
                    <a:pt x="2405" y="79"/>
                    <a:pt x="2407" y="80"/>
                  </a:cubicBezTo>
                  <a:cubicBezTo>
                    <a:pt x="2408" y="80"/>
                    <a:pt x="2408" y="80"/>
                    <a:pt x="2409" y="80"/>
                  </a:cubicBezTo>
                  <a:cubicBezTo>
                    <a:pt x="2411" y="80"/>
                    <a:pt x="2413" y="78"/>
                    <a:pt x="2415" y="75"/>
                  </a:cubicBezTo>
                  <a:cubicBezTo>
                    <a:pt x="2416" y="71"/>
                    <a:pt x="2415" y="67"/>
                    <a:pt x="2412" y="66"/>
                  </a:cubicBezTo>
                  <a:cubicBezTo>
                    <a:pt x="2412" y="66"/>
                    <a:pt x="2412" y="66"/>
                    <a:pt x="2411" y="66"/>
                  </a:cubicBezTo>
                  <a:moveTo>
                    <a:pt x="5" y="58"/>
                  </a:moveTo>
                  <a:cubicBezTo>
                    <a:pt x="2" y="58"/>
                    <a:pt x="0" y="60"/>
                    <a:pt x="0" y="62"/>
                  </a:cubicBezTo>
                  <a:cubicBezTo>
                    <a:pt x="1" y="64"/>
                    <a:pt x="4" y="66"/>
                    <a:pt x="7" y="67"/>
                  </a:cubicBezTo>
                  <a:cubicBezTo>
                    <a:pt x="8" y="67"/>
                    <a:pt x="8" y="67"/>
                    <a:pt x="8" y="67"/>
                  </a:cubicBezTo>
                  <a:cubicBezTo>
                    <a:pt x="11" y="67"/>
                    <a:pt x="13" y="65"/>
                    <a:pt x="13" y="63"/>
                  </a:cubicBezTo>
                  <a:cubicBezTo>
                    <a:pt x="13" y="61"/>
                    <a:pt x="9" y="59"/>
                    <a:pt x="6" y="58"/>
                  </a:cubicBezTo>
                  <a:cubicBezTo>
                    <a:pt x="6" y="58"/>
                    <a:pt x="5" y="58"/>
                    <a:pt x="5" y="58"/>
                  </a:cubicBezTo>
                  <a:moveTo>
                    <a:pt x="1807" y="53"/>
                  </a:moveTo>
                  <a:cubicBezTo>
                    <a:pt x="1807" y="53"/>
                    <a:pt x="1806" y="53"/>
                    <a:pt x="1805" y="53"/>
                  </a:cubicBezTo>
                  <a:cubicBezTo>
                    <a:pt x="1802" y="55"/>
                    <a:pt x="1798" y="59"/>
                    <a:pt x="1797" y="62"/>
                  </a:cubicBezTo>
                  <a:cubicBezTo>
                    <a:pt x="1796" y="65"/>
                    <a:pt x="1797" y="67"/>
                    <a:pt x="1800" y="67"/>
                  </a:cubicBezTo>
                  <a:cubicBezTo>
                    <a:pt x="1800" y="67"/>
                    <a:pt x="1801" y="67"/>
                    <a:pt x="1802" y="67"/>
                  </a:cubicBezTo>
                  <a:cubicBezTo>
                    <a:pt x="1805" y="66"/>
                    <a:pt x="1809" y="62"/>
                    <a:pt x="1810" y="58"/>
                  </a:cubicBezTo>
                  <a:cubicBezTo>
                    <a:pt x="1811" y="55"/>
                    <a:pt x="1810" y="53"/>
                    <a:pt x="1807" y="53"/>
                  </a:cubicBezTo>
                  <a:moveTo>
                    <a:pt x="2360" y="46"/>
                  </a:moveTo>
                  <a:cubicBezTo>
                    <a:pt x="2358" y="46"/>
                    <a:pt x="2355" y="48"/>
                    <a:pt x="2353" y="51"/>
                  </a:cubicBezTo>
                  <a:cubicBezTo>
                    <a:pt x="2352" y="55"/>
                    <a:pt x="2353" y="59"/>
                    <a:pt x="2356" y="60"/>
                  </a:cubicBezTo>
                  <a:cubicBezTo>
                    <a:pt x="2356" y="60"/>
                    <a:pt x="2357" y="60"/>
                    <a:pt x="2357" y="60"/>
                  </a:cubicBezTo>
                  <a:cubicBezTo>
                    <a:pt x="2360" y="60"/>
                    <a:pt x="2362" y="58"/>
                    <a:pt x="2363" y="55"/>
                  </a:cubicBezTo>
                  <a:cubicBezTo>
                    <a:pt x="2365" y="51"/>
                    <a:pt x="2364" y="47"/>
                    <a:pt x="2361" y="46"/>
                  </a:cubicBezTo>
                  <a:cubicBezTo>
                    <a:pt x="2361" y="46"/>
                    <a:pt x="2360" y="46"/>
                    <a:pt x="2360" y="46"/>
                  </a:cubicBezTo>
                  <a:moveTo>
                    <a:pt x="1875" y="34"/>
                  </a:moveTo>
                  <a:cubicBezTo>
                    <a:pt x="1875" y="34"/>
                    <a:pt x="1874" y="34"/>
                    <a:pt x="1874" y="34"/>
                  </a:cubicBezTo>
                  <a:cubicBezTo>
                    <a:pt x="1870" y="35"/>
                    <a:pt x="1866" y="39"/>
                    <a:pt x="1865" y="43"/>
                  </a:cubicBezTo>
                  <a:cubicBezTo>
                    <a:pt x="1864" y="46"/>
                    <a:pt x="1865" y="48"/>
                    <a:pt x="1867" y="48"/>
                  </a:cubicBezTo>
                  <a:cubicBezTo>
                    <a:pt x="1868" y="48"/>
                    <a:pt x="1868" y="48"/>
                    <a:pt x="1869" y="48"/>
                  </a:cubicBezTo>
                  <a:cubicBezTo>
                    <a:pt x="1872" y="47"/>
                    <a:pt x="1876" y="43"/>
                    <a:pt x="1878" y="39"/>
                  </a:cubicBezTo>
                  <a:cubicBezTo>
                    <a:pt x="1879" y="36"/>
                    <a:pt x="1878" y="34"/>
                    <a:pt x="1875" y="34"/>
                  </a:cubicBezTo>
                  <a:moveTo>
                    <a:pt x="2307" y="29"/>
                  </a:moveTo>
                  <a:cubicBezTo>
                    <a:pt x="2305" y="29"/>
                    <a:pt x="2302" y="31"/>
                    <a:pt x="2300" y="34"/>
                  </a:cubicBezTo>
                  <a:cubicBezTo>
                    <a:pt x="2299" y="38"/>
                    <a:pt x="2300" y="42"/>
                    <a:pt x="2303" y="43"/>
                  </a:cubicBezTo>
                  <a:cubicBezTo>
                    <a:pt x="2303" y="43"/>
                    <a:pt x="2303" y="43"/>
                    <a:pt x="2304" y="43"/>
                  </a:cubicBezTo>
                  <a:cubicBezTo>
                    <a:pt x="2306" y="43"/>
                    <a:pt x="2309" y="40"/>
                    <a:pt x="2310" y="37"/>
                  </a:cubicBezTo>
                  <a:cubicBezTo>
                    <a:pt x="2312" y="33"/>
                    <a:pt x="2311" y="30"/>
                    <a:pt x="2308" y="29"/>
                  </a:cubicBezTo>
                  <a:cubicBezTo>
                    <a:pt x="2308" y="29"/>
                    <a:pt x="2308" y="29"/>
                    <a:pt x="2307" y="29"/>
                  </a:cubicBezTo>
                  <a:moveTo>
                    <a:pt x="1942" y="18"/>
                  </a:moveTo>
                  <a:cubicBezTo>
                    <a:pt x="1941" y="18"/>
                    <a:pt x="1941" y="18"/>
                    <a:pt x="1941" y="18"/>
                  </a:cubicBezTo>
                  <a:cubicBezTo>
                    <a:pt x="1937" y="19"/>
                    <a:pt x="1933" y="22"/>
                    <a:pt x="1932" y="26"/>
                  </a:cubicBezTo>
                  <a:cubicBezTo>
                    <a:pt x="1930" y="30"/>
                    <a:pt x="1931" y="32"/>
                    <a:pt x="1934" y="32"/>
                  </a:cubicBezTo>
                  <a:cubicBezTo>
                    <a:pt x="1934" y="32"/>
                    <a:pt x="1935" y="32"/>
                    <a:pt x="1935" y="32"/>
                  </a:cubicBezTo>
                  <a:cubicBezTo>
                    <a:pt x="1939" y="31"/>
                    <a:pt x="1943" y="27"/>
                    <a:pt x="1944" y="24"/>
                  </a:cubicBezTo>
                  <a:cubicBezTo>
                    <a:pt x="1945" y="20"/>
                    <a:pt x="1944" y="18"/>
                    <a:pt x="1942" y="18"/>
                  </a:cubicBezTo>
                  <a:moveTo>
                    <a:pt x="2252" y="15"/>
                  </a:moveTo>
                  <a:cubicBezTo>
                    <a:pt x="2249" y="15"/>
                    <a:pt x="2246" y="17"/>
                    <a:pt x="2245" y="21"/>
                  </a:cubicBezTo>
                  <a:cubicBezTo>
                    <a:pt x="2243" y="24"/>
                    <a:pt x="2244" y="28"/>
                    <a:pt x="2247" y="28"/>
                  </a:cubicBezTo>
                  <a:cubicBezTo>
                    <a:pt x="2247" y="29"/>
                    <a:pt x="2248" y="29"/>
                    <a:pt x="2248" y="29"/>
                  </a:cubicBezTo>
                  <a:cubicBezTo>
                    <a:pt x="2251" y="29"/>
                    <a:pt x="2254" y="26"/>
                    <a:pt x="2255" y="23"/>
                  </a:cubicBezTo>
                  <a:cubicBezTo>
                    <a:pt x="2257" y="19"/>
                    <a:pt x="2256" y="15"/>
                    <a:pt x="2253" y="15"/>
                  </a:cubicBezTo>
                  <a:cubicBezTo>
                    <a:pt x="2253" y="15"/>
                    <a:pt x="2252" y="15"/>
                    <a:pt x="2252" y="15"/>
                  </a:cubicBezTo>
                  <a:moveTo>
                    <a:pt x="2007" y="6"/>
                  </a:moveTo>
                  <a:cubicBezTo>
                    <a:pt x="2007" y="6"/>
                    <a:pt x="2007" y="6"/>
                    <a:pt x="2006" y="6"/>
                  </a:cubicBezTo>
                  <a:cubicBezTo>
                    <a:pt x="2003" y="7"/>
                    <a:pt x="1999" y="10"/>
                    <a:pt x="1997" y="14"/>
                  </a:cubicBezTo>
                  <a:cubicBezTo>
                    <a:pt x="1996" y="18"/>
                    <a:pt x="1997" y="20"/>
                    <a:pt x="2000" y="20"/>
                  </a:cubicBezTo>
                  <a:cubicBezTo>
                    <a:pt x="2000" y="20"/>
                    <a:pt x="2000" y="20"/>
                    <a:pt x="2000" y="20"/>
                  </a:cubicBezTo>
                  <a:cubicBezTo>
                    <a:pt x="2004" y="20"/>
                    <a:pt x="2008" y="16"/>
                    <a:pt x="2009" y="13"/>
                  </a:cubicBezTo>
                  <a:cubicBezTo>
                    <a:pt x="2011" y="9"/>
                    <a:pt x="2010" y="6"/>
                    <a:pt x="2007" y="6"/>
                  </a:cubicBezTo>
                  <a:moveTo>
                    <a:pt x="2194" y="5"/>
                  </a:moveTo>
                  <a:cubicBezTo>
                    <a:pt x="2191" y="5"/>
                    <a:pt x="2188" y="7"/>
                    <a:pt x="2186" y="11"/>
                  </a:cubicBezTo>
                  <a:cubicBezTo>
                    <a:pt x="2184" y="15"/>
                    <a:pt x="2186" y="18"/>
                    <a:pt x="2189" y="19"/>
                  </a:cubicBezTo>
                  <a:cubicBezTo>
                    <a:pt x="2189" y="19"/>
                    <a:pt x="2189" y="19"/>
                    <a:pt x="2189" y="19"/>
                  </a:cubicBezTo>
                  <a:cubicBezTo>
                    <a:pt x="2192" y="19"/>
                    <a:pt x="2196" y="16"/>
                    <a:pt x="2197" y="12"/>
                  </a:cubicBezTo>
                  <a:cubicBezTo>
                    <a:pt x="2199" y="9"/>
                    <a:pt x="2198" y="5"/>
                    <a:pt x="2195" y="5"/>
                  </a:cubicBezTo>
                  <a:cubicBezTo>
                    <a:pt x="2195" y="5"/>
                    <a:pt x="2195" y="5"/>
                    <a:pt x="2194" y="5"/>
                  </a:cubicBezTo>
                  <a:moveTo>
                    <a:pt x="2071" y="0"/>
                  </a:moveTo>
                  <a:cubicBezTo>
                    <a:pt x="2071" y="0"/>
                    <a:pt x="2070" y="0"/>
                    <a:pt x="2070" y="0"/>
                  </a:cubicBezTo>
                  <a:cubicBezTo>
                    <a:pt x="2067" y="0"/>
                    <a:pt x="2063" y="4"/>
                    <a:pt x="2061" y="7"/>
                  </a:cubicBezTo>
                  <a:cubicBezTo>
                    <a:pt x="2060" y="11"/>
                    <a:pt x="2061" y="14"/>
                    <a:pt x="2064" y="14"/>
                  </a:cubicBezTo>
                  <a:cubicBezTo>
                    <a:pt x="2064" y="14"/>
                    <a:pt x="2064" y="14"/>
                    <a:pt x="2064" y="14"/>
                  </a:cubicBezTo>
                  <a:cubicBezTo>
                    <a:pt x="2067" y="14"/>
                    <a:pt x="2071" y="11"/>
                    <a:pt x="2073" y="7"/>
                  </a:cubicBezTo>
                  <a:cubicBezTo>
                    <a:pt x="2075" y="3"/>
                    <a:pt x="2074" y="0"/>
                    <a:pt x="2071" y="0"/>
                  </a:cubicBezTo>
                  <a:moveTo>
                    <a:pt x="2133" y="0"/>
                  </a:moveTo>
                  <a:cubicBezTo>
                    <a:pt x="2130" y="0"/>
                    <a:pt x="2126" y="3"/>
                    <a:pt x="2124" y="6"/>
                  </a:cubicBezTo>
                  <a:cubicBezTo>
                    <a:pt x="2123" y="10"/>
                    <a:pt x="2124" y="13"/>
                    <a:pt x="2127" y="14"/>
                  </a:cubicBezTo>
                  <a:cubicBezTo>
                    <a:pt x="2127" y="14"/>
                    <a:pt x="2127" y="14"/>
                    <a:pt x="2128" y="14"/>
                  </a:cubicBezTo>
                  <a:cubicBezTo>
                    <a:pt x="2131" y="14"/>
                    <a:pt x="2135" y="11"/>
                    <a:pt x="2136" y="7"/>
                  </a:cubicBezTo>
                  <a:cubicBezTo>
                    <a:pt x="2138" y="3"/>
                    <a:pt x="2137" y="0"/>
                    <a:pt x="2134" y="0"/>
                  </a:cubicBezTo>
                  <a:cubicBezTo>
                    <a:pt x="2134" y="0"/>
                    <a:pt x="2133" y="0"/>
                    <a:pt x="21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5E413F6A-C51C-4EE0-831E-EF61FC8E1CE3}"/>
                </a:ext>
              </a:extLst>
            </p:cNvPr>
            <p:cNvSpPr>
              <a:spLocks/>
            </p:cNvSpPr>
            <p:nvPr/>
          </p:nvSpPr>
          <p:spPr bwMode="auto">
            <a:xfrm>
              <a:off x="12769850" y="9805988"/>
              <a:ext cx="34925" cy="38100"/>
            </a:xfrm>
            <a:custGeom>
              <a:avLst/>
              <a:gdLst>
                <a:gd name="T0" fmla="*/ 8 w 13"/>
                <a:gd name="T1" fmla="*/ 0 h 14"/>
                <a:gd name="T2" fmla="*/ 5 w 13"/>
                <a:gd name="T3" fmla="*/ 0 h 14"/>
                <a:gd name="T4" fmla="*/ 3 w 13"/>
                <a:gd name="T5" fmla="*/ 2 h 14"/>
                <a:gd name="T6" fmla="*/ 0 w 13"/>
                <a:gd name="T7" fmla="*/ 7 h 14"/>
                <a:gd name="T8" fmla="*/ 1 w 13"/>
                <a:gd name="T9" fmla="*/ 12 h 14"/>
                <a:gd name="T10" fmla="*/ 5 w 13"/>
                <a:gd name="T11" fmla="*/ 14 h 14"/>
                <a:gd name="T12" fmla="*/ 5 w 13"/>
                <a:gd name="T13" fmla="*/ 14 h 14"/>
                <a:gd name="T14" fmla="*/ 10 w 13"/>
                <a:gd name="T15" fmla="*/ 12 h 14"/>
                <a:gd name="T16" fmla="*/ 13 w 13"/>
                <a:gd name="T17" fmla="*/ 7 h 14"/>
                <a:gd name="T18" fmla="*/ 13 w 13"/>
                <a:gd name="T19" fmla="*/ 6 h 14"/>
                <a:gd name="T20" fmla="*/ 13 w 13"/>
                <a:gd name="T21" fmla="*/ 4 h 14"/>
                <a:gd name="T22" fmla="*/ 12 w 13"/>
                <a:gd name="T23" fmla="*/ 3 h 14"/>
                <a:gd name="T24" fmla="*/ 12 w 13"/>
                <a:gd name="T25" fmla="*/ 2 h 14"/>
                <a:gd name="T26" fmla="*/ 8 w 13"/>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8" y="0"/>
                  </a:moveTo>
                  <a:cubicBezTo>
                    <a:pt x="7" y="0"/>
                    <a:pt x="6" y="0"/>
                    <a:pt x="5" y="0"/>
                  </a:cubicBezTo>
                  <a:cubicBezTo>
                    <a:pt x="5" y="1"/>
                    <a:pt x="4" y="1"/>
                    <a:pt x="3" y="2"/>
                  </a:cubicBezTo>
                  <a:cubicBezTo>
                    <a:pt x="2" y="3"/>
                    <a:pt x="1" y="5"/>
                    <a:pt x="0" y="7"/>
                  </a:cubicBezTo>
                  <a:cubicBezTo>
                    <a:pt x="0" y="8"/>
                    <a:pt x="0" y="10"/>
                    <a:pt x="1" y="12"/>
                  </a:cubicBezTo>
                  <a:cubicBezTo>
                    <a:pt x="2" y="13"/>
                    <a:pt x="4" y="14"/>
                    <a:pt x="5" y="14"/>
                  </a:cubicBezTo>
                  <a:cubicBezTo>
                    <a:pt x="5" y="14"/>
                    <a:pt x="5" y="14"/>
                    <a:pt x="5" y="14"/>
                  </a:cubicBezTo>
                  <a:cubicBezTo>
                    <a:pt x="7" y="14"/>
                    <a:pt x="9" y="13"/>
                    <a:pt x="10" y="12"/>
                  </a:cubicBezTo>
                  <a:cubicBezTo>
                    <a:pt x="11" y="10"/>
                    <a:pt x="12" y="9"/>
                    <a:pt x="13" y="7"/>
                  </a:cubicBezTo>
                  <a:cubicBezTo>
                    <a:pt x="13" y="6"/>
                    <a:pt x="13" y="6"/>
                    <a:pt x="13" y="6"/>
                  </a:cubicBezTo>
                  <a:cubicBezTo>
                    <a:pt x="13" y="5"/>
                    <a:pt x="13" y="5"/>
                    <a:pt x="13" y="4"/>
                  </a:cubicBezTo>
                  <a:cubicBezTo>
                    <a:pt x="13" y="4"/>
                    <a:pt x="12" y="3"/>
                    <a:pt x="12" y="3"/>
                  </a:cubicBezTo>
                  <a:cubicBezTo>
                    <a:pt x="12" y="3"/>
                    <a:pt x="12" y="2"/>
                    <a:pt x="12" y="2"/>
                  </a:cubicBezTo>
                  <a:cubicBezTo>
                    <a:pt x="11" y="1"/>
                    <a:pt x="9"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37EE549F-28A5-4897-9D6B-C4C00B7E8FED}"/>
                </a:ext>
              </a:extLst>
            </p:cNvPr>
            <p:cNvSpPr>
              <a:spLocks/>
            </p:cNvSpPr>
            <p:nvPr/>
          </p:nvSpPr>
          <p:spPr bwMode="auto">
            <a:xfrm>
              <a:off x="-836613" y="9648825"/>
              <a:ext cx="34925" cy="30163"/>
            </a:xfrm>
            <a:custGeom>
              <a:avLst/>
              <a:gdLst>
                <a:gd name="T0" fmla="*/ 6 w 13"/>
                <a:gd name="T1" fmla="*/ 0 h 11"/>
                <a:gd name="T2" fmla="*/ 2 w 13"/>
                <a:gd name="T3" fmla="*/ 1 h 11"/>
                <a:gd name="T4" fmla="*/ 1 w 13"/>
                <a:gd name="T5" fmla="*/ 3 h 11"/>
                <a:gd name="T6" fmla="*/ 0 w 13"/>
                <a:gd name="T7" fmla="*/ 5 h 11"/>
                <a:gd name="T8" fmla="*/ 2 w 13"/>
                <a:gd name="T9" fmla="*/ 9 h 11"/>
                <a:gd name="T10" fmla="*/ 5 w 13"/>
                <a:gd name="T11" fmla="*/ 10 h 11"/>
                <a:gd name="T12" fmla="*/ 7 w 13"/>
                <a:gd name="T13" fmla="*/ 11 h 11"/>
                <a:gd name="T14" fmla="*/ 7 w 13"/>
                <a:gd name="T15" fmla="*/ 11 h 11"/>
                <a:gd name="T16" fmla="*/ 12 w 13"/>
                <a:gd name="T17" fmla="*/ 9 h 11"/>
                <a:gd name="T18" fmla="*/ 13 w 13"/>
                <a:gd name="T19" fmla="*/ 5 h 11"/>
                <a:gd name="T20" fmla="*/ 13 w 13"/>
                <a:gd name="T21" fmla="*/ 3 h 11"/>
                <a:gd name="T22" fmla="*/ 11 w 13"/>
                <a:gd name="T23" fmla="*/ 1 h 11"/>
                <a:gd name="T24" fmla="*/ 6 w 1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1">
                  <a:moveTo>
                    <a:pt x="6" y="0"/>
                  </a:moveTo>
                  <a:cubicBezTo>
                    <a:pt x="5" y="0"/>
                    <a:pt x="3" y="0"/>
                    <a:pt x="2" y="1"/>
                  </a:cubicBezTo>
                  <a:cubicBezTo>
                    <a:pt x="1" y="1"/>
                    <a:pt x="1" y="2"/>
                    <a:pt x="1" y="3"/>
                  </a:cubicBezTo>
                  <a:cubicBezTo>
                    <a:pt x="0" y="3"/>
                    <a:pt x="0" y="4"/>
                    <a:pt x="0" y="5"/>
                  </a:cubicBezTo>
                  <a:cubicBezTo>
                    <a:pt x="0" y="6"/>
                    <a:pt x="1" y="8"/>
                    <a:pt x="2" y="9"/>
                  </a:cubicBezTo>
                  <a:cubicBezTo>
                    <a:pt x="3" y="9"/>
                    <a:pt x="4" y="10"/>
                    <a:pt x="5" y="10"/>
                  </a:cubicBezTo>
                  <a:cubicBezTo>
                    <a:pt x="5" y="10"/>
                    <a:pt x="6" y="11"/>
                    <a:pt x="7" y="11"/>
                  </a:cubicBezTo>
                  <a:cubicBezTo>
                    <a:pt x="7" y="11"/>
                    <a:pt x="7" y="11"/>
                    <a:pt x="7" y="11"/>
                  </a:cubicBezTo>
                  <a:cubicBezTo>
                    <a:pt x="9" y="11"/>
                    <a:pt x="10" y="10"/>
                    <a:pt x="12" y="9"/>
                  </a:cubicBezTo>
                  <a:cubicBezTo>
                    <a:pt x="13" y="8"/>
                    <a:pt x="13" y="7"/>
                    <a:pt x="13" y="5"/>
                  </a:cubicBezTo>
                  <a:cubicBezTo>
                    <a:pt x="13" y="4"/>
                    <a:pt x="13" y="4"/>
                    <a:pt x="13" y="3"/>
                  </a:cubicBezTo>
                  <a:cubicBezTo>
                    <a:pt x="12" y="2"/>
                    <a:pt x="12" y="2"/>
                    <a:pt x="11" y="1"/>
                  </a:cubicBezTo>
                  <a:cubicBezTo>
                    <a:pt x="10" y="0"/>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EA2BEFEB-C589-440D-9CD0-473DC7B7EDB5}"/>
                </a:ext>
              </a:extLst>
            </p:cNvPr>
            <p:cNvSpPr>
              <a:spLocks noEditPoints="1"/>
            </p:cNvSpPr>
            <p:nvPr/>
          </p:nvSpPr>
          <p:spPr bwMode="auto">
            <a:xfrm>
              <a:off x="-658813" y="9567863"/>
              <a:ext cx="13261976" cy="760413"/>
            </a:xfrm>
            <a:custGeom>
              <a:avLst/>
              <a:gdLst>
                <a:gd name="T0" fmla="*/ 1003 w 4926"/>
                <a:gd name="T1" fmla="*/ 274 h 282"/>
                <a:gd name="T2" fmla="*/ 1138 w 4926"/>
                <a:gd name="T3" fmla="*/ 277 h 282"/>
                <a:gd name="T4" fmla="*/ 941 w 4926"/>
                <a:gd name="T5" fmla="*/ 261 h 282"/>
                <a:gd name="T6" fmla="*/ 871 w 4926"/>
                <a:gd name="T7" fmla="*/ 250 h 282"/>
                <a:gd name="T8" fmla="*/ 3331 w 4926"/>
                <a:gd name="T9" fmla="*/ 255 h 282"/>
                <a:gd name="T10" fmla="*/ 3273 w 4926"/>
                <a:gd name="T11" fmla="*/ 255 h 282"/>
                <a:gd name="T12" fmla="*/ 3414 w 4926"/>
                <a:gd name="T13" fmla="*/ 247 h 282"/>
                <a:gd name="T14" fmla="*/ 3115 w 4926"/>
                <a:gd name="T15" fmla="*/ 252 h 282"/>
                <a:gd name="T16" fmla="*/ 3486 w 4926"/>
                <a:gd name="T17" fmla="*/ 259 h 282"/>
                <a:gd name="T18" fmla="*/ 3053 w 4926"/>
                <a:gd name="T19" fmla="*/ 244 h 282"/>
                <a:gd name="T20" fmla="*/ 2922 w 4926"/>
                <a:gd name="T21" fmla="*/ 243 h 282"/>
                <a:gd name="T22" fmla="*/ 3553 w 4926"/>
                <a:gd name="T23" fmla="*/ 248 h 282"/>
                <a:gd name="T24" fmla="*/ 1267 w 4926"/>
                <a:gd name="T25" fmla="*/ 252 h 282"/>
                <a:gd name="T26" fmla="*/ 2860 w 4926"/>
                <a:gd name="T27" fmla="*/ 238 h 282"/>
                <a:gd name="T28" fmla="*/ 3635 w 4926"/>
                <a:gd name="T29" fmla="*/ 233 h 282"/>
                <a:gd name="T30" fmla="*/ 2802 w 4926"/>
                <a:gd name="T31" fmla="*/ 242 h 282"/>
                <a:gd name="T32" fmla="*/ 3713 w 4926"/>
                <a:gd name="T33" fmla="*/ 230 h 282"/>
                <a:gd name="T34" fmla="*/ 728 w 4926"/>
                <a:gd name="T35" fmla="*/ 218 h 282"/>
                <a:gd name="T36" fmla="*/ 2745 w 4926"/>
                <a:gd name="T37" fmla="*/ 228 h 282"/>
                <a:gd name="T38" fmla="*/ 3775 w 4926"/>
                <a:gd name="T39" fmla="*/ 226 h 282"/>
                <a:gd name="T40" fmla="*/ 1396 w 4926"/>
                <a:gd name="T41" fmla="*/ 198 h 282"/>
                <a:gd name="T42" fmla="*/ 2686 w 4926"/>
                <a:gd name="T43" fmla="*/ 202 h 282"/>
                <a:gd name="T44" fmla="*/ 3841 w 4926"/>
                <a:gd name="T45" fmla="*/ 210 h 282"/>
                <a:gd name="T46" fmla="*/ 2640 w 4926"/>
                <a:gd name="T47" fmla="*/ 177 h 282"/>
                <a:gd name="T48" fmla="*/ 3912 w 4926"/>
                <a:gd name="T49" fmla="*/ 175 h 282"/>
                <a:gd name="T50" fmla="*/ 1452 w 4926"/>
                <a:gd name="T51" fmla="*/ 184 h 282"/>
                <a:gd name="T52" fmla="*/ 4926 w 4926"/>
                <a:gd name="T53" fmla="*/ 167 h 282"/>
                <a:gd name="T54" fmla="*/ 2587 w 4926"/>
                <a:gd name="T55" fmla="*/ 155 h 282"/>
                <a:gd name="T56" fmla="*/ 4850 w 4926"/>
                <a:gd name="T57" fmla="*/ 157 h 282"/>
                <a:gd name="T58" fmla="*/ 3968 w 4926"/>
                <a:gd name="T59" fmla="*/ 164 h 282"/>
                <a:gd name="T60" fmla="*/ 1530 w 4926"/>
                <a:gd name="T61" fmla="*/ 154 h 282"/>
                <a:gd name="T62" fmla="*/ 2536 w 4926"/>
                <a:gd name="T63" fmla="*/ 133 h 282"/>
                <a:gd name="T64" fmla="*/ 437 w 4926"/>
                <a:gd name="T65" fmla="*/ 145 h 282"/>
                <a:gd name="T66" fmla="*/ 4737 w 4926"/>
                <a:gd name="T67" fmla="*/ 135 h 282"/>
                <a:gd name="T68" fmla="*/ 1591 w 4926"/>
                <a:gd name="T69" fmla="*/ 124 h 282"/>
                <a:gd name="T70" fmla="*/ 4663 w 4926"/>
                <a:gd name="T71" fmla="*/ 118 h 282"/>
                <a:gd name="T72" fmla="*/ 365 w 4926"/>
                <a:gd name="T73" fmla="*/ 123 h 282"/>
                <a:gd name="T74" fmla="*/ 2487 w 4926"/>
                <a:gd name="T75" fmla="*/ 110 h 282"/>
                <a:gd name="T76" fmla="*/ 4608 w 4926"/>
                <a:gd name="T77" fmla="*/ 98 h 282"/>
                <a:gd name="T78" fmla="*/ 4081 w 4926"/>
                <a:gd name="T79" fmla="*/ 100 h 282"/>
                <a:gd name="T80" fmla="*/ 297 w 4926"/>
                <a:gd name="T81" fmla="*/ 98 h 282"/>
                <a:gd name="T82" fmla="*/ 2435 w 4926"/>
                <a:gd name="T83" fmla="*/ 87 h 282"/>
                <a:gd name="T84" fmla="*/ 1719 w 4926"/>
                <a:gd name="T85" fmla="*/ 75 h 282"/>
                <a:gd name="T86" fmla="*/ 219 w 4926"/>
                <a:gd name="T87" fmla="*/ 83 h 282"/>
                <a:gd name="T88" fmla="*/ 4489 w 4926"/>
                <a:gd name="T89" fmla="*/ 70 h 282"/>
                <a:gd name="T90" fmla="*/ 2384 w 4926"/>
                <a:gd name="T91" fmla="*/ 65 h 282"/>
                <a:gd name="T92" fmla="*/ 4428 w 4926"/>
                <a:gd name="T93" fmla="*/ 70 h 282"/>
                <a:gd name="T94" fmla="*/ 4197 w 4926"/>
                <a:gd name="T95" fmla="*/ 66 h 282"/>
                <a:gd name="T96" fmla="*/ 143 w 4926"/>
                <a:gd name="T97" fmla="*/ 55 h 282"/>
                <a:gd name="T98" fmla="*/ 4365 w 4926"/>
                <a:gd name="T99" fmla="*/ 56 h 282"/>
                <a:gd name="T100" fmla="*/ 4253 w 4926"/>
                <a:gd name="T101" fmla="*/ 59 h 282"/>
                <a:gd name="T102" fmla="*/ 4314 w 4926"/>
                <a:gd name="T103" fmla="*/ 48 h 282"/>
                <a:gd name="T104" fmla="*/ 74 w 4926"/>
                <a:gd name="T105" fmla="*/ 43 h 282"/>
                <a:gd name="T106" fmla="*/ 7 w 4926"/>
                <a:gd name="T107" fmla="*/ 45 h 282"/>
                <a:gd name="T108" fmla="*/ 1845 w 4926"/>
                <a:gd name="T109" fmla="*/ 47 h 282"/>
                <a:gd name="T110" fmla="*/ 2278 w 4926"/>
                <a:gd name="T111" fmla="*/ 29 h 282"/>
                <a:gd name="T112" fmla="*/ 2216 w 4926"/>
                <a:gd name="T113" fmla="*/ 20 h 282"/>
                <a:gd name="T114" fmla="*/ 1972 w 4926"/>
                <a:gd name="T115" fmla="*/ 20 h 282"/>
                <a:gd name="T116" fmla="*/ 2164 w 4926"/>
                <a:gd name="T117" fmla="*/ 5 h 282"/>
                <a:gd name="T118" fmla="*/ 2102 w 4926"/>
                <a:gd name="T1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26" h="282">
                  <a:moveTo>
                    <a:pt x="1074" y="269"/>
                  </a:moveTo>
                  <a:cubicBezTo>
                    <a:pt x="1074" y="269"/>
                    <a:pt x="1073" y="269"/>
                    <a:pt x="1073" y="269"/>
                  </a:cubicBezTo>
                  <a:cubicBezTo>
                    <a:pt x="1070" y="269"/>
                    <a:pt x="1068" y="272"/>
                    <a:pt x="1068" y="276"/>
                  </a:cubicBezTo>
                  <a:cubicBezTo>
                    <a:pt x="1069" y="279"/>
                    <a:pt x="1072" y="282"/>
                    <a:pt x="1075" y="282"/>
                  </a:cubicBezTo>
                  <a:cubicBezTo>
                    <a:pt x="1075" y="282"/>
                    <a:pt x="1075" y="282"/>
                    <a:pt x="1076" y="282"/>
                  </a:cubicBezTo>
                  <a:cubicBezTo>
                    <a:pt x="1079" y="282"/>
                    <a:pt x="1082" y="279"/>
                    <a:pt x="1081" y="275"/>
                  </a:cubicBezTo>
                  <a:cubicBezTo>
                    <a:pt x="1080" y="272"/>
                    <a:pt x="1077" y="269"/>
                    <a:pt x="1074" y="269"/>
                  </a:cubicBezTo>
                  <a:moveTo>
                    <a:pt x="1008" y="267"/>
                  </a:moveTo>
                  <a:cubicBezTo>
                    <a:pt x="1005" y="267"/>
                    <a:pt x="1003" y="270"/>
                    <a:pt x="1003" y="274"/>
                  </a:cubicBezTo>
                  <a:cubicBezTo>
                    <a:pt x="1004" y="277"/>
                    <a:pt x="1007" y="281"/>
                    <a:pt x="1011" y="281"/>
                  </a:cubicBezTo>
                  <a:cubicBezTo>
                    <a:pt x="1011" y="281"/>
                    <a:pt x="1011" y="281"/>
                    <a:pt x="1011" y="281"/>
                  </a:cubicBezTo>
                  <a:cubicBezTo>
                    <a:pt x="1015" y="281"/>
                    <a:pt x="1017" y="278"/>
                    <a:pt x="1016" y="275"/>
                  </a:cubicBezTo>
                  <a:cubicBezTo>
                    <a:pt x="1016" y="271"/>
                    <a:pt x="1012" y="268"/>
                    <a:pt x="1009" y="267"/>
                  </a:cubicBezTo>
                  <a:cubicBezTo>
                    <a:pt x="1009" y="267"/>
                    <a:pt x="1008" y="267"/>
                    <a:pt x="1008" y="267"/>
                  </a:cubicBezTo>
                  <a:moveTo>
                    <a:pt x="1137" y="264"/>
                  </a:moveTo>
                  <a:cubicBezTo>
                    <a:pt x="1137" y="264"/>
                    <a:pt x="1137" y="264"/>
                    <a:pt x="1137" y="264"/>
                  </a:cubicBezTo>
                  <a:cubicBezTo>
                    <a:pt x="1133" y="264"/>
                    <a:pt x="1131" y="268"/>
                    <a:pt x="1132" y="271"/>
                  </a:cubicBezTo>
                  <a:cubicBezTo>
                    <a:pt x="1132" y="275"/>
                    <a:pt x="1135" y="277"/>
                    <a:pt x="1138" y="277"/>
                  </a:cubicBezTo>
                  <a:cubicBezTo>
                    <a:pt x="1139" y="277"/>
                    <a:pt x="1139" y="277"/>
                    <a:pt x="1139" y="277"/>
                  </a:cubicBezTo>
                  <a:cubicBezTo>
                    <a:pt x="1142" y="277"/>
                    <a:pt x="1145" y="273"/>
                    <a:pt x="1144" y="270"/>
                  </a:cubicBezTo>
                  <a:cubicBezTo>
                    <a:pt x="1144" y="266"/>
                    <a:pt x="1141" y="264"/>
                    <a:pt x="1137" y="264"/>
                  </a:cubicBezTo>
                  <a:moveTo>
                    <a:pt x="940" y="261"/>
                  </a:moveTo>
                  <a:cubicBezTo>
                    <a:pt x="937" y="261"/>
                    <a:pt x="935" y="263"/>
                    <a:pt x="936" y="267"/>
                  </a:cubicBezTo>
                  <a:cubicBezTo>
                    <a:pt x="936" y="270"/>
                    <a:pt x="940" y="274"/>
                    <a:pt x="944" y="274"/>
                  </a:cubicBezTo>
                  <a:cubicBezTo>
                    <a:pt x="944" y="274"/>
                    <a:pt x="944" y="274"/>
                    <a:pt x="944" y="274"/>
                  </a:cubicBezTo>
                  <a:cubicBezTo>
                    <a:pt x="948" y="274"/>
                    <a:pt x="950" y="272"/>
                    <a:pt x="949" y="268"/>
                  </a:cubicBezTo>
                  <a:cubicBezTo>
                    <a:pt x="949" y="265"/>
                    <a:pt x="945" y="261"/>
                    <a:pt x="941" y="261"/>
                  </a:cubicBezTo>
                  <a:cubicBezTo>
                    <a:pt x="941" y="261"/>
                    <a:pt x="941" y="261"/>
                    <a:pt x="940" y="261"/>
                  </a:cubicBezTo>
                  <a:moveTo>
                    <a:pt x="1202" y="254"/>
                  </a:moveTo>
                  <a:cubicBezTo>
                    <a:pt x="1201" y="254"/>
                    <a:pt x="1201" y="254"/>
                    <a:pt x="1200" y="254"/>
                  </a:cubicBezTo>
                  <a:cubicBezTo>
                    <a:pt x="1197" y="254"/>
                    <a:pt x="1195" y="258"/>
                    <a:pt x="1195" y="262"/>
                  </a:cubicBezTo>
                  <a:cubicBezTo>
                    <a:pt x="1196" y="265"/>
                    <a:pt x="1198" y="267"/>
                    <a:pt x="1201" y="267"/>
                  </a:cubicBezTo>
                  <a:cubicBezTo>
                    <a:pt x="1202" y="267"/>
                    <a:pt x="1202" y="267"/>
                    <a:pt x="1203" y="267"/>
                  </a:cubicBezTo>
                  <a:cubicBezTo>
                    <a:pt x="1206" y="266"/>
                    <a:pt x="1209" y="263"/>
                    <a:pt x="1208" y="259"/>
                  </a:cubicBezTo>
                  <a:cubicBezTo>
                    <a:pt x="1207" y="256"/>
                    <a:pt x="1205" y="254"/>
                    <a:pt x="1202" y="254"/>
                  </a:cubicBezTo>
                  <a:moveTo>
                    <a:pt x="871" y="250"/>
                  </a:moveTo>
                  <a:cubicBezTo>
                    <a:pt x="868" y="250"/>
                    <a:pt x="866" y="252"/>
                    <a:pt x="866" y="255"/>
                  </a:cubicBezTo>
                  <a:cubicBezTo>
                    <a:pt x="867" y="259"/>
                    <a:pt x="871" y="263"/>
                    <a:pt x="874" y="263"/>
                  </a:cubicBezTo>
                  <a:cubicBezTo>
                    <a:pt x="875" y="263"/>
                    <a:pt x="875" y="263"/>
                    <a:pt x="876" y="263"/>
                  </a:cubicBezTo>
                  <a:cubicBezTo>
                    <a:pt x="879" y="263"/>
                    <a:pt x="881" y="261"/>
                    <a:pt x="880" y="258"/>
                  </a:cubicBezTo>
                  <a:cubicBezTo>
                    <a:pt x="880" y="254"/>
                    <a:pt x="876" y="251"/>
                    <a:pt x="872" y="250"/>
                  </a:cubicBezTo>
                  <a:cubicBezTo>
                    <a:pt x="872" y="250"/>
                    <a:pt x="871" y="250"/>
                    <a:pt x="871" y="250"/>
                  </a:cubicBezTo>
                  <a:moveTo>
                    <a:pt x="3339" y="248"/>
                  </a:moveTo>
                  <a:cubicBezTo>
                    <a:pt x="3339" y="248"/>
                    <a:pt x="3339" y="248"/>
                    <a:pt x="3339" y="248"/>
                  </a:cubicBezTo>
                  <a:cubicBezTo>
                    <a:pt x="3335" y="248"/>
                    <a:pt x="3332" y="251"/>
                    <a:pt x="3331" y="255"/>
                  </a:cubicBezTo>
                  <a:cubicBezTo>
                    <a:pt x="3331" y="259"/>
                    <a:pt x="3334" y="262"/>
                    <a:pt x="3338" y="262"/>
                  </a:cubicBezTo>
                  <a:cubicBezTo>
                    <a:pt x="3338" y="262"/>
                    <a:pt x="3338" y="262"/>
                    <a:pt x="3338" y="262"/>
                  </a:cubicBezTo>
                  <a:cubicBezTo>
                    <a:pt x="3342" y="262"/>
                    <a:pt x="3346" y="259"/>
                    <a:pt x="3346" y="255"/>
                  </a:cubicBezTo>
                  <a:cubicBezTo>
                    <a:pt x="3347" y="251"/>
                    <a:pt x="3344" y="248"/>
                    <a:pt x="3339" y="248"/>
                  </a:cubicBezTo>
                  <a:moveTo>
                    <a:pt x="3266" y="248"/>
                  </a:moveTo>
                  <a:cubicBezTo>
                    <a:pt x="3262" y="248"/>
                    <a:pt x="3258" y="251"/>
                    <a:pt x="3258" y="255"/>
                  </a:cubicBezTo>
                  <a:cubicBezTo>
                    <a:pt x="3258" y="258"/>
                    <a:pt x="3261" y="262"/>
                    <a:pt x="3265" y="262"/>
                  </a:cubicBezTo>
                  <a:cubicBezTo>
                    <a:pt x="3265" y="262"/>
                    <a:pt x="3265" y="262"/>
                    <a:pt x="3265" y="262"/>
                  </a:cubicBezTo>
                  <a:cubicBezTo>
                    <a:pt x="3269" y="262"/>
                    <a:pt x="3272" y="259"/>
                    <a:pt x="3273" y="255"/>
                  </a:cubicBezTo>
                  <a:cubicBezTo>
                    <a:pt x="3273" y="251"/>
                    <a:pt x="3270" y="248"/>
                    <a:pt x="3266" y="248"/>
                  </a:cubicBezTo>
                  <a:cubicBezTo>
                    <a:pt x="3266" y="248"/>
                    <a:pt x="3266" y="248"/>
                    <a:pt x="3266" y="248"/>
                  </a:cubicBezTo>
                  <a:moveTo>
                    <a:pt x="3414" y="247"/>
                  </a:moveTo>
                  <a:cubicBezTo>
                    <a:pt x="3414" y="247"/>
                    <a:pt x="3414" y="247"/>
                    <a:pt x="3414" y="247"/>
                  </a:cubicBezTo>
                  <a:cubicBezTo>
                    <a:pt x="3409" y="247"/>
                    <a:pt x="3406" y="250"/>
                    <a:pt x="3405" y="254"/>
                  </a:cubicBezTo>
                  <a:cubicBezTo>
                    <a:pt x="3405" y="258"/>
                    <a:pt x="3408" y="262"/>
                    <a:pt x="3412" y="262"/>
                  </a:cubicBezTo>
                  <a:cubicBezTo>
                    <a:pt x="3412" y="262"/>
                    <a:pt x="3412" y="262"/>
                    <a:pt x="3412" y="262"/>
                  </a:cubicBezTo>
                  <a:cubicBezTo>
                    <a:pt x="3416" y="261"/>
                    <a:pt x="3420" y="258"/>
                    <a:pt x="3420" y="254"/>
                  </a:cubicBezTo>
                  <a:cubicBezTo>
                    <a:pt x="3421" y="250"/>
                    <a:pt x="3418" y="247"/>
                    <a:pt x="3414" y="247"/>
                  </a:cubicBezTo>
                  <a:moveTo>
                    <a:pt x="3193" y="247"/>
                  </a:moveTo>
                  <a:cubicBezTo>
                    <a:pt x="3189" y="247"/>
                    <a:pt x="3186" y="250"/>
                    <a:pt x="3186" y="253"/>
                  </a:cubicBezTo>
                  <a:cubicBezTo>
                    <a:pt x="3186" y="257"/>
                    <a:pt x="3189" y="260"/>
                    <a:pt x="3193" y="261"/>
                  </a:cubicBezTo>
                  <a:cubicBezTo>
                    <a:pt x="3193" y="261"/>
                    <a:pt x="3193" y="261"/>
                    <a:pt x="3193" y="261"/>
                  </a:cubicBezTo>
                  <a:cubicBezTo>
                    <a:pt x="3197" y="261"/>
                    <a:pt x="3200" y="258"/>
                    <a:pt x="3200" y="254"/>
                  </a:cubicBezTo>
                  <a:cubicBezTo>
                    <a:pt x="3200" y="250"/>
                    <a:pt x="3197" y="247"/>
                    <a:pt x="3194" y="247"/>
                  </a:cubicBezTo>
                  <a:cubicBezTo>
                    <a:pt x="3193" y="247"/>
                    <a:pt x="3193" y="247"/>
                    <a:pt x="3193" y="247"/>
                  </a:cubicBezTo>
                  <a:moveTo>
                    <a:pt x="3122" y="245"/>
                  </a:moveTo>
                  <a:cubicBezTo>
                    <a:pt x="3119" y="245"/>
                    <a:pt x="3115" y="248"/>
                    <a:pt x="3115" y="252"/>
                  </a:cubicBezTo>
                  <a:cubicBezTo>
                    <a:pt x="3115" y="256"/>
                    <a:pt x="3118" y="259"/>
                    <a:pt x="3122" y="259"/>
                  </a:cubicBezTo>
                  <a:cubicBezTo>
                    <a:pt x="3122" y="259"/>
                    <a:pt x="3122" y="259"/>
                    <a:pt x="3122" y="259"/>
                  </a:cubicBezTo>
                  <a:cubicBezTo>
                    <a:pt x="3126" y="259"/>
                    <a:pt x="3129" y="256"/>
                    <a:pt x="3129" y="252"/>
                  </a:cubicBezTo>
                  <a:cubicBezTo>
                    <a:pt x="3129" y="249"/>
                    <a:pt x="3126" y="245"/>
                    <a:pt x="3122" y="245"/>
                  </a:cubicBezTo>
                  <a:cubicBezTo>
                    <a:pt x="3122" y="245"/>
                    <a:pt x="3122" y="245"/>
                    <a:pt x="3122" y="245"/>
                  </a:cubicBezTo>
                  <a:moveTo>
                    <a:pt x="3488" y="244"/>
                  </a:moveTo>
                  <a:cubicBezTo>
                    <a:pt x="3488" y="244"/>
                    <a:pt x="3488" y="244"/>
                    <a:pt x="3488" y="244"/>
                  </a:cubicBezTo>
                  <a:cubicBezTo>
                    <a:pt x="3484" y="245"/>
                    <a:pt x="3480" y="248"/>
                    <a:pt x="3480" y="252"/>
                  </a:cubicBezTo>
                  <a:cubicBezTo>
                    <a:pt x="3479" y="256"/>
                    <a:pt x="3482" y="259"/>
                    <a:pt x="3486" y="259"/>
                  </a:cubicBezTo>
                  <a:cubicBezTo>
                    <a:pt x="3486" y="259"/>
                    <a:pt x="3486" y="259"/>
                    <a:pt x="3486" y="259"/>
                  </a:cubicBezTo>
                  <a:cubicBezTo>
                    <a:pt x="3490" y="259"/>
                    <a:pt x="3494" y="256"/>
                    <a:pt x="3494" y="252"/>
                  </a:cubicBezTo>
                  <a:cubicBezTo>
                    <a:pt x="3495" y="248"/>
                    <a:pt x="3492" y="244"/>
                    <a:pt x="3488" y="244"/>
                  </a:cubicBezTo>
                  <a:moveTo>
                    <a:pt x="3053" y="244"/>
                  </a:moveTo>
                  <a:cubicBezTo>
                    <a:pt x="3050" y="244"/>
                    <a:pt x="3046" y="247"/>
                    <a:pt x="3046" y="251"/>
                  </a:cubicBezTo>
                  <a:cubicBezTo>
                    <a:pt x="3046" y="255"/>
                    <a:pt x="3049" y="258"/>
                    <a:pt x="3053" y="258"/>
                  </a:cubicBezTo>
                  <a:cubicBezTo>
                    <a:pt x="3053" y="258"/>
                    <a:pt x="3053" y="258"/>
                    <a:pt x="3053" y="258"/>
                  </a:cubicBezTo>
                  <a:cubicBezTo>
                    <a:pt x="3056" y="258"/>
                    <a:pt x="3059" y="255"/>
                    <a:pt x="3060" y="251"/>
                  </a:cubicBezTo>
                  <a:cubicBezTo>
                    <a:pt x="3060" y="247"/>
                    <a:pt x="3057" y="244"/>
                    <a:pt x="3053" y="244"/>
                  </a:cubicBezTo>
                  <a:cubicBezTo>
                    <a:pt x="3053" y="244"/>
                    <a:pt x="3053" y="244"/>
                    <a:pt x="3053" y="244"/>
                  </a:cubicBezTo>
                  <a:moveTo>
                    <a:pt x="2987" y="244"/>
                  </a:moveTo>
                  <a:cubicBezTo>
                    <a:pt x="2983" y="244"/>
                    <a:pt x="2980" y="247"/>
                    <a:pt x="2980" y="250"/>
                  </a:cubicBezTo>
                  <a:cubicBezTo>
                    <a:pt x="2979" y="254"/>
                    <a:pt x="2982" y="257"/>
                    <a:pt x="2986" y="257"/>
                  </a:cubicBezTo>
                  <a:cubicBezTo>
                    <a:pt x="2986" y="257"/>
                    <a:pt x="2986" y="257"/>
                    <a:pt x="2986" y="257"/>
                  </a:cubicBezTo>
                  <a:cubicBezTo>
                    <a:pt x="2989" y="257"/>
                    <a:pt x="2992" y="254"/>
                    <a:pt x="2993" y="250"/>
                  </a:cubicBezTo>
                  <a:cubicBezTo>
                    <a:pt x="2993" y="247"/>
                    <a:pt x="2990" y="244"/>
                    <a:pt x="2987" y="244"/>
                  </a:cubicBezTo>
                  <a:cubicBezTo>
                    <a:pt x="2987" y="244"/>
                    <a:pt x="2987" y="244"/>
                    <a:pt x="2987" y="244"/>
                  </a:cubicBezTo>
                  <a:moveTo>
                    <a:pt x="2922" y="243"/>
                  </a:moveTo>
                  <a:cubicBezTo>
                    <a:pt x="2919" y="243"/>
                    <a:pt x="2916" y="246"/>
                    <a:pt x="2916" y="250"/>
                  </a:cubicBezTo>
                  <a:cubicBezTo>
                    <a:pt x="2915" y="253"/>
                    <a:pt x="2918" y="256"/>
                    <a:pt x="2921" y="256"/>
                  </a:cubicBezTo>
                  <a:cubicBezTo>
                    <a:pt x="2921" y="256"/>
                    <a:pt x="2922" y="256"/>
                    <a:pt x="2922" y="256"/>
                  </a:cubicBezTo>
                  <a:cubicBezTo>
                    <a:pt x="2925" y="256"/>
                    <a:pt x="2928" y="254"/>
                    <a:pt x="2928" y="250"/>
                  </a:cubicBezTo>
                  <a:cubicBezTo>
                    <a:pt x="2928" y="246"/>
                    <a:pt x="2926" y="243"/>
                    <a:pt x="2922" y="243"/>
                  </a:cubicBezTo>
                  <a:cubicBezTo>
                    <a:pt x="2922" y="243"/>
                    <a:pt x="2922" y="243"/>
                    <a:pt x="2922" y="243"/>
                  </a:cubicBezTo>
                  <a:moveTo>
                    <a:pt x="3562" y="240"/>
                  </a:moveTo>
                  <a:cubicBezTo>
                    <a:pt x="3562" y="240"/>
                    <a:pt x="3562" y="240"/>
                    <a:pt x="3562" y="240"/>
                  </a:cubicBezTo>
                  <a:cubicBezTo>
                    <a:pt x="3558" y="240"/>
                    <a:pt x="3554" y="244"/>
                    <a:pt x="3553" y="248"/>
                  </a:cubicBezTo>
                  <a:cubicBezTo>
                    <a:pt x="3553" y="252"/>
                    <a:pt x="3556" y="255"/>
                    <a:pt x="3560" y="255"/>
                  </a:cubicBezTo>
                  <a:cubicBezTo>
                    <a:pt x="3560" y="255"/>
                    <a:pt x="3560" y="255"/>
                    <a:pt x="3560" y="255"/>
                  </a:cubicBezTo>
                  <a:cubicBezTo>
                    <a:pt x="3564" y="255"/>
                    <a:pt x="3568" y="251"/>
                    <a:pt x="3568" y="247"/>
                  </a:cubicBezTo>
                  <a:cubicBezTo>
                    <a:pt x="3569" y="243"/>
                    <a:pt x="3566" y="240"/>
                    <a:pt x="3562" y="240"/>
                  </a:cubicBezTo>
                  <a:moveTo>
                    <a:pt x="1266" y="239"/>
                  </a:moveTo>
                  <a:cubicBezTo>
                    <a:pt x="1266" y="239"/>
                    <a:pt x="1265" y="239"/>
                    <a:pt x="1264" y="239"/>
                  </a:cubicBezTo>
                  <a:cubicBezTo>
                    <a:pt x="1261" y="240"/>
                    <a:pt x="1259" y="243"/>
                    <a:pt x="1259" y="247"/>
                  </a:cubicBezTo>
                  <a:cubicBezTo>
                    <a:pt x="1260" y="250"/>
                    <a:pt x="1262" y="252"/>
                    <a:pt x="1265" y="252"/>
                  </a:cubicBezTo>
                  <a:cubicBezTo>
                    <a:pt x="1266" y="252"/>
                    <a:pt x="1266" y="252"/>
                    <a:pt x="1267" y="252"/>
                  </a:cubicBezTo>
                  <a:cubicBezTo>
                    <a:pt x="1270" y="251"/>
                    <a:pt x="1273" y="247"/>
                    <a:pt x="1272" y="244"/>
                  </a:cubicBezTo>
                  <a:cubicBezTo>
                    <a:pt x="1271" y="241"/>
                    <a:pt x="1269" y="239"/>
                    <a:pt x="1266" y="239"/>
                  </a:cubicBezTo>
                  <a:moveTo>
                    <a:pt x="2860" y="238"/>
                  </a:moveTo>
                  <a:cubicBezTo>
                    <a:pt x="2857" y="238"/>
                    <a:pt x="2855" y="241"/>
                    <a:pt x="2854" y="244"/>
                  </a:cubicBezTo>
                  <a:cubicBezTo>
                    <a:pt x="2854" y="248"/>
                    <a:pt x="2857" y="251"/>
                    <a:pt x="2860" y="251"/>
                  </a:cubicBezTo>
                  <a:cubicBezTo>
                    <a:pt x="2860" y="251"/>
                    <a:pt x="2860" y="251"/>
                    <a:pt x="2861" y="251"/>
                  </a:cubicBezTo>
                  <a:cubicBezTo>
                    <a:pt x="2864" y="251"/>
                    <a:pt x="2866" y="249"/>
                    <a:pt x="2866" y="245"/>
                  </a:cubicBezTo>
                  <a:cubicBezTo>
                    <a:pt x="2867" y="242"/>
                    <a:pt x="2864" y="239"/>
                    <a:pt x="2861" y="238"/>
                  </a:cubicBezTo>
                  <a:cubicBezTo>
                    <a:pt x="2861" y="238"/>
                    <a:pt x="2860" y="238"/>
                    <a:pt x="2860" y="238"/>
                  </a:cubicBezTo>
                  <a:moveTo>
                    <a:pt x="800" y="235"/>
                  </a:moveTo>
                  <a:cubicBezTo>
                    <a:pt x="797" y="235"/>
                    <a:pt x="795" y="237"/>
                    <a:pt x="796" y="240"/>
                  </a:cubicBezTo>
                  <a:cubicBezTo>
                    <a:pt x="796" y="244"/>
                    <a:pt x="800" y="248"/>
                    <a:pt x="804" y="249"/>
                  </a:cubicBezTo>
                  <a:cubicBezTo>
                    <a:pt x="804" y="249"/>
                    <a:pt x="805" y="249"/>
                    <a:pt x="805" y="249"/>
                  </a:cubicBezTo>
                  <a:cubicBezTo>
                    <a:pt x="808" y="249"/>
                    <a:pt x="810" y="247"/>
                    <a:pt x="810" y="244"/>
                  </a:cubicBezTo>
                  <a:cubicBezTo>
                    <a:pt x="809" y="240"/>
                    <a:pt x="806" y="236"/>
                    <a:pt x="802" y="235"/>
                  </a:cubicBezTo>
                  <a:cubicBezTo>
                    <a:pt x="801" y="235"/>
                    <a:pt x="800" y="235"/>
                    <a:pt x="800" y="235"/>
                  </a:cubicBezTo>
                  <a:moveTo>
                    <a:pt x="3636" y="233"/>
                  </a:moveTo>
                  <a:cubicBezTo>
                    <a:pt x="3635" y="233"/>
                    <a:pt x="3635" y="233"/>
                    <a:pt x="3635" y="233"/>
                  </a:cubicBezTo>
                  <a:cubicBezTo>
                    <a:pt x="3631" y="234"/>
                    <a:pt x="3627" y="238"/>
                    <a:pt x="3627" y="242"/>
                  </a:cubicBezTo>
                  <a:cubicBezTo>
                    <a:pt x="3626" y="246"/>
                    <a:pt x="3629" y="248"/>
                    <a:pt x="3632" y="248"/>
                  </a:cubicBezTo>
                  <a:cubicBezTo>
                    <a:pt x="3632" y="248"/>
                    <a:pt x="3633" y="248"/>
                    <a:pt x="3633" y="248"/>
                  </a:cubicBezTo>
                  <a:cubicBezTo>
                    <a:pt x="3637" y="248"/>
                    <a:pt x="3641" y="244"/>
                    <a:pt x="3641" y="240"/>
                  </a:cubicBezTo>
                  <a:cubicBezTo>
                    <a:pt x="3641" y="236"/>
                    <a:pt x="3639" y="233"/>
                    <a:pt x="3636" y="233"/>
                  </a:cubicBezTo>
                  <a:moveTo>
                    <a:pt x="2801" y="228"/>
                  </a:moveTo>
                  <a:cubicBezTo>
                    <a:pt x="2798" y="228"/>
                    <a:pt x="2796" y="230"/>
                    <a:pt x="2796" y="234"/>
                  </a:cubicBezTo>
                  <a:cubicBezTo>
                    <a:pt x="2796" y="237"/>
                    <a:pt x="2798" y="241"/>
                    <a:pt x="2801" y="241"/>
                  </a:cubicBezTo>
                  <a:cubicBezTo>
                    <a:pt x="2802" y="242"/>
                    <a:pt x="2802" y="242"/>
                    <a:pt x="2802" y="242"/>
                  </a:cubicBezTo>
                  <a:cubicBezTo>
                    <a:pt x="2805" y="242"/>
                    <a:pt x="2807" y="239"/>
                    <a:pt x="2807" y="236"/>
                  </a:cubicBezTo>
                  <a:cubicBezTo>
                    <a:pt x="2808" y="232"/>
                    <a:pt x="2805" y="229"/>
                    <a:pt x="2802" y="228"/>
                  </a:cubicBezTo>
                  <a:cubicBezTo>
                    <a:pt x="2802" y="228"/>
                    <a:pt x="2802" y="228"/>
                    <a:pt x="2801" y="228"/>
                  </a:cubicBezTo>
                  <a:moveTo>
                    <a:pt x="3708" y="224"/>
                  </a:moveTo>
                  <a:cubicBezTo>
                    <a:pt x="3707" y="224"/>
                    <a:pt x="3707" y="224"/>
                    <a:pt x="3707" y="224"/>
                  </a:cubicBezTo>
                  <a:cubicBezTo>
                    <a:pt x="3703" y="225"/>
                    <a:pt x="3699" y="228"/>
                    <a:pt x="3698" y="233"/>
                  </a:cubicBezTo>
                  <a:cubicBezTo>
                    <a:pt x="3698" y="236"/>
                    <a:pt x="3700" y="239"/>
                    <a:pt x="3704" y="239"/>
                  </a:cubicBezTo>
                  <a:cubicBezTo>
                    <a:pt x="3704" y="239"/>
                    <a:pt x="3704" y="239"/>
                    <a:pt x="3705" y="239"/>
                  </a:cubicBezTo>
                  <a:cubicBezTo>
                    <a:pt x="3709" y="238"/>
                    <a:pt x="3712" y="234"/>
                    <a:pt x="3713" y="230"/>
                  </a:cubicBezTo>
                  <a:cubicBezTo>
                    <a:pt x="3713" y="227"/>
                    <a:pt x="3711" y="224"/>
                    <a:pt x="3708" y="224"/>
                  </a:cubicBezTo>
                  <a:moveTo>
                    <a:pt x="1331" y="220"/>
                  </a:moveTo>
                  <a:cubicBezTo>
                    <a:pt x="1330" y="220"/>
                    <a:pt x="1330" y="220"/>
                    <a:pt x="1329" y="220"/>
                  </a:cubicBezTo>
                  <a:cubicBezTo>
                    <a:pt x="1325" y="221"/>
                    <a:pt x="1323" y="225"/>
                    <a:pt x="1323" y="229"/>
                  </a:cubicBezTo>
                  <a:cubicBezTo>
                    <a:pt x="1324" y="232"/>
                    <a:pt x="1326" y="234"/>
                    <a:pt x="1329" y="234"/>
                  </a:cubicBezTo>
                  <a:cubicBezTo>
                    <a:pt x="1329" y="234"/>
                    <a:pt x="1330" y="234"/>
                    <a:pt x="1331" y="234"/>
                  </a:cubicBezTo>
                  <a:cubicBezTo>
                    <a:pt x="1334" y="232"/>
                    <a:pt x="1337" y="229"/>
                    <a:pt x="1336" y="225"/>
                  </a:cubicBezTo>
                  <a:cubicBezTo>
                    <a:pt x="1336" y="222"/>
                    <a:pt x="1334" y="220"/>
                    <a:pt x="1331" y="220"/>
                  </a:cubicBezTo>
                  <a:moveTo>
                    <a:pt x="728" y="218"/>
                  </a:moveTo>
                  <a:cubicBezTo>
                    <a:pt x="725" y="218"/>
                    <a:pt x="723" y="220"/>
                    <a:pt x="724" y="223"/>
                  </a:cubicBezTo>
                  <a:cubicBezTo>
                    <a:pt x="724" y="226"/>
                    <a:pt x="728" y="230"/>
                    <a:pt x="732" y="231"/>
                  </a:cubicBezTo>
                  <a:cubicBezTo>
                    <a:pt x="732" y="231"/>
                    <a:pt x="733" y="231"/>
                    <a:pt x="734" y="231"/>
                  </a:cubicBezTo>
                  <a:cubicBezTo>
                    <a:pt x="737" y="231"/>
                    <a:pt x="738" y="229"/>
                    <a:pt x="738" y="226"/>
                  </a:cubicBezTo>
                  <a:cubicBezTo>
                    <a:pt x="738" y="223"/>
                    <a:pt x="734" y="219"/>
                    <a:pt x="730" y="218"/>
                  </a:cubicBezTo>
                  <a:cubicBezTo>
                    <a:pt x="729" y="218"/>
                    <a:pt x="728" y="218"/>
                    <a:pt x="728" y="218"/>
                  </a:cubicBezTo>
                  <a:moveTo>
                    <a:pt x="2745" y="214"/>
                  </a:moveTo>
                  <a:cubicBezTo>
                    <a:pt x="2742" y="214"/>
                    <a:pt x="2740" y="216"/>
                    <a:pt x="2740" y="219"/>
                  </a:cubicBezTo>
                  <a:cubicBezTo>
                    <a:pt x="2740" y="223"/>
                    <a:pt x="2742" y="227"/>
                    <a:pt x="2745" y="228"/>
                  </a:cubicBezTo>
                  <a:cubicBezTo>
                    <a:pt x="2746" y="228"/>
                    <a:pt x="2746" y="228"/>
                    <a:pt x="2746" y="228"/>
                  </a:cubicBezTo>
                  <a:cubicBezTo>
                    <a:pt x="2749" y="228"/>
                    <a:pt x="2751" y="226"/>
                    <a:pt x="2751" y="223"/>
                  </a:cubicBezTo>
                  <a:cubicBezTo>
                    <a:pt x="2751" y="219"/>
                    <a:pt x="2749" y="215"/>
                    <a:pt x="2746" y="214"/>
                  </a:cubicBezTo>
                  <a:cubicBezTo>
                    <a:pt x="2746" y="214"/>
                    <a:pt x="2745" y="214"/>
                    <a:pt x="2745" y="214"/>
                  </a:cubicBezTo>
                  <a:moveTo>
                    <a:pt x="3778" y="211"/>
                  </a:moveTo>
                  <a:cubicBezTo>
                    <a:pt x="3778" y="211"/>
                    <a:pt x="3777" y="211"/>
                    <a:pt x="3777" y="211"/>
                  </a:cubicBezTo>
                  <a:cubicBezTo>
                    <a:pt x="3773" y="212"/>
                    <a:pt x="3769" y="216"/>
                    <a:pt x="3769" y="220"/>
                  </a:cubicBezTo>
                  <a:cubicBezTo>
                    <a:pt x="3768" y="224"/>
                    <a:pt x="3770" y="226"/>
                    <a:pt x="3773" y="226"/>
                  </a:cubicBezTo>
                  <a:cubicBezTo>
                    <a:pt x="3774" y="226"/>
                    <a:pt x="3774" y="226"/>
                    <a:pt x="3775" y="226"/>
                  </a:cubicBezTo>
                  <a:cubicBezTo>
                    <a:pt x="3779" y="225"/>
                    <a:pt x="3782" y="221"/>
                    <a:pt x="3783" y="217"/>
                  </a:cubicBezTo>
                  <a:cubicBezTo>
                    <a:pt x="3783" y="214"/>
                    <a:pt x="3781" y="211"/>
                    <a:pt x="3778" y="211"/>
                  </a:cubicBezTo>
                  <a:moveTo>
                    <a:pt x="1396" y="198"/>
                  </a:moveTo>
                  <a:cubicBezTo>
                    <a:pt x="1395" y="198"/>
                    <a:pt x="1394" y="198"/>
                    <a:pt x="1394" y="199"/>
                  </a:cubicBezTo>
                  <a:cubicBezTo>
                    <a:pt x="1390" y="200"/>
                    <a:pt x="1387" y="204"/>
                    <a:pt x="1388" y="208"/>
                  </a:cubicBezTo>
                  <a:cubicBezTo>
                    <a:pt x="1388" y="211"/>
                    <a:pt x="1390" y="212"/>
                    <a:pt x="1393" y="212"/>
                  </a:cubicBezTo>
                  <a:cubicBezTo>
                    <a:pt x="1394" y="212"/>
                    <a:pt x="1394" y="212"/>
                    <a:pt x="1395" y="212"/>
                  </a:cubicBezTo>
                  <a:cubicBezTo>
                    <a:pt x="1399" y="211"/>
                    <a:pt x="1401" y="207"/>
                    <a:pt x="1401" y="203"/>
                  </a:cubicBezTo>
                  <a:cubicBezTo>
                    <a:pt x="1401" y="200"/>
                    <a:pt x="1398" y="198"/>
                    <a:pt x="1396" y="198"/>
                  </a:cubicBezTo>
                  <a:moveTo>
                    <a:pt x="655" y="198"/>
                  </a:moveTo>
                  <a:cubicBezTo>
                    <a:pt x="652" y="198"/>
                    <a:pt x="650" y="200"/>
                    <a:pt x="651" y="203"/>
                  </a:cubicBezTo>
                  <a:cubicBezTo>
                    <a:pt x="651" y="206"/>
                    <a:pt x="655" y="210"/>
                    <a:pt x="659" y="211"/>
                  </a:cubicBezTo>
                  <a:cubicBezTo>
                    <a:pt x="659" y="211"/>
                    <a:pt x="660" y="211"/>
                    <a:pt x="661" y="211"/>
                  </a:cubicBezTo>
                  <a:cubicBezTo>
                    <a:pt x="664" y="211"/>
                    <a:pt x="666" y="210"/>
                    <a:pt x="665" y="207"/>
                  </a:cubicBezTo>
                  <a:cubicBezTo>
                    <a:pt x="665" y="203"/>
                    <a:pt x="661" y="199"/>
                    <a:pt x="657" y="198"/>
                  </a:cubicBezTo>
                  <a:cubicBezTo>
                    <a:pt x="656" y="198"/>
                    <a:pt x="655" y="198"/>
                    <a:pt x="655" y="198"/>
                  </a:cubicBezTo>
                  <a:moveTo>
                    <a:pt x="2691" y="197"/>
                  </a:moveTo>
                  <a:cubicBezTo>
                    <a:pt x="2688" y="197"/>
                    <a:pt x="2686" y="199"/>
                    <a:pt x="2686" y="202"/>
                  </a:cubicBezTo>
                  <a:cubicBezTo>
                    <a:pt x="2686" y="206"/>
                    <a:pt x="2688" y="209"/>
                    <a:pt x="2691" y="210"/>
                  </a:cubicBezTo>
                  <a:cubicBezTo>
                    <a:pt x="2691" y="211"/>
                    <a:pt x="2692" y="211"/>
                    <a:pt x="2692" y="211"/>
                  </a:cubicBezTo>
                  <a:cubicBezTo>
                    <a:pt x="2695" y="211"/>
                    <a:pt x="2697" y="209"/>
                    <a:pt x="2697" y="206"/>
                  </a:cubicBezTo>
                  <a:cubicBezTo>
                    <a:pt x="2697" y="202"/>
                    <a:pt x="2695" y="198"/>
                    <a:pt x="2692" y="197"/>
                  </a:cubicBezTo>
                  <a:cubicBezTo>
                    <a:pt x="2692" y="197"/>
                    <a:pt x="2691" y="197"/>
                    <a:pt x="2691" y="197"/>
                  </a:cubicBezTo>
                  <a:moveTo>
                    <a:pt x="3847" y="195"/>
                  </a:moveTo>
                  <a:cubicBezTo>
                    <a:pt x="3846" y="195"/>
                    <a:pt x="3846" y="195"/>
                    <a:pt x="3845" y="195"/>
                  </a:cubicBezTo>
                  <a:cubicBezTo>
                    <a:pt x="3841" y="196"/>
                    <a:pt x="3838" y="200"/>
                    <a:pt x="3837" y="204"/>
                  </a:cubicBezTo>
                  <a:cubicBezTo>
                    <a:pt x="3836" y="208"/>
                    <a:pt x="3838" y="210"/>
                    <a:pt x="3841" y="210"/>
                  </a:cubicBezTo>
                  <a:cubicBezTo>
                    <a:pt x="3842" y="210"/>
                    <a:pt x="3842" y="210"/>
                    <a:pt x="3843" y="210"/>
                  </a:cubicBezTo>
                  <a:cubicBezTo>
                    <a:pt x="3846" y="209"/>
                    <a:pt x="3850" y="205"/>
                    <a:pt x="3850" y="201"/>
                  </a:cubicBezTo>
                  <a:cubicBezTo>
                    <a:pt x="3851" y="197"/>
                    <a:pt x="3849" y="195"/>
                    <a:pt x="3847" y="195"/>
                  </a:cubicBezTo>
                  <a:moveTo>
                    <a:pt x="2638" y="177"/>
                  </a:moveTo>
                  <a:cubicBezTo>
                    <a:pt x="2636" y="177"/>
                    <a:pt x="2634" y="179"/>
                    <a:pt x="2634" y="182"/>
                  </a:cubicBezTo>
                  <a:cubicBezTo>
                    <a:pt x="2633" y="186"/>
                    <a:pt x="2636" y="190"/>
                    <a:pt x="2638" y="191"/>
                  </a:cubicBezTo>
                  <a:cubicBezTo>
                    <a:pt x="2639" y="191"/>
                    <a:pt x="2639" y="191"/>
                    <a:pt x="2640" y="191"/>
                  </a:cubicBezTo>
                  <a:cubicBezTo>
                    <a:pt x="2642" y="191"/>
                    <a:pt x="2644" y="189"/>
                    <a:pt x="2644" y="186"/>
                  </a:cubicBezTo>
                  <a:cubicBezTo>
                    <a:pt x="2645" y="183"/>
                    <a:pt x="2643" y="179"/>
                    <a:pt x="2640" y="177"/>
                  </a:cubicBezTo>
                  <a:cubicBezTo>
                    <a:pt x="2639" y="177"/>
                    <a:pt x="2639" y="177"/>
                    <a:pt x="2638" y="177"/>
                  </a:cubicBezTo>
                  <a:moveTo>
                    <a:pt x="581" y="177"/>
                  </a:moveTo>
                  <a:cubicBezTo>
                    <a:pt x="578" y="177"/>
                    <a:pt x="577" y="178"/>
                    <a:pt x="577" y="181"/>
                  </a:cubicBezTo>
                  <a:cubicBezTo>
                    <a:pt x="577" y="185"/>
                    <a:pt x="581" y="188"/>
                    <a:pt x="585" y="190"/>
                  </a:cubicBezTo>
                  <a:cubicBezTo>
                    <a:pt x="586" y="190"/>
                    <a:pt x="587" y="190"/>
                    <a:pt x="587" y="190"/>
                  </a:cubicBezTo>
                  <a:cubicBezTo>
                    <a:pt x="590" y="190"/>
                    <a:pt x="592" y="188"/>
                    <a:pt x="592" y="186"/>
                  </a:cubicBezTo>
                  <a:cubicBezTo>
                    <a:pt x="591" y="182"/>
                    <a:pt x="588" y="178"/>
                    <a:pt x="584" y="177"/>
                  </a:cubicBezTo>
                  <a:cubicBezTo>
                    <a:pt x="583" y="177"/>
                    <a:pt x="582" y="177"/>
                    <a:pt x="581" y="177"/>
                  </a:cubicBezTo>
                  <a:moveTo>
                    <a:pt x="3912" y="175"/>
                  </a:moveTo>
                  <a:cubicBezTo>
                    <a:pt x="3912" y="175"/>
                    <a:pt x="3911" y="175"/>
                    <a:pt x="3910" y="175"/>
                  </a:cubicBezTo>
                  <a:cubicBezTo>
                    <a:pt x="3907" y="176"/>
                    <a:pt x="3903" y="180"/>
                    <a:pt x="3903" y="184"/>
                  </a:cubicBezTo>
                  <a:cubicBezTo>
                    <a:pt x="3902" y="187"/>
                    <a:pt x="3904" y="189"/>
                    <a:pt x="3906" y="189"/>
                  </a:cubicBezTo>
                  <a:cubicBezTo>
                    <a:pt x="3907" y="189"/>
                    <a:pt x="3907" y="189"/>
                    <a:pt x="3908" y="189"/>
                  </a:cubicBezTo>
                  <a:cubicBezTo>
                    <a:pt x="3912" y="188"/>
                    <a:pt x="3915" y="184"/>
                    <a:pt x="3916" y="180"/>
                  </a:cubicBezTo>
                  <a:cubicBezTo>
                    <a:pt x="3916" y="177"/>
                    <a:pt x="3915" y="175"/>
                    <a:pt x="3912" y="175"/>
                  </a:cubicBezTo>
                  <a:moveTo>
                    <a:pt x="1461" y="175"/>
                  </a:moveTo>
                  <a:cubicBezTo>
                    <a:pt x="1460" y="175"/>
                    <a:pt x="1459" y="175"/>
                    <a:pt x="1459" y="175"/>
                  </a:cubicBezTo>
                  <a:cubicBezTo>
                    <a:pt x="1455" y="176"/>
                    <a:pt x="1452" y="181"/>
                    <a:pt x="1452" y="184"/>
                  </a:cubicBezTo>
                  <a:cubicBezTo>
                    <a:pt x="1453" y="187"/>
                    <a:pt x="1455" y="189"/>
                    <a:pt x="1457" y="189"/>
                  </a:cubicBezTo>
                  <a:cubicBezTo>
                    <a:pt x="1458" y="189"/>
                    <a:pt x="1459" y="189"/>
                    <a:pt x="1459" y="188"/>
                  </a:cubicBezTo>
                  <a:cubicBezTo>
                    <a:pt x="1463" y="187"/>
                    <a:pt x="1466" y="183"/>
                    <a:pt x="1465" y="179"/>
                  </a:cubicBezTo>
                  <a:cubicBezTo>
                    <a:pt x="1465" y="176"/>
                    <a:pt x="1463" y="175"/>
                    <a:pt x="1461" y="175"/>
                  </a:cubicBezTo>
                  <a:moveTo>
                    <a:pt x="4919" y="160"/>
                  </a:moveTo>
                  <a:cubicBezTo>
                    <a:pt x="4916" y="160"/>
                    <a:pt x="4913" y="162"/>
                    <a:pt x="4913" y="166"/>
                  </a:cubicBezTo>
                  <a:cubicBezTo>
                    <a:pt x="4913" y="169"/>
                    <a:pt x="4916" y="173"/>
                    <a:pt x="4919" y="173"/>
                  </a:cubicBezTo>
                  <a:cubicBezTo>
                    <a:pt x="4919" y="173"/>
                    <a:pt x="4919" y="173"/>
                    <a:pt x="4920" y="173"/>
                  </a:cubicBezTo>
                  <a:cubicBezTo>
                    <a:pt x="4923" y="173"/>
                    <a:pt x="4926" y="170"/>
                    <a:pt x="4926" y="167"/>
                  </a:cubicBezTo>
                  <a:cubicBezTo>
                    <a:pt x="4926" y="163"/>
                    <a:pt x="4924" y="160"/>
                    <a:pt x="4920" y="160"/>
                  </a:cubicBezTo>
                  <a:cubicBezTo>
                    <a:pt x="4920" y="160"/>
                    <a:pt x="4920" y="160"/>
                    <a:pt x="4919" y="160"/>
                  </a:cubicBezTo>
                  <a:moveTo>
                    <a:pt x="2587" y="155"/>
                  </a:moveTo>
                  <a:cubicBezTo>
                    <a:pt x="2585" y="155"/>
                    <a:pt x="2583" y="157"/>
                    <a:pt x="2582" y="160"/>
                  </a:cubicBezTo>
                  <a:cubicBezTo>
                    <a:pt x="2582" y="164"/>
                    <a:pt x="2584" y="168"/>
                    <a:pt x="2587" y="169"/>
                  </a:cubicBezTo>
                  <a:cubicBezTo>
                    <a:pt x="2587" y="169"/>
                    <a:pt x="2588" y="169"/>
                    <a:pt x="2589" y="169"/>
                  </a:cubicBezTo>
                  <a:cubicBezTo>
                    <a:pt x="2591" y="169"/>
                    <a:pt x="2592" y="168"/>
                    <a:pt x="2593" y="165"/>
                  </a:cubicBezTo>
                  <a:cubicBezTo>
                    <a:pt x="2593" y="161"/>
                    <a:pt x="2591" y="157"/>
                    <a:pt x="2588" y="156"/>
                  </a:cubicBezTo>
                  <a:cubicBezTo>
                    <a:pt x="2588" y="156"/>
                    <a:pt x="2587" y="155"/>
                    <a:pt x="2587" y="155"/>
                  </a:cubicBezTo>
                  <a:moveTo>
                    <a:pt x="507" y="155"/>
                  </a:moveTo>
                  <a:cubicBezTo>
                    <a:pt x="504" y="155"/>
                    <a:pt x="503" y="156"/>
                    <a:pt x="503" y="159"/>
                  </a:cubicBezTo>
                  <a:cubicBezTo>
                    <a:pt x="503" y="162"/>
                    <a:pt x="507" y="166"/>
                    <a:pt x="511" y="167"/>
                  </a:cubicBezTo>
                  <a:cubicBezTo>
                    <a:pt x="512" y="168"/>
                    <a:pt x="513" y="168"/>
                    <a:pt x="513" y="168"/>
                  </a:cubicBezTo>
                  <a:cubicBezTo>
                    <a:pt x="516" y="168"/>
                    <a:pt x="518" y="166"/>
                    <a:pt x="518" y="163"/>
                  </a:cubicBezTo>
                  <a:cubicBezTo>
                    <a:pt x="517" y="160"/>
                    <a:pt x="514" y="156"/>
                    <a:pt x="510" y="155"/>
                  </a:cubicBezTo>
                  <a:cubicBezTo>
                    <a:pt x="509" y="155"/>
                    <a:pt x="508" y="155"/>
                    <a:pt x="507" y="155"/>
                  </a:cubicBezTo>
                  <a:moveTo>
                    <a:pt x="4856" y="152"/>
                  </a:moveTo>
                  <a:cubicBezTo>
                    <a:pt x="4852" y="152"/>
                    <a:pt x="4850" y="154"/>
                    <a:pt x="4850" y="157"/>
                  </a:cubicBezTo>
                  <a:cubicBezTo>
                    <a:pt x="4849" y="161"/>
                    <a:pt x="4852" y="165"/>
                    <a:pt x="4855" y="165"/>
                  </a:cubicBezTo>
                  <a:cubicBezTo>
                    <a:pt x="4856" y="165"/>
                    <a:pt x="4856" y="165"/>
                    <a:pt x="4856" y="165"/>
                  </a:cubicBezTo>
                  <a:cubicBezTo>
                    <a:pt x="4859" y="165"/>
                    <a:pt x="4862" y="163"/>
                    <a:pt x="4862" y="159"/>
                  </a:cubicBezTo>
                  <a:cubicBezTo>
                    <a:pt x="4862" y="156"/>
                    <a:pt x="4860" y="152"/>
                    <a:pt x="4856" y="152"/>
                  </a:cubicBezTo>
                  <a:cubicBezTo>
                    <a:pt x="4856" y="152"/>
                    <a:pt x="4856" y="152"/>
                    <a:pt x="4856" y="152"/>
                  </a:cubicBezTo>
                  <a:moveTo>
                    <a:pt x="3975" y="150"/>
                  </a:moveTo>
                  <a:cubicBezTo>
                    <a:pt x="3975" y="150"/>
                    <a:pt x="3974" y="150"/>
                    <a:pt x="3973" y="151"/>
                  </a:cubicBezTo>
                  <a:cubicBezTo>
                    <a:pt x="3970" y="152"/>
                    <a:pt x="3966" y="156"/>
                    <a:pt x="3965" y="160"/>
                  </a:cubicBezTo>
                  <a:cubicBezTo>
                    <a:pt x="3965" y="163"/>
                    <a:pt x="3966" y="164"/>
                    <a:pt x="3968" y="164"/>
                  </a:cubicBezTo>
                  <a:cubicBezTo>
                    <a:pt x="3969" y="164"/>
                    <a:pt x="3970" y="164"/>
                    <a:pt x="3970" y="164"/>
                  </a:cubicBezTo>
                  <a:cubicBezTo>
                    <a:pt x="3974" y="162"/>
                    <a:pt x="3977" y="158"/>
                    <a:pt x="3978" y="154"/>
                  </a:cubicBezTo>
                  <a:cubicBezTo>
                    <a:pt x="3978" y="152"/>
                    <a:pt x="3977" y="150"/>
                    <a:pt x="3975" y="150"/>
                  </a:cubicBezTo>
                  <a:moveTo>
                    <a:pt x="1526" y="150"/>
                  </a:moveTo>
                  <a:cubicBezTo>
                    <a:pt x="1525" y="150"/>
                    <a:pt x="1524" y="150"/>
                    <a:pt x="1524" y="150"/>
                  </a:cubicBezTo>
                  <a:cubicBezTo>
                    <a:pt x="1520" y="151"/>
                    <a:pt x="1517" y="156"/>
                    <a:pt x="1517" y="159"/>
                  </a:cubicBezTo>
                  <a:cubicBezTo>
                    <a:pt x="1517" y="162"/>
                    <a:pt x="1519" y="164"/>
                    <a:pt x="1521" y="164"/>
                  </a:cubicBezTo>
                  <a:cubicBezTo>
                    <a:pt x="1522" y="164"/>
                    <a:pt x="1523" y="164"/>
                    <a:pt x="1524" y="163"/>
                  </a:cubicBezTo>
                  <a:cubicBezTo>
                    <a:pt x="1527" y="162"/>
                    <a:pt x="1530" y="158"/>
                    <a:pt x="1530" y="154"/>
                  </a:cubicBezTo>
                  <a:cubicBezTo>
                    <a:pt x="1530" y="151"/>
                    <a:pt x="1528" y="150"/>
                    <a:pt x="1526" y="150"/>
                  </a:cubicBezTo>
                  <a:moveTo>
                    <a:pt x="4792" y="141"/>
                  </a:moveTo>
                  <a:cubicBezTo>
                    <a:pt x="4789" y="141"/>
                    <a:pt x="4787" y="143"/>
                    <a:pt x="4787" y="146"/>
                  </a:cubicBezTo>
                  <a:cubicBezTo>
                    <a:pt x="4786" y="150"/>
                    <a:pt x="4789" y="153"/>
                    <a:pt x="4792" y="154"/>
                  </a:cubicBezTo>
                  <a:cubicBezTo>
                    <a:pt x="4793" y="154"/>
                    <a:pt x="4793" y="154"/>
                    <a:pt x="4794" y="154"/>
                  </a:cubicBezTo>
                  <a:cubicBezTo>
                    <a:pt x="4797" y="154"/>
                    <a:pt x="4799" y="152"/>
                    <a:pt x="4799" y="149"/>
                  </a:cubicBezTo>
                  <a:cubicBezTo>
                    <a:pt x="4800" y="145"/>
                    <a:pt x="4797" y="141"/>
                    <a:pt x="4794" y="141"/>
                  </a:cubicBezTo>
                  <a:cubicBezTo>
                    <a:pt x="4793" y="141"/>
                    <a:pt x="4793" y="141"/>
                    <a:pt x="4792" y="141"/>
                  </a:cubicBezTo>
                  <a:moveTo>
                    <a:pt x="2536" y="133"/>
                  </a:moveTo>
                  <a:cubicBezTo>
                    <a:pt x="2534" y="133"/>
                    <a:pt x="2532" y="135"/>
                    <a:pt x="2532" y="138"/>
                  </a:cubicBezTo>
                  <a:cubicBezTo>
                    <a:pt x="2531" y="141"/>
                    <a:pt x="2533" y="145"/>
                    <a:pt x="2536" y="146"/>
                  </a:cubicBezTo>
                  <a:cubicBezTo>
                    <a:pt x="2537" y="147"/>
                    <a:pt x="2537" y="147"/>
                    <a:pt x="2538" y="147"/>
                  </a:cubicBezTo>
                  <a:cubicBezTo>
                    <a:pt x="2540" y="147"/>
                    <a:pt x="2542" y="145"/>
                    <a:pt x="2542" y="142"/>
                  </a:cubicBezTo>
                  <a:cubicBezTo>
                    <a:pt x="2542" y="138"/>
                    <a:pt x="2541" y="134"/>
                    <a:pt x="2538" y="133"/>
                  </a:cubicBezTo>
                  <a:cubicBezTo>
                    <a:pt x="2537" y="133"/>
                    <a:pt x="2537" y="133"/>
                    <a:pt x="2536" y="133"/>
                  </a:cubicBezTo>
                  <a:moveTo>
                    <a:pt x="433" y="132"/>
                  </a:moveTo>
                  <a:cubicBezTo>
                    <a:pt x="430" y="132"/>
                    <a:pt x="429" y="134"/>
                    <a:pt x="429" y="136"/>
                  </a:cubicBezTo>
                  <a:cubicBezTo>
                    <a:pt x="429" y="140"/>
                    <a:pt x="433" y="144"/>
                    <a:pt x="437" y="145"/>
                  </a:cubicBezTo>
                  <a:cubicBezTo>
                    <a:pt x="438" y="145"/>
                    <a:pt x="439" y="145"/>
                    <a:pt x="439" y="145"/>
                  </a:cubicBezTo>
                  <a:cubicBezTo>
                    <a:pt x="442" y="145"/>
                    <a:pt x="444" y="144"/>
                    <a:pt x="444" y="141"/>
                  </a:cubicBezTo>
                  <a:cubicBezTo>
                    <a:pt x="443" y="138"/>
                    <a:pt x="440" y="134"/>
                    <a:pt x="436" y="133"/>
                  </a:cubicBezTo>
                  <a:cubicBezTo>
                    <a:pt x="435" y="132"/>
                    <a:pt x="434" y="132"/>
                    <a:pt x="433" y="132"/>
                  </a:cubicBezTo>
                  <a:moveTo>
                    <a:pt x="4730" y="127"/>
                  </a:moveTo>
                  <a:cubicBezTo>
                    <a:pt x="4727" y="127"/>
                    <a:pt x="4725" y="129"/>
                    <a:pt x="4724" y="132"/>
                  </a:cubicBezTo>
                  <a:cubicBezTo>
                    <a:pt x="4724" y="136"/>
                    <a:pt x="4727" y="139"/>
                    <a:pt x="4730" y="140"/>
                  </a:cubicBezTo>
                  <a:cubicBezTo>
                    <a:pt x="4731" y="140"/>
                    <a:pt x="4731" y="140"/>
                    <a:pt x="4731" y="140"/>
                  </a:cubicBezTo>
                  <a:cubicBezTo>
                    <a:pt x="4734" y="140"/>
                    <a:pt x="4737" y="138"/>
                    <a:pt x="4737" y="135"/>
                  </a:cubicBezTo>
                  <a:cubicBezTo>
                    <a:pt x="4737" y="132"/>
                    <a:pt x="4735" y="128"/>
                    <a:pt x="4731" y="128"/>
                  </a:cubicBezTo>
                  <a:cubicBezTo>
                    <a:pt x="4731" y="127"/>
                    <a:pt x="4730" y="127"/>
                    <a:pt x="4730" y="127"/>
                  </a:cubicBezTo>
                  <a:moveTo>
                    <a:pt x="1591" y="124"/>
                  </a:moveTo>
                  <a:cubicBezTo>
                    <a:pt x="1590" y="124"/>
                    <a:pt x="1589" y="124"/>
                    <a:pt x="1589" y="125"/>
                  </a:cubicBezTo>
                  <a:cubicBezTo>
                    <a:pt x="1585" y="126"/>
                    <a:pt x="1582" y="130"/>
                    <a:pt x="1582" y="134"/>
                  </a:cubicBezTo>
                  <a:cubicBezTo>
                    <a:pt x="1582" y="137"/>
                    <a:pt x="1583" y="139"/>
                    <a:pt x="1586" y="139"/>
                  </a:cubicBezTo>
                  <a:cubicBezTo>
                    <a:pt x="1587" y="139"/>
                    <a:pt x="1587" y="138"/>
                    <a:pt x="1588" y="138"/>
                  </a:cubicBezTo>
                  <a:cubicBezTo>
                    <a:pt x="1592" y="137"/>
                    <a:pt x="1595" y="133"/>
                    <a:pt x="1595" y="129"/>
                  </a:cubicBezTo>
                  <a:cubicBezTo>
                    <a:pt x="1595" y="126"/>
                    <a:pt x="1593" y="124"/>
                    <a:pt x="1591" y="124"/>
                  </a:cubicBezTo>
                  <a:moveTo>
                    <a:pt x="4035" y="120"/>
                  </a:moveTo>
                  <a:cubicBezTo>
                    <a:pt x="4034" y="120"/>
                    <a:pt x="4033" y="121"/>
                    <a:pt x="4032" y="121"/>
                  </a:cubicBezTo>
                  <a:cubicBezTo>
                    <a:pt x="4029" y="123"/>
                    <a:pt x="4026" y="127"/>
                    <a:pt x="4025" y="131"/>
                  </a:cubicBezTo>
                  <a:cubicBezTo>
                    <a:pt x="4024" y="133"/>
                    <a:pt x="4025" y="135"/>
                    <a:pt x="4027" y="135"/>
                  </a:cubicBezTo>
                  <a:cubicBezTo>
                    <a:pt x="4028" y="135"/>
                    <a:pt x="4028" y="134"/>
                    <a:pt x="4029" y="134"/>
                  </a:cubicBezTo>
                  <a:cubicBezTo>
                    <a:pt x="4032" y="132"/>
                    <a:pt x="4035" y="128"/>
                    <a:pt x="4036" y="124"/>
                  </a:cubicBezTo>
                  <a:cubicBezTo>
                    <a:pt x="4037" y="122"/>
                    <a:pt x="4036" y="120"/>
                    <a:pt x="4035" y="120"/>
                  </a:cubicBezTo>
                  <a:moveTo>
                    <a:pt x="4668" y="113"/>
                  </a:moveTo>
                  <a:cubicBezTo>
                    <a:pt x="4666" y="113"/>
                    <a:pt x="4663" y="115"/>
                    <a:pt x="4663" y="118"/>
                  </a:cubicBezTo>
                  <a:cubicBezTo>
                    <a:pt x="4662" y="121"/>
                    <a:pt x="4665" y="124"/>
                    <a:pt x="4668" y="125"/>
                  </a:cubicBezTo>
                  <a:cubicBezTo>
                    <a:pt x="4669" y="125"/>
                    <a:pt x="4669" y="125"/>
                    <a:pt x="4670" y="125"/>
                  </a:cubicBezTo>
                  <a:cubicBezTo>
                    <a:pt x="4673" y="125"/>
                    <a:pt x="4675" y="123"/>
                    <a:pt x="4675" y="121"/>
                  </a:cubicBezTo>
                  <a:cubicBezTo>
                    <a:pt x="4676" y="117"/>
                    <a:pt x="4673" y="114"/>
                    <a:pt x="4670" y="113"/>
                  </a:cubicBezTo>
                  <a:cubicBezTo>
                    <a:pt x="4669" y="113"/>
                    <a:pt x="4669" y="113"/>
                    <a:pt x="4668" y="113"/>
                  </a:cubicBezTo>
                  <a:moveTo>
                    <a:pt x="360" y="111"/>
                  </a:moveTo>
                  <a:cubicBezTo>
                    <a:pt x="357" y="111"/>
                    <a:pt x="355" y="112"/>
                    <a:pt x="355" y="115"/>
                  </a:cubicBezTo>
                  <a:cubicBezTo>
                    <a:pt x="355" y="118"/>
                    <a:pt x="359" y="122"/>
                    <a:pt x="363" y="123"/>
                  </a:cubicBezTo>
                  <a:cubicBezTo>
                    <a:pt x="364" y="123"/>
                    <a:pt x="365" y="123"/>
                    <a:pt x="365" y="123"/>
                  </a:cubicBezTo>
                  <a:cubicBezTo>
                    <a:pt x="368" y="123"/>
                    <a:pt x="370" y="122"/>
                    <a:pt x="370" y="119"/>
                  </a:cubicBezTo>
                  <a:cubicBezTo>
                    <a:pt x="370" y="116"/>
                    <a:pt x="366" y="112"/>
                    <a:pt x="362" y="111"/>
                  </a:cubicBezTo>
                  <a:cubicBezTo>
                    <a:pt x="361" y="111"/>
                    <a:pt x="360" y="111"/>
                    <a:pt x="360" y="111"/>
                  </a:cubicBezTo>
                  <a:moveTo>
                    <a:pt x="2486" y="110"/>
                  </a:moveTo>
                  <a:cubicBezTo>
                    <a:pt x="2484" y="110"/>
                    <a:pt x="2482" y="111"/>
                    <a:pt x="2481" y="114"/>
                  </a:cubicBezTo>
                  <a:cubicBezTo>
                    <a:pt x="2481" y="118"/>
                    <a:pt x="2483" y="122"/>
                    <a:pt x="2486" y="123"/>
                  </a:cubicBezTo>
                  <a:cubicBezTo>
                    <a:pt x="2486" y="124"/>
                    <a:pt x="2487" y="124"/>
                    <a:pt x="2487" y="124"/>
                  </a:cubicBezTo>
                  <a:cubicBezTo>
                    <a:pt x="2489" y="124"/>
                    <a:pt x="2491" y="122"/>
                    <a:pt x="2491" y="119"/>
                  </a:cubicBezTo>
                  <a:cubicBezTo>
                    <a:pt x="2492" y="115"/>
                    <a:pt x="2490" y="111"/>
                    <a:pt x="2487" y="110"/>
                  </a:cubicBezTo>
                  <a:cubicBezTo>
                    <a:pt x="2487" y="110"/>
                    <a:pt x="2486" y="110"/>
                    <a:pt x="2486" y="110"/>
                  </a:cubicBezTo>
                  <a:moveTo>
                    <a:pt x="1656" y="99"/>
                  </a:moveTo>
                  <a:cubicBezTo>
                    <a:pt x="1655" y="99"/>
                    <a:pt x="1655" y="99"/>
                    <a:pt x="1654" y="99"/>
                  </a:cubicBezTo>
                  <a:cubicBezTo>
                    <a:pt x="1650" y="101"/>
                    <a:pt x="1647" y="105"/>
                    <a:pt x="1647" y="109"/>
                  </a:cubicBezTo>
                  <a:cubicBezTo>
                    <a:pt x="1646" y="112"/>
                    <a:pt x="1648" y="113"/>
                    <a:pt x="1650" y="113"/>
                  </a:cubicBezTo>
                  <a:cubicBezTo>
                    <a:pt x="1651" y="113"/>
                    <a:pt x="1652" y="113"/>
                    <a:pt x="1653" y="113"/>
                  </a:cubicBezTo>
                  <a:cubicBezTo>
                    <a:pt x="1656" y="112"/>
                    <a:pt x="1659" y="107"/>
                    <a:pt x="1660" y="104"/>
                  </a:cubicBezTo>
                  <a:cubicBezTo>
                    <a:pt x="1660" y="101"/>
                    <a:pt x="1658" y="99"/>
                    <a:pt x="1656" y="99"/>
                  </a:cubicBezTo>
                  <a:moveTo>
                    <a:pt x="4608" y="98"/>
                  </a:moveTo>
                  <a:cubicBezTo>
                    <a:pt x="4605" y="98"/>
                    <a:pt x="4602" y="100"/>
                    <a:pt x="4602" y="102"/>
                  </a:cubicBezTo>
                  <a:cubicBezTo>
                    <a:pt x="4601" y="106"/>
                    <a:pt x="4604" y="109"/>
                    <a:pt x="4607" y="110"/>
                  </a:cubicBezTo>
                  <a:cubicBezTo>
                    <a:pt x="4608" y="110"/>
                    <a:pt x="4608" y="110"/>
                    <a:pt x="4609" y="110"/>
                  </a:cubicBezTo>
                  <a:cubicBezTo>
                    <a:pt x="4611" y="110"/>
                    <a:pt x="4614" y="108"/>
                    <a:pt x="4614" y="105"/>
                  </a:cubicBezTo>
                  <a:cubicBezTo>
                    <a:pt x="4615" y="102"/>
                    <a:pt x="4612" y="99"/>
                    <a:pt x="4609" y="98"/>
                  </a:cubicBezTo>
                  <a:cubicBezTo>
                    <a:pt x="4609" y="98"/>
                    <a:pt x="4608" y="98"/>
                    <a:pt x="4608" y="98"/>
                  </a:cubicBezTo>
                  <a:moveTo>
                    <a:pt x="4090" y="91"/>
                  </a:moveTo>
                  <a:cubicBezTo>
                    <a:pt x="4089" y="91"/>
                    <a:pt x="4089" y="91"/>
                    <a:pt x="4088" y="91"/>
                  </a:cubicBezTo>
                  <a:cubicBezTo>
                    <a:pt x="4085" y="93"/>
                    <a:pt x="4081" y="97"/>
                    <a:pt x="4081" y="100"/>
                  </a:cubicBezTo>
                  <a:cubicBezTo>
                    <a:pt x="4080" y="102"/>
                    <a:pt x="4081" y="103"/>
                    <a:pt x="4083" y="103"/>
                  </a:cubicBezTo>
                  <a:cubicBezTo>
                    <a:pt x="4083" y="103"/>
                    <a:pt x="4084" y="103"/>
                    <a:pt x="4085" y="103"/>
                  </a:cubicBezTo>
                  <a:cubicBezTo>
                    <a:pt x="4088" y="101"/>
                    <a:pt x="4091" y="98"/>
                    <a:pt x="4092" y="95"/>
                  </a:cubicBezTo>
                  <a:cubicBezTo>
                    <a:pt x="4092" y="92"/>
                    <a:pt x="4092" y="91"/>
                    <a:pt x="4090" y="91"/>
                  </a:cubicBezTo>
                  <a:moveTo>
                    <a:pt x="287" y="90"/>
                  </a:moveTo>
                  <a:cubicBezTo>
                    <a:pt x="284" y="90"/>
                    <a:pt x="282" y="92"/>
                    <a:pt x="282" y="94"/>
                  </a:cubicBezTo>
                  <a:cubicBezTo>
                    <a:pt x="282" y="97"/>
                    <a:pt x="286" y="101"/>
                    <a:pt x="290" y="102"/>
                  </a:cubicBezTo>
                  <a:cubicBezTo>
                    <a:pt x="290" y="102"/>
                    <a:pt x="291" y="102"/>
                    <a:pt x="292" y="102"/>
                  </a:cubicBezTo>
                  <a:cubicBezTo>
                    <a:pt x="295" y="102"/>
                    <a:pt x="297" y="101"/>
                    <a:pt x="297" y="98"/>
                  </a:cubicBezTo>
                  <a:cubicBezTo>
                    <a:pt x="296" y="95"/>
                    <a:pt x="293" y="91"/>
                    <a:pt x="289" y="90"/>
                  </a:cubicBezTo>
                  <a:cubicBezTo>
                    <a:pt x="288" y="90"/>
                    <a:pt x="287" y="90"/>
                    <a:pt x="287" y="90"/>
                  </a:cubicBezTo>
                  <a:moveTo>
                    <a:pt x="2435" y="87"/>
                  </a:moveTo>
                  <a:cubicBezTo>
                    <a:pt x="2433" y="87"/>
                    <a:pt x="2431" y="89"/>
                    <a:pt x="2431" y="92"/>
                  </a:cubicBezTo>
                  <a:cubicBezTo>
                    <a:pt x="2430" y="96"/>
                    <a:pt x="2432" y="99"/>
                    <a:pt x="2435" y="101"/>
                  </a:cubicBezTo>
                  <a:cubicBezTo>
                    <a:pt x="2435" y="101"/>
                    <a:pt x="2436" y="101"/>
                    <a:pt x="2436" y="101"/>
                  </a:cubicBezTo>
                  <a:cubicBezTo>
                    <a:pt x="2439" y="101"/>
                    <a:pt x="2440" y="99"/>
                    <a:pt x="2441" y="96"/>
                  </a:cubicBezTo>
                  <a:cubicBezTo>
                    <a:pt x="2441" y="93"/>
                    <a:pt x="2440" y="89"/>
                    <a:pt x="2437" y="87"/>
                  </a:cubicBezTo>
                  <a:cubicBezTo>
                    <a:pt x="2436" y="87"/>
                    <a:pt x="2436" y="87"/>
                    <a:pt x="2435" y="87"/>
                  </a:cubicBezTo>
                  <a:moveTo>
                    <a:pt x="4547" y="83"/>
                  </a:moveTo>
                  <a:cubicBezTo>
                    <a:pt x="4545" y="83"/>
                    <a:pt x="4542" y="85"/>
                    <a:pt x="4542" y="88"/>
                  </a:cubicBezTo>
                  <a:cubicBezTo>
                    <a:pt x="4541" y="91"/>
                    <a:pt x="4543" y="94"/>
                    <a:pt x="4547" y="95"/>
                  </a:cubicBezTo>
                  <a:cubicBezTo>
                    <a:pt x="4547" y="95"/>
                    <a:pt x="4548" y="95"/>
                    <a:pt x="4548" y="95"/>
                  </a:cubicBezTo>
                  <a:cubicBezTo>
                    <a:pt x="4551" y="95"/>
                    <a:pt x="4553" y="93"/>
                    <a:pt x="4554" y="91"/>
                  </a:cubicBezTo>
                  <a:cubicBezTo>
                    <a:pt x="4554" y="87"/>
                    <a:pt x="4552" y="84"/>
                    <a:pt x="4549" y="84"/>
                  </a:cubicBezTo>
                  <a:cubicBezTo>
                    <a:pt x="4548" y="83"/>
                    <a:pt x="4548" y="83"/>
                    <a:pt x="4547" y="83"/>
                  </a:cubicBezTo>
                  <a:moveTo>
                    <a:pt x="1721" y="75"/>
                  </a:moveTo>
                  <a:cubicBezTo>
                    <a:pt x="1720" y="75"/>
                    <a:pt x="1719" y="75"/>
                    <a:pt x="1719" y="75"/>
                  </a:cubicBezTo>
                  <a:cubicBezTo>
                    <a:pt x="1715" y="77"/>
                    <a:pt x="1712" y="81"/>
                    <a:pt x="1711" y="85"/>
                  </a:cubicBezTo>
                  <a:cubicBezTo>
                    <a:pt x="1711" y="87"/>
                    <a:pt x="1713" y="89"/>
                    <a:pt x="1715" y="89"/>
                  </a:cubicBezTo>
                  <a:cubicBezTo>
                    <a:pt x="1716" y="89"/>
                    <a:pt x="1716" y="89"/>
                    <a:pt x="1717" y="89"/>
                  </a:cubicBezTo>
                  <a:cubicBezTo>
                    <a:pt x="1721" y="88"/>
                    <a:pt x="1724" y="84"/>
                    <a:pt x="1724" y="80"/>
                  </a:cubicBezTo>
                  <a:cubicBezTo>
                    <a:pt x="1725" y="77"/>
                    <a:pt x="1723" y="75"/>
                    <a:pt x="1721" y="75"/>
                  </a:cubicBezTo>
                  <a:moveTo>
                    <a:pt x="214" y="71"/>
                  </a:moveTo>
                  <a:cubicBezTo>
                    <a:pt x="211" y="71"/>
                    <a:pt x="209" y="73"/>
                    <a:pt x="210" y="76"/>
                  </a:cubicBezTo>
                  <a:cubicBezTo>
                    <a:pt x="210" y="79"/>
                    <a:pt x="213" y="82"/>
                    <a:pt x="217" y="83"/>
                  </a:cubicBezTo>
                  <a:cubicBezTo>
                    <a:pt x="218" y="83"/>
                    <a:pt x="218" y="83"/>
                    <a:pt x="219" y="83"/>
                  </a:cubicBezTo>
                  <a:cubicBezTo>
                    <a:pt x="222" y="83"/>
                    <a:pt x="224" y="82"/>
                    <a:pt x="224" y="79"/>
                  </a:cubicBezTo>
                  <a:cubicBezTo>
                    <a:pt x="224" y="76"/>
                    <a:pt x="221" y="73"/>
                    <a:pt x="216" y="72"/>
                  </a:cubicBezTo>
                  <a:cubicBezTo>
                    <a:pt x="216" y="72"/>
                    <a:pt x="215" y="71"/>
                    <a:pt x="214" y="71"/>
                  </a:cubicBezTo>
                  <a:moveTo>
                    <a:pt x="4488" y="70"/>
                  </a:moveTo>
                  <a:cubicBezTo>
                    <a:pt x="4485" y="70"/>
                    <a:pt x="4483" y="72"/>
                    <a:pt x="4482" y="74"/>
                  </a:cubicBezTo>
                  <a:cubicBezTo>
                    <a:pt x="4481" y="77"/>
                    <a:pt x="4483" y="80"/>
                    <a:pt x="4487" y="81"/>
                  </a:cubicBezTo>
                  <a:cubicBezTo>
                    <a:pt x="4487" y="81"/>
                    <a:pt x="4488" y="81"/>
                    <a:pt x="4488" y="81"/>
                  </a:cubicBezTo>
                  <a:cubicBezTo>
                    <a:pt x="4491" y="81"/>
                    <a:pt x="4493" y="79"/>
                    <a:pt x="4494" y="77"/>
                  </a:cubicBezTo>
                  <a:cubicBezTo>
                    <a:pt x="4495" y="74"/>
                    <a:pt x="4493" y="71"/>
                    <a:pt x="4489" y="70"/>
                  </a:cubicBezTo>
                  <a:cubicBezTo>
                    <a:pt x="4489" y="70"/>
                    <a:pt x="4488" y="70"/>
                    <a:pt x="4488" y="70"/>
                  </a:cubicBezTo>
                  <a:moveTo>
                    <a:pt x="4145" y="70"/>
                  </a:moveTo>
                  <a:cubicBezTo>
                    <a:pt x="4145" y="70"/>
                    <a:pt x="4144" y="70"/>
                    <a:pt x="4144" y="70"/>
                  </a:cubicBezTo>
                  <a:cubicBezTo>
                    <a:pt x="4141" y="71"/>
                    <a:pt x="4137" y="74"/>
                    <a:pt x="4136" y="77"/>
                  </a:cubicBezTo>
                  <a:cubicBezTo>
                    <a:pt x="4136" y="79"/>
                    <a:pt x="4137" y="81"/>
                    <a:pt x="4139" y="81"/>
                  </a:cubicBezTo>
                  <a:cubicBezTo>
                    <a:pt x="4139" y="81"/>
                    <a:pt x="4140" y="81"/>
                    <a:pt x="4140" y="81"/>
                  </a:cubicBezTo>
                  <a:cubicBezTo>
                    <a:pt x="4144" y="80"/>
                    <a:pt x="4147" y="76"/>
                    <a:pt x="4148" y="74"/>
                  </a:cubicBezTo>
                  <a:cubicBezTo>
                    <a:pt x="4148" y="71"/>
                    <a:pt x="4147" y="70"/>
                    <a:pt x="4145" y="70"/>
                  </a:cubicBezTo>
                  <a:moveTo>
                    <a:pt x="2384" y="65"/>
                  </a:moveTo>
                  <a:cubicBezTo>
                    <a:pt x="2382" y="65"/>
                    <a:pt x="2380" y="67"/>
                    <a:pt x="2379" y="70"/>
                  </a:cubicBezTo>
                  <a:cubicBezTo>
                    <a:pt x="2378" y="74"/>
                    <a:pt x="2380" y="78"/>
                    <a:pt x="2383" y="79"/>
                  </a:cubicBezTo>
                  <a:cubicBezTo>
                    <a:pt x="2384" y="79"/>
                    <a:pt x="2384" y="79"/>
                    <a:pt x="2385" y="79"/>
                  </a:cubicBezTo>
                  <a:cubicBezTo>
                    <a:pt x="2387" y="79"/>
                    <a:pt x="2389" y="78"/>
                    <a:pt x="2389" y="75"/>
                  </a:cubicBezTo>
                  <a:cubicBezTo>
                    <a:pt x="2390" y="71"/>
                    <a:pt x="2388" y="67"/>
                    <a:pt x="2385" y="66"/>
                  </a:cubicBezTo>
                  <a:cubicBezTo>
                    <a:pt x="2385" y="65"/>
                    <a:pt x="2384" y="65"/>
                    <a:pt x="2384" y="65"/>
                  </a:cubicBezTo>
                  <a:moveTo>
                    <a:pt x="4429" y="59"/>
                  </a:moveTo>
                  <a:cubicBezTo>
                    <a:pt x="4426" y="59"/>
                    <a:pt x="4424" y="61"/>
                    <a:pt x="4423" y="64"/>
                  </a:cubicBezTo>
                  <a:cubicBezTo>
                    <a:pt x="4422" y="66"/>
                    <a:pt x="4424" y="69"/>
                    <a:pt x="4428" y="70"/>
                  </a:cubicBezTo>
                  <a:cubicBezTo>
                    <a:pt x="4428" y="70"/>
                    <a:pt x="4428" y="70"/>
                    <a:pt x="4429" y="70"/>
                  </a:cubicBezTo>
                  <a:cubicBezTo>
                    <a:pt x="4431" y="70"/>
                    <a:pt x="4434" y="68"/>
                    <a:pt x="4435" y="66"/>
                  </a:cubicBezTo>
                  <a:cubicBezTo>
                    <a:pt x="4436" y="63"/>
                    <a:pt x="4434" y="60"/>
                    <a:pt x="4430" y="59"/>
                  </a:cubicBezTo>
                  <a:cubicBezTo>
                    <a:pt x="4430" y="59"/>
                    <a:pt x="4430" y="59"/>
                    <a:pt x="4429" y="59"/>
                  </a:cubicBezTo>
                  <a:moveTo>
                    <a:pt x="4201" y="56"/>
                  </a:moveTo>
                  <a:cubicBezTo>
                    <a:pt x="4201" y="56"/>
                    <a:pt x="4200" y="56"/>
                    <a:pt x="4200" y="56"/>
                  </a:cubicBezTo>
                  <a:cubicBezTo>
                    <a:pt x="4197" y="57"/>
                    <a:pt x="4194" y="59"/>
                    <a:pt x="4193" y="62"/>
                  </a:cubicBezTo>
                  <a:cubicBezTo>
                    <a:pt x="4192" y="65"/>
                    <a:pt x="4193" y="66"/>
                    <a:pt x="4195" y="66"/>
                  </a:cubicBezTo>
                  <a:cubicBezTo>
                    <a:pt x="4196" y="66"/>
                    <a:pt x="4196" y="66"/>
                    <a:pt x="4197" y="66"/>
                  </a:cubicBezTo>
                  <a:cubicBezTo>
                    <a:pt x="4200" y="66"/>
                    <a:pt x="4203" y="63"/>
                    <a:pt x="4204" y="60"/>
                  </a:cubicBezTo>
                  <a:cubicBezTo>
                    <a:pt x="4205" y="58"/>
                    <a:pt x="4204" y="56"/>
                    <a:pt x="4201" y="56"/>
                  </a:cubicBezTo>
                  <a:moveTo>
                    <a:pt x="143" y="55"/>
                  </a:moveTo>
                  <a:cubicBezTo>
                    <a:pt x="140" y="55"/>
                    <a:pt x="138" y="57"/>
                    <a:pt x="138" y="60"/>
                  </a:cubicBezTo>
                  <a:cubicBezTo>
                    <a:pt x="138" y="63"/>
                    <a:pt x="142" y="66"/>
                    <a:pt x="146" y="67"/>
                  </a:cubicBezTo>
                  <a:cubicBezTo>
                    <a:pt x="146" y="67"/>
                    <a:pt x="147" y="67"/>
                    <a:pt x="147" y="67"/>
                  </a:cubicBezTo>
                  <a:cubicBezTo>
                    <a:pt x="150" y="67"/>
                    <a:pt x="153" y="65"/>
                    <a:pt x="152" y="63"/>
                  </a:cubicBezTo>
                  <a:cubicBezTo>
                    <a:pt x="152" y="60"/>
                    <a:pt x="149" y="56"/>
                    <a:pt x="145" y="56"/>
                  </a:cubicBezTo>
                  <a:cubicBezTo>
                    <a:pt x="145" y="55"/>
                    <a:pt x="144" y="55"/>
                    <a:pt x="143" y="55"/>
                  </a:cubicBezTo>
                  <a:moveTo>
                    <a:pt x="1785" y="53"/>
                  </a:moveTo>
                  <a:cubicBezTo>
                    <a:pt x="1785" y="53"/>
                    <a:pt x="1784" y="53"/>
                    <a:pt x="1783" y="53"/>
                  </a:cubicBezTo>
                  <a:cubicBezTo>
                    <a:pt x="1780" y="54"/>
                    <a:pt x="1776" y="58"/>
                    <a:pt x="1776" y="62"/>
                  </a:cubicBezTo>
                  <a:cubicBezTo>
                    <a:pt x="1775" y="65"/>
                    <a:pt x="1777" y="67"/>
                    <a:pt x="1779" y="67"/>
                  </a:cubicBezTo>
                  <a:cubicBezTo>
                    <a:pt x="1780" y="67"/>
                    <a:pt x="1781" y="67"/>
                    <a:pt x="1781" y="67"/>
                  </a:cubicBezTo>
                  <a:cubicBezTo>
                    <a:pt x="1785" y="66"/>
                    <a:pt x="1788" y="62"/>
                    <a:pt x="1789" y="58"/>
                  </a:cubicBezTo>
                  <a:cubicBezTo>
                    <a:pt x="1789" y="55"/>
                    <a:pt x="1788" y="53"/>
                    <a:pt x="1785" y="53"/>
                  </a:cubicBezTo>
                  <a:moveTo>
                    <a:pt x="4371" y="52"/>
                  </a:moveTo>
                  <a:cubicBezTo>
                    <a:pt x="4368" y="52"/>
                    <a:pt x="4365" y="53"/>
                    <a:pt x="4365" y="56"/>
                  </a:cubicBezTo>
                  <a:cubicBezTo>
                    <a:pt x="4364" y="59"/>
                    <a:pt x="4366" y="61"/>
                    <a:pt x="4369" y="62"/>
                  </a:cubicBezTo>
                  <a:cubicBezTo>
                    <a:pt x="4369" y="62"/>
                    <a:pt x="4369" y="62"/>
                    <a:pt x="4370" y="62"/>
                  </a:cubicBezTo>
                  <a:cubicBezTo>
                    <a:pt x="4373" y="62"/>
                    <a:pt x="4375" y="60"/>
                    <a:pt x="4376" y="57"/>
                  </a:cubicBezTo>
                  <a:cubicBezTo>
                    <a:pt x="4377" y="54"/>
                    <a:pt x="4375" y="52"/>
                    <a:pt x="4372" y="52"/>
                  </a:cubicBezTo>
                  <a:cubicBezTo>
                    <a:pt x="4372" y="52"/>
                    <a:pt x="4372" y="52"/>
                    <a:pt x="4371" y="52"/>
                  </a:cubicBezTo>
                  <a:moveTo>
                    <a:pt x="4257" y="49"/>
                  </a:moveTo>
                  <a:cubicBezTo>
                    <a:pt x="4257" y="49"/>
                    <a:pt x="4257" y="49"/>
                    <a:pt x="4257" y="49"/>
                  </a:cubicBezTo>
                  <a:cubicBezTo>
                    <a:pt x="4254" y="49"/>
                    <a:pt x="4250" y="52"/>
                    <a:pt x="4249" y="54"/>
                  </a:cubicBezTo>
                  <a:cubicBezTo>
                    <a:pt x="4248" y="57"/>
                    <a:pt x="4250" y="59"/>
                    <a:pt x="4253" y="59"/>
                  </a:cubicBezTo>
                  <a:cubicBezTo>
                    <a:pt x="4253" y="59"/>
                    <a:pt x="4253" y="59"/>
                    <a:pt x="4253" y="59"/>
                  </a:cubicBezTo>
                  <a:cubicBezTo>
                    <a:pt x="4257" y="59"/>
                    <a:pt x="4260" y="56"/>
                    <a:pt x="4261" y="54"/>
                  </a:cubicBezTo>
                  <a:cubicBezTo>
                    <a:pt x="4262" y="51"/>
                    <a:pt x="4260" y="49"/>
                    <a:pt x="4257" y="49"/>
                  </a:cubicBezTo>
                  <a:moveTo>
                    <a:pt x="4314" y="48"/>
                  </a:moveTo>
                  <a:cubicBezTo>
                    <a:pt x="4311" y="48"/>
                    <a:pt x="4308" y="50"/>
                    <a:pt x="4307" y="53"/>
                  </a:cubicBezTo>
                  <a:cubicBezTo>
                    <a:pt x="4306" y="55"/>
                    <a:pt x="4308" y="58"/>
                    <a:pt x="4311" y="58"/>
                  </a:cubicBezTo>
                  <a:cubicBezTo>
                    <a:pt x="4311" y="58"/>
                    <a:pt x="4311" y="58"/>
                    <a:pt x="4311" y="58"/>
                  </a:cubicBezTo>
                  <a:cubicBezTo>
                    <a:pt x="4314" y="58"/>
                    <a:pt x="4317" y="56"/>
                    <a:pt x="4318" y="53"/>
                  </a:cubicBezTo>
                  <a:cubicBezTo>
                    <a:pt x="4319" y="50"/>
                    <a:pt x="4317" y="48"/>
                    <a:pt x="4314" y="48"/>
                  </a:cubicBezTo>
                  <a:cubicBezTo>
                    <a:pt x="4314" y="48"/>
                    <a:pt x="4314" y="48"/>
                    <a:pt x="4314" y="48"/>
                  </a:cubicBezTo>
                  <a:moveTo>
                    <a:pt x="2332" y="46"/>
                  </a:moveTo>
                  <a:cubicBezTo>
                    <a:pt x="2329" y="46"/>
                    <a:pt x="2327" y="48"/>
                    <a:pt x="2326" y="51"/>
                  </a:cubicBezTo>
                  <a:cubicBezTo>
                    <a:pt x="2326" y="55"/>
                    <a:pt x="2328" y="58"/>
                    <a:pt x="2331" y="59"/>
                  </a:cubicBezTo>
                  <a:cubicBezTo>
                    <a:pt x="2331" y="60"/>
                    <a:pt x="2332" y="60"/>
                    <a:pt x="2332" y="60"/>
                  </a:cubicBezTo>
                  <a:cubicBezTo>
                    <a:pt x="2334" y="60"/>
                    <a:pt x="2336" y="58"/>
                    <a:pt x="2337" y="55"/>
                  </a:cubicBezTo>
                  <a:cubicBezTo>
                    <a:pt x="2338" y="51"/>
                    <a:pt x="2336" y="47"/>
                    <a:pt x="2333" y="46"/>
                  </a:cubicBezTo>
                  <a:cubicBezTo>
                    <a:pt x="2333" y="46"/>
                    <a:pt x="2332" y="46"/>
                    <a:pt x="2332" y="46"/>
                  </a:cubicBezTo>
                  <a:moveTo>
                    <a:pt x="74" y="43"/>
                  </a:moveTo>
                  <a:cubicBezTo>
                    <a:pt x="71" y="43"/>
                    <a:pt x="68" y="44"/>
                    <a:pt x="69" y="47"/>
                  </a:cubicBezTo>
                  <a:cubicBezTo>
                    <a:pt x="69" y="50"/>
                    <a:pt x="72" y="53"/>
                    <a:pt x="76" y="54"/>
                  </a:cubicBezTo>
                  <a:cubicBezTo>
                    <a:pt x="76" y="54"/>
                    <a:pt x="76" y="54"/>
                    <a:pt x="77" y="54"/>
                  </a:cubicBezTo>
                  <a:cubicBezTo>
                    <a:pt x="80" y="54"/>
                    <a:pt x="82" y="52"/>
                    <a:pt x="82" y="49"/>
                  </a:cubicBezTo>
                  <a:cubicBezTo>
                    <a:pt x="82" y="46"/>
                    <a:pt x="79" y="43"/>
                    <a:pt x="75" y="43"/>
                  </a:cubicBezTo>
                  <a:cubicBezTo>
                    <a:pt x="75" y="43"/>
                    <a:pt x="74" y="43"/>
                    <a:pt x="74" y="43"/>
                  </a:cubicBezTo>
                  <a:moveTo>
                    <a:pt x="6" y="34"/>
                  </a:moveTo>
                  <a:cubicBezTo>
                    <a:pt x="3" y="34"/>
                    <a:pt x="0" y="36"/>
                    <a:pt x="0" y="39"/>
                  </a:cubicBezTo>
                  <a:cubicBezTo>
                    <a:pt x="0" y="42"/>
                    <a:pt x="4" y="44"/>
                    <a:pt x="7" y="45"/>
                  </a:cubicBezTo>
                  <a:cubicBezTo>
                    <a:pt x="8" y="45"/>
                    <a:pt x="8" y="45"/>
                    <a:pt x="8" y="45"/>
                  </a:cubicBezTo>
                  <a:cubicBezTo>
                    <a:pt x="11" y="45"/>
                    <a:pt x="14" y="43"/>
                    <a:pt x="14" y="40"/>
                  </a:cubicBezTo>
                  <a:cubicBezTo>
                    <a:pt x="14" y="37"/>
                    <a:pt x="11" y="34"/>
                    <a:pt x="7" y="34"/>
                  </a:cubicBezTo>
                  <a:cubicBezTo>
                    <a:pt x="7" y="34"/>
                    <a:pt x="6" y="34"/>
                    <a:pt x="6" y="34"/>
                  </a:cubicBezTo>
                  <a:moveTo>
                    <a:pt x="1850" y="34"/>
                  </a:moveTo>
                  <a:cubicBezTo>
                    <a:pt x="1849" y="34"/>
                    <a:pt x="1849" y="34"/>
                    <a:pt x="1848" y="34"/>
                  </a:cubicBezTo>
                  <a:cubicBezTo>
                    <a:pt x="1844" y="35"/>
                    <a:pt x="1841" y="39"/>
                    <a:pt x="1840" y="43"/>
                  </a:cubicBezTo>
                  <a:cubicBezTo>
                    <a:pt x="1840" y="46"/>
                    <a:pt x="1841" y="48"/>
                    <a:pt x="1844" y="48"/>
                  </a:cubicBezTo>
                  <a:cubicBezTo>
                    <a:pt x="1844" y="48"/>
                    <a:pt x="1845" y="48"/>
                    <a:pt x="1845" y="47"/>
                  </a:cubicBezTo>
                  <a:cubicBezTo>
                    <a:pt x="1849" y="46"/>
                    <a:pt x="1852" y="43"/>
                    <a:pt x="1853" y="39"/>
                  </a:cubicBezTo>
                  <a:cubicBezTo>
                    <a:pt x="1854" y="36"/>
                    <a:pt x="1852" y="34"/>
                    <a:pt x="1850" y="34"/>
                  </a:cubicBezTo>
                  <a:moveTo>
                    <a:pt x="2278" y="29"/>
                  </a:moveTo>
                  <a:cubicBezTo>
                    <a:pt x="2275" y="29"/>
                    <a:pt x="2273" y="31"/>
                    <a:pt x="2272" y="34"/>
                  </a:cubicBezTo>
                  <a:cubicBezTo>
                    <a:pt x="2271" y="38"/>
                    <a:pt x="2273" y="41"/>
                    <a:pt x="2277" y="42"/>
                  </a:cubicBezTo>
                  <a:cubicBezTo>
                    <a:pt x="2277" y="42"/>
                    <a:pt x="2277" y="42"/>
                    <a:pt x="2278" y="42"/>
                  </a:cubicBezTo>
                  <a:cubicBezTo>
                    <a:pt x="2280" y="42"/>
                    <a:pt x="2283" y="40"/>
                    <a:pt x="2283" y="37"/>
                  </a:cubicBezTo>
                  <a:cubicBezTo>
                    <a:pt x="2284" y="33"/>
                    <a:pt x="2282" y="30"/>
                    <a:pt x="2279" y="29"/>
                  </a:cubicBezTo>
                  <a:cubicBezTo>
                    <a:pt x="2279" y="29"/>
                    <a:pt x="2278" y="29"/>
                    <a:pt x="2278" y="29"/>
                  </a:cubicBezTo>
                  <a:moveTo>
                    <a:pt x="1913" y="18"/>
                  </a:moveTo>
                  <a:cubicBezTo>
                    <a:pt x="1913" y="18"/>
                    <a:pt x="1913" y="18"/>
                    <a:pt x="1912" y="18"/>
                  </a:cubicBezTo>
                  <a:cubicBezTo>
                    <a:pt x="1909" y="19"/>
                    <a:pt x="1905" y="23"/>
                    <a:pt x="1904" y="26"/>
                  </a:cubicBezTo>
                  <a:cubicBezTo>
                    <a:pt x="1904" y="30"/>
                    <a:pt x="1905" y="32"/>
                    <a:pt x="1908" y="32"/>
                  </a:cubicBezTo>
                  <a:cubicBezTo>
                    <a:pt x="1909" y="32"/>
                    <a:pt x="1909" y="32"/>
                    <a:pt x="1909" y="32"/>
                  </a:cubicBezTo>
                  <a:cubicBezTo>
                    <a:pt x="1913" y="31"/>
                    <a:pt x="1916" y="27"/>
                    <a:pt x="1917" y="24"/>
                  </a:cubicBezTo>
                  <a:cubicBezTo>
                    <a:pt x="1918" y="20"/>
                    <a:pt x="1916" y="18"/>
                    <a:pt x="1913" y="18"/>
                  </a:cubicBezTo>
                  <a:moveTo>
                    <a:pt x="2222" y="15"/>
                  </a:moveTo>
                  <a:cubicBezTo>
                    <a:pt x="2219" y="15"/>
                    <a:pt x="2216" y="17"/>
                    <a:pt x="2216" y="20"/>
                  </a:cubicBezTo>
                  <a:cubicBezTo>
                    <a:pt x="2215" y="24"/>
                    <a:pt x="2217" y="28"/>
                    <a:pt x="2220" y="28"/>
                  </a:cubicBezTo>
                  <a:cubicBezTo>
                    <a:pt x="2221" y="28"/>
                    <a:pt x="2221" y="28"/>
                    <a:pt x="2221" y="28"/>
                  </a:cubicBezTo>
                  <a:cubicBezTo>
                    <a:pt x="2224" y="28"/>
                    <a:pt x="2227" y="26"/>
                    <a:pt x="2227" y="23"/>
                  </a:cubicBezTo>
                  <a:cubicBezTo>
                    <a:pt x="2228" y="19"/>
                    <a:pt x="2226" y="15"/>
                    <a:pt x="2223" y="15"/>
                  </a:cubicBezTo>
                  <a:cubicBezTo>
                    <a:pt x="2223" y="15"/>
                    <a:pt x="2222" y="15"/>
                    <a:pt x="2222" y="15"/>
                  </a:cubicBezTo>
                  <a:moveTo>
                    <a:pt x="1977" y="7"/>
                  </a:moveTo>
                  <a:cubicBezTo>
                    <a:pt x="1977" y="7"/>
                    <a:pt x="1976" y="7"/>
                    <a:pt x="1976" y="7"/>
                  </a:cubicBezTo>
                  <a:cubicBezTo>
                    <a:pt x="1973" y="7"/>
                    <a:pt x="1969" y="11"/>
                    <a:pt x="1968" y="14"/>
                  </a:cubicBezTo>
                  <a:cubicBezTo>
                    <a:pt x="1967" y="18"/>
                    <a:pt x="1969" y="20"/>
                    <a:pt x="1972" y="20"/>
                  </a:cubicBezTo>
                  <a:cubicBezTo>
                    <a:pt x="1973" y="20"/>
                    <a:pt x="1973" y="20"/>
                    <a:pt x="1973" y="20"/>
                  </a:cubicBezTo>
                  <a:cubicBezTo>
                    <a:pt x="1977" y="20"/>
                    <a:pt x="1980" y="16"/>
                    <a:pt x="1981" y="13"/>
                  </a:cubicBezTo>
                  <a:cubicBezTo>
                    <a:pt x="1982" y="9"/>
                    <a:pt x="1980" y="7"/>
                    <a:pt x="1977" y="7"/>
                  </a:cubicBezTo>
                  <a:moveTo>
                    <a:pt x="2164" y="5"/>
                  </a:moveTo>
                  <a:cubicBezTo>
                    <a:pt x="2161" y="5"/>
                    <a:pt x="2158" y="8"/>
                    <a:pt x="2157" y="11"/>
                  </a:cubicBezTo>
                  <a:cubicBezTo>
                    <a:pt x="2156" y="15"/>
                    <a:pt x="2158" y="18"/>
                    <a:pt x="2162" y="19"/>
                  </a:cubicBezTo>
                  <a:cubicBezTo>
                    <a:pt x="2162" y="19"/>
                    <a:pt x="2162" y="19"/>
                    <a:pt x="2162" y="19"/>
                  </a:cubicBezTo>
                  <a:cubicBezTo>
                    <a:pt x="2165" y="19"/>
                    <a:pt x="2168" y="16"/>
                    <a:pt x="2169" y="13"/>
                  </a:cubicBezTo>
                  <a:cubicBezTo>
                    <a:pt x="2170" y="9"/>
                    <a:pt x="2168" y="5"/>
                    <a:pt x="2164" y="5"/>
                  </a:cubicBezTo>
                  <a:cubicBezTo>
                    <a:pt x="2164" y="5"/>
                    <a:pt x="2164" y="5"/>
                    <a:pt x="2164" y="5"/>
                  </a:cubicBezTo>
                  <a:moveTo>
                    <a:pt x="2040" y="0"/>
                  </a:moveTo>
                  <a:cubicBezTo>
                    <a:pt x="2040" y="0"/>
                    <a:pt x="2039" y="0"/>
                    <a:pt x="2039" y="0"/>
                  </a:cubicBezTo>
                  <a:cubicBezTo>
                    <a:pt x="2036" y="1"/>
                    <a:pt x="2032" y="4"/>
                    <a:pt x="2032" y="8"/>
                  </a:cubicBezTo>
                  <a:cubicBezTo>
                    <a:pt x="2031" y="11"/>
                    <a:pt x="2033" y="14"/>
                    <a:pt x="2036" y="14"/>
                  </a:cubicBezTo>
                  <a:cubicBezTo>
                    <a:pt x="2036" y="14"/>
                    <a:pt x="2037" y="14"/>
                    <a:pt x="2037" y="14"/>
                  </a:cubicBezTo>
                  <a:cubicBezTo>
                    <a:pt x="2040" y="14"/>
                    <a:pt x="2044" y="11"/>
                    <a:pt x="2044" y="7"/>
                  </a:cubicBezTo>
                  <a:cubicBezTo>
                    <a:pt x="2045" y="3"/>
                    <a:pt x="2043" y="0"/>
                    <a:pt x="2040" y="0"/>
                  </a:cubicBezTo>
                  <a:moveTo>
                    <a:pt x="2102" y="0"/>
                  </a:moveTo>
                  <a:cubicBezTo>
                    <a:pt x="2099" y="0"/>
                    <a:pt x="2096" y="3"/>
                    <a:pt x="2095" y="7"/>
                  </a:cubicBezTo>
                  <a:cubicBezTo>
                    <a:pt x="2094" y="10"/>
                    <a:pt x="2097" y="13"/>
                    <a:pt x="2100" y="13"/>
                  </a:cubicBezTo>
                  <a:cubicBezTo>
                    <a:pt x="2100" y="13"/>
                    <a:pt x="2100" y="13"/>
                    <a:pt x="2100" y="13"/>
                  </a:cubicBezTo>
                  <a:cubicBezTo>
                    <a:pt x="2104" y="13"/>
                    <a:pt x="2107" y="11"/>
                    <a:pt x="2108" y="7"/>
                  </a:cubicBezTo>
                  <a:cubicBezTo>
                    <a:pt x="2108" y="3"/>
                    <a:pt x="2106" y="0"/>
                    <a:pt x="2103" y="0"/>
                  </a:cubicBezTo>
                  <a:cubicBezTo>
                    <a:pt x="2103" y="0"/>
                    <a:pt x="2103" y="0"/>
                    <a:pt x="21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839A95D2-C9F3-4194-8DD0-A93F95A392E7}"/>
                </a:ext>
              </a:extLst>
            </p:cNvPr>
            <p:cNvSpPr>
              <a:spLocks/>
            </p:cNvSpPr>
            <p:nvPr/>
          </p:nvSpPr>
          <p:spPr bwMode="auto">
            <a:xfrm>
              <a:off x="12739688" y="10007600"/>
              <a:ext cx="34925" cy="38100"/>
            </a:xfrm>
            <a:custGeom>
              <a:avLst/>
              <a:gdLst>
                <a:gd name="T0" fmla="*/ 7 w 13"/>
                <a:gd name="T1" fmla="*/ 0 h 14"/>
                <a:gd name="T2" fmla="*/ 3 w 13"/>
                <a:gd name="T3" fmla="*/ 2 h 14"/>
                <a:gd name="T4" fmla="*/ 0 w 13"/>
                <a:gd name="T5" fmla="*/ 7 h 14"/>
                <a:gd name="T6" fmla="*/ 2 w 13"/>
                <a:gd name="T7" fmla="*/ 12 h 14"/>
                <a:gd name="T8" fmla="*/ 6 w 13"/>
                <a:gd name="T9" fmla="*/ 14 h 14"/>
                <a:gd name="T10" fmla="*/ 6 w 13"/>
                <a:gd name="T11" fmla="*/ 14 h 14"/>
                <a:gd name="T12" fmla="*/ 11 w 13"/>
                <a:gd name="T13" fmla="*/ 12 h 14"/>
                <a:gd name="T14" fmla="*/ 13 w 13"/>
                <a:gd name="T15" fmla="*/ 7 h 14"/>
                <a:gd name="T16" fmla="*/ 12 w 13"/>
                <a:gd name="T17" fmla="*/ 2 h 14"/>
                <a:gd name="T18" fmla="*/ 7 w 13"/>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7" y="0"/>
                  </a:moveTo>
                  <a:cubicBezTo>
                    <a:pt x="6" y="0"/>
                    <a:pt x="4" y="1"/>
                    <a:pt x="3" y="2"/>
                  </a:cubicBezTo>
                  <a:cubicBezTo>
                    <a:pt x="1" y="3"/>
                    <a:pt x="0" y="5"/>
                    <a:pt x="0" y="7"/>
                  </a:cubicBezTo>
                  <a:cubicBezTo>
                    <a:pt x="0" y="9"/>
                    <a:pt x="1" y="11"/>
                    <a:pt x="2" y="12"/>
                  </a:cubicBezTo>
                  <a:cubicBezTo>
                    <a:pt x="3" y="13"/>
                    <a:pt x="5" y="14"/>
                    <a:pt x="6" y="14"/>
                  </a:cubicBezTo>
                  <a:cubicBezTo>
                    <a:pt x="6" y="14"/>
                    <a:pt x="6" y="14"/>
                    <a:pt x="6" y="14"/>
                  </a:cubicBezTo>
                  <a:cubicBezTo>
                    <a:pt x="8" y="14"/>
                    <a:pt x="10" y="13"/>
                    <a:pt x="11" y="12"/>
                  </a:cubicBezTo>
                  <a:cubicBezTo>
                    <a:pt x="12" y="11"/>
                    <a:pt x="13" y="9"/>
                    <a:pt x="13" y="7"/>
                  </a:cubicBezTo>
                  <a:cubicBezTo>
                    <a:pt x="13" y="6"/>
                    <a:pt x="13" y="4"/>
                    <a:pt x="12" y="2"/>
                  </a:cubicBezTo>
                  <a:cubicBezTo>
                    <a:pt x="11" y="1"/>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5A088173-0181-4B29-BE88-7C30C1ECCDB6}"/>
                </a:ext>
              </a:extLst>
            </p:cNvPr>
            <p:cNvSpPr>
              <a:spLocks/>
            </p:cNvSpPr>
            <p:nvPr/>
          </p:nvSpPr>
          <p:spPr bwMode="auto">
            <a:xfrm>
              <a:off x="-841375" y="9821863"/>
              <a:ext cx="38100" cy="34925"/>
            </a:xfrm>
            <a:custGeom>
              <a:avLst/>
              <a:gdLst>
                <a:gd name="T0" fmla="*/ 8 w 14"/>
                <a:gd name="T1" fmla="*/ 0 h 13"/>
                <a:gd name="T2" fmla="*/ 6 w 14"/>
                <a:gd name="T3" fmla="*/ 0 h 13"/>
                <a:gd name="T4" fmla="*/ 5 w 14"/>
                <a:gd name="T5" fmla="*/ 1 h 13"/>
                <a:gd name="T6" fmla="*/ 4 w 14"/>
                <a:gd name="T7" fmla="*/ 1 h 13"/>
                <a:gd name="T8" fmla="*/ 3 w 14"/>
                <a:gd name="T9" fmla="*/ 2 h 13"/>
                <a:gd name="T10" fmla="*/ 1 w 14"/>
                <a:gd name="T11" fmla="*/ 4 h 13"/>
                <a:gd name="T12" fmla="*/ 0 w 14"/>
                <a:gd name="T13" fmla="*/ 7 h 13"/>
                <a:gd name="T14" fmla="*/ 2 w 14"/>
                <a:gd name="T15" fmla="*/ 11 h 13"/>
                <a:gd name="T16" fmla="*/ 4 w 14"/>
                <a:gd name="T17" fmla="*/ 13 h 13"/>
                <a:gd name="T18" fmla="*/ 6 w 14"/>
                <a:gd name="T19" fmla="*/ 13 h 13"/>
                <a:gd name="T20" fmla="*/ 6 w 14"/>
                <a:gd name="T21" fmla="*/ 13 h 13"/>
                <a:gd name="T22" fmla="*/ 11 w 14"/>
                <a:gd name="T23" fmla="*/ 11 h 13"/>
                <a:gd name="T24" fmla="*/ 14 w 14"/>
                <a:gd name="T25" fmla="*/ 6 h 13"/>
                <a:gd name="T26" fmla="*/ 13 w 14"/>
                <a:gd name="T27" fmla="*/ 4 h 13"/>
                <a:gd name="T28" fmla="*/ 12 w 14"/>
                <a:gd name="T29" fmla="*/ 2 h 13"/>
                <a:gd name="T30" fmla="*/ 8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8" y="0"/>
                  </a:moveTo>
                  <a:cubicBezTo>
                    <a:pt x="7" y="0"/>
                    <a:pt x="7" y="0"/>
                    <a:pt x="6" y="0"/>
                  </a:cubicBezTo>
                  <a:cubicBezTo>
                    <a:pt x="6" y="0"/>
                    <a:pt x="5" y="0"/>
                    <a:pt x="5" y="1"/>
                  </a:cubicBezTo>
                  <a:cubicBezTo>
                    <a:pt x="5" y="1"/>
                    <a:pt x="4" y="1"/>
                    <a:pt x="4" y="1"/>
                  </a:cubicBezTo>
                  <a:cubicBezTo>
                    <a:pt x="3" y="2"/>
                    <a:pt x="3" y="2"/>
                    <a:pt x="3" y="2"/>
                  </a:cubicBezTo>
                  <a:cubicBezTo>
                    <a:pt x="2" y="3"/>
                    <a:pt x="1" y="4"/>
                    <a:pt x="1" y="4"/>
                  </a:cubicBezTo>
                  <a:cubicBezTo>
                    <a:pt x="1" y="5"/>
                    <a:pt x="0" y="6"/>
                    <a:pt x="0" y="7"/>
                  </a:cubicBezTo>
                  <a:cubicBezTo>
                    <a:pt x="0" y="9"/>
                    <a:pt x="0" y="10"/>
                    <a:pt x="2" y="11"/>
                  </a:cubicBezTo>
                  <a:cubicBezTo>
                    <a:pt x="2" y="12"/>
                    <a:pt x="3" y="12"/>
                    <a:pt x="4" y="13"/>
                  </a:cubicBezTo>
                  <a:cubicBezTo>
                    <a:pt x="4" y="13"/>
                    <a:pt x="5" y="13"/>
                    <a:pt x="6" y="13"/>
                  </a:cubicBezTo>
                  <a:cubicBezTo>
                    <a:pt x="6" y="13"/>
                    <a:pt x="6" y="13"/>
                    <a:pt x="6" y="13"/>
                  </a:cubicBezTo>
                  <a:cubicBezTo>
                    <a:pt x="8" y="13"/>
                    <a:pt x="10" y="12"/>
                    <a:pt x="11" y="11"/>
                  </a:cubicBezTo>
                  <a:cubicBezTo>
                    <a:pt x="12" y="10"/>
                    <a:pt x="13" y="8"/>
                    <a:pt x="14" y="6"/>
                  </a:cubicBezTo>
                  <a:cubicBezTo>
                    <a:pt x="14" y="6"/>
                    <a:pt x="14" y="5"/>
                    <a:pt x="13" y="4"/>
                  </a:cubicBezTo>
                  <a:cubicBezTo>
                    <a:pt x="13" y="3"/>
                    <a:pt x="13" y="3"/>
                    <a:pt x="12" y="2"/>
                  </a:cubicBezTo>
                  <a:cubicBezTo>
                    <a:pt x="11" y="1"/>
                    <a:pt x="9"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a:extLst>
                <a:ext uri="{FF2B5EF4-FFF2-40B4-BE49-F238E27FC236}">
                  <a16:creationId xmlns:a16="http://schemas.microsoft.com/office/drawing/2014/main" id="{1FACA592-526E-442B-BEA2-DA87C569F981}"/>
                </a:ext>
              </a:extLst>
            </p:cNvPr>
            <p:cNvSpPr>
              <a:spLocks noEditPoints="1"/>
            </p:cNvSpPr>
            <p:nvPr/>
          </p:nvSpPr>
          <p:spPr bwMode="auto">
            <a:xfrm>
              <a:off x="-669925" y="9756775"/>
              <a:ext cx="13288963" cy="755650"/>
            </a:xfrm>
            <a:custGeom>
              <a:avLst/>
              <a:gdLst>
                <a:gd name="T0" fmla="*/ 1015 w 4936"/>
                <a:gd name="T1" fmla="*/ 272 h 280"/>
                <a:gd name="T2" fmla="*/ 1152 w 4936"/>
                <a:gd name="T3" fmla="*/ 274 h 280"/>
                <a:gd name="T4" fmla="*/ 954 w 4936"/>
                <a:gd name="T5" fmla="*/ 259 h 280"/>
                <a:gd name="T6" fmla="*/ 3269 w 4936"/>
                <a:gd name="T7" fmla="*/ 249 h 280"/>
                <a:gd name="T8" fmla="*/ 3334 w 4936"/>
                <a:gd name="T9" fmla="*/ 256 h 280"/>
                <a:gd name="T10" fmla="*/ 3204 w 4936"/>
                <a:gd name="T11" fmla="*/ 256 h 280"/>
                <a:gd name="T12" fmla="*/ 883 w 4936"/>
                <a:gd name="T13" fmla="*/ 247 h 280"/>
                <a:gd name="T14" fmla="*/ 3416 w 4936"/>
                <a:gd name="T15" fmla="*/ 247 h 280"/>
                <a:gd name="T16" fmla="*/ 3057 w 4936"/>
                <a:gd name="T17" fmla="*/ 261 h 280"/>
                <a:gd name="T18" fmla="*/ 2989 w 4936"/>
                <a:gd name="T19" fmla="*/ 245 h 280"/>
                <a:gd name="T20" fmla="*/ 2925 w 4936"/>
                <a:gd name="T21" fmla="*/ 244 h 280"/>
                <a:gd name="T22" fmla="*/ 3556 w 4936"/>
                <a:gd name="T23" fmla="*/ 245 h 280"/>
                <a:gd name="T24" fmla="*/ 2871 w 4936"/>
                <a:gd name="T25" fmla="*/ 247 h 280"/>
                <a:gd name="T26" fmla="*/ 1279 w 4936"/>
                <a:gd name="T27" fmla="*/ 236 h 280"/>
                <a:gd name="T28" fmla="*/ 3637 w 4936"/>
                <a:gd name="T29" fmla="*/ 232 h 280"/>
                <a:gd name="T30" fmla="*/ 2807 w 4936"/>
                <a:gd name="T31" fmla="*/ 244 h 280"/>
                <a:gd name="T32" fmla="*/ 3716 w 4936"/>
                <a:gd name="T33" fmla="*/ 225 h 280"/>
                <a:gd name="T34" fmla="*/ 2748 w 4936"/>
                <a:gd name="T35" fmla="*/ 215 h 280"/>
                <a:gd name="T36" fmla="*/ 742 w 4936"/>
                <a:gd name="T37" fmla="*/ 225 h 280"/>
                <a:gd name="T38" fmla="*/ 3780 w 4936"/>
                <a:gd name="T39" fmla="*/ 218 h 280"/>
                <a:gd name="T40" fmla="*/ 2694 w 4936"/>
                <a:gd name="T41" fmla="*/ 198 h 280"/>
                <a:gd name="T42" fmla="*/ 659 w 4936"/>
                <a:gd name="T43" fmla="*/ 196 h 280"/>
                <a:gd name="T44" fmla="*/ 3846 w 4936"/>
                <a:gd name="T45" fmla="*/ 202 h 280"/>
                <a:gd name="T46" fmla="*/ 2642 w 4936"/>
                <a:gd name="T47" fmla="*/ 178 h 280"/>
                <a:gd name="T48" fmla="*/ 3915 w 4936"/>
                <a:gd name="T49" fmla="*/ 170 h 280"/>
                <a:gd name="T50" fmla="*/ 592 w 4936"/>
                <a:gd name="T51" fmla="*/ 181 h 280"/>
                <a:gd name="T52" fmla="*/ 4930 w 4936"/>
                <a:gd name="T53" fmla="*/ 160 h 280"/>
                <a:gd name="T54" fmla="*/ 2590 w 4936"/>
                <a:gd name="T55" fmla="*/ 156 h 280"/>
                <a:gd name="T56" fmla="*/ 4925 w 4936"/>
                <a:gd name="T57" fmla="*/ 152 h 280"/>
                <a:gd name="T58" fmla="*/ 508 w 4936"/>
                <a:gd name="T59" fmla="*/ 150 h 280"/>
                <a:gd name="T60" fmla="*/ 3973 w 4936"/>
                <a:gd name="T61" fmla="*/ 158 h 280"/>
                <a:gd name="T62" fmla="*/ 4864 w 4936"/>
                <a:gd name="T63" fmla="*/ 143 h 280"/>
                <a:gd name="T64" fmla="*/ 4799 w 4936"/>
                <a:gd name="T65" fmla="*/ 131 h 280"/>
                <a:gd name="T66" fmla="*/ 1587 w 4936"/>
                <a:gd name="T67" fmla="*/ 134 h 280"/>
                <a:gd name="T68" fmla="*/ 448 w 4936"/>
                <a:gd name="T69" fmla="*/ 131 h 280"/>
                <a:gd name="T70" fmla="*/ 4737 w 4936"/>
                <a:gd name="T71" fmla="*/ 117 h 280"/>
                <a:gd name="T72" fmla="*/ 2482 w 4936"/>
                <a:gd name="T73" fmla="*/ 116 h 280"/>
                <a:gd name="T74" fmla="*/ 4683 w 4936"/>
                <a:gd name="T75" fmla="*/ 112 h 280"/>
                <a:gd name="T76" fmla="*/ 365 w 4936"/>
                <a:gd name="T77" fmla="*/ 101 h 280"/>
                <a:gd name="T78" fmla="*/ 4614 w 4936"/>
                <a:gd name="T79" fmla="*/ 88 h 280"/>
                <a:gd name="T80" fmla="*/ 2436 w 4936"/>
                <a:gd name="T81" fmla="*/ 103 h 280"/>
                <a:gd name="T82" fmla="*/ 4091 w 4936"/>
                <a:gd name="T83" fmla="*/ 100 h 280"/>
                <a:gd name="T84" fmla="*/ 287 w 4936"/>
                <a:gd name="T85" fmla="*/ 79 h 280"/>
                <a:gd name="T86" fmla="*/ 4550 w 4936"/>
                <a:gd name="T87" fmla="*/ 78 h 280"/>
                <a:gd name="T88" fmla="*/ 2385 w 4936"/>
                <a:gd name="T89" fmla="*/ 81 h 280"/>
                <a:gd name="T90" fmla="*/ 4151 w 4936"/>
                <a:gd name="T91" fmla="*/ 71 h 280"/>
                <a:gd name="T92" fmla="*/ 215 w 4936"/>
                <a:gd name="T93" fmla="*/ 61 h 280"/>
                <a:gd name="T94" fmla="*/ 1775 w 4936"/>
                <a:gd name="T95" fmla="*/ 64 h 280"/>
                <a:gd name="T96" fmla="*/ 4204 w 4936"/>
                <a:gd name="T97" fmla="*/ 65 h 280"/>
                <a:gd name="T98" fmla="*/ 4433 w 4936"/>
                <a:gd name="T99" fmla="*/ 51 h 280"/>
                <a:gd name="T100" fmla="*/ 137 w 4936"/>
                <a:gd name="T101" fmla="*/ 49 h 280"/>
                <a:gd name="T102" fmla="*/ 4379 w 4936"/>
                <a:gd name="T103" fmla="*/ 57 h 280"/>
                <a:gd name="T104" fmla="*/ 4265 w 4936"/>
                <a:gd name="T105" fmla="*/ 50 h 280"/>
                <a:gd name="T106" fmla="*/ 1845 w 4936"/>
                <a:gd name="T107" fmla="*/ 35 h 280"/>
                <a:gd name="T108" fmla="*/ 75 w 4936"/>
                <a:gd name="T109" fmla="*/ 45 h 280"/>
                <a:gd name="T110" fmla="*/ 2277 w 4936"/>
                <a:gd name="T111" fmla="*/ 29 h 280"/>
                <a:gd name="T112" fmla="*/ 1910 w 4936"/>
                <a:gd name="T113" fmla="*/ 19 h 280"/>
                <a:gd name="T114" fmla="*/ 2220 w 4936"/>
                <a:gd name="T115" fmla="*/ 30 h 280"/>
                <a:gd name="T116" fmla="*/ 1972 w 4936"/>
                <a:gd name="T117" fmla="*/ 23 h 280"/>
                <a:gd name="T118" fmla="*/ 2162 w 4936"/>
                <a:gd name="T119" fmla="*/ 5 h 280"/>
                <a:gd name="T120" fmla="*/ 2094 w 4936"/>
                <a:gd name="T121" fmla="*/ 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36" h="280">
                  <a:moveTo>
                    <a:pt x="1086" y="267"/>
                  </a:moveTo>
                  <a:cubicBezTo>
                    <a:pt x="1086" y="267"/>
                    <a:pt x="1085" y="267"/>
                    <a:pt x="1085" y="267"/>
                  </a:cubicBezTo>
                  <a:cubicBezTo>
                    <a:pt x="1082" y="267"/>
                    <a:pt x="1079" y="270"/>
                    <a:pt x="1080" y="274"/>
                  </a:cubicBezTo>
                  <a:cubicBezTo>
                    <a:pt x="1081" y="277"/>
                    <a:pt x="1085" y="280"/>
                    <a:pt x="1089" y="280"/>
                  </a:cubicBezTo>
                  <a:cubicBezTo>
                    <a:pt x="1089" y="280"/>
                    <a:pt x="1089" y="280"/>
                    <a:pt x="1089" y="280"/>
                  </a:cubicBezTo>
                  <a:cubicBezTo>
                    <a:pt x="1093" y="280"/>
                    <a:pt x="1095" y="277"/>
                    <a:pt x="1094" y="273"/>
                  </a:cubicBezTo>
                  <a:cubicBezTo>
                    <a:pt x="1093" y="270"/>
                    <a:pt x="1089" y="267"/>
                    <a:pt x="1086" y="267"/>
                  </a:cubicBezTo>
                  <a:moveTo>
                    <a:pt x="1020" y="266"/>
                  </a:moveTo>
                  <a:cubicBezTo>
                    <a:pt x="1017" y="266"/>
                    <a:pt x="1014" y="269"/>
                    <a:pt x="1015" y="272"/>
                  </a:cubicBezTo>
                  <a:cubicBezTo>
                    <a:pt x="1016" y="275"/>
                    <a:pt x="1021" y="278"/>
                    <a:pt x="1024" y="279"/>
                  </a:cubicBezTo>
                  <a:cubicBezTo>
                    <a:pt x="1025" y="279"/>
                    <a:pt x="1025" y="279"/>
                    <a:pt x="1025" y="279"/>
                  </a:cubicBezTo>
                  <a:cubicBezTo>
                    <a:pt x="1028" y="279"/>
                    <a:pt x="1030" y="276"/>
                    <a:pt x="1029" y="273"/>
                  </a:cubicBezTo>
                  <a:cubicBezTo>
                    <a:pt x="1028" y="269"/>
                    <a:pt x="1024" y="266"/>
                    <a:pt x="1021" y="266"/>
                  </a:cubicBezTo>
                  <a:cubicBezTo>
                    <a:pt x="1020" y="266"/>
                    <a:pt x="1020" y="266"/>
                    <a:pt x="1020" y="266"/>
                  </a:cubicBezTo>
                  <a:moveTo>
                    <a:pt x="1151" y="262"/>
                  </a:moveTo>
                  <a:cubicBezTo>
                    <a:pt x="1150" y="262"/>
                    <a:pt x="1150" y="262"/>
                    <a:pt x="1150" y="262"/>
                  </a:cubicBezTo>
                  <a:cubicBezTo>
                    <a:pt x="1146" y="262"/>
                    <a:pt x="1144" y="265"/>
                    <a:pt x="1145" y="269"/>
                  </a:cubicBezTo>
                  <a:cubicBezTo>
                    <a:pt x="1146" y="272"/>
                    <a:pt x="1149" y="274"/>
                    <a:pt x="1152" y="274"/>
                  </a:cubicBezTo>
                  <a:cubicBezTo>
                    <a:pt x="1153" y="274"/>
                    <a:pt x="1153" y="274"/>
                    <a:pt x="1153" y="274"/>
                  </a:cubicBezTo>
                  <a:cubicBezTo>
                    <a:pt x="1157" y="274"/>
                    <a:pt x="1159" y="271"/>
                    <a:pt x="1158" y="267"/>
                  </a:cubicBezTo>
                  <a:cubicBezTo>
                    <a:pt x="1157" y="264"/>
                    <a:pt x="1154" y="262"/>
                    <a:pt x="1151" y="262"/>
                  </a:cubicBezTo>
                  <a:moveTo>
                    <a:pt x="953" y="259"/>
                  </a:moveTo>
                  <a:cubicBezTo>
                    <a:pt x="949" y="259"/>
                    <a:pt x="947" y="261"/>
                    <a:pt x="948" y="264"/>
                  </a:cubicBezTo>
                  <a:cubicBezTo>
                    <a:pt x="949" y="268"/>
                    <a:pt x="953" y="271"/>
                    <a:pt x="957" y="272"/>
                  </a:cubicBezTo>
                  <a:cubicBezTo>
                    <a:pt x="958" y="272"/>
                    <a:pt x="958" y="272"/>
                    <a:pt x="958" y="272"/>
                  </a:cubicBezTo>
                  <a:cubicBezTo>
                    <a:pt x="962" y="272"/>
                    <a:pt x="963" y="270"/>
                    <a:pt x="962" y="266"/>
                  </a:cubicBezTo>
                  <a:cubicBezTo>
                    <a:pt x="962" y="263"/>
                    <a:pt x="958" y="260"/>
                    <a:pt x="954" y="259"/>
                  </a:cubicBezTo>
                  <a:cubicBezTo>
                    <a:pt x="953" y="259"/>
                    <a:pt x="953" y="259"/>
                    <a:pt x="953" y="259"/>
                  </a:cubicBezTo>
                  <a:moveTo>
                    <a:pt x="1215" y="251"/>
                  </a:moveTo>
                  <a:cubicBezTo>
                    <a:pt x="1215" y="251"/>
                    <a:pt x="1214" y="251"/>
                    <a:pt x="1214" y="251"/>
                  </a:cubicBezTo>
                  <a:cubicBezTo>
                    <a:pt x="1210" y="252"/>
                    <a:pt x="1208" y="255"/>
                    <a:pt x="1209" y="259"/>
                  </a:cubicBezTo>
                  <a:cubicBezTo>
                    <a:pt x="1209" y="262"/>
                    <a:pt x="1213" y="264"/>
                    <a:pt x="1216" y="264"/>
                  </a:cubicBezTo>
                  <a:cubicBezTo>
                    <a:pt x="1216" y="264"/>
                    <a:pt x="1217" y="264"/>
                    <a:pt x="1217" y="264"/>
                  </a:cubicBezTo>
                  <a:cubicBezTo>
                    <a:pt x="1221" y="263"/>
                    <a:pt x="1223" y="260"/>
                    <a:pt x="1222" y="256"/>
                  </a:cubicBezTo>
                  <a:cubicBezTo>
                    <a:pt x="1221" y="253"/>
                    <a:pt x="1218" y="251"/>
                    <a:pt x="1215" y="251"/>
                  </a:cubicBezTo>
                  <a:moveTo>
                    <a:pt x="3269" y="249"/>
                  </a:moveTo>
                  <a:cubicBezTo>
                    <a:pt x="3264" y="249"/>
                    <a:pt x="3261" y="252"/>
                    <a:pt x="3261" y="256"/>
                  </a:cubicBezTo>
                  <a:cubicBezTo>
                    <a:pt x="3261" y="260"/>
                    <a:pt x="3265" y="263"/>
                    <a:pt x="3269" y="263"/>
                  </a:cubicBezTo>
                  <a:cubicBezTo>
                    <a:pt x="3269" y="263"/>
                    <a:pt x="3269" y="263"/>
                    <a:pt x="3269" y="263"/>
                  </a:cubicBezTo>
                  <a:cubicBezTo>
                    <a:pt x="3273" y="263"/>
                    <a:pt x="3277" y="260"/>
                    <a:pt x="3276" y="256"/>
                  </a:cubicBezTo>
                  <a:cubicBezTo>
                    <a:pt x="3276" y="252"/>
                    <a:pt x="3273" y="249"/>
                    <a:pt x="3269" y="249"/>
                  </a:cubicBezTo>
                  <a:cubicBezTo>
                    <a:pt x="3269" y="249"/>
                    <a:pt x="3269" y="249"/>
                    <a:pt x="3269" y="249"/>
                  </a:cubicBezTo>
                  <a:moveTo>
                    <a:pt x="3342" y="249"/>
                  </a:moveTo>
                  <a:cubicBezTo>
                    <a:pt x="3342" y="249"/>
                    <a:pt x="3342" y="249"/>
                    <a:pt x="3342" y="249"/>
                  </a:cubicBezTo>
                  <a:cubicBezTo>
                    <a:pt x="3338" y="249"/>
                    <a:pt x="3334" y="252"/>
                    <a:pt x="3334" y="256"/>
                  </a:cubicBezTo>
                  <a:cubicBezTo>
                    <a:pt x="3334" y="259"/>
                    <a:pt x="3338" y="262"/>
                    <a:pt x="3342" y="262"/>
                  </a:cubicBezTo>
                  <a:cubicBezTo>
                    <a:pt x="3342" y="262"/>
                    <a:pt x="3342" y="262"/>
                    <a:pt x="3342" y="262"/>
                  </a:cubicBezTo>
                  <a:cubicBezTo>
                    <a:pt x="3347" y="262"/>
                    <a:pt x="3350" y="259"/>
                    <a:pt x="3350" y="255"/>
                  </a:cubicBezTo>
                  <a:cubicBezTo>
                    <a:pt x="3350" y="252"/>
                    <a:pt x="3346" y="249"/>
                    <a:pt x="3342" y="249"/>
                  </a:cubicBezTo>
                  <a:moveTo>
                    <a:pt x="3196" y="249"/>
                  </a:moveTo>
                  <a:cubicBezTo>
                    <a:pt x="3192" y="249"/>
                    <a:pt x="3189" y="252"/>
                    <a:pt x="3189" y="256"/>
                  </a:cubicBezTo>
                  <a:cubicBezTo>
                    <a:pt x="3189" y="260"/>
                    <a:pt x="3192" y="263"/>
                    <a:pt x="3197" y="263"/>
                  </a:cubicBezTo>
                  <a:cubicBezTo>
                    <a:pt x="3197" y="263"/>
                    <a:pt x="3197" y="263"/>
                    <a:pt x="3197" y="263"/>
                  </a:cubicBezTo>
                  <a:cubicBezTo>
                    <a:pt x="3201" y="263"/>
                    <a:pt x="3204" y="260"/>
                    <a:pt x="3204" y="256"/>
                  </a:cubicBezTo>
                  <a:cubicBezTo>
                    <a:pt x="3204" y="252"/>
                    <a:pt x="3200" y="249"/>
                    <a:pt x="3196" y="249"/>
                  </a:cubicBezTo>
                  <a:cubicBezTo>
                    <a:pt x="3196" y="249"/>
                    <a:pt x="3196" y="249"/>
                    <a:pt x="3196" y="249"/>
                  </a:cubicBezTo>
                  <a:moveTo>
                    <a:pt x="883" y="247"/>
                  </a:moveTo>
                  <a:cubicBezTo>
                    <a:pt x="880" y="247"/>
                    <a:pt x="878" y="249"/>
                    <a:pt x="878" y="252"/>
                  </a:cubicBezTo>
                  <a:cubicBezTo>
                    <a:pt x="879" y="256"/>
                    <a:pt x="883" y="259"/>
                    <a:pt x="888" y="260"/>
                  </a:cubicBezTo>
                  <a:cubicBezTo>
                    <a:pt x="888" y="260"/>
                    <a:pt x="889" y="260"/>
                    <a:pt x="889" y="260"/>
                  </a:cubicBezTo>
                  <a:cubicBezTo>
                    <a:pt x="892" y="260"/>
                    <a:pt x="894" y="258"/>
                    <a:pt x="893" y="255"/>
                  </a:cubicBezTo>
                  <a:cubicBezTo>
                    <a:pt x="892" y="252"/>
                    <a:pt x="888" y="248"/>
                    <a:pt x="884" y="248"/>
                  </a:cubicBezTo>
                  <a:cubicBezTo>
                    <a:pt x="884" y="248"/>
                    <a:pt x="883" y="247"/>
                    <a:pt x="883" y="247"/>
                  </a:cubicBezTo>
                  <a:moveTo>
                    <a:pt x="3125" y="247"/>
                  </a:moveTo>
                  <a:cubicBezTo>
                    <a:pt x="3121" y="247"/>
                    <a:pt x="3118" y="251"/>
                    <a:pt x="3118" y="255"/>
                  </a:cubicBezTo>
                  <a:cubicBezTo>
                    <a:pt x="3118" y="259"/>
                    <a:pt x="3121" y="262"/>
                    <a:pt x="3126" y="262"/>
                  </a:cubicBezTo>
                  <a:cubicBezTo>
                    <a:pt x="3126" y="262"/>
                    <a:pt x="3126" y="262"/>
                    <a:pt x="3126" y="262"/>
                  </a:cubicBezTo>
                  <a:cubicBezTo>
                    <a:pt x="3130" y="262"/>
                    <a:pt x="3133" y="259"/>
                    <a:pt x="3133" y="255"/>
                  </a:cubicBezTo>
                  <a:cubicBezTo>
                    <a:pt x="3133" y="251"/>
                    <a:pt x="3129" y="248"/>
                    <a:pt x="3125" y="247"/>
                  </a:cubicBezTo>
                  <a:cubicBezTo>
                    <a:pt x="3125" y="247"/>
                    <a:pt x="3125" y="247"/>
                    <a:pt x="3125" y="247"/>
                  </a:cubicBezTo>
                  <a:moveTo>
                    <a:pt x="3416" y="247"/>
                  </a:moveTo>
                  <a:cubicBezTo>
                    <a:pt x="3416" y="247"/>
                    <a:pt x="3416" y="247"/>
                    <a:pt x="3416" y="247"/>
                  </a:cubicBezTo>
                  <a:cubicBezTo>
                    <a:pt x="3412" y="248"/>
                    <a:pt x="3408" y="250"/>
                    <a:pt x="3408" y="254"/>
                  </a:cubicBezTo>
                  <a:cubicBezTo>
                    <a:pt x="3409" y="257"/>
                    <a:pt x="3412" y="260"/>
                    <a:pt x="3416" y="260"/>
                  </a:cubicBezTo>
                  <a:cubicBezTo>
                    <a:pt x="3416" y="260"/>
                    <a:pt x="3416" y="260"/>
                    <a:pt x="3417" y="260"/>
                  </a:cubicBezTo>
                  <a:cubicBezTo>
                    <a:pt x="3421" y="260"/>
                    <a:pt x="3424" y="257"/>
                    <a:pt x="3424" y="253"/>
                  </a:cubicBezTo>
                  <a:cubicBezTo>
                    <a:pt x="3424" y="250"/>
                    <a:pt x="3420" y="247"/>
                    <a:pt x="3416" y="247"/>
                  </a:cubicBezTo>
                  <a:moveTo>
                    <a:pt x="3056" y="246"/>
                  </a:moveTo>
                  <a:cubicBezTo>
                    <a:pt x="3052" y="246"/>
                    <a:pt x="3049" y="249"/>
                    <a:pt x="3049" y="253"/>
                  </a:cubicBezTo>
                  <a:cubicBezTo>
                    <a:pt x="3049" y="258"/>
                    <a:pt x="3053" y="261"/>
                    <a:pt x="3056" y="261"/>
                  </a:cubicBezTo>
                  <a:cubicBezTo>
                    <a:pt x="3056" y="261"/>
                    <a:pt x="3057" y="261"/>
                    <a:pt x="3057" y="261"/>
                  </a:cubicBezTo>
                  <a:cubicBezTo>
                    <a:pt x="3060" y="261"/>
                    <a:pt x="3063" y="258"/>
                    <a:pt x="3063" y="254"/>
                  </a:cubicBezTo>
                  <a:cubicBezTo>
                    <a:pt x="3063" y="250"/>
                    <a:pt x="3060" y="246"/>
                    <a:pt x="3056" y="246"/>
                  </a:cubicBezTo>
                  <a:cubicBezTo>
                    <a:pt x="3056" y="246"/>
                    <a:pt x="3056" y="246"/>
                    <a:pt x="3056" y="246"/>
                  </a:cubicBezTo>
                  <a:moveTo>
                    <a:pt x="2989" y="245"/>
                  </a:moveTo>
                  <a:cubicBezTo>
                    <a:pt x="2985" y="245"/>
                    <a:pt x="2983" y="248"/>
                    <a:pt x="2983" y="252"/>
                  </a:cubicBezTo>
                  <a:cubicBezTo>
                    <a:pt x="2983" y="256"/>
                    <a:pt x="2986" y="260"/>
                    <a:pt x="2990" y="260"/>
                  </a:cubicBezTo>
                  <a:cubicBezTo>
                    <a:pt x="2990" y="260"/>
                    <a:pt x="2990" y="260"/>
                    <a:pt x="2990" y="260"/>
                  </a:cubicBezTo>
                  <a:cubicBezTo>
                    <a:pt x="2994" y="260"/>
                    <a:pt x="2997" y="257"/>
                    <a:pt x="2996" y="253"/>
                  </a:cubicBezTo>
                  <a:cubicBezTo>
                    <a:pt x="2996" y="248"/>
                    <a:pt x="2993" y="245"/>
                    <a:pt x="2989" y="245"/>
                  </a:cubicBezTo>
                  <a:cubicBezTo>
                    <a:pt x="2989" y="245"/>
                    <a:pt x="2989" y="245"/>
                    <a:pt x="2989" y="245"/>
                  </a:cubicBezTo>
                  <a:moveTo>
                    <a:pt x="3491" y="244"/>
                  </a:moveTo>
                  <a:cubicBezTo>
                    <a:pt x="3490" y="244"/>
                    <a:pt x="3490" y="244"/>
                    <a:pt x="3490" y="244"/>
                  </a:cubicBezTo>
                  <a:cubicBezTo>
                    <a:pt x="3486" y="244"/>
                    <a:pt x="3482" y="247"/>
                    <a:pt x="3483" y="251"/>
                  </a:cubicBezTo>
                  <a:cubicBezTo>
                    <a:pt x="3483" y="254"/>
                    <a:pt x="3486" y="256"/>
                    <a:pt x="3490" y="256"/>
                  </a:cubicBezTo>
                  <a:cubicBezTo>
                    <a:pt x="3490" y="256"/>
                    <a:pt x="3491" y="256"/>
                    <a:pt x="3491" y="256"/>
                  </a:cubicBezTo>
                  <a:cubicBezTo>
                    <a:pt x="3495" y="256"/>
                    <a:pt x="3498" y="253"/>
                    <a:pt x="3498" y="250"/>
                  </a:cubicBezTo>
                  <a:cubicBezTo>
                    <a:pt x="3498" y="247"/>
                    <a:pt x="3495" y="244"/>
                    <a:pt x="3491" y="244"/>
                  </a:cubicBezTo>
                  <a:moveTo>
                    <a:pt x="2925" y="244"/>
                  </a:moveTo>
                  <a:cubicBezTo>
                    <a:pt x="2921" y="244"/>
                    <a:pt x="2919" y="247"/>
                    <a:pt x="2919" y="251"/>
                  </a:cubicBezTo>
                  <a:cubicBezTo>
                    <a:pt x="2919" y="255"/>
                    <a:pt x="2922" y="259"/>
                    <a:pt x="2926" y="259"/>
                  </a:cubicBezTo>
                  <a:cubicBezTo>
                    <a:pt x="2926" y="259"/>
                    <a:pt x="2926" y="259"/>
                    <a:pt x="2926" y="259"/>
                  </a:cubicBezTo>
                  <a:cubicBezTo>
                    <a:pt x="2930" y="259"/>
                    <a:pt x="2932" y="256"/>
                    <a:pt x="2932" y="252"/>
                  </a:cubicBezTo>
                  <a:cubicBezTo>
                    <a:pt x="2932" y="247"/>
                    <a:pt x="2929" y="244"/>
                    <a:pt x="2925" y="244"/>
                  </a:cubicBezTo>
                  <a:cubicBezTo>
                    <a:pt x="2925" y="244"/>
                    <a:pt x="2925" y="244"/>
                    <a:pt x="2925" y="244"/>
                  </a:cubicBezTo>
                  <a:moveTo>
                    <a:pt x="3565" y="239"/>
                  </a:moveTo>
                  <a:cubicBezTo>
                    <a:pt x="3564" y="239"/>
                    <a:pt x="3564" y="239"/>
                    <a:pt x="3564" y="239"/>
                  </a:cubicBezTo>
                  <a:cubicBezTo>
                    <a:pt x="3559" y="239"/>
                    <a:pt x="3556" y="242"/>
                    <a:pt x="3556" y="245"/>
                  </a:cubicBezTo>
                  <a:cubicBezTo>
                    <a:pt x="3557" y="248"/>
                    <a:pt x="3560" y="250"/>
                    <a:pt x="3564" y="250"/>
                  </a:cubicBezTo>
                  <a:cubicBezTo>
                    <a:pt x="3564" y="250"/>
                    <a:pt x="3564" y="250"/>
                    <a:pt x="3565" y="250"/>
                  </a:cubicBezTo>
                  <a:cubicBezTo>
                    <a:pt x="3569" y="250"/>
                    <a:pt x="3572" y="247"/>
                    <a:pt x="3572" y="244"/>
                  </a:cubicBezTo>
                  <a:cubicBezTo>
                    <a:pt x="3572" y="241"/>
                    <a:pt x="3568" y="239"/>
                    <a:pt x="3565" y="239"/>
                  </a:cubicBezTo>
                  <a:moveTo>
                    <a:pt x="2863" y="239"/>
                  </a:moveTo>
                  <a:cubicBezTo>
                    <a:pt x="2860" y="239"/>
                    <a:pt x="2858" y="242"/>
                    <a:pt x="2858" y="246"/>
                  </a:cubicBezTo>
                  <a:cubicBezTo>
                    <a:pt x="2858" y="250"/>
                    <a:pt x="2861" y="254"/>
                    <a:pt x="2865" y="254"/>
                  </a:cubicBezTo>
                  <a:cubicBezTo>
                    <a:pt x="2865" y="254"/>
                    <a:pt x="2865" y="254"/>
                    <a:pt x="2865" y="254"/>
                  </a:cubicBezTo>
                  <a:cubicBezTo>
                    <a:pt x="2869" y="254"/>
                    <a:pt x="2871" y="251"/>
                    <a:pt x="2871" y="247"/>
                  </a:cubicBezTo>
                  <a:cubicBezTo>
                    <a:pt x="2871" y="243"/>
                    <a:pt x="2868" y="239"/>
                    <a:pt x="2864" y="239"/>
                  </a:cubicBezTo>
                  <a:cubicBezTo>
                    <a:pt x="2864" y="239"/>
                    <a:pt x="2864" y="239"/>
                    <a:pt x="2863" y="239"/>
                  </a:cubicBezTo>
                  <a:moveTo>
                    <a:pt x="1279" y="236"/>
                  </a:moveTo>
                  <a:cubicBezTo>
                    <a:pt x="1279" y="236"/>
                    <a:pt x="1278" y="236"/>
                    <a:pt x="1277" y="236"/>
                  </a:cubicBezTo>
                  <a:cubicBezTo>
                    <a:pt x="1274" y="237"/>
                    <a:pt x="1271" y="241"/>
                    <a:pt x="1272" y="245"/>
                  </a:cubicBezTo>
                  <a:cubicBezTo>
                    <a:pt x="1273" y="247"/>
                    <a:pt x="1276" y="249"/>
                    <a:pt x="1279" y="249"/>
                  </a:cubicBezTo>
                  <a:cubicBezTo>
                    <a:pt x="1279" y="249"/>
                    <a:pt x="1280" y="249"/>
                    <a:pt x="1281" y="249"/>
                  </a:cubicBezTo>
                  <a:cubicBezTo>
                    <a:pt x="1284" y="248"/>
                    <a:pt x="1287" y="244"/>
                    <a:pt x="1286" y="241"/>
                  </a:cubicBezTo>
                  <a:cubicBezTo>
                    <a:pt x="1285" y="238"/>
                    <a:pt x="1282" y="236"/>
                    <a:pt x="1279" y="236"/>
                  </a:cubicBezTo>
                  <a:moveTo>
                    <a:pt x="811" y="232"/>
                  </a:moveTo>
                  <a:cubicBezTo>
                    <a:pt x="808" y="232"/>
                    <a:pt x="806" y="234"/>
                    <a:pt x="807" y="236"/>
                  </a:cubicBezTo>
                  <a:cubicBezTo>
                    <a:pt x="807" y="240"/>
                    <a:pt x="812" y="243"/>
                    <a:pt x="816" y="244"/>
                  </a:cubicBezTo>
                  <a:cubicBezTo>
                    <a:pt x="817" y="244"/>
                    <a:pt x="817" y="244"/>
                    <a:pt x="818" y="244"/>
                  </a:cubicBezTo>
                  <a:cubicBezTo>
                    <a:pt x="821" y="244"/>
                    <a:pt x="823" y="243"/>
                    <a:pt x="822" y="240"/>
                  </a:cubicBezTo>
                  <a:cubicBezTo>
                    <a:pt x="821" y="237"/>
                    <a:pt x="817" y="233"/>
                    <a:pt x="813" y="232"/>
                  </a:cubicBezTo>
                  <a:cubicBezTo>
                    <a:pt x="812" y="232"/>
                    <a:pt x="811" y="232"/>
                    <a:pt x="811" y="232"/>
                  </a:cubicBezTo>
                  <a:moveTo>
                    <a:pt x="3638" y="231"/>
                  </a:moveTo>
                  <a:cubicBezTo>
                    <a:pt x="3638" y="231"/>
                    <a:pt x="3637" y="232"/>
                    <a:pt x="3637" y="232"/>
                  </a:cubicBezTo>
                  <a:cubicBezTo>
                    <a:pt x="3632" y="232"/>
                    <a:pt x="3629" y="235"/>
                    <a:pt x="3630" y="238"/>
                  </a:cubicBezTo>
                  <a:cubicBezTo>
                    <a:pt x="3630" y="240"/>
                    <a:pt x="3633" y="242"/>
                    <a:pt x="3636" y="242"/>
                  </a:cubicBezTo>
                  <a:cubicBezTo>
                    <a:pt x="3637" y="242"/>
                    <a:pt x="3637" y="242"/>
                    <a:pt x="3638" y="242"/>
                  </a:cubicBezTo>
                  <a:cubicBezTo>
                    <a:pt x="3642" y="242"/>
                    <a:pt x="3645" y="239"/>
                    <a:pt x="3645" y="236"/>
                  </a:cubicBezTo>
                  <a:cubicBezTo>
                    <a:pt x="3644" y="233"/>
                    <a:pt x="3642" y="231"/>
                    <a:pt x="3638" y="231"/>
                  </a:cubicBezTo>
                  <a:moveTo>
                    <a:pt x="2805" y="229"/>
                  </a:moveTo>
                  <a:cubicBezTo>
                    <a:pt x="2802" y="229"/>
                    <a:pt x="2800" y="232"/>
                    <a:pt x="2800" y="235"/>
                  </a:cubicBezTo>
                  <a:cubicBezTo>
                    <a:pt x="2800" y="239"/>
                    <a:pt x="2803" y="244"/>
                    <a:pt x="2806" y="244"/>
                  </a:cubicBezTo>
                  <a:cubicBezTo>
                    <a:pt x="2807" y="244"/>
                    <a:pt x="2807" y="244"/>
                    <a:pt x="2807" y="244"/>
                  </a:cubicBezTo>
                  <a:cubicBezTo>
                    <a:pt x="2810" y="244"/>
                    <a:pt x="2812" y="242"/>
                    <a:pt x="2812" y="238"/>
                  </a:cubicBezTo>
                  <a:cubicBezTo>
                    <a:pt x="2812" y="234"/>
                    <a:pt x="2809" y="230"/>
                    <a:pt x="2806" y="229"/>
                  </a:cubicBezTo>
                  <a:cubicBezTo>
                    <a:pt x="2805" y="229"/>
                    <a:pt x="2805" y="229"/>
                    <a:pt x="2805" y="229"/>
                  </a:cubicBezTo>
                  <a:moveTo>
                    <a:pt x="3710" y="221"/>
                  </a:moveTo>
                  <a:cubicBezTo>
                    <a:pt x="3710" y="221"/>
                    <a:pt x="3709" y="221"/>
                    <a:pt x="3708" y="221"/>
                  </a:cubicBezTo>
                  <a:cubicBezTo>
                    <a:pt x="3704" y="222"/>
                    <a:pt x="3701" y="225"/>
                    <a:pt x="3701" y="228"/>
                  </a:cubicBezTo>
                  <a:cubicBezTo>
                    <a:pt x="3702" y="230"/>
                    <a:pt x="3705" y="232"/>
                    <a:pt x="3708" y="232"/>
                  </a:cubicBezTo>
                  <a:cubicBezTo>
                    <a:pt x="3708" y="232"/>
                    <a:pt x="3709" y="232"/>
                    <a:pt x="3710" y="231"/>
                  </a:cubicBezTo>
                  <a:cubicBezTo>
                    <a:pt x="3714" y="231"/>
                    <a:pt x="3717" y="228"/>
                    <a:pt x="3716" y="225"/>
                  </a:cubicBezTo>
                  <a:cubicBezTo>
                    <a:pt x="3716" y="223"/>
                    <a:pt x="3713" y="221"/>
                    <a:pt x="3710" y="221"/>
                  </a:cubicBezTo>
                  <a:moveTo>
                    <a:pt x="1343" y="218"/>
                  </a:moveTo>
                  <a:cubicBezTo>
                    <a:pt x="1342" y="218"/>
                    <a:pt x="1342" y="218"/>
                    <a:pt x="1341" y="218"/>
                  </a:cubicBezTo>
                  <a:cubicBezTo>
                    <a:pt x="1337" y="219"/>
                    <a:pt x="1335" y="223"/>
                    <a:pt x="1336" y="227"/>
                  </a:cubicBezTo>
                  <a:cubicBezTo>
                    <a:pt x="1336" y="229"/>
                    <a:pt x="1339" y="231"/>
                    <a:pt x="1342" y="231"/>
                  </a:cubicBezTo>
                  <a:cubicBezTo>
                    <a:pt x="1342" y="231"/>
                    <a:pt x="1343" y="231"/>
                    <a:pt x="1344" y="231"/>
                  </a:cubicBezTo>
                  <a:cubicBezTo>
                    <a:pt x="1347" y="230"/>
                    <a:pt x="1350" y="226"/>
                    <a:pt x="1349" y="222"/>
                  </a:cubicBezTo>
                  <a:cubicBezTo>
                    <a:pt x="1348" y="220"/>
                    <a:pt x="1346" y="218"/>
                    <a:pt x="1343" y="218"/>
                  </a:cubicBezTo>
                  <a:moveTo>
                    <a:pt x="2748" y="215"/>
                  </a:moveTo>
                  <a:cubicBezTo>
                    <a:pt x="2746" y="215"/>
                    <a:pt x="2744" y="217"/>
                    <a:pt x="2744" y="221"/>
                  </a:cubicBezTo>
                  <a:cubicBezTo>
                    <a:pt x="2744" y="225"/>
                    <a:pt x="2747" y="229"/>
                    <a:pt x="2750" y="230"/>
                  </a:cubicBezTo>
                  <a:cubicBezTo>
                    <a:pt x="2750" y="230"/>
                    <a:pt x="2751" y="231"/>
                    <a:pt x="2751" y="231"/>
                  </a:cubicBezTo>
                  <a:cubicBezTo>
                    <a:pt x="2754" y="231"/>
                    <a:pt x="2756" y="228"/>
                    <a:pt x="2756" y="224"/>
                  </a:cubicBezTo>
                  <a:cubicBezTo>
                    <a:pt x="2755" y="220"/>
                    <a:pt x="2753" y="216"/>
                    <a:pt x="2749" y="215"/>
                  </a:cubicBezTo>
                  <a:cubicBezTo>
                    <a:pt x="2749" y="215"/>
                    <a:pt x="2749" y="215"/>
                    <a:pt x="2748" y="215"/>
                  </a:cubicBezTo>
                  <a:moveTo>
                    <a:pt x="737" y="213"/>
                  </a:moveTo>
                  <a:cubicBezTo>
                    <a:pt x="735" y="213"/>
                    <a:pt x="733" y="215"/>
                    <a:pt x="733" y="217"/>
                  </a:cubicBezTo>
                  <a:cubicBezTo>
                    <a:pt x="734" y="220"/>
                    <a:pt x="738" y="224"/>
                    <a:pt x="742" y="225"/>
                  </a:cubicBezTo>
                  <a:cubicBezTo>
                    <a:pt x="743" y="225"/>
                    <a:pt x="744" y="226"/>
                    <a:pt x="745" y="226"/>
                  </a:cubicBezTo>
                  <a:cubicBezTo>
                    <a:pt x="748" y="226"/>
                    <a:pt x="749" y="224"/>
                    <a:pt x="749" y="222"/>
                  </a:cubicBezTo>
                  <a:cubicBezTo>
                    <a:pt x="748" y="218"/>
                    <a:pt x="744" y="215"/>
                    <a:pt x="740" y="214"/>
                  </a:cubicBezTo>
                  <a:cubicBezTo>
                    <a:pt x="739" y="213"/>
                    <a:pt x="738" y="213"/>
                    <a:pt x="737" y="213"/>
                  </a:cubicBezTo>
                  <a:moveTo>
                    <a:pt x="3781" y="208"/>
                  </a:moveTo>
                  <a:cubicBezTo>
                    <a:pt x="3780" y="208"/>
                    <a:pt x="3779" y="208"/>
                    <a:pt x="3778" y="208"/>
                  </a:cubicBezTo>
                  <a:cubicBezTo>
                    <a:pt x="3774" y="209"/>
                    <a:pt x="3771" y="212"/>
                    <a:pt x="3772" y="215"/>
                  </a:cubicBezTo>
                  <a:cubicBezTo>
                    <a:pt x="3772" y="217"/>
                    <a:pt x="3775" y="218"/>
                    <a:pt x="3778" y="218"/>
                  </a:cubicBezTo>
                  <a:cubicBezTo>
                    <a:pt x="3778" y="218"/>
                    <a:pt x="3779" y="218"/>
                    <a:pt x="3780" y="218"/>
                  </a:cubicBezTo>
                  <a:cubicBezTo>
                    <a:pt x="3784" y="217"/>
                    <a:pt x="3787" y="214"/>
                    <a:pt x="3786" y="211"/>
                  </a:cubicBezTo>
                  <a:cubicBezTo>
                    <a:pt x="3786" y="209"/>
                    <a:pt x="3784" y="208"/>
                    <a:pt x="3781" y="208"/>
                  </a:cubicBezTo>
                  <a:moveTo>
                    <a:pt x="2694" y="198"/>
                  </a:moveTo>
                  <a:cubicBezTo>
                    <a:pt x="2691" y="198"/>
                    <a:pt x="2689" y="200"/>
                    <a:pt x="2690" y="203"/>
                  </a:cubicBezTo>
                  <a:cubicBezTo>
                    <a:pt x="2690" y="208"/>
                    <a:pt x="2692" y="212"/>
                    <a:pt x="2695" y="213"/>
                  </a:cubicBezTo>
                  <a:cubicBezTo>
                    <a:pt x="2696" y="213"/>
                    <a:pt x="2696" y="213"/>
                    <a:pt x="2697" y="213"/>
                  </a:cubicBezTo>
                  <a:cubicBezTo>
                    <a:pt x="2699" y="213"/>
                    <a:pt x="2701" y="211"/>
                    <a:pt x="2701" y="207"/>
                  </a:cubicBezTo>
                  <a:cubicBezTo>
                    <a:pt x="2701" y="203"/>
                    <a:pt x="2698" y="199"/>
                    <a:pt x="2695" y="198"/>
                  </a:cubicBezTo>
                  <a:cubicBezTo>
                    <a:pt x="2695" y="198"/>
                    <a:pt x="2694" y="198"/>
                    <a:pt x="2694" y="198"/>
                  </a:cubicBezTo>
                  <a:moveTo>
                    <a:pt x="1406" y="196"/>
                  </a:moveTo>
                  <a:cubicBezTo>
                    <a:pt x="1406" y="196"/>
                    <a:pt x="1405" y="197"/>
                    <a:pt x="1404" y="197"/>
                  </a:cubicBezTo>
                  <a:cubicBezTo>
                    <a:pt x="1400" y="198"/>
                    <a:pt x="1398" y="202"/>
                    <a:pt x="1399" y="206"/>
                  </a:cubicBezTo>
                  <a:cubicBezTo>
                    <a:pt x="1399" y="209"/>
                    <a:pt x="1401" y="210"/>
                    <a:pt x="1404" y="210"/>
                  </a:cubicBezTo>
                  <a:cubicBezTo>
                    <a:pt x="1405" y="210"/>
                    <a:pt x="1406" y="210"/>
                    <a:pt x="1407" y="210"/>
                  </a:cubicBezTo>
                  <a:cubicBezTo>
                    <a:pt x="1410" y="209"/>
                    <a:pt x="1413" y="205"/>
                    <a:pt x="1412" y="201"/>
                  </a:cubicBezTo>
                  <a:cubicBezTo>
                    <a:pt x="1411" y="198"/>
                    <a:pt x="1409" y="196"/>
                    <a:pt x="1406" y="196"/>
                  </a:cubicBezTo>
                  <a:moveTo>
                    <a:pt x="663" y="192"/>
                  </a:moveTo>
                  <a:cubicBezTo>
                    <a:pt x="660" y="192"/>
                    <a:pt x="658" y="194"/>
                    <a:pt x="659" y="196"/>
                  </a:cubicBezTo>
                  <a:cubicBezTo>
                    <a:pt x="659" y="199"/>
                    <a:pt x="663" y="203"/>
                    <a:pt x="667" y="204"/>
                  </a:cubicBezTo>
                  <a:cubicBezTo>
                    <a:pt x="669" y="204"/>
                    <a:pt x="670" y="204"/>
                    <a:pt x="670" y="204"/>
                  </a:cubicBezTo>
                  <a:cubicBezTo>
                    <a:pt x="673" y="204"/>
                    <a:pt x="675" y="203"/>
                    <a:pt x="674" y="201"/>
                  </a:cubicBezTo>
                  <a:cubicBezTo>
                    <a:pt x="674" y="198"/>
                    <a:pt x="670" y="194"/>
                    <a:pt x="666" y="193"/>
                  </a:cubicBezTo>
                  <a:cubicBezTo>
                    <a:pt x="665" y="192"/>
                    <a:pt x="664" y="192"/>
                    <a:pt x="663" y="192"/>
                  </a:cubicBezTo>
                  <a:moveTo>
                    <a:pt x="3849" y="191"/>
                  </a:moveTo>
                  <a:cubicBezTo>
                    <a:pt x="3848" y="191"/>
                    <a:pt x="3847" y="191"/>
                    <a:pt x="3846" y="191"/>
                  </a:cubicBezTo>
                  <a:cubicBezTo>
                    <a:pt x="3842" y="192"/>
                    <a:pt x="3840" y="196"/>
                    <a:pt x="3840" y="198"/>
                  </a:cubicBezTo>
                  <a:cubicBezTo>
                    <a:pt x="3841" y="200"/>
                    <a:pt x="3843" y="202"/>
                    <a:pt x="3846" y="202"/>
                  </a:cubicBezTo>
                  <a:cubicBezTo>
                    <a:pt x="3846" y="202"/>
                    <a:pt x="3847" y="202"/>
                    <a:pt x="3848" y="201"/>
                  </a:cubicBezTo>
                  <a:cubicBezTo>
                    <a:pt x="3852" y="200"/>
                    <a:pt x="3855" y="197"/>
                    <a:pt x="3854" y="194"/>
                  </a:cubicBezTo>
                  <a:cubicBezTo>
                    <a:pt x="3854" y="192"/>
                    <a:pt x="3852" y="191"/>
                    <a:pt x="3849" y="191"/>
                  </a:cubicBezTo>
                  <a:moveTo>
                    <a:pt x="2641" y="178"/>
                  </a:moveTo>
                  <a:cubicBezTo>
                    <a:pt x="2638" y="178"/>
                    <a:pt x="2637" y="180"/>
                    <a:pt x="2637" y="183"/>
                  </a:cubicBezTo>
                  <a:cubicBezTo>
                    <a:pt x="2637" y="188"/>
                    <a:pt x="2639" y="192"/>
                    <a:pt x="2642" y="193"/>
                  </a:cubicBezTo>
                  <a:cubicBezTo>
                    <a:pt x="2643" y="193"/>
                    <a:pt x="2643" y="194"/>
                    <a:pt x="2644" y="194"/>
                  </a:cubicBezTo>
                  <a:cubicBezTo>
                    <a:pt x="2646" y="194"/>
                    <a:pt x="2648" y="191"/>
                    <a:pt x="2648" y="188"/>
                  </a:cubicBezTo>
                  <a:cubicBezTo>
                    <a:pt x="2648" y="184"/>
                    <a:pt x="2645" y="179"/>
                    <a:pt x="2642" y="178"/>
                  </a:cubicBezTo>
                  <a:cubicBezTo>
                    <a:pt x="2642" y="178"/>
                    <a:pt x="2641" y="178"/>
                    <a:pt x="2641" y="178"/>
                  </a:cubicBezTo>
                  <a:moveTo>
                    <a:pt x="1469" y="173"/>
                  </a:moveTo>
                  <a:cubicBezTo>
                    <a:pt x="1469" y="173"/>
                    <a:pt x="1468" y="173"/>
                    <a:pt x="1467" y="174"/>
                  </a:cubicBezTo>
                  <a:cubicBezTo>
                    <a:pt x="1463" y="175"/>
                    <a:pt x="1461" y="179"/>
                    <a:pt x="1461" y="183"/>
                  </a:cubicBezTo>
                  <a:cubicBezTo>
                    <a:pt x="1462" y="186"/>
                    <a:pt x="1464" y="187"/>
                    <a:pt x="1467" y="187"/>
                  </a:cubicBezTo>
                  <a:cubicBezTo>
                    <a:pt x="1468" y="187"/>
                    <a:pt x="1468" y="187"/>
                    <a:pt x="1469" y="187"/>
                  </a:cubicBezTo>
                  <a:cubicBezTo>
                    <a:pt x="1473" y="186"/>
                    <a:pt x="1475" y="181"/>
                    <a:pt x="1475" y="178"/>
                  </a:cubicBezTo>
                  <a:cubicBezTo>
                    <a:pt x="1474" y="175"/>
                    <a:pt x="1472" y="173"/>
                    <a:pt x="1469" y="173"/>
                  </a:cubicBezTo>
                  <a:moveTo>
                    <a:pt x="3915" y="170"/>
                  </a:moveTo>
                  <a:cubicBezTo>
                    <a:pt x="3914" y="170"/>
                    <a:pt x="3913" y="171"/>
                    <a:pt x="3912" y="171"/>
                  </a:cubicBezTo>
                  <a:cubicBezTo>
                    <a:pt x="3908" y="172"/>
                    <a:pt x="3905" y="176"/>
                    <a:pt x="3906" y="178"/>
                  </a:cubicBezTo>
                  <a:cubicBezTo>
                    <a:pt x="3906" y="180"/>
                    <a:pt x="3908" y="182"/>
                    <a:pt x="3911" y="182"/>
                  </a:cubicBezTo>
                  <a:cubicBezTo>
                    <a:pt x="3912" y="182"/>
                    <a:pt x="3913" y="181"/>
                    <a:pt x="3914" y="181"/>
                  </a:cubicBezTo>
                  <a:cubicBezTo>
                    <a:pt x="3918" y="180"/>
                    <a:pt x="3920" y="177"/>
                    <a:pt x="3919" y="174"/>
                  </a:cubicBezTo>
                  <a:cubicBezTo>
                    <a:pt x="3919" y="172"/>
                    <a:pt x="3917" y="170"/>
                    <a:pt x="3915" y="170"/>
                  </a:cubicBezTo>
                  <a:moveTo>
                    <a:pt x="588" y="170"/>
                  </a:moveTo>
                  <a:cubicBezTo>
                    <a:pt x="585" y="170"/>
                    <a:pt x="583" y="171"/>
                    <a:pt x="583" y="173"/>
                  </a:cubicBezTo>
                  <a:cubicBezTo>
                    <a:pt x="584" y="176"/>
                    <a:pt x="587" y="180"/>
                    <a:pt x="592" y="181"/>
                  </a:cubicBezTo>
                  <a:cubicBezTo>
                    <a:pt x="593" y="181"/>
                    <a:pt x="594" y="182"/>
                    <a:pt x="595" y="182"/>
                  </a:cubicBezTo>
                  <a:cubicBezTo>
                    <a:pt x="598" y="182"/>
                    <a:pt x="599" y="180"/>
                    <a:pt x="599" y="178"/>
                  </a:cubicBezTo>
                  <a:cubicBezTo>
                    <a:pt x="599" y="175"/>
                    <a:pt x="595" y="171"/>
                    <a:pt x="591" y="170"/>
                  </a:cubicBezTo>
                  <a:cubicBezTo>
                    <a:pt x="590" y="170"/>
                    <a:pt x="589" y="170"/>
                    <a:pt x="588" y="170"/>
                  </a:cubicBezTo>
                  <a:moveTo>
                    <a:pt x="4935" y="157"/>
                  </a:moveTo>
                  <a:cubicBezTo>
                    <a:pt x="4934" y="157"/>
                    <a:pt x="4934" y="157"/>
                    <a:pt x="4934" y="157"/>
                  </a:cubicBezTo>
                  <a:cubicBezTo>
                    <a:pt x="4932" y="157"/>
                    <a:pt x="4930" y="157"/>
                    <a:pt x="4928" y="157"/>
                  </a:cubicBezTo>
                  <a:cubicBezTo>
                    <a:pt x="4926" y="157"/>
                    <a:pt x="4924" y="157"/>
                    <a:pt x="4923" y="157"/>
                  </a:cubicBezTo>
                  <a:cubicBezTo>
                    <a:pt x="4924" y="158"/>
                    <a:pt x="4927" y="160"/>
                    <a:pt x="4930" y="160"/>
                  </a:cubicBezTo>
                  <a:cubicBezTo>
                    <a:pt x="4930" y="160"/>
                    <a:pt x="4931" y="160"/>
                    <a:pt x="4931" y="160"/>
                  </a:cubicBezTo>
                  <a:cubicBezTo>
                    <a:pt x="4934" y="160"/>
                    <a:pt x="4936" y="159"/>
                    <a:pt x="4935" y="157"/>
                  </a:cubicBezTo>
                  <a:cubicBezTo>
                    <a:pt x="4935" y="157"/>
                    <a:pt x="4935" y="157"/>
                    <a:pt x="4935" y="157"/>
                  </a:cubicBezTo>
                  <a:moveTo>
                    <a:pt x="2588" y="156"/>
                  </a:moveTo>
                  <a:cubicBezTo>
                    <a:pt x="2586" y="156"/>
                    <a:pt x="2585" y="158"/>
                    <a:pt x="2585" y="162"/>
                  </a:cubicBezTo>
                  <a:cubicBezTo>
                    <a:pt x="2585" y="166"/>
                    <a:pt x="2587" y="170"/>
                    <a:pt x="2590" y="172"/>
                  </a:cubicBezTo>
                  <a:cubicBezTo>
                    <a:pt x="2591" y="172"/>
                    <a:pt x="2591" y="172"/>
                    <a:pt x="2592" y="172"/>
                  </a:cubicBezTo>
                  <a:cubicBezTo>
                    <a:pt x="2594" y="172"/>
                    <a:pt x="2596" y="170"/>
                    <a:pt x="2596" y="166"/>
                  </a:cubicBezTo>
                  <a:cubicBezTo>
                    <a:pt x="2596" y="162"/>
                    <a:pt x="2593" y="158"/>
                    <a:pt x="2590" y="156"/>
                  </a:cubicBezTo>
                  <a:cubicBezTo>
                    <a:pt x="2590" y="156"/>
                    <a:pt x="2589" y="156"/>
                    <a:pt x="2588" y="156"/>
                  </a:cubicBezTo>
                  <a:moveTo>
                    <a:pt x="4925" y="152"/>
                  </a:moveTo>
                  <a:cubicBezTo>
                    <a:pt x="4922" y="152"/>
                    <a:pt x="4921" y="154"/>
                    <a:pt x="4922" y="155"/>
                  </a:cubicBezTo>
                  <a:cubicBezTo>
                    <a:pt x="4922" y="156"/>
                    <a:pt x="4922" y="156"/>
                    <a:pt x="4922" y="156"/>
                  </a:cubicBezTo>
                  <a:cubicBezTo>
                    <a:pt x="4923" y="156"/>
                    <a:pt x="4924" y="156"/>
                    <a:pt x="4926" y="156"/>
                  </a:cubicBezTo>
                  <a:cubicBezTo>
                    <a:pt x="4928" y="156"/>
                    <a:pt x="4930" y="156"/>
                    <a:pt x="4932" y="156"/>
                  </a:cubicBezTo>
                  <a:cubicBezTo>
                    <a:pt x="4933" y="156"/>
                    <a:pt x="4934" y="156"/>
                    <a:pt x="4934" y="156"/>
                  </a:cubicBezTo>
                  <a:cubicBezTo>
                    <a:pt x="4933" y="154"/>
                    <a:pt x="4930" y="153"/>
                    <a:pt x="4927" y="152"/>
                  </a:cubicBezTo>
                  <a:cubicBezTo>
                    <a:pt x="4926" y="152"/>
                    <a:pt x="4926" y="152"/>
                    <a:pt x="4925" y="152"/>
                  </a:cubicBezTo>
                  <a:moveTo>
                    <a:pt x="1532" y="149"/>
                  </a:moveTo>
                  <a:cubicBezTo>
                    <a:pt x="1532" y="149"/>
                    <a:pt x="1531" y="149"/>
                    <a:pt x="1530" y="149"/>
                  </a:cubicBezTo>
                  <a:cubicBezTo>
                    <a:pt x="1526" y="151"/>
                    <a:pt x="1524" y="155"/>
                    <a:pt x="1524" y="159"/>
                  </a:cubicBezTo>
                  <a:cubicBezTo>
                    <a:pt x="1525" y="161"/>
                    <a:pt x="1527" y="163"/>
                    <a:pt x="1529" y="163"/>
                  </a:cubicBezTo>
                  <a:cubicBezTo>
                    <a:pt x="1530" y="163"/>
                    <a:pt x="1531" y="163"/>
                    <a:pt x="1532" y="163"/>
                  </a:cubicBezTo>
                  <a:cubicBezTo>
                    <a:pt x="1535" y="161"/>
                    <a:pt x="1538" y="157"/>
                    <a:pt x="1537" y="153"/>
                  </a:cubicBezTo>
                  <a:cubicBezTo>
                    <a:pt x="1537" y="151"/>
                    <a:pt x="1535" y="149"/>
                    <a:pt x="1532" y="149"/>
                  </a:cubicBezTo>
                  <a:moveTo>
                    <a:pt x="512" y="146"/>
                  </a:moveTo>
                  <a:cubicBezTo>
                    <a:pt x="509" y="146"/>
                    <a:pt x="507" y="148"/>
                    <a:pt x="508" y="150"/>
                  </a:cubicBezTo>
                  <a:cubicBezTo>
                    <a:pt x="508" y="153"/>
                    <a:pt x="511" y="156"/>
                    <a:pt x="516" y="158"/>
                  </a:cubicBezTo>
                  <a:cubicBezTo>
                    <a:pt x="517" y="158"/>
                    <a:pt x="518" y="158"/>
                    <a:pt x="519" y="158"/>
                  </a:cubicBezTo>
                  <a:cubicBezTo>
                    <a:pt x="522" y="158"/>
                    <a:pt x="524" y="157"/>
                    <a:pt x="523" y="155"/>
                  </a:cubicBezTo>
                  <a:cubicBezTo>
                    <a:pt x="523" y="152"/>
                    <a:pt x="520" y="148"/>
                    <a:pt x="515" y="147"/>
                  </a:cubicBezTo>
                  <a:cubicBezTo>
                    <a:pt x="514" y="146"/>
                    <a:pt x="513" y="146"/>
                    <a:pt x="512" y="146"/>
                  </a:cubicBezTo>
                  <a:moveTo>
                    <a:pt x="3977" y="146"/>
                  </a:moveTo>
                  <a:cubicBezTo>
                    <a:pt x="3976" y="146"/>
                    <a:pt x="3975" y="146"/>
                    <a:pt x="3974" y="146"/>
                  </a:cubicBezTo>
                  <a:cubicBezTo>
                    <a:pt x="3971" y="148"/>
                    <a:pt x="3968" y="152"/>
                    <a:pt x="3969" y="155"/>
                  </a:cubicBezTo>
                  <a:cubicBezTo>
                    <a:pt x="3969" y="157"/>
                    <a:pt x="3971" y="158"/>
                    <a:pt x="3973" y="158"/>
                  </a:cubicBezTo>
                  <a:cubicBezTo>
                    <a:pt x="3974" y="158"/>
                    <a:pt x="3975" y="158"/>
                    <a:pt x="3976" y="157"/>
                  </a:cubicBezTo>
                  <a:cubicBezTo>
                    <a:pt x="3980" y="156"/>
                    <a:pt x="3982" y="152"/>
                    <a:pt x="3982" y="149"/>
                  </a:cubicBezTo>
                  <a:cubicBezTo>
                    <a:pt x="3981" y="147"/>
                    <a:pt x="3979" y="146"/>
                    <a:pt x="3977" y="146"/>
                  </a:cubicBezTo>
                  <a:moveTo>
                    <a:pt x="4862" y="143"/>
                  </a:moveTo>
                  <a:cubicBezTo>
                    <a:pt x="4859" y="143"/>
                    <a:pt x="4858" y="144"/>
                    <a:pt x="4859" y="146"/>
                  </a:cubicBezTo>
                  <a:cubicBezTo>
                    <a:pt x="4860" y="148"/>
                    <a:pt x="4864" y="150"/>
                    <a:pt x="4867" y="150"/>
                  </a:cubicBezTo>
                  <a:cubicBezTo>
                    <a:pt x="4868" y="151"/>
                    <a:pt x="4869" y="151"/>
                    <a:pt x="4869" y="151"/>
                  </a:cubicBezTo>
                  <a:cubicBezTo>
                    <a:pt x="4872" y="151"/>
                    <a:pt x="4873" y="150"/>
                    <a:pt x="4872" y="148"/>
                  </a:cubicBezTo>
                  <a:cubicBezTo>
                    <a:pt x="4871" y="146"/>
                    <a:pt x="4867" y="144"/>
                    <a:pt x="4864" y="143"/>
                  </a:cubicBezTo>
                  <a:cubicBezTo>
                    <a:pt x="4863" y="143"/>
                    <a:pt x="4862" y="143"/>
                    <a:pt x="4862" y="143"/>
                  </a:cubicBezTo>
                  <a:moveTo>
                    <a:pt x="2537" y="133"/>
                  </a:moveTo>
                  <a:cubicBezTo>
                    <a:pt x="2535" y="133"/>
                    <a:pt x="2533" y="135"/>
                    <a:pt x="2533" y="139"/>
                  </a:cubicBezTo>
                  <a:cubicBezTo>
                    <a:pt x="2533" y="143"/>
                    <a:pt x="2536" y="147"/>
                    <a:pt x="2539" y="149"/>
                  </a:cubicBezTo>
                  <a:cubicBezTo>
                    <a:pt x="2539" y="149"/>
                    <a:pt x="2540" y="149"/>
                    <a:pt x="2540" y="149"/>
                  </a:cubicBezTo>
                  <a:cubicBezTo>
                    <a:pt x="2542" y="149"/>
                    <a:pt x="2544" y="147"/>
                    <a:pt x="2544" y="144"/>
                  </a:cubicBezTo>
                  <a:cubicBezTo>
                    <a:pt x="2544" y="139"/>
                    <a:pt x="2542" y="135"/>
                    <a:pt x="2539" y="134"/>
                  </a:cubicBezTo>
                  <a:cubicBezTo>
                    <a:pt x="2538" y="133"/>
                    <a:pt x="2538" y="133"/>
                    <a:pt x="2537" y="133"/>
                  </a:cubicBezTo>
                  <a:moveTo>
                    <a:pt x="4799" y="131"/>
                  </a:moveTo>
                  <a:cubicBezTo>
                    <a:pt x="4797" y="131"/>
                    <a:pt x="4796" y="132"/>
                    <a:pt x="4796" y="134"/>
                  </a:cubicBezTo>
                  <a:cubicBezTo>
                    <a:pt x="4797" y="136"/>
                    <a:pt x="4801" y="138"/>
                    <a:pt x="4805" y="139"/>
                  </a:cubicBezTo>
                  <a:cubicBezTo>
                    <a:pt x="4806" y="139"/>
                    <a:pt x="4807" y="139"/>
                    <a:pt x="4807" y="139"/>
                  </a:cubicBezTo>
                  <a:cubicBezTo>
                    <a:pt x="4809" y="139"/>
                    <a:pt x="4810" y="138"/>
                    <a:pt x="4810" y="136"/>
                  </a:cubicBezTo>
                  <a:cubicBezTo>
                    <a:pt x="4808" y="134"/>
                    <a:pt x="4805" y="132"/>
                    <a:pt x="4801" y="131"/>
                  </a:cubicBezTo>
                  <a:cubicBezTo>
                    <a:pt x="4800" y="131"/>
                    <a:pt x="4800" y="131"/>
                    <a:pt x="4799" y="131"/>
                  </a:cubicBezTo>
                  <a:moveTo>
                    <a:pt x="1595" y="124"/>
                  </a:moveTo>
                  <a:cubicBezTo>
                    <a:pt x="1594" y="124"/>
                    <a:pt x="1594" y="124"/>
                    <a:pt x="1593" y="124"/>
                  </a:cubicBezTo>
                  <a:cubicBezTo>
                    <a:pt x="1589" y="126"/>
                    <a:pt x="1586" y="130"/>
                    <a:pt x="1587" y="134"/>
                  </a:cubicBezTo>
                  <a:cubicBezTo>
                    <a:pt x="1587" y="137"/>
                    <a:pt x="1589" y="139"/>
                    <a:pt x="1592" y="139"/>
                  </a:cubicBezTo>
                  <a:cubicBezTo>
                    <a:pt x="1592" y="139"/>
                    <a:pt x="1593" y="138"/>
                    <a:pt x="1594" y="138"/>
                  </a:cubicBezTo>
                  <a:cubicBezTo>
                    <a:pt x="1598" y="137"/>
                    <a:pt x="1600" y="132"/>
                    <a:pt x="1600" y="129"/>
                  </a:cubicBezTo>
                  <a:cubicBezTo>
                    <a:pt x="1600" y="126"/>
                    <a:pt x="1598" y="124"/>
                    <a:pt x="1595" y="124"/>
                  </a:cubicBezTo>
                  <a:moveTo>
                    <a:pt x="437" y="123"/>
                  </a:moveTo>
                  <a:cubicBezTo>
                    <a:pt x="434" y="123"/>
                    <a:pt x="432" y="124"/>
                    <a:pt x="432" y="126"/>
                  </a:cubicBezTo>
                  <a:cubicBezTo>
                    <a:pt x="432" y="129"/>
                    <a:pt x="435" y="133"/>
                    <a:pt x="440" y="134"/>
                  </a:cubicBezTo>
                  <a:cubicBezTo>
                    <a:pt x="441" y="134"/>
                    <a:pt x="442" y="135"/>
                    <a:pt x="443" y="135"/>
                  </a:cubicBezTo>
                  <a:cubicBezTo>
                    <a:pt x="446" y="135"/>
                    <a:pt x="448" y="133"/>
                    <a:pt x="448" y="131"/>
                  </a:cubicBezTo>
                  <a:cubicBezTo>
                    <a:pt x="448" y="128"/>
                    <a:pt x="444" y="125"/>
                    <a:pt x="440" y="123"/>
                  </a:cubicBezTo>
                  <a:cubicBezTo>
                    <a:pt x="439" y="123"/>
                    <a:pt x="438" y="123"/>
                    <a:pt x="437" y="123"/>
                  </a:cubicBezTo>
                  <a:moveTo>
                    <a:pt x="4737" y="117"/>
                  </a:moveTo>
                  <a:cubicBezTo>
                    <a:pt x="4734" y="117"/>
                    <a:pt x="4733" y="118"/>
                    <a:pt x="4734" y="120"/>
                  </a:cubicBezTo>
                  <a:cubicBezTo>
                    <a:pt x="4735" y="122"/>
                    <a:pt x="4739" y="125"/>
                    <a:pt x="4743" y="125"/>
                  </a:cubicBezTo>
                  <a:cubicBezTo>
                    <a:pt x="4744" y="126"/>
                    <a:pt x="4744" y="126"/>
                    <a:pt x="4745" y="126"/>
                  </a:cubicBezTo>
                  <a:cubicBezTo>
                    <a:pt x="4747" y="126"/>
                    <a:pt x="4748" y="125"/>
                    <a:pt x="4747" y="123"/>
                  </a:cubicBezTo>
                  <a:cubicBezTo>
                    <a:pt x="4746" y="121"/>
                    <a:pt x="4742" y="118"/>
                    <a:pt x="4739" y="117"/>
                  </a:cubicBezTo>
                  <a:cubicBezTo>
                    <a:pt x="4738" y="117"/>
                    <a:pt x="4737" y="117"/>
                    <a:pt x="4737" y="117"/>
                  </a:cubicBezTo>
                  <a:moveTo>
                    <a:pt x="4036" y="116"/>
                  </a:moveTo>
                  <a:cubicBezTo>
                    <a:pt x="4035" y="116"/>
                    <a:pt x="4034" y="117"/>
                    <a:pt x="4033" y="117"/>
                  </a:cubicBezTo>
                  <a:cubicBezTo>
                    <a:pt x="4030" y="119"/>
                    <a:pt x="4028" y="123"/>
                    <a:pt x="4028" y="126"/>
                  </a:cubicBezTo>
                  <a:cubicBezTo>
                    <a:pt x="4029" y="129"/>
                    <a:pt x="4030" y="130"/>
                    <a:pt x="4033" y="130"/>
                  </a:cubicBezTo>
                  <a:cubicBezTo>
                    <a:pt x="4034" y="130"/>
                    <a:pt x="4035" y="130"/>
                    <a:pt x="4036" y="129"/>
                  </a:cubicBezTo>
                  <a:cubicBezTo>
                    <a:pt x="4039" y="127"/>
                    <a:pt x="4041" y="123"/>
                    <a:pt x="4040" y="120"/>
                  </a:cubicBezTo>
                  <a:cubicBezTo>
                    <a:pt x="4040" y="118"/>
                    <a:pt x="4038" y="116"/>
                    <a:pt x="4036" y="116"/>
                  </a:cubicBezTo>
                  <a:moveTo>
                    <a:pt x="2486" y="110"/>
                  </a:moveTo>
                  <a:cubicBezTo>
                    <a:pt x="2484" y="110"/>
                    <a:pt x="2482" y="112"/>
                    <a:pt x="2482" y="116"/>
                  </a:cubicBezTo>
                  <a:cubicBezTo>
                    <a:pt x="2482" y="120"/>
                    <a:pt x="2484" y="124"/>
                    <a:pt x="2487" y="125"/>
                  </a:cubicBezTo>
                  <a:cubicBezTo>
                    <a:pt x="2488" y="126"/>
                    <a:pt x="2488" y="126"/>
                    <a:pt x="2489" y="126"/>
                  </a:cubicBezTo>
                  <a:cubicBezTo>
                    <a:pt x="2491" y="126"/>
                    <a:pt x="2493" y="124"/>
                    <a:pt x="2493" y="120"/>
                  </a:cubicBezTo>
                  <a:cubicBezTo>
                    <a:pt x="2493" y="116"/>
                    <a:pt x="2491" y="112"/>
                    <a:pt x="2488" y="111"/>
                  </a:cubicBezTo>
                  <a:cubicBezTo>
                    <a:pt x="2487" y="110"/>
                    <a:pt x="2486" y="110"/>
                    <a:pt x="2486" y="110"/>
                  </a:cubicBezTo>
                  <a:moveTo>
                    <a:pt x="4675" y="102"/>
                  </a:moveTo>
                  <a:cubicBezTo>
                    <a:pt x="4673" y="102"/>
                    <a:pt x="4671" y="104"/>
                    <a:pt x="4672" y="106"/>
                  </a:cubicBezTo>
                  <a:cubicBezTo>
                    <a:pt x="4674" y="108"/>
                    <a:pt x="4677" y="110"/>
                    <a:pt x="4681" y="111"/>
                  </a:cubicBezTo>
                  <a:cubicBezTo>
                    <a:pt x="4682" y="111"/>
                    <a:pt x="4683" y="112"/>
                    <a:pt x="4683" y="112"/>
                  </a:cubicBezTo>
                  <a:cubicBezTo>
                    <a:pt x="4685" y="112"/>
                    <a:pt x="4686" y="111"/>
                    <a:pt x="4685" y="109"/>
                  </a:cubicBezTo>
                  <a:cubicBezTo>
                    <a:pt x="4684" y="106"/>
                    <a:pt x="4680" y="104"/>
                    <a:pt x="4677" y="103"/>
                  </a:cubicBezTo>
                  <a:cubicBezTo>
                    <a:pt x="4676" y="102"/>
                    <a:pt x="4676" y="102"/>
                    <a:pt x="4675" y="102"/>
                  </a:cubicBezTo>
                  <a:moveTo>
                    <a:pt x="362" y="100"/>
                  </a:moveTo>
                  <a:cubicBezTo>
                    <a:pt x="359" y="100"/>
                    <a:pt x="357" y="102"/>
                    <a:pt x="356" y="104"/>
                  </a:cubicBezTo>
                  <a:cubicBezTo>
                    <a:pt x="356" y="107"/>
                    <a:pt x="360" y="110"/>
                    <a:pt x="364" y="111"/>
                  </a:cubicBezTo>
                  <a:cubicBezTo>
                    <a:pt x="365" y="112"/>
                    <a:pt x="366" y="112"/>
                    <a:pt x="367" y="112"/>
                  </a:cubicBezTo>
                  <a:cubicBezTo>
                    <a:pt x="370" y="112"/>
                    <a:pt x="372" y="110"/>
                    <a:pt x="372" y="108"/>
                  </a:cubicBezTo>
                  <a:cubicBezTo>
                    <a:pt x="372" y="105"/>
                    <a:pt x="369" y="102"/>
                    <a:pt x="365" y="101"/>
                  </a:cubicBezTo>
                  <a:cubicBezTo>
                    <a:pt x="364" y="100"/>
                    <a:pt x="363" y="100"/>
                    <a:pt x="362" y="100"/>
                  </a:cubicBezTo>
                  <a:moveTo>
                    <a:pt x="1658" y="99"/>
                  </a:moveTo>
                  <a:cubicBezTo>
                    <a:pt x="1657" y="99"/>
                    <a:pt x="1657" y="99"/>
                    <a:pt x="1656" y="100"/>
                  </a:cubicBezTo>
                  <a:cubicBezTo>
                    <a:pt x="1652" y="101"/>
                    <a:pt x="1649" y="105"/>
                    <a:pt x="1650" y="109"/>
                  </a:cubicBezTo>
                  <a:cubicBezTo>
                    <a:pt x="1650" y="112"/>
                    <a:pt x="1652" y="114"/>
                    <a:pt x="1654" y="114"/>
                  </a:cubicBezTo>
                  <a:cubicBezTo>
                    <a:pt x="1655" y="114"/>
                    <a:pt x="1656" y="114"/>
                    <a:pt x="1657" y="114"/>
                  </a:cubicBezTo>
                  <a:cubicBezTo>
                    <a:pt x="1660" y="112"/>
                    <a:pt x="1663" y="108"/>
                    <a:pt x="1663" y="104"/>
                  </a:cubicBezTo>
                  <a:cubicBezTo>
                    <a:pt x="1663" y="101"/>
                    <a:pt x="1661" y="99"/>
                    <a:pt x="1658" y="99"/>
                  </a:cubicBezTo>
                  <a:moveTo>
                    <a:pt x="4614" y="88"/>
                  </a:moveTo>
                  <a:cubicBezTo>
                    <a:pt x="4611" y="88"/>
                    <a:pt x="4610" y="89"/>
                    <a:pt x="4611" y="91"/>
                  </a:cubicBezTo>
                  <a:cubicBezTo>
                    <a:pt x="4612" y="94"/>
                    <a:pt x="4616" y="96"/>
                    <a:pt x="4620" y="97"/>
                  </a:cubicBezTo>
                  <a:cubicBezTo>
                    <a:pt x="4620" y="97"/>
                    <a:pt x="4621" y="98"/>
                    <a:pt x="4621" y="98"/>
                  </a:cubicBezTo>
                  <a:cubicBezTo>
                    <a:pt x="4624" y="98"/>
                    <a:pt x="4625" y="96"/>
                    <a:pt x="4624" y="94"/>
                  </a:cubicBezTo>
                  <a:cubicBezTo>
                    <a:pt x="4623" y="92"/>
                    <a:pt x="4619" y="89"/>
                    <a:pt x="4615" y="88"/>
                  </a:cubicBezTo>
                  <a:cubicBezTo>
                    <a:pt x="4615" y="88"/>
                    <a:pt x="4614" y="88"/>
                    <a:pt x="4614" y="88"/>
                  </a:cubicBezTo>
                  <a:moveTo>
                    <a:pt x="2435" y="87"/>
                  </a:moveTo>
                  <a:cubicBezTo>
                    <a:pt x="2432" y="87"/>
                    <a:pt x="2431" y="90"/>
                    <a:pt x="2431" y="93"/>
                  </a:cubicBezTo>
                  <a:cubicBezTo>
                    <a:pt x="2431" y="97"/>
                    <a:pt x="2433" y="101"/>
                    <a:pt x="2436" y="103"/>
                  </a:cubicBezTo>
                  <a:cubicBezTo>
                    <a:pt x="2436" y="103"/>
                    <a:pt x="2437" y="103"/>
                    <a:pt x="2437" y="103"/>
                  </a:cubicBezTo>
                  <a:cubicBezTo>
                    <a:pt x="2440" y="103"/>
                    <a:pt x="2441" y="101"/>
                    <a:pt x="2442" y="98"/>
                  </a:cubicBezTo>
                  <a:cubicBezTo>
                    <a:pt x="2442" y="93"/>
                    <a:pt x="2439" y="89"/>
                    <a:pt x="2436" y="88"/>
                  </a:cubicBezTo>
                  <a:cubicBezTo>
                    <a:pt x="2436" y="88"/>
                    <a:pt x="2435" y="87"/>
                    <a:pt x="2435" y="87"/>
                  </a:cubicBezTo>
                  <a:moveTo>
                    <a:pt x="4091" y="87"/>
                  </a:moveTo>
                  <a:cubicBezTo>
                    <a:pt x="4090" y="87"/>
                    <a:pt x="4089" y="87"/>
                    <a:pt x="4089" y="87"/>
                  </a:cubicBezTo>
                  <a:cubicBezTo>
                    <a:pt x="4085" y="89"/>
                    <a:pt x="4083" y="93"/>
                    <a:pt x="4084" y="97"/>
                  </a:cubicBezTo>
                  <a:cubicBezTo>
                    <a:pt x="4085" y="99"/>
                    <a:pt x="4087" y="101"/>
                    <a:pt x="4089" y="101"/>
                  </a:cubicBezTo>
                  <a:cubicBezTo>
                    <a:pt x="4090" y="101"/>
                    <a:pt x="4090" y="101"/>
                    <a:pt x="4091" y="100"/>
                  </a:cubicBezTo>
                  <a:cubicBezTo>
                    <a:pt x="4094" y="99"/>
                    <a:pt x="4096" y="95"/>
                    <a:pt x="4096" y="91"/>
                  </a:cubicBezTo>
                  <a:cubicBezTo>
                    <a:pt x="4095" y="88"/>
                    <a:pt x="4093" y="87"/>
                    <a:pt x="4091" y="87"/>
                  </a:cubicBezTo>
                  <a:moveTo>
                    <a:pt x="287" y="79"/>
                  </a:moveTo>
                  <a:cubicBezTo>
                    <a:pt x="284" y="79"/>
                    <a:pt x="282" y="81"/>
                    <a:pt x="282" y="83"/>
                  </a:cubicBezTo>
                  <a:cubicBezTo>
                    <a:pt x="281" y="86"/>
                    <a:pt x="285" y="89"/>
                    <a:pt x="289" y="90"/>
                  </a:cubicBezTo>
                  <a:cubicBezTo>
                    <a:pt x="290" y="90"/>
                    <a:pt x="291" y="91"/>
                    <a:pt x="292" y="91"/>
                  </a:cubicBezTo>
                  <a:cubicBezTo>
                    <a:pt x="295" y="91"/>
                    <a:pt x="297" y="89"/>
                    <a:pt x="297" y="87"/>
                  </a:cubicBezTo>
                  <a:cubicBezTo>
                    <a:pt x="298" y="84"/>
                    <a:pt x="295" y="81"/>
                    <a:pt x="290" y="80"/>
                  </a:cubicBezTo>
                  <a:cubicBezTo>
                    <a:pt x="289" y="79"/>
                    <a:pt x="288" y="79"/>
                    <a:pt x="287" y="79"/>
                  </a:cubicBezTo>
                  <a:moveTo>
                    <a:pt x="1721" y="76"/>
                  </a:moveTo>
                  <a:cubicBezTo>
                    <a:pt x="1720" y="76"/>
                    <a:pt x="1719" y="76"/>
                    <a:pt x="1719" y="76"/>
                  </a:cubicBezTo>
                  <a:cubicBezTo>
                    <a:pt x="1715" y="77"/>
                    <a:pt x="1712" y="82"/>
                    <a:pt x="1712" y="86"/>
                  </a:cubicBezTo>
                  <a:cubicBezTo>
                    <a:pt x="1712" y="89"/>
                    <a:pt x="1714" y="91"/>
                    <a:pt x="1717" y="91"/>
                  </a:cubicBezTo>
                  <a:cubicBezTo>
                    <a:pt x="1718" y="91"/>
                    <a:pt x="1718" y="91"/>
                    <a:pt x="1719" y="90"/>
                  </a:cubicBezTo>
                  <a:cubicBezTo>
                    <a:pt x="1723" y="89"/>
                    <a:pt x="1726" y="85"/>
                    <a:pt x="1725" y="81"/>
                  </a:cubicBezTo>
                  <a:cubicBezTo>
                    <a:pt x="1725" y="78"/>
                    <a:pt x="1723" y="76"/>
                    <a:pt x="1721" y="76"/>
                  </a:cubicBezTo>
                  <a:moveTo>
                    <a:pt x="4553" y="73"/>
                  </a:moveTo>
                  <a:cubicBezTo>
                    <a:pt x="4550" y="73"/>
                    <a:pt x="4549" y="75"/>
                    <a:pt x="4550" y="78"/>
                  </a:cubicBezTo>
                  <a:cubicBezTo>
                    <a:pt x="4551" y="81"/>
                    <a:pt x="4555" y="83"/>
                    <a:pt x="4558" y="84"/>
                  </a:cubicBezTo>
                  <a:cubicBezTo>
                    <a:pt x="4559" y="84"/>
                    <a:pt x="4560" y="84"/>
                    <a:pt x="4560" y="84"/>
                  </a:cubicBezTo>
                  <a:cubicBezTo>
                    <a:pt x="4563" y="84"/>
                    <a:pt x="4564" y="83"/>
                    <a:pt x="4563" y="80"/>
                  </a:cubicBezTo>
                  <a:cubicBezTo>
                    <a:pt x="4562" y="78"/>
                    <a:pt x="4558" y="74"/>
                    <a:pt x="4554" y="74"/>
                  </a:cubicBezTo>
                  <a:cubicBezTo>
                    <a:pt x="4554" y="74"/>
                    <a:pt x="4553" y="73"/>
                    <a:pt x="4553" y="73"/>
                  </a:cubicBezTo>
                  <a:moveTo>
                    <a:pt x="2383" y="66"/>
                  </a:moveTo>
                  <a:cubicBezTo>
                    <a:pt x="2380" y="66"/>
                    <a:pt x="2379" y="68"/>
                    <a:pt x="2378" y="71"/>
                  </a:cubicBezTo>
                  <a:cubicBezTo>
                    <a:pt x="2378" y="75"/>
                    <a:pt x="2381" y="80"/>
                    <a:pt x="2384" y="81"/>
                  </a:cubicBezTo>
                  <a:cubicBezTo>
                    <a:pt x="2384" y="81"/>
                    <a:pt x="2385" y="81"/>
                    <a:pt x="2385" y="81"/>
                  </a:cubicBezTo>
                  <a:cubicBezTo>
                    <a:pt x="2388" y="81"/>
                    <a:pt x="2389" y="79"/>
                    <a:pt x="2390" y="76"/>
                  </a:cubicBezTo>
                  <a:cubicBezTo>
                    <a:pt x="2390" y="72"/>
                    <a:pt x="2387" y="67"/>
                    <a:pt x="2384" y="66"/>
                  </a:cubicBezTo>
                  <a:cubicBezTo>
                    <a:pt x="2384" y="66"/>
                    <a:pt x="2383" y="66"/>
                    <a:pt x="2383" y="66"/>
                  </a:cubicBezTo>
                  <a:moveTo>
                    <a:pt x="4146" y="65"/>
                  </a:moveTo>
                  <a:cubicBezTo>
                    <a:pt x="4145" y="65"/>
                    <a:pt x="4145" y="65"/>
                    <a:pt x="4144" y="65"/>
                  </a:cubicBezTo>
                  <a:cubicBezTo>
                    <a:pt x="4141" y="66"/>
                    <a:pt x="4139" y="70"/>
                    <a:pt x="4140" y="74"/>
                  </a:cubicBezTo>
                  <a:cubicBezTo>
                    <a:pt x="4140" y="77"/>
                    <a:pt x="4143" y="79"/>
                    <a:pt x="4145" y="79"/>
                  </a:cubicBezTo>
                  <a:cubicBezTo>
                    <a:pt x="4146" y="79"/>
                    <a:pt x="4146" y="79"/>
                    <a:pt x="4147" y="79"/>
                  </a:cubicBezTo>
                  <a:cubicBezTo>
                    <a:pt x="4150" y="78"/>
                    <a:pt x="4152" y="74"/>
                    <a:pt x="4151" y="71"/>
                  </a:cubicBezTo>
                  <a:cubicBezTo>
                    <a:pt x="4151" y="67"/>
                    <a:pt x="4148" y="65"/>
                    <a:pt x="4146" y="65"/>
                  </a:cubicBezTo>
                  <a:moveTo>
                    <a:pt x="4493" y="61"/>
                  </a:moveTo>
                  <a:cubicBezTo>
                    <a:pt x="4490" y="61"/>
                    <a:pt x="4488" y="63"/>
                    <a:pt x="4489" y="66"/>
                  </a:cubicBezTo>
                  <a:cubicBezTo>
                    <a:pt x="4491" y="69"/>
                    <a:pt x="4494" y="72"/>
                    <a:pt x="4498" y="72"/>
                  </a:cubicBezTo>
                  <a:cubicBezTo>
                    <a:pt x="4498" y="72"/>
                    <a:pt x="4499" y="73"/>
                    <a:pt x="4499" y="73"/>
                  </a:cubicBezTo>
                  <a:cubicBezTo>
                    <a:pt x="4502" y="73"/>
                    <a:pt x="4503" y="71"/>
                    <a:pt x="4502" y="68"/>
                  </a:cubicBezTo>
                  <a:cubicBezTo>
                    <a:pt x="4501" y="65"/>
                    <a:pt x="4497" y="62"/>
                    <a:pt x="4494" y="61"/>
                  </a:cubicBezTo>
                  <a:cubicBezTo>
                    <a:pt x="4493" y="61"/>
                    <a:pt x="4493" y="61"/>
                    <a:pt x="4493" y="61"/>
                  </a:cubicBezTo>
                  <a:moveTo>
                    <a:pt x="215" y="61"/>
                  </a:moveTo>
                  <a:cubicBezTo>
                    <a:pt x="212" y="61"/>
                    <a:pt x="209" y="62"/>
                    <a:pt x="209" y="64"/>
                  </a:cubicBezTo>
                  <a:cubicBezTo>
                    <a:pt x="208" y="67"/>
                    <a:pt x="211" y="71"/>
                    <a:pt x="215" y="72"/>
                  </a:cubicBezTo>
                  <a:cubicBezTo>
                    <a:pt x="216" y="72"/>
                    <a:pt x="217" y="72"/>
                    <a:pt x="218" y="72"/>
                  </a:cubicBezTo>
                  <a:cubicBezTo>
                    <a:pt x="221" y="72"/>
                    <a:pt x="224" y="70"/>
                    <a:pt x="224" y="68"/>
                  </a:cubicBezTo>
                  <a:cubicBezTo>
                    <a:pt x="224" y="65"/>
                    <a:pt x="221" y="62"/>
                    <a:pt x="217" y="61"/>
                  </a:cubicBezTo>
                  <a:cubicBezTo>
                    <a:pt x="216" y="61"/>
                    <a:pt x="215" y="61"/>
                    <a:pt x="215" y="61"/>
                  </a:cubicBezTo>
                  <a:moveTo>
                    <a:pt x="1784" y="54"/>
                  </a:moveTo>
                  <a:cubicBezTo>
                    <a:pt x="1783" y="54"/>
                    <a:pt x="1783" y="54"/>
                    <a:pt x="1782" y="54"/>
                  </a:cubicBezTo>
                  <a:cubicBezTo>
                    <a:pt x="1778" y="56"/>
                    <a:pt x="1775" y="60"/>
                    <a:pt x="1775" y="64"/>
                  </a:cubicBezTo>
                  <a:cubicBezTo>
                    <a:pt x="1775" y="67"/>
                    <a:pt x="1777" y="69"/>
                    <a:pt x="1780" y="69"/>
                  </a:cubicBezTo>
                  <a:cubicBezTo>
                    <a:pt x="1781" y="69"/>
                    <a:pt x="1781" y="69"/>
                    <a:pt x="1782" y="69"/>
                  </a:cubicBezTo>
                  <a:cubicBezTo>
                    <a:pt x="1786" y="68"/>
                    <a:pt x="1788" y="63"/>
                    <a:pt x="1788" y="60"/>
                  </a:cubicBezTo>
                  <a:cubicBezTo>
                    <a:pt x="1789" y="56"/>
                    <a:pt x="1787" y="54"/>
                    <a:pt x="1784" y="54"/>
                  </a:cubicBezTo>
                  <a:moveTo>
                    <a:pt x="4202" y="51"/>
                  </a:moveTo>
                  <a:cubicBezTo>
                    <a:pt x="4201" y="51"/>
                    <a:pt x="4201" y="51"/>
                    <a:pt x="4201" y="51"/>
                  </a:cubicBezTo>
                  <a:cubicBezTo>
                    <a:pt x="4197" y="52"/>
                    <a:pt x="4195" y="55"/>
                    <a:pt x="4196" y="59"/>
                  </a:cubicBezTo>
                  <a:cubicBezTo>
                    <a:pt x="4197" y="63"/>
                    <a:pt x="4200" y="65"/>
                    <a:pt x="4203" y="65"/>
                  </a:cubicBezTo>
                  <a:cubicBezTo>
                    <a:pt x="4203" y="65"/>
                    <a:pt x="4203" y="65"/>
                    <a:pt x="4204" y="65"/>
                  </a:cubicBezTo>
                  <a:cubicBezTo>
                    <a:pt x="4207" y="64"/>
                    <a:pt x="4209" y="61"/>
                    <a:pt x="4208" y="57"/>
                  </a:cubicBezTo>
                  <a:cubicBezTo>
                    <a:pt x="4207" y="53"/>
                    <a:pt x="4205" y="51"/>
                    <a:pt x="4202" y="51"/>
                  </a:cubicBezTo>
                  <a:moveTo>
                    <a:pt x="4433" y="51"/>
                  </a:moveTo>
                  <a:cubicBezTo>
                    <a:pt x="4430" y="51"/>
                    <a:pt x="4428" y="53"/>
                    <a:pt x="4429" y="56"/>
                  </a:cubicBezTo>
                  <a:cubicBezTo>
                    <a:pt x="4431" y="60"/>
                    <a:pt x="4434" y="63"/>
                    <a:pt x="4438" y="63"/>
                  </a:cubicBezTo>
                  <a:cubicBezTo>
                    <a:pt x="4438" y="63"/>
                    <a:pt x="4438" y="63"/>
                    <a:pt x="4439" y="63"/>
                  </a:cubicBezTo>
                  <a:cubicBezTo>
                    <a:pt x="4442" y="63"/>
                    <a:pt x="4443" y="61"/>
                    <a:pt x="4442" y="58"/>
                  </a:cubicBezTo>
                  <a:cubicBezTo>
                    <a:pt x="4441" y="55"/>
                    <a:pt x="4437" y="51"/>
                    <a:pt x="4434" y="51"/>
                  </a:cubicBezTo>
                  <a:cubicBezTo>
                    <a:pt x="4434" y="51"/>
                    <a:pt x="4433" y="51"/>
                    <a:pt x="4433" y="51"/>
                  </a:cubicBezTo>
                  <a:moveTo>
                    <a:pt x="2330" y="46"/>
                  </a:moveTo>
                  <a:cubicBezTo>
                    <a:pt x="2327" y="46"/>
                    <a:pt x="2325" y="48"/>
                    <a:pt x="2325" y="52"/>
                  </a:cubicBezTo>
                  <a:cubicBezTo>
                    <a:pt x="2325" y="56"/>
                    <a:pt x="2327" y="60"/>
                    <a:pt x="2331" y="61"/>
                  </a:cubicBezTo>
                  <a:cubicBezTo>
                    <a:pt x="2331" y="61"/>
                    <a:pt x="2332" y="61"/>
                    <a:pt x="2332" y="61"/>
                  </a:cubicBezTo>
                  <a:cubicBezTo>
                    <a:pt x="2335" y="61"/>
                    <a:pt x="2336" y="59"/>
                    <a:pt x="2337" y="56"/>
                  </a:cubicBezTo>
                  <a:cubicBezTo>
                    <a:pt x="2337" y="52"/>
                    <a:pt x="2334" y="47"/>
                    <a:pt x="2331" y="46"/>
                  </a:cubicBezTo>
                  <a:cubicBezTo>
                    <a:pt x="2331" y="46"/>
                    <a:pt x="2330" y="46"/>
                    <a:pt x="2330" y="46"/>
                  </a:cubicBezTo>
                  <a:moveTo>
                    <a:pt x="144" y="45"/>
                  </a:moveTo>
                  <a:cubicBezTo>
                    <a:pt x="140" y="45"/>
                    <a:pt x="137" y="47"/>
                    <a:pt x="137" y="49"/>
                  </a:cubicBezTo>
                  <a:cubicBezTo>
                    <a:pt x="136" y="52"/>
                    <a:pt x="139" y="55"/>
                    <a:pt x="143" y="56"/>
                  </a:cubicBezTo>
                  <a:cubicBezTo>
                    <a:pt x="144" y="56"/>
                    <a:pt x="145" y="56"/>
                    <a:pt x="145" y="56"/>
                  </a:cubicBezTo>
                  <a:cubicBezTo>
                    <a:pt x="149" y="56"/>
                    <a:pt x="151" y="55"/>
                    <a:pt x="152" y="52"/>
                  </a:cubicBezTo>
                  <a:cubicBezTo>
                    <a:pt x="152" y="49"/>
                    <a:pt x="150" y="46"/>
                    <a:pt x="145" y="45"/>
                  </a:cubicBezTo>
                  <a:cubicBezTo>
                    <a:pt x="145" y="45"/>
                    <a:pt x="144" y="45"/>
                    <a:pt x="144" y="45"/>
                  </a:cubicBezTo>
                  <a:moveTo>
                    <a:pt x="4374" y="44"/>
                  </a:moveTo>
                  <a:cubicBezTo>
                    <a:pt x="4371" y="44"/>
                    <a:pt x="4369" y="47"/>
                    <a:pt x="4370" y="50"/>
                  </a:cubicBezTo>
                  <a:cubicBezTo>
                    <a:pt x="4371" y="54"/>
                    <a:pt x="4375" y="57"/>
                    <a:pt x="4378" y="57"/>
                  </a:cubicBezTo>
                  <a:cubicBezTo>
                    <a:pt x="4378" y="57"/>
                    <a:pt x="4379" y="57"/>
                    <a:pt x="4379" y="57"/>
                  </a:cubicBezTo>
                  <a:cubicBezTo>
                    <a:pt x="4382" y="57"/>
                    <a:pt x="4383" y="54"/>
                    <a:pt x="4382" y="51"/>
                  </a:cubicBezTo>
                  <a:cubicBezTo>
                    <a:pt x="4381" y="48"/>
                    <a:pt x="4378" y="44"/>
                    <a:pt x="4375" y="44"/>
                  </a:cubicBezTo>
                  <a:cubicBezTo>
                    <a:pt x="4374" y="44"/>
                    <a:pt x="4374" y="44"/>
                    <a:pt x="4374" y="44"/>
                  </a:cubicBezTo>
                  <a:moveTo>
                    <a:pt x="4258" y="43"/>
                  </a:moveTo>
                  <a:cubicBezTo>
                    <a:pt x="4258" y="43"/>
                    <a:pt x="4258" y="43"/>
                    <a:pt x="4258" y="43"/>
                  </a:cubicBezTo>
                  <a:cubicBezTo>
                    <a:pt x="4254" y="43"/>
                    <a:pt x="4252" y="47"/>
                    <a:pt x="4253" y="51"/>
                  </a:cubicBezTo>
                  <a:cubicBezTo>
                    <a:pt x="4254" y="54"/>
                    <a:pt x="4257" y="57"/>
                    <a:pt x="4261" y="57"/>
                  </a:cubicBezTo>
                  <a:cubicBezTo>
                    <a:pt x="4261" y="57"/>
                    <a:pt x="4261" y="57"/>
                    <a:pt x="4261" y="57"/>
                  </a:cubicBezTo>
                  <a:cubicBezTo>
                    <a:pt x="4265" y="57"/>
                    <a:pt x="4266" y="54"/>
                    <a:pt x="4265" y="50"/>
                  </a:cubicBezTo>
                  <a:cubicBezTo>
                    <a:pt x="4265" y="46"/>
                    <a:pt x="4261" y="43"/>
                    <a:pt x="4258" y="43"/>
                  </a:cubicBezTo>
                  <a:moveTo>
                    <a:pt x="4316" y="41"/>
                  </a:moveTo>
                  <a:cubicBezTo>
                    <a:pt x="4312" y="41"/>
                    <a:pt x="4310" y="44"/>
                    <a:pt x="4311" y="48"/>
                  </a:cubicBezTo>
                  <a:cubicBezTo>
                    <a:pt x="4312" y="52"/>
                    <a:pt x="4316" y="55"/>
                    <a:pt x="4319" y="55"/>
                  </a:cubicBezTo>
                  <a:cubicBezTo>
                    <a:pt x="4323" y="55"/>
                    <a:pt x="4325" y="52"/>
                    <a:pt x="4324" y="48"/>
                  </a:cubicBezTo>
                  <a:cubicBezTo>
                    <a:pt x="4323" y="44"/>
                    <a:pt x="4319" y="41"/>
                    <a:pt x="4316" y="41"/>
                  </a:cubicBezTo>
                  <a:cubicBezTo>
                    <a:pt x="4316" y="41"/>
                    <a:pt x="4316" y="41"/>
                    <a:pt x="4316" y="41"/>
                  </a:cubicBezTo>
                  <a:moveTo>
                    <a:pt x="1847" y="35"/>
                  </a:moveTo>
                  <a:cubicBezTo>
                    <a:pt x="1846" y="35"/>
                    <a:pt x="1846" y="35"/>
                    <a:pt x="1845" y="35"/>
                  </a:cubicBezTo>
                  <a:cubicBezTo>
                    <a:pt x="1842" y="36"/>
                    <a:pt x="1838" y="40"/>
                    <a:pt x="1838" y="44"/>
                  </a:cubicBezTo>
                  <a:cubicBezTo>
                    <a:pt x="1838" y="48"/>
                    <a:pt x="1840" y="50"/>
                    <a:pt x="1843" y="50"/>
                  </a:cubicBezTo>
                  <a:cubicBezTo>
                    <a:pt x="1844" y="50"/>
                    <a:pt x="1844" y="50"/>
                    <a:pt x="1845" y="50"/>
                  </a:cubicBezTo>
                  <a:cubicBezTo>
                    <a:pt x="1849" y="49"/>
                    <a:pt x="1852" y="45"/>
                    <a:pt x="1852" y="41"/>
                  </a:cubicBezTo>
                  <a:cubicBezTo>
                    <a:pt x="1852" y="37"/>
                    <a:pt x="1850" y="35"/>
                    <a:pt x="1847" y="35"/>
                  </a:cubicBezTo>
                  <a:moveTo>
                    <a:pt x="74" y="33"/>
                  </a:moveTo>
                  <a:cubicBezTo>
                    <a:pt x="71" y="33"/>
                    <a:pt x="68" y="35"/>
                    <a:pt x="67" y="38"/>
                  </a:cubicBezTo>
                  <a:cubicBezTo>
                    <a:pt x="67" y="41"/>
                    <a:pt x="70" y="44"/>
                    <a:pt x="74" y="45"/>
                  </a:cubicBezTo>
                  <a:cubicBezTo>
                    <a:pt x="74" y="45"/>
                    <a:pt x="74" y="45"/>
                    <a:pt x="75" y="45"/>
                  </a:cubicBezTo>
                  <a:cubicBezTo>
                    <a:pt x="78" y="45"/>
                    <a:pt x="81" y="43"/>
                    <a:pt x="82" y="40"/>
                  </a:cubicBezTo>
                  <a:cubicBezTo>
                    <a:pt x="83" y="37"/>
                    <a:pt x="80" y="34"/>
                    <a:pt x="76" y="33"/>
                  </a:cubicBezTo>
                  <a:cubicBezTo>
                    <a:pt x="75" y="33"/>
                    <a:pt x="75" y="33"/>
                    <a:pt x="74" y="33"/>
                  </a:cubicBezTo>
                  <a:moveTo>
                    <a:pt x="2276" y="29"/>
                  </a:moveTo>
                  <a:cubicBezTo>
                    <a:pt x="2273" y="29"/>
                    <a:pt x="2271" y="31"/>
                    <a:pt x="2271" y="35"/>
                  </a:cubicBezTo>
                  <a:cubicBezTo>
                    <a:pt x="2270" y="39"/>
                    <a:pt x="2273" y="43"/>
                    <a:pt x="2276" y="44"/>
                  </a:cubicBezTo>
                  <a:cubicBezTo>
                    <a:pt x="2277" y="44"/>
                    <a:pt x="2277" y="44"/>
                    <a:pt x="2277" y="44"/>
                  </a:cubicBezTo>
                  <a:cubicBezTo>
                    <a:pt x="2280" y="44"/>
                    <a:pt x="2282" y="42"/>
                    <a:pt x="2282" y="38"/>
                  </a:cubicBezTo>
                  <a:cubicBezTo>
                    <a:pt x="2283" y="34"/>
                    <a:pt x="2280" y="30"/>
                    <a:pt x="2277" y="29"/>
                  </a:cubicBezTo>
                  <a:cubicBezTo>
                    <a:pt x="2277" y="29"/>
                    <a:pt x="2276" y="29"/>
                    <a:pt x="2276" y="29"/>
                  </a:cubicBezTo>
                  <a:moveTo>
                    <a:pt x="8" y="26"/>
                  </a:moveTo>
                  <a:cubicBezTo>
                    <a:pt x="4" y="26"/>
                    <a:pt x="1" y="28"/>
                    <a:pt x="0" y="32"/>
                  </a:cubicBezTo>
                  <a:cubicBezTo>
                    <a:pt x="0" y="35"/>
                    <a:pt x="2" y="38"/>
                    <a:pt x="6" y="38"/>
                  </a:cubicBezTo>
                  <a:cubicBezTo>
                    <a:pt x="7" y="38"/>
                    <a:pt x="7" y="38"/>
                    <a:pt x="7" y="38"/>
                  </a:cubicBezTo>
                  <a:cubicBezTo>
                    <a:pt x="10" y="38"/>
                    <a:pt x="14" y="36"/>
                    <a:pt x="14" y="33"/>
                  </a:cubicBezTo>
                  <a:cubicBezTo>
                    <a:pt x="15" y="29"/>
                    <a:pt x="12" y="26"/>
                    <a:pt x="8" y="26"/>
                  </a:cubicBezTo>
                  <a:cubicBezTo>
                    <a:pt x="8" y="26"/>
                    <a:pt x="8" y="26"/>
                    <a:pt x="8" y="26"/>
                  </a:cubicBezTo>
                  <a:moveTo>
                    <a:pt x="1910" y="19"/>
                  </a:moveTo>
                  <a:cubicBezTo>
                    <a:pt x="1910" y="19"/>
                    <a:pt x="1909" y="19"/>
                    <a:pt x="1909" y="20"/>
                  </a:cubicBezTo>
                  <a:cubicBezTo>
                    <a:pt x="1905" y="20"/>
                    <a:pt x="1902" y="24"/>
                    <a:pt x="1902" y="28"/>
                  </a:cubicBezTo>
                  <a:cubicBezTo>
                    <a:pt x="1902" y="32"/>
                    <a:pt x="1904" y="34"/>
                    <a:pt x="1907" y="34"/>
                  </a:cubicBezTo>
                  <a:cubicBezTo>
                    <a:pt x="1907" y="34"/>
                    <a:pt x="1908" y="34"/>
                    <a:pt x="1908" y="34"/>
                  </a:cubicBezTo>
                  <a:cubicBezTo>
                    <a:pt x="1912" y="34"/>
                    <a:pt x="1915" y="30"/>
                    <a:pt x="1915" y="25"/>
                  </a:cubicBezTo>
                  <a:cubicBezTo>
                    <a:pt x="1915" y="22"/>
                    <a:pt x="1913" y="19"/>
                    <a:pt x="1910" y="19"/>
                  </a:cubicBezTo>
                  <a:moveTo>
                    <a:pt x="2220" y="15"/>
                  </a:moveTo>
                  <a:cubicBezTo>
                    <a:pt x="2217" y="15"/>
                    <a:pt x="2214" y="18"/>
                    <a:pt x="2214" y="21"/>
                  </a:cubicBezTo>
                  <a:cubicBezTo>
                    <a:pt x="2214" y="25"/>
                    <a:pt x="2216" y="29"/>
                    <a:pt x="2220" y="30"/>
                  </a:cubicBezTo>
                  <a:cubicBezTo>
                    <a:pt x="2220" y="30"/>
                    <a:pt x="2220" y="30"/>
                    <a:pt x="2221" y="30"/>
                  </a:cubicBezTo>
                  <a:cubicBezTo>
                    <a:pt x="2224" y="30"/>
                    <a:pt x="2226" y="27"/>
                    <a:pt x="2226" y="24"/>
                  </a:cubicBezTo>
                  <a:cubicBezTo>
                    <a:pt x="2227" y="20"/>
                    <a:pt x="2224" y="16"/>
                    <a:pt x="2221" y="15"/>
                  </a:cubicBezTo>
                  <a:cubicBezTo>
                    <a:pt x="2220" y="15"/>
                    <a:pt x="2220" y="15"/>
                    <a:pt x="2220" y="15"/>
                  </a:cubicBezTo>
                  <a:moveTo>
                    <a:pt x="1974" y="8"/>
                  </a:moveTo>
                  <a:cubicBezTo>
                    <a:pt x="1973" y="8"/>
                    <a:pt x="1973" y="8"/>
                    <a:pt x="1973" y="8"/>
                  </a:cubicBezTo>
                  <a:cubicBezTo>
                    <a:pt x="1969" y="8"/>
                    <a:pt x="1966" y="12"/>
                    <a:pt x="1966" y="16"/>
                  </a:cubicBezTo>
                  <a:cubicBezTo>
                    <a:pt x="1965" y="20"/>
                    <a:pt x="1968" y="23"/>
                    <a:pt x="1971" y="23"/>
                  </a:cubicBezTo>
                  <a:cubicBezTo>
                    <a:pt x="1971" y="23"/>
                    <a:pt x="1972" y="23"/>
                    <a:pt x="1972" y="23"/>
                  </a:cubicBezTo>
                  <a:cubicBezTo>
                    <a:pt x="1976" y="22"/>
                    <a:pt x="1979" y="18"/>
                    <a:pt x="1979" y="14"/>
                  </a:cubicBezTo>
                  <a:cubicBezTo>
                    <a:pt x="1979" y="11"/>
                    <a:pt x="1977" y="8"/>
                    <a:pt x="1974" y="8"/>
                  </a:cubicBezTo>
                  <a:moveTo>
                    <a:pt x="2162" y="5"/>
                  </a:moveTo>
                  <a:cubicBezTo>
                    <a:pt x="2158" y="5"/>
                    <a:pt x="2156" y="8"/>
                    <a:pt x="2155" y="12"/>
                  </a:cubicBezTo>
                  <a:cubicBezTo>
                    <a:pt x="2155" y="16"/>
                    <a:pt x="2158" y="20"/>
                    <a:pt x="2161" y="20"/>
                  </a:cubicBezTo>
                  <a:cubicBezTo>
                    <a:pt x="2162" y="20"/>
                    <a:pt x="2162" y="20"/>
                    <a:pt x="2162" y="20"/>
                  </a:cubicBezTo>
                  <a:cubicBezTo>
                    <a:pt x="2165" y="20"/>
                    <a:pt x="2168" y="17"/>
                    <a:pt x="2168" y="14"/>
                  </a:cubicBezTo>
                  <a:cubicBezTo>
                    <a:pt x="2168" y="10"/>
                    <a:pt x="2166" y="6"/>
                    <a:pt x="2162" y="5"/>
                  </a:cubicBezTo>
                  <a:cubicBezTo>
                    <a:pt x="2162" y="5"/>
                    <a:pt x="2162" y="5"/>
                    <a:pt x="2162" y="5"/>
                  </a:cubicBezTo>
                  <a:moveTo>
                    <a:pt x="2037" y="1"/>
                  </a:moveTo>
                  <a:cubicBezTo>
                    <a:pt x="2037" y="1"/>
                    <a:pt x="2037" y="1"/>
                    <a:pt x="2037" y="1"/>
                  </a:cubicBezTo>
                  <a:cubicBezTo>
                    <a:pt x="2033" y="2"/>
                    <a:pt x="2030" y="5"/>
                    <a:pt x="2030" y="9"/>
                  </a:cubicBezTo>
                  <a:cubicBezTo>
                    <a:pt x="2030" y="13"/>
                    <a:pt x="2032" y="16"/>
                    <a:pt x="2036" y="16"/>
                  </a:cubicBezTo>
                  <a:cubicBezTo>
                    <a:pt x="2036" y="16"/>
                    <a:pt x="2036" y="16"/>
                    <a:pt x="2036" y="16"/>
                  </a:cubicBezTo>
                  <a:cubicBezTo>
                    <a:pt x="2040" y="16"/>
                    <a:pt x="2043" y="12"/>
                    <a:pt x="2043" y="8"/>
                  </a:cubicBezTo>
                  <a:cubicBezTo>
                    <a:pt x="2044" y="4"/>
                    <a:pt x="2041" y="1"/>
                    <a:pt x="2037" y="1"/>
                  </a:cubicBezTo>
                  <a:moveTo>
                    <a:pt x="2101" y="0"/>
                  </a:moveTo>
                  <a:cubicBezTo>
                    <a:pt x="2097" y="0"/>
                    <a:pt x="2094" y="4"/>
                    <a:pt x="2094" y="7"/>
                  </a:cubicBezTo>
                  <a:cubicBezTo>
                    <a:pt x="2094" y="11"/>
                    <a:pt x="2097" y="15"/>
                    <a:pt x="2100" y="15"/>
                  </a:cubicBezTo>
                  <a:cubicBezTo>
                    <a:pt x="2100" y="15"/>
                    <a:pt x="2100" y="15"/>
                    <a:pt x="2100" y="15"/>
                  </a:cubicBezTo>
                  <a:cubicBezTo>
                    <a:pt x="2104" y="15"/>
                    <a:pt x="2107" y="12"/>
                    <a:pt x="2107" y="8"/>
                  </a:cubicBezTo>
                  <a:cubicBezTo>
                    <a:pt x="2108" y="4"/>
                    <a:pt x="2105" y="1"/>
                    <a:pt x="2101" y="0"/>
                  </a:cubicBezTo>
                  <a:cubicBezTo>
                    <a:pt x="2101" y="0"/>
                    <a:pt x="2101" y="0"/>
                    <a:pt x="210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a:extLst>
                <a:ext uri="{FF2B5EF4-FFF2-40B4-BE49-F238E27FC236}">
                  <a16:creationId xmlns:a16="http://schemas.microsoft.com/office/drawing/2014/main" id="{7B7F725C-1FA0-4425-B198-F2E28A0A3E68}"/>
                </a:ext>
              </a:extLst>
            </p:cNvPr>
            <p:cNvSpPr>
              <a:spLocks/>
            </p:cNvSpPr>
            <p:nvPr/>
          </p:nvSpPr>
          <p:spPr bwMode="auto">
            <a:xfrm>
              <a:off x="12747625" y="10182225"/>
              <a:ext cx="38100" cy="22225"/>
            </a:xfrm>
            <a:custGeom>
              <a:avLst/>
              <a:gdLst>
                <a:gd name="T0" fmla="*/ 5 w 14"/>
                <a:gd name="T1" fmla="*/ 0 h 8"/>
                <a:gd name="T2" fmla="*/ 4 w 14"/>
                <a:gd name="T3" fmla="*/ 0 h 8"/>
                <a:gd name="T4" fmla="*/ 3 w 14"/>
                <a:gd name="T5" fmla="*/ 0 h 8"/>
                <a:gd name="T6" fmla="*/ 2 w 14"/>
                <a:gd name="T7" fmla="*/ 0 h 8"/>
                <a:gd name="T8" fmla="*/ 1 w 14"/>
                <a:gd name="T9" fmla="*/ 1 h 8"/>
                <a:gd name="T10" fmla="*/ 0 w 14"/>
                <a:gd name="T11" fmla="*/ 2 h 8"/>
                <a:gd name="T12" fmla="*/ 1 w 14"/>
                <a:gd name="T13" fmla="*/ 2 h 8"/>
                <a:gd name="T14" fmla="*/ 8 w 14"/>
                <a:gd name="T15" fmla="*/ 3 h 8"/>
                <a:gd name="T16" fmla="*/ 10 w 14"/>
                <a:gd name="T17" fmla="*/ 4 h 8"/>
                <a:gd name="T18" fmla="*/ 4 w 14"/>
                <a:gd name="T19" fmla="*/ 5 h 8"/>
                <a:gd name="T20" fmla="*/ 1 w 14"/>
                <a:gd name="T21" fmla="*/ 5 h 8"/>
                <a:gd name="T22" fmla="*/ 3 w 14"/>
                <a:gd name="T23" fmla="*/ 7 h 8"/>
                <a:gd name="T24" fmla="*/ 9 w 14"/>
                <a:gd name="T25" fmla="*/ 8 h 8"/>
                <a:gd name="T26" fmla="*/ 9 w 14"/>
                <a:gd name="T27" fmla="*/ 8 h 8"/>
                <a:gd name="T28" fmla="*/ 11 w 14"/>
                <a:gd name="T29" fmla="*/ 8 h 8"/>
                <a:gd name="T30" fmla="*/ 13 w 14"/>
                <a:gd name="T31" fmla="*/ 8 h 8"/>
                <a:gd name="T32" fmla="*/ 14 w 14"/>
                <a:gd name="T33" fmla="*/ 5 h 8"/>
                <a:gd name="T34" fmla="*/ 13 w 14"/>
                <a:gd name="T35" fmla="*/ 4 h 8"/>
                <a:gd name="T36" fmla="*/ 13 w 14"/>
                <a:gd name="T37" fmla="*/ 3 h 8"/>
                <a:gd name="T38" fmla="*/ 11 w 14"/>
                <a:gd name="T39" fmla="*/ 1 h 8"/>
                <a:gd name="T40" fmla="*/ 5 w 14"/>
                <a:gd name="T4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5" y="0"/>
                  </a:moveTo>
                  <a:cubicBezTo>
                    <a:pt x="5" y="0"/>
                    <a:pt x="5" y="0"/>
                    <a:pt x="4" y="0"/>
                  </a:cubicBezTo>
                  <a:cubicBezTo>
                    <a:pt x="3" y="0"/>
                    <a:pt x="3" y="0"/>
                    <a:pt x="3" y="0"/>
                  </a:cubicBezTo>
                  <a:cubicBezTo>
                    <a:pt x="3" y="0"/>
                    <a:pt x="2" y="0"/>
                    <a:pt x="2" y="0"/>
                  </a:cubicBezTo>
                  <a:cubicBezTo>
                    <a:pt x="1" y="1"/>
                    <a:pt x="1" y="1"/>
                    <a:pt x="1" y="1"/>
                  </a:cubicBezTo>
                  <a:cubicBezTo>
                    <a:pt x="1" y="1"/>
                    <a:pt x="0" y="2"/>
                    <a:pt x="0" y="2"/>
                  </a:cubicBezTo>
                  <a:cubicBezTo>
                    <a:pt x="1" y="2"/>
                    <a:pt x="1" y="2"/>
                    <a:pt x="1" y="2"/>
                  </a:cubicBezTo>
                  <a:cubicBezTo>
                    <a:pt x="3" y="2"/>
                    <a:pt x="6" y="3"/>
                    <a:pt x="8" y="3"/>
                  </a:cubicBezTo>
                  <a:cubicBezTo>
                    <a:pt x="12" y="3"/>
                    <a:pt x="13" y="4"/>
                    <a:pt x="10" y="4"/>
                  </a:cubicBezTo>
                  <a:cubicBezTo>
                    <a:pt x="8" y="5"/>
                    <a:pt x="6" y="5"/>
                    <a:pt x="4" y="5"/>
                  </a:cubicBezTo>
                  <a:cubicBezTo>
                    <a:pt x="3" y="5"/>
                    <a:pt x="2" y="5"/>
                    <a:pt x="1" y="5"/>
                  </a:cubicBezTo>
                  <a:cubicBezTo>
                    <a:pt x="1" y="6"/>
                    <a:pt x="2" y="6"/>
                    <a:pt x="3" y="7"/>
                  </a:cubicBezTo>
                  <a:cubicBezTo>
                    <a:pt x="5" y="8"/>
                    <a:pt x="7" y="8"/>
                    <a:pt x="9" y="8"/>
                  </a:cubicBezTo>
                  <a:cubicBezTo>
                    <a:pt x="9" y="8"/>
                    <a:pt x="9" y="8"/>
                    <a:pt x="9" y="8"/>
                  </a:cubicBezTo>
                  <a:cubicBezTo>
                    <a:pt x="10" y="8"/>
                    <a:pt x="11" y="8"/>
                    <a:pt x="11" y="8"/>
                  </a:cubicBezTo>
                  <a:cubicBezTo>
                    <a:pt x="12" y="8"/>
                    <a:pt x="12" y="8"/>
                    <a:pt x="13" y="8"/>
                  </a:cubicBezTo>
                  <a:cubicBezTo>
                    <a:pt x="14" y="7"/>
                    <a:pt x="14" y="6"/>
                    <a:pt x="14" y="5"/>
                  </a:cubicBezTo>
                  <a:cubicBezTo>
                    <a:pt x="13" y="4"/>
                    <a:pt x="13" y="4"/>
                    <a:pt x="13" y="4"/>
                  </a:cubicBezTo>
                  <a:cubicBezTo>
                    <a:pt x="13" y="3"/>
                    <a:pt x="13" y="3"/>
                    <a:pt x="13" y="3"/>
                  </a:cubicBezTo>
                  <a:cubicBezTo>
                    <a:pt x="12" y="2"/>
                    <a:pt x="11" y="2"/>
                    <a:pt x="11" y="1"/>
                  </a:cubicBezTo>
                  <a:cubicBezTo>
                    <a:pt x="9"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5A114561-C00A-45BF-9B2A-E2C2FDF97B27}"/>
                </a:ext>
              </a:extLst>
            </p:cNvPr>
            <p:cNvSpPr>
              <a:spLocks/>
            </p:cNvSpPr>
            <p:nvPr/>
          </p:nvSpPr>
          <p:spPr bwMode="auto">
            <a:xfrm>
              <a:off x="-876300" y="9996488"/>
              <a:ext cx="38100" cy="38100"/>
            </a:xfrm>
            <a:custGeom>
              <a:avLst/>
              <a:gdLst>
                <a:gd name="T0" fmla="*/ 9 w 14"/>
                <a:gd name="T1" fmla="*/ 0 h 14"/>
                <a:gd name="T2" fmla="*/ 7 w 14"/>
                <a:gd name="T3" fmla="*/ 0 h 14"/>
                <a:gd name="T4" fmla="*/ 6 w 14"/>
                <a:gd name="T5" fmla="*/ 1 h 14"/>
                <a:gd name="T6" fmla="*/ 4 w 14"/>
                <a:gd name="T7" fmla="*/ 2 h 14"/>
                <a:gd name="T8" fmla="*/ 3 w 14"/>
                <a:gd name="T9" fmla="*/ 3 h 14"/>
                <a:gd name="T10" fmla="*/ 2 w 14"/>
                <a:gd name="T11" fmla="*/ 4 h 14"/>
                <a:gd name="T12" fmla="*/ 1 w 14"/>
                <a:gd name="T13" fmla="*/ 5 h 14"/>
                <a:gd name="T14" fmla="*/ 1 w 14"/>
                <a:gd name="T15" fmla="*/ 6 h 14"/>
                <a:gd name="T16" fmla="*/ 0 w 14"/>
                <a:gd name="T17" fmla="*/ 8 h 14"/>
                <a:gd name="T18" fmla="*/ 0 w 14"/>
                <a:gd name="T19" fmla="*/ 10 h 14"/>
                <a:gd name="T20" fmla="*/ 1 w 14"/>
                <a:gd name="T21" fmla="*/ 12 h 14"/>
                <a:gd name="T22" fmla="*/ 4 w 14"/>
                <a:gd name="T23" fmla="*/ 14 h 14"/>
                <a:gd name="T24" fmla="*/ 5 w 14"/>
                <a:gd name="T25" fmla="*/ 13 h 14"/>
                <a:gd name="T26" fmla="*/ 8 w 14"/>
                <a:gd name="T27" fmla="*/ 13 h 14"/>
                <a:gd name="T28" fmla="*/ 10 w 14"/>
                <a:gd name="T29" fmla="*/ 11 h 14"/>
                <a:gd name="T30" fmla="*/ 12 w 14"/>
                <a:gd name="T31" fmla="*/ 9 h 14"/>
                <a:gd name="T32" fmla="*/ 14 w 14"/>
                <a:gd name="T33" fmla="*/ 6 h 14"/>
                <a:gd name="T34" fmla="*/ 13 w 14"/>
                <a:gd name="T35" fmla="*/ 2 h 14"/>
                <a:gd name="T36" fmla="*/ 9 w 14"/>
                <a:gd name="T3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4">
                  <a:moveTo>
                    <a:pt x="9" y="0"/>
                  </a:moveTo>
                  <a:cubicBezTo>
                    <a:pt x="9" y="0"/>
                    <a:pt x="8" y="0"/>
                    <a:pt x="7" y="0"/>
                  </a:cubicBezTo>
                  <a:cubicBezTo>
                    <a:pt x="7" y="1"/>
                    <a:pt x="6" y="1"/>
                    <a:pt x="6" y="1"/>
                  </a:cubicBezTo>
                  <a:cubicBezTo>
                    <a:pt x="5" y="1"/>
                    <a:pt x="5" y="1"/>
                    <a:pt x="4" y="2"/>
                  </a:cubicBezTo>
                  <a:cubicBezTo>
                    <a:pt x="4" y="2"/>
                    <a:pt x="4" y="2"/>
                    <a:pt x="3" y="3"/>
                  </a:cubicBezTo>
                  <a:cubicBezTo>
                    <a:pt x="3" y="3"/>
                    <a:pt x="3" y="3"/>
                    <a:pt x="2" y="4"/>
                  </a:cubicBezTo>
                  <a:cubicBezTo>
                    <a:pt x="2" y="4"/>
                    <a:pt x="1" y="5"/>
                    <a:pt x="1" y="5"/>
                  </a:cubicBezTo>
                  <a:cubicBezTo>
                    <a:pt x="1" y="5"/>
                    <a:pt x="1" y="6"/>
                    <a:pt x="1" y="6"/>
                  </a:cubicBezTo>
                  <a:cubicBezTo>
                    <a:pt x="0" y="7"/>
                    <a:pt x="0" y="7"/>
                    <a:pt x="0" y="8"/>
                  </a:cubicBezTo>
                  <a:cubicBezTo>
                    <a:pt x="0" y="9"/>
                    <a:pt x="0" y="9"/>
                    <a:pt x="0" y="10"/>
                  </a:cubicBezTo>
                  <a:cubicBezTo>
                    <a:pt x="0" y="11"/>
                    <a:pt x="0" y="12"/>
                    <a:pt x="1" y="12"/>
                  </a:cubicBezTo>
                  <a:cubicBezTo>
                    <a:pt x="2" y="13"/>
                    <a:pt x="3" y="14"/>
                    <a:pt x="4" y="14"/>
                  </a:cubicBezTo>
                  <a:cubicBezTo>
                    <a:pt x="4" y="14"/>
                    <a:pt x="5" y="13"/>
                    <a:pt x="5" y="13"/>
                  </a:cubicBezTo>
                  <a:cubicBezTo>
                    <a:pt x="6" y="13"/>
                    <a:pt x="7" y="13"/>
                    <a:pt x="8" y="13"/>
                  </a:cubicBezTo>
                  <a:cubicBezTo>
                    <a:pt x="9" y="12"/>
                    <a:pt x="10" y="12"/>
                    <a:pt x="10" y="11"/>
                  </a:cubicBezTo>
                  <a:cubicBezTo>
                    <a:pt x="11" y="10"/>
                    <a:pt x="12" y="10"/>
                    <a:pt x="12" y="9"/>
                  </a:cubicBezTo>
                  <a:cubicBezTo>
                    <a:pt x="13" y="8"/>
                    <a:pt x="13" y="7"/>
                    <a:pt x="14" y="6"/>
                  </a:cubicBezTo>
                  <a:cubicBezTo>
                    <a:pt x="14" y="4"/>
                    <a:pt x="14" y="3"/>
                    <a:pt x="13" y="2"/>
                  </a:cubicBezTo>
                  <a:cubicBezTo>
                    <a:pt x="12" y="1"/>
                    <a:pt x="11"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6B7B6360-D7AA-4FD9-8751-56847DB92E4A}"/>
                </a:ext>
              </a:extLst>
            </p:cNvPr>
            <p:cNvSpPr>
              <a:spLocks noEditPoints="1"/>
            </p:cNvSpPr>
            <p:nvPr/>
          </p:nvSpPr>
          <p:spPr bwMode="auto">
            <a:xfrm>
              <a:off x="-709613" y="9964738"/>
              <a:ext cx="13404851" cy="722313"/>
            </a:xfrm>
            <a:custGeom>
              <a:avLst/>
              <a:gdLst>
                <a:gd name="T0" fmla="*/ 1060 w 4979"/>
                <a:gd name="T1" fmla="*/ 256 h 268"/>
                <a:gd name="T2" fmla="*/ 3076 w 4979"/>
                <a:gd name="T3" fmla="*/ 268 h 268"/>
                <a:gd name="T4" fmla="*/ 3008 w 4979"/>
                <a:gd name="T5" fmla="*/ 249 h 268"/>
                <a:gd name="T6" fmla="*/ 2944 w 4979"/>
                <a:gd name="T7" fmla="*/ 249 h 268"/>
                <a:gd name="T8" fmla="*/ 3208 w 4979"/>
                <a:gd name="T9" fmla="*/ 256 h 268"/>
                <a:gd name="T10" fmla="*/ 1200 w 4979"/>
                <a:gd name="T11" fmla="*/ 258 h 268"/>
                <a:gd name="T12" fmla="*/ 3289 w 4979"/>
                <a:gd name="T13" fmla="*/ 244 h 268"/>
                <a:gd name="T14" fmla="*/ 991 w 4979"/>
                <a:gd name="T15" fmla="*/ 247 h 268"/>
                <a:gd name="T16" fmla="*/ 3364 w 4979"/>
                <a:gd name="T17" fmla="*/ 255 h 268"/>
                <a:gd name="T18" fmla="*/ 1265 w 4979"/>
                <a:gd name="T19" fmla="*/ 241 h 268"/>
                <a:gd name="T20" fmla="*/ 2823 w 4979"/>
                <a:gd name="T21" fmla="*/ 233 h 268"/>
                <a:gd name="T22" fmla="*/ 930 w 4979"/>
                <a:gd name="T23" fmla="*/ 241 h 268"/>
                <a:gd name="T24" fmla="*/ 3516 w 4979"/>
                <a:gd name="T25" fmla="*/ 240 h 268"/>
                <a:gd name="T26" fmla="*/ 1318 w 4979"/>
                <a:gd name="T27" fmla="*/ 222 h 268"/>
                <a:gd name="T28" fmla="*/ 3588 w 4979"/>
                <a:gd name="T29" fmla="*/ 218 h 268"/>
                <a:gd name="T30" fmla="*/ 858 w 4979"/>
                <a:gd name="T31" fmla="*/ 225 h 268"/>
                <a:gd name="T32" fmla="*/ 3672 w 4979"/>
                <a:gd name="T33" fmla="*/ 212 h 268"/>
                <a:gd name="T34" fmla="*/ 2711 w 4979"/>
                <a:gd name="T35" fmla="*/ 201 h 268"/>
                <a:gd name="T36" fmla="*/ 3729 w 4979"/>
                <a:gd name="T37" fmla="*/ 201 h 268"/>
                <a:gd name="T38" fmla="*/ 783 w 4979"/>
                <a:gd name="T39" fmla="*/ 201 h 268"/>
                <a:gd name="T40" fmla="*/ 1440 w 4979"/>
                <a:gd name="T41" fmla="*/ 184 h 268"/>
                <a:gd name="T42" fmla="*/ 3807 w 4979"/>
                <a:gd name="T43" fmla="*/ 180 h 268"/>
                <a:gd name="T44" fmla="*/ 702 w 4979"/>
                <a:gd name="T45" fmla="*/ 182 h 268"/>
                <a:gd name="T46" fmla="*/ 1507 w 4979"/>
                <a:gd name="T47" fmla="*/ 167 h 268"/>
                <a:gd name="T48" fmla="*/ 2604 w 4979"/>
                <a:gd name="T49" fmla="*/ 159 h 268"/>
                <a:gd name="T50" fmla="*/ 618 w 4979"/>
                <a:gd name="T51" fmla="*/ 157 h 268"/>
                <a:gd name="T52" fmla="*/ 3948 w 4979"/>
                <a:gd name="T53" fmla="*/ 153 h 268"/>
                <a:gd name="T54" fmla="*/ 1560 w 4979"/>
                <a:gd name="T55" fmla="*/ 140 h 268"/>
                <a:gd name="T56" fmla="*/ 527 w 4979"/>
                <a:gd name="T57" fmla="*/ 125 h 268"/>
                <a:gd name="T58" fmla="*/ 4008 w 4979"/>
                <a:gd name="T59" fmla="*/ 132 h 268"/>
                <a:gd name="T60" fmla="*/ 1625 w 4979"/>
                <a:gd name="T61" fmla="*/ 122 h 268"/>
                <a:gd name="T62" fmla="*/ 4965 w 4979"/>
                <a:gd name="T63" fmla="*/ 101 h 268"/>
                <a:gd name="T64" fmla="*/ 456 w 4979"/>
                <a:gd name="T65" fmla="*/ 108 h 268"/>
                <a:gd name="T66" fmla="*/ 4072 w 4979"/>
                <a:gd name="T67" fmla="*/ 107 h 268"/>
                <a:gd name="T68" fmla="*/ 1679 w 4979"/>
                <a:gd name="T69" fmla="*/ 94 h 268"/>
                <a:gd name="T70" fmla="*/ 2442 w 4979"/>
                <a:gd name="T71" fmla="*/ 95 h 268"/>
                <a:gd name="T72" fmla="*/ 4856 w 4979"/>
                <a:gd name="T73" fmla="*/ 83 h 268"/>
                <a:gd name="T74" fmla="*/ 377 w 4979"/>
                <a:gd name="T75" fmla="*/ 75 h 268"/>
                <a:gd name="T76" fmla="*/ 4126 w 4979"/>
                <a:gd name="T77" fmla="*/ 72 h 268"/>
                <a:gd name="T78" fmla="*/ 4791 w 4979"/>
                <a:gd name="T79" fmla="*/ 72 h 268"/>
                <a:gd name="T80" fmla="*/ 2400 w 4979"/>
                <a:gd name="T81" fmla="*/ 78 h 268"/>
                <a:gd name="T82" fmla="*/ 4718 w 4979"/>
                <a:gd name="T83" fmla="*/ 58 h 268"/>
                <a:gd name="T84" fmla="*/ 4180 w 4979"/>
                <a:gd name="T85" fmla="*/ 53 h 268"/>
                <a:gd name="T86" fmla="*/ 1796 w 4979"/>
                <a:gd name="T87" fmla="*/ 68 h 268"/>
                <a:gd name="T88" fmla="*/ 4659 w 4979"/>
                <a:gd name="T89" fmla="*/ 48 h 268"/>
                <a:gd name="T90" fmla="*/ 4240 w 4979"/>
                <a:gd name="T91" fmla="*/ 40 h 268"/>
                <a:gd name="T92" fmla="*/ 4606 w 4979"/>
                <a:gd name="T93" fmla="*/ 46 h 268"/>
                <a:gd name="T94" fmla="*/ 230 w 4979"/>
                <a:gd name="T95" fmla="*/ 44 h 268"/>
                <a:gd name="T96" fmla="*/ 1860 w 4979"/>
                <a:gd name="T97" fmla="*/ 34 h 268"/>
                <a:gd name="T98" fmla="*/ 4297 w 4979"/>
                <a:gd name="T99" fmla="*/ 31 h 268"/>
                <a:gd name="T100" fmla="*/ 2286 w 4979"/>
                <a:gd name="T101" fmla="*/ 46 h 268"/>
                <a:gd name="T102" fmla="*/ 4476 w 4979"/>
                <a:gd name="T103" fmla="*/ 27 h 268"/>
                <a:gd name="T104" fmla="*/ 4416 w 4979"/>
                <a:gd name="T105" fmla="*/ 25 h 268"/>
                <a:gd name="T106" fmla="*/ 146 w 4979"/>
                <a:gd name="T107" fmla="*/ 33 h 268"/>
                <a:gd name="T108" fmla="*/ 1919 w 4979"/>
                <a:gd name="T109" fmla="*/ 35 h 268"/>
                <a:gd name="T110" fmla="*/ 2228 w 4979"/>
                <a:gd name="T111" fmla="*/ 15 h 268"/>
                <a:gd name="T112" fmla="*/ 1 w 4979"/>
                <a:gd name="T113" fmla="*/ 16 h 268"/>
                <a:gd name="T114" fmla="*/ 1980 w 4979"/>
                <a:gd name="T115" fmla="*/ 24 h 268"/>
                <a:gd name="T116" fmla="*/ 2170 w 4979"/>
                <a:gd name="T117" fmla="*/ 5 h 268"/>
                <a:gd name="T118" fmla="*/ 2109 w 4979"/>
                <a:gd name="T11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79" h="268">
                  <a:moveTo>
                    <a:pt x="1129" y="252"/>
                  </a:moveTo>
                  <a:cubicBezTo>
                    <a:pt x="1129" y="252"/>
                    <a:pt x="1129" y="252"/>
                    <a:pt x="1129" y="252"/>
                  </a:cubicBezTo>
                  <a:cubicBezTo>
                    <a:pt x="1125" y="252"/>
                    <a:pt x="1123" y="255"/>
                    <a:pt x="1126" y="258"/>
                  </a:cubicBezTo>
                  <a:cubicBezTo>
                    <a:pt x="1128" y="261"/>
                    <a:pt x="1133" y="264"/>
                    <a:pt x="1137" y="264"/>
                  </a:cubicBezTo>
                  <a:cubicBezTo>
                    <a:pt x="1137" y="264"/>
                    <a:pt x="1137" y="264"/>
                    <a:pt x="1137" y="264"/>
                  </a:cubicBezTo>
                  <a:cubicBezTo>
                    <a:pt x="1141" y="264"/>
                    <a:pt x="1142" y="261"/>
                    <a:pt x="1140" y="257"/>
                  </a:cubicBezTo>
                  <a:cubicBezTo>
                    <a:pt x="1138" y="254"/>
                    <a:pt x="1133" y="252"/>
                    <a:pt x="1129" y="252"/>
                  </a:cubicBezTo>
                  <a:moveTo>
                    <a:pt x="1063" y="250"/>
                  </a:moveTo>
                  <a:cubicBezTo>
                    <a:pt x="1059" y="250"/>
                    <a:pt x="1058" y="253"/>
                    <a:pt x="1060" y="256"/>
                  </a:cubicBezTo>
                  <a:cubicBezTo>
                    <a:pt x="1063" y="259"/>
                    <a:pt x="1068" y="262"/>
                    <a:pt x="1072" y="262"/>
                  </a:cubicBezTo>
                  <a:cubicBezTo>
                    <a:pt x="1072" y="262"/>
                    <a:pt x="1072" y="262"/>
                    <a:pt x="1073" y="262"/>
                  </a:cubicBezTo>
                  <a:cubicBezTo>
                    <a:pt x="1076" y="262"/>
                    <a:pt x="1077" y="260"/>
                    <a:pt x="1075" y="257"/>
                  </a:cubicBezTo>
                  <a:cubicBezTo>
                    <a:pt x="1073" y="254"/>
                    <a:pt x="1068" y="251"/>
                    <a:pt x="1064" y="250"/>
                  </a:cubicBezTo>
                  <a:cubicBezTo>
                    <a:pt x="1063" y="250"/>
                    <a:pt x="1063" y="250"/>
                    <a:pt x="1063" y="250"/>
                  </a:cubicBezTo>
                  <a:moveTo>
                    <a:pt x="3075" y="250"/>
                  </a:moveTo>
                  <a:cubicBezTo>
                    <a:pt x="3075" y="250"/>
                    <a:pt x="3075" y="250"/>
                    <a:pt x="3075" y="250"/>
                  </a:cubicBezTo>
                  <a:cubicBezTo>
                    <a:pt x="3071" y="250"/>
                    <a:pt x="3068" y="254"/>
                    <a:pt x="3068" y="259"/>
                  </a:cubicBezTo>
                  <a:cubicBezTo>
                    <a:pt x="3068" y="264"/>
                    <a:pt x="3072" y="268"/>
                    <a:pt x="3076" y="268"/>
                  </a:cubicBezTo>
                  <a:cubicBezTo>
                    <a:pt x="3076" y="268"/>
                    <a:pt x="3076" y="268"/>
                    <a:pt x="3076" y="268"/>
                  </a:cubicBezTo>
                  <a:cubicBezTo>
                    <a:pt x="3080" y="268"/>
                    <a:pt x="3083" y="264"/>
                    <a:pt x="3083" y="259"/>
                  </a:cubicBezTo>
                  <a:cubicBezTo>
                    <a:pt x="3083" y="254"/>
                    <a:pt x="3079" y="250"/>
                    <a:pt x="3075" y="250"/>
                  </a:cubicBezTo>
                  <a:moveTo>
                    <a:pt x="3008" y="249"/>
                  </a:moveTo>
                  <a:cubicBezTo>
                    <a:pt x="3004" y="249"/>
                    <a:pt x="3001" y="253"/>
                    <a:pt x="3001" y="258"/>
                  </a:cubicBezTo>
                  <a:cubicBezTo>
                    <a:pt x="3002" y="263"/>
                    <a:pt x="3005" y="268"/>
                    <a:pt x="3009" y="268"/>
                  </a:cubicBezTo>
                  <a:cubicBezTo>
                    <a:pt x="3009" y="268"/>
                    <a:pt x="3009" y="268"/>
                    <a:pt x="3009" y="268"/>
                  </a:cubicBezTo>
                  <a:cubicBezTo>
                    <a:pt x="3013" y="268"/>
                    <a:pt x="3016" y="264"/>
                    <a:pt x="3016" y="259"/>
                  </a:cubicBezTo>
                  <a:cubicBezTo>
                    <a:pt x="3016" y="254"/>
                    <a:pt x="3012" y="250"/>
                    <a:pt x="3008" y="249"/>
                  </a:cubicBezTo>
                  <a:cubicBezTo>
                    <a:pt x="3008" y="249"/>
                    <a:pt x="3008" y="249"/>
                    <a:pt x="3008" y="249"/>
                  </a:cubicBezTo>
                  <a:moveTo>
                    <a:pt x="3144" y="249"/>
                  </a:moveTo>
                  <a:cubicBezTo>
                    <a:pt x="3144" y="249"/>
                    <a:pt x="3144" y="249"/>
                    <a:pt x="3144" y="249"/>
                  </a:cubicBezTo>
                  <a:cubicBezTo>
                    <a:pt x="3140" y="249"/>
                    <a:pt x="3137" y="253"/>
                    <a:pt x="3137" y="258"/>
                  </a:cubicBezTo>
                  <a:cubicBezTo>
                    <a:pt x="3137" y="263"/>
                    <a:pt x="3141" y="266"/>
                    <a:pt x="3145" y="266"/>
                  </a:cubicBezTo>
                  <a:cubicBezTo>
                    <a:pt x="3145" y="266"/>
                    <a:pt x="3146" y="266"/>
                    <a:pt x="3146" y="266"/>
                  </a:cubicBezTo>
                  <a:cubicBezTo>
                    <a:pt x="3150" y="266"/>
                    <a:pt x="3153" y="262"/>
                    <a:pt x="3153" y="258"/>
                  </a:cubicBezTo>
                  <a:cubicBezTo>
                    <a:pt x="3152" y="253"/>
                    <a:pt x="3149" y="249"/>
                    <a:pt x="3144" y="249"/>
                  </a:cubicBezTo>
                  <a:moveTo>
                    <a:pt x="2944" y="249"/>
                  </a:moveTo>
                  <a:cubicBezTo>
                    <a:pt x="2940" y="249"/>
                    <a:pt x="2938" y="252"/>
                    <a:pt x="2938" y="257"/>
                  </a:cubicBezTo>
                  <a:cubicBezTo>
                    <a:pt x="2938" y="262"/>
                    <a:pt x="2942" y="267"/>
                    <a:pt x="2945" y="267"/>
                  </a:cubicBezTo>
                  <a:cubicBezTo>
                    <a:pt x="2945" y="267"/>
                    <a:pt x="2946" y="267"/>
                    <a:pt x="2946" y="267"/>
                  </a:cubicBezTo>
                  <a:cubicBezTo>
                    <a:pt x="2949" y="267"/>
                    <a:pt x="2952" y="263"/>
                    <a:pt x="2952" y="258"/>
                  </a:cubicBezTo>
                  <a:cubicBezTo>
                    <a:pt x="2951" y="253"/>
                    <a:pt x="2948" y="249"/>
                    <a:pt x="2944" y="249"/>
                  </a:cubicBezTo>
                  <a:cubicBezTo>
                    <a:pt x="2944" y="249"/>
                    <a:pt x="2944" y="249"/>
                    <a:pt x="2944" y="249"/>
                  </a:cubicBezTo>
                  <a:moveTo>
                    <a:pt x="3216" y="247"/>
                  </a:moveTo>
                  <a:cubicBezTo>
                    <a:pt x="3216" y="247"/>
                    <a:pt x="3216" y="247"/>
                    <a:pt x="3216" y="247"/>
                  </a:cubicBezTo>
                  <a:cubicBezTo>
                    <a:pt x="3211" y="248"/>
                    <a:pt x="3208" y="251"/>
                    <a:pt x="3208" y="256"/>
                  </a:cubicBezTo>
                  <a:cubicBezTo>
                    <a:pt x="3209" y="260"/>
                    <a:pt x="3213" y="264"/>
                    <a:pt x="3217" y="264"/>
                  </a:cubicBezTo>
                  <a:cubicBezTo>
                    <a:pt x="3217" y="264"/>
                    <a:pt x="3217" y="264"/>
                    <a:pt x="3217" y="264"/>
                  </a:cubicBezTo>
                  <a:cubicBezTo>
                    <a:pt x="3222" y="264"/>
                    <a:pt x="3225" y="260"/>
                    <a:pt x="3224" y="255"/>
                  </a:cubicBezTo>
                  <a:cubicBezTo>
                    <a:pt x="3224" y="251"/>
                    <a:pt x="3220" y="247"/>
                    <a:pt x="3216" y="247"/>
                  </a:cubicBezTo>
                  <a:moveTo>
                    <a:pt x="1193" y="246"/>
                  </a:moveTo>
                  <a:cubicBezTo>
                    <a:pt x="1193" y="246"/>
                    <a:pt x="1192" y="246"/>
                    <a:pt x="1192" y="246"/>
                  </a:cubicBezTo>
                  <a:cubicBezTo>
                    <a:pt x="1188" y="247"/>
                    <a:pt x="1187" y="250"/>
                    <a:pt x="1189" y="253"/>
                  </a:cubicBezTo>
                  <a:cubicBezTo>
                    <a:pt x="1191" y="256"/>
                    <a:pt x="1195" y="258"/>
                    <a:pt x="1199" y="258"/>
                  </a:cubicBezTo>
                  <a:cubicBezTo>
                    <a:pt x="1199" y="258"/>
                    <a:pt x="1200" y="258"/>
                    <a:pt x="1200" y="258"/>
                  </a:cubicBezTo>
                  <a:cubicBezTo>
                    <a:pt x="1204" y="258"/>
                    <a:pt x="1205" y="255"/>
                    <a:pt x="1203" y="251"/>
                  </a:cubicBezTo>
                  <a:cubicBezTo>
                    <a:pt x="1201" y="248"/>
                    <a:pt x="1197" y="246"/>
                    <a:pt x="1193" y="246"/>
                  </a:cubicBezTo>
                  <a:moveTo>
                    <a:pt x="3289" y="244"/>
                  </a:moveTo>
                  <a:cubicBezTo>
                    <a:pt x="3289" y="244"/>
                    <a:pt x="3289" y="244"/>
                    <a:pt x="3289" y="245"/>
                  </a:cubicBezTo>
                  <a:cubicBezTo>
                    <a:pt x="3284" y="245"/>
                    <a:pt x="3281" y="248"/>
                    <a:pt x="3281" y="253"/>
                  </a:cubicBezTo>
                  <a:cubicBezTo>
                    <a:pt x="3282" y="257"/>
                    <a:pt x="3286" y="260"/>
                    <a:pt x="3290" y="260"/>
                  </a:cubicBezTo>
                  <a:cubicBezTo>
                    <a:pt x="3290" y="260"/>
                    <a:pt x="3290" y="260"/>
                    <a:pt x="3291" y="260"/>
                  </a:cubicBezTo>
                  <a:cubicBezTo>
                    <a:pt x="3295" y="260"/>
                    <a:pt x="3298" y="256"/>
                    <a:pt x="3298" y="252"/>
                  </a:cubicBezTo>
                  <a:cubicBezTo>
                    <a:pt x="3297" y="248"/>
                    <a:pt x="3293" y="244"/>
                    <a:pt x="3289" y="244"/>
                  </a:cubicBezTo>
                  <a:moveTo>
                    <a:pt x="2882" y="243"/>
                  </a:moveTo>
                  <a:cubicBezTo>
                    <a:pt x="2879" y="243"/>
                    <a:pt x="2877" y="247"/>
                    <a:pt x="2877" y="252"/>
                  </a:cubicBezTo>
                  <a:cubicBezTo>
                    <a:pt x="2877" y="257"/>
                    <a:pt x="2880" y="261"/>
                    <a:pt x="2884" y="262"/>
                  </a:cubicBezTo>
                  <a:cubicBezTo>
                    <a:pt x="2884" y="262"/>
                    <a:pt x="2884" y="262"/>
                    <a:pt x="2885" y="262"/>
                  </a:cubicBezTo>
                  <a:cubicBezTo>
                    <a:pt x="2888" y="262"/>
                    <a:pt x="2890" y="258"/>
                    <a:pt x="2890" y="253"/>
                  </a:cubicBezTo>
                  <a:cubicBezTo>
                    <a:pt x="2890" y="248"/>
                    <a:pt x="2887" y="244"/>
                    <a:pt x="2883" y="243"/>
                  </a:cubicBezTo>
                  <a:cubicBezTo>
                    <a:pt x="2883" y="243"/>
                    <a:pt x="2883" y="243"/>
                    <a:pt x="2882" y="243"/>
                  </a:cubicBezTo>
                  <a:moveTo>
                    <a:pt x="994" y="242"/>
                  </a:moveTo>
                  <a:cubicBezTo>
                    <a:pt x="990" y="242"/>
                    <a:pt x="989" y="244"/>
                    <a:pt x="991" y="247"/>
                  </a:cubicBezTo>
                  <a:cubicBezTo>
                    <a:pt x="993" y="251"/>
                    <a:pt x="998" y="254"/>
                    <a:pt x="1003" y="254"/>
                  </a:cubicBezTo>
                  <a:cubicBezTo>
                    <a:pt x="1003" y="255"/>
                    <a:pt x="1004" y="255"/>
                    <a:pt x="1004" y="255"/>
                  </a:cubicBezTo>
                  <a:cubicBezTo>
                    <a:pt x="1007" y="255"/>
                    <a:pt x="1009" y="253"/>
                    <a:pt x="1007" y="250"/>
                  </a:cubicBezTo>
                  <a:cubicBezTo>
                    <a:pt x="1005" y="246"/>
                    <a:pt x="999" y="243"/>
                    <a:pt x="995" y="243"/>
                  </a:cubicBezTo>
                  <a:cubicBezTo>
                    <a:pt x="995" y="243"/>
                    <a:pt x="994" y="242"/>
                    <a:pt x="994" y="242"/>
                  </a:cubicBezTo>
                  <a:moveTo>
                    <a:pt x="3364" y="240"/>
                  </a:moveTo>
                  <a:cubicBezTo>
                    <a:pt x="3363" y="240"/>
                    <a:pt x="3363" y="240"/>
                    <a:pt x="3363" y="240"/>
                  </a:cubicBezTo>
                  <a:cubicBezTo>
                    <a:pt x="3358" y="241"/>
                    <a:pt x="3355" y="244"/>
                    <a:pt x="3356" y="248"/>
                  </a:cubicBezTo>
                  <a:cubicBezTo>
                    <a:pt x="3356" y="252"/>
                    <a:pt x="3360" y="255"/>
                    <a:pt x="3364" y="255"/>
                  </a:cubicBezTo>
                  <a:cubicBezTo>
                    <a:pt x="3365" y="255"/>
                    <a:pt x="3365" y="255"/>
                    <a:pt x="3365" y="255"/>
                  </a:cubicBezTo>
                  <a:cubicBezTo>
                    <a:pt x="3370" y="255"/>
                    <a:pt x="3373" y="251"/>
                    <a:pt x="3372" y="247"/>
                  </a:cubicBezTo>
                  <a:cubicBezTo>
                    <a:pt x="3372" y="243"/>
                    <a:pt x="3368" y="240"/>
                    <a:pt x="3364" y="240"/>
                  </a:cubicBezTo>
                  <a:moveTo>
                    <a:pt x="1256" y="236"/>
                  </a:moveTo>
                  <a:cubicBezTo>
                    <a:pt x="1256" y="236"/>
                    <a:pt x="1255" y="236"/>
                    <a:pt x="1255" y="236"/>
                  </a:cubicBezTo>
                  <a:cubicBezTo>
                    <a:pt x="1251" y="237"/>
                    <a:pt x="1249" y="240"/>
                    <a:pt x="1251" y="243"/>
                  </a:cubicBezTo>
                  <a:cubicBezTo>
                    <a:pt x="1253" y="246"/>
                    <a:pt x="1257" y="248"/>
                    <a:pt x="1260" y="248"/>
                  </a:cubicBezTo>
                  <a:cubicBezTo>
                    <a:pt x="1261" y="248"/>
                    <a:pt x="1261" y="248"/>
                    <a:pt x="1262" y="248"/>
                  </a:cubicBezTo>
                  <a:cubicBezTo>
                    <a:pt x="1266" y="247"/>
                    <a:pt x="1267" y="244"/>
                    <a:pt x="1265" y="241"/>
                  </a:cubicBezTo>
                  <a:cubicBezTo>
                    <a:pt x="1263" y="238"/>
                    <a:pt x="1260" y="236"/>
                    <a:pt x="1256" y="236"/>
                  </a:cubicBezTo>
                  <a:moveTo>
                    <a:pt x="3439" y="235"/>
                  </a:moveTo>
                  <a:cubicBezTo>
                    <a:pt x="3438" y="235"/>
                    <a:pt x="3438" y="235"/>
                    <a:pt x="3438" y="235"/>
                  </a:cubicBezTo>
                  <a:cubicBezTo>
                    <a:pt x="3433" y="235"/>
                    <a:pt x="3430" y="238"/>
                    <a:pt x="3431" y="242"/>
                  </a:cubicBezTo>
                  <a:cubicBezTo>
                    <a:pt x="3431" y="246"/>
                    <a:pt x="3435" y="248"/>
                    <a:pt x="3439" y="248"/>
                  </a:cubicBezTo>
                  <a:cubicBezTo>
                    <a:pt x="3440" y="248"/>
                    <a:pt x="3440" y="248"/>
                    <a:pt x="3440" y="248"/>
                  </a:cubicBezTo>
                  <a:cubicBezTo>
                    <a:pt x="3445" y="248"/>
                    <a:pt x="3448" y="244"/>
                    <a:pt x="3447" y="241"/>
                  </a:cubicBezTo>
                  <a:cubicBezTo>
                    <a:pt x="3447" y="237"/>
                    <a:pt x="3443" y="235"/>
                    <a:pt x="3439" y="235"/>
                  </a:cubicBezTo>
                  <a:moveTo>
                    <a:pt x="2823" y="233"/>
                  </a:moveTo>
                  <a:cubicBezTo>
                    <a:pt x="2820" y="233"/>
                    <a:pt x="2818" y="237"/>
                    <a:pt x="2818" y="241"/>
                  </a:cubicBezTo>
                  <a:cubicBezTo>
                    <a:pt x="2819" y="246"/>
                    <a:pt x="2822" y="251"/>
                    <a:pt x="2825" y="252"/>
                  </a:cubicBezTo>
                  <a:cubicBezTo>
                    <a:pt x="2825" y="252"/>
                    <a:pt x="2826" y="252"/>
                    <a:pt x="2826" y="252"/>
                  </a:cubicBezTo>
                  <a:cubicBezTo>
                    <a:pt x="2829" y="252"/>
                    <a:pt x="2831" y="248"/>
                    <a:pt x="2831" y="244"/>
                  </a:cubicBezTo>
                  <a:cubicBezTo>
                    <a:pt x="2831" y="239"/>
                    <a:pt x="2828" y="234"/>
                    <a:pt x="2824" y="233"/>
                  </a:cubicBezTo>
                  <a:cubicBezTo>
                    <a:pt x="2824" y="233"/>
                    <a:pt x="2824" y="233"/>
                    <a:pt x="2823" y="233"/>
                  </a:cubicBezTo>
                  <a:moveTo>
                    <a:pt x="921" y="230"/>
                  </a:moveTo>
                  <a:cubicBezTo>
                    <a:pt x="918" y="230"/>
                    <a:pt x="917" y="231"/>
                    <a:pt x="919" y="234"/>
                  </a:cubicBezTo>
                  <a:cubicBezTo>
                    <a:pt x="920" y="237"/>
                    <a:pt x="926" y="240"/>
                    <a:pt x="930" y="241"/>
                  </a:cubicBezTo>
                  <a:cubicBezTo>
                    <a:pt x="931" y="242"/>
                    <a:pt x="932" y="242"/>
                    <a:pt x="932" y="242"/>
                  </a:cubicBezTo>
                  <a:cubicBezTo>
                    <a:pt x="935" y="242"/>
                    <a:pt x="936" y="240"/>
                    <a:pt x="935" y="237"/>
                  </a:cubicBezTo>
                  <a:cubicBezTo>
                    <a:pt x="933" y="234"/>
                    <a:pt x="928" y="231"/>
                    <a:pt x="923" y="230"/>
                  </a:cubicBezTo>
                  <a:cubicBezTo>
                    <a:pt x="923" y="230"/>
                    <a:pt x="922" y="230"/>
                    <a:pt x="921" y="230"/>
                  </a:cubicBezTo>
                  <a:moveTo>
                    <a:pt x="3514" y="227"/>
                  </a:moveTo>
                  <a:cubicBezTo>
                    <a:pt x="3514" y="227"/>
                    <a:pt x="3513" y="227"/>
                    <a:pt x="3513" y="227"/>
                  </a:cubicBezTo>
                  <a:cubicBezTo>
                    <a:pt x="3508" y="228"/>
                    <a:pt x="3505" y="231"/>
                    <a:pt x="3506" y="235"/>
                  </a:cubicBezTo>
                  <a:cubicBezTo>
                    <a:pt x="3507" y="238"/>
                    <a:pt x="3510" y="240"/>
                    <a:pt x="3514" y="240"/>
                  </a:cubicBezTo>
                  <a:cubicBezTo>
                    <a:pt x="3515" y="240"/>
                    <a:pt x="3515" y="240"/>
                    <a:pt x="3516" y="240"/>
                  </a:cubicBezTo>
                  <a:cubicBezTo>
                    <a:pt x="3520" y="239"/>
                    <a:pt x="3523" y="236"/>
                    <a:pt x="3523" y="233"/>
                  </a:cubicBezTo>
                  <a:cubicBezTo>
                    <a:pt x="3522" y="230"/>
                    <a:pt x="3518" y="227"/>
                    <a:pt x="3514" y="227"/>
                  </a:cubicBezTo>
                  <a:moveTo>
                    <a:pt x="1318" y="222"/>
                  </a:moveTo>
                  <a:cubicBezTo>
                    <a:pt x="1318" y="222"/>
                    <a:pt x="1317" y="222"/>
                    <a:pt x="1316" y="222"/>
                  </a:cubicBezTo>
                  <a:cubicBezTo>
                    <a:pt x="1312" y="223"/>
                    <a:pt x="1311" y="226"/>
                    <a:pt x="1313" y="230"/>
                  </a:cubicBezTo>
                  <a:cubicBezTo>
                    <a:pt x="1314" y="233"/>
                    <a:pt x="1318" y="235"/>
                    <a:pt x="1321" y="235"/>
                  </a:cubicBezTo>
                  <a:cubicBezTo>
                    <a:pt x="1322" y="235"/>
                    <a:pt x="1322" y="234"/>
                    <a:pt x="1323" y="234"/>
                  </a:cubicBezTo>
                  <a:cubicBezTo>
                    <a:pt x="1327" y="233"/>
                    <a:pt x="1328" y="230"/>
                    <a:pt x="1326" y="226"/>
                  </a:cubicBezTo>
                  <a:cubicBezTo>
                    <a:pt x="1325" y="223"/>
                    <a:pt x="1321" y="222"/>
                    <a:pt x="1318" y="222"/>
                  </a:cubicBezTo>
                  <a:moveTo>
                    <a:pt x="2766" y="219"/>
                  </a:moveTo>
                  <a:cubicBezTo>
                    <a:pt x="2763" y="219"/>
                    <a:pt x="2761" y="222"/>
                    <a:pt x="2761" y="226"/>
                  </a:cubicBezTo>
                  <a:cubicBezTo>
                    <a:pt x="2762" y="231"/>
                    <a:pt x="2765" y="236"/>
                    <a:pt x="2768" y="237"/>
                  </a:cubicBezTo>
                  <a:cubicBezTo>
                    <a:pt x="2768" y="237"/>
                    <a:pt x="2769" y="238"/>
                    <a:pt x="2769" y="238"/>
                  </a:cubicBezTo>
                  <a:cubicBezTo>
                    <a:pt x="2772" y="238"/>
                    <a:pt x="2774" y="234"/>
                    <a:pt x="2774" y="230"/>
                  </a:cubicBezTo>
                  <a:cubicBezTo>
                    <a:pt x="2774" y="225"/>
                    <a:pt x="2771" y="220"/>
                    <a:pt x="2767" y="219"/>
                  </a:cubicBezTo>
                  <a:cubicBezTo>
                    <a:pt x="2767" y="219"/>
                    <a:pt x="2767" y="219"/>
                    <a:pt x="2766" y="219"/>
                  </a:cubicBezTo>
                  <a:moveTo>
                    <a:pt x="3590" y="218"/>
                  </a:moveTo>
                  <a:cubicBezTo>
                    <a:pt x="3589" y="218"/>
                    <a:pt x="3589" y="218"/>
                    <a:pt x="3588" y="218"/>
                  </a:cubicBezTo>
                  <a:cubicBezTo>
                    <a:pt x="3583" y="219"/>
                    <a:pt x="3580" y="222"/>
                    <a:pt x="3581" y="225"/>
                  </a:cubicBezTo>
                  <a:cubicBezTo>
                    <a:pt x="3582" y="228"/>
                    <a:pt x="3585" y="230"/>
                    <a:pt x="3589" y="230"/>
                  </a:cubicBezTo>
                  <a:cubicBezTo>
                    <a:pt x="3590" y="230"/>
                    <a:pt x="3591" y="230"/>
                    <a:pt x="3591" y="230"/>
                  </a:cubicBezTo>
                  <a:cubicBezTo>
                    <a:pt x="3596" y="229"/>
                    <a:pt x="3599" y="226"/>
                    <a:pt x="3598" y="223"/>
                  </a:cubicBezTo>
                  <a:cubicBezTo>
                    <a:pt x="3597" y="220"/>
                    <a:pt x="3593" y="218"/>
                    <a:pt x="3590" y="218"/>
                  </a:cubicBezTo>
                  <a:moveTo>
                    <a:pt x="846" y="213"/>
                  </a:moveTo>
                  <a:cubicBezTo>
                    <a:pt x="843" y="213"/>
                    <a:pt x="842" y="214"/>
                    <a:pt x="843" y="217"/>
                  </a:cubicBezTo>
                  <a:cubicBezTo>
                    <a:pt x="845" y="220"/>
                    <a:pt x="850" y="223"/>
                    <a:pt x="855" y="224"/>
                  </a:cubicBezTo>
                  <a:cubicBezTo>
                    <a:pt x="856" y="224"/>
                    <a:pt x="857" y="225"/>
                    <a:pt x="858" y="225"/>
                  </a:cubicBezTo>
                  <a:cubicBezTo>
                    <a:pt x="860" y="225"/>
                    <a:pt x="862" y="223"/>
                    <a:pt x="860" y="221"/>
                  </a:cubicBezTo>
                  <a:cubicBezTo>
                    <a:pt x="859" y="218"/>
                    <a:pt x="854" y="214"/>
                    <a:pt x="849" y="213"/>
                  </a:cubicBezTo>
                  <a:cubicBezTo>
                    <a:pt x="848" y="213"/>
                    <a:pt x="847" y="213"/>
                    <a:pt x="846" y="213"/>
                  </a:cubicBezTo>
                  <a:moveTo>
                    <a:pt x="3664" y="207"/>
                  </a:moveTo>
                  <a:cubicBezTo>
                    <a:pt x="3664" y="207"/>
                    <a:pt x="3663" y="207"/>
                    <a:pt x="3662" y="207"/>
                  </a:cubicBezTo>
                  <a:cubicBezTo>
                    <a:pt x="3658" y="208"/>
                    <a:pt x="3655" y="211"/>
                    <a:pt x="3656" y="214"/>
                  </a:cubicBezTo>
                  <a:cubicBezTo>
                    <a:pt x="3656" y="217"/>
                    <a:pt x="3660" y="219"/>
                    <a:pt x="3664" y="219"/>
                  </a:cubicBezTo>
                  <a:cubicBezTo>
                    <a:pt x="3664" y="219"/>
                    <a:pt x="3665" y="218"/>
                    <a:pt x="3666" y="218"/>
                  </a:cubicBezTo>
                  <a:cubicBezTo>
                    <a:pt x="3670" y="218"/>
                    <a:pt x="3673" y="215"/>
                    <a:pt x="3672" y="212"/>
                  </a:cubicBezTo>
                  <a:cubicBezTo>
                    <a:pt x="3671" y="209"/>
                    <a:pt x="3668" y="207"/>
                    <a:pt x="3664" y="207"/>
                  </a:cubicBezTo>
                  <a:moveTo>
                    <a:pt x="1379" y="204"/>
                  </a:moveTo>
                  <a:cubicBezTo>
                    <a:pt x="1379" y="204"/>
                    <a:pt x="1378" y="204"/>
                    <a:pt x="1377" y="204"/>
                  </a:cubicBezTo>
                  <a:cubicBezTo>
                    <a:pt x="1373" y="206"/>
                    <a:pt x="1372" y="209"/>
                    <a:pt x="1374" y="213"/>
                  </a:cubicBezTo>
                  <a:cubicBezTo>
                    <a:pt x="1375" y="216"/>
                    <a:pt x="1378" y="218"/>
                    <a:pt x="1381" y="218"/>
                  </a:cubicBezTo>
                  <a:cubicBezTo>
                    <a:pt x="1382" y="218"/>
                    <a:pt x="1383" y="217"/>
                    <a:pt x="1383" y="217"/>
                  </a:cubicBezTo>
                  <a:cubicBezTo>
                    <a:pt x="1387" y="216"/>
                    <a:pt x="1389" y="212"/>
                    <a:pt x="1387" y="209"/>
                  </a:cubicBezTo>
                  <a:cubicBezTo>
                    <a:pt x="1386" y="206"/>
                    <a:pt x="1382" y="204"/>
                    <a:pt x="1379" y="204"/>
                  </a:cubicBezTo>
                  <a:moveTo>
                    <a:pt x="2711" y="201"/>
                  </a:moveTo>
                  <a:cubicBezTo>
                    <a:pt x="2708" y="201"/>
                    <a:pt x="2706" y="204"/>
                    <a:pt x="2706" y="208"/>
                  </a:cubicBezTo>
                  <a:cubicBezTo>
                    <a:pt x="2707" y="213"/>
                    <a:pt x="2709" y="218"/>
                    <a:pt x="2713" y="220"/>
                  </a:cubicBezTo>
                  <a:cubicBezTo>
                    <a:pt x="2713" y="220"/>
                    <a:pt x="2714" y="220"/>
                    <a:pt x="2714" y="220"/>
                  </a:cubicBezTo>
                  <a:cubicBezTo>
                    <a:pt x="2717" y="220"/>
                    <a:pt x="2719" y="217"/>
                    <a:pt x="2718" y="213"/>
                  </a:cubicBezTo>
                  <a:cubicBezTo>
                    <a:pt x="2718" y="208"/>
                    <a:pt x="2715" y="203"/>
                    <a:pt x="2712" y="202"/>
                  </a:cubicBezTo>
                  <a:cubicBezTo>
                    <a:pt x="2712" y="202"/>
                    <a:pt x="2711" y="201"/>
                    <a:pt x="2711" y="201"/>
                  </a:cubicBezTo>
                  <a:moveTo>
                    <a:pt x="3738" y="194"/>
                  </a:moveTo>
                  <a:cubicBezTo>
                    <a:pt x="3737" y="194"/>
                    <a:pt x="3736" y="195"/>
                    <a:pt x="3735" y="195"/>
                  </a:cubicBezTo>
                  <a:cubicBezTo>
                    <a:pt x="3731" y="196"/>
                    <a:pt x="3728" y="198"/>
                    <a:pt x="3729" y="201"/>
                  </a:cubicBezTo>
                  <a:cubicBezTo>
                    <a:pt x="3730" y="204"/>
                    <a:pt x="3733" y="205"/>
                    <a:pt x="3737" y="205"/>
                  </a:cubicBezTo>
                  <a:cubicBezTo>
                    <a:pt x="3737" y="205"/>
                    <a:pt x="3738" y="205"/>
                    <a:pt x="3739" y="205"/>
                  </a:cubicBezTo>
                  <a:cubicBezTo>
                    <a:pt x="3743" y="204"/>
                    <a:pt x="3746" y="201"/>
                    <a:pt x="3745" y="198"/>
                  </a:cubicBezTo>
                  <a:cubicBezTo>
                    <a:pt x="3744" y="196"/>
                    <a:pt x="3741" y="194"/>
                    <a:pt x="3738" y="194"/>
                  </a:cubicBezTo>
                  <a:moveTo>
                    <a:pt x="769" y="192"/>
                  </a:moveTo>
                  <a:cubicBezTo>
                    <a:pt x="766" y="192"/>
                    <a:pt x="765" y="194"/>
                    <a:pt x="766" y="196"/>
                  </a:cubicBezTo>
                  <a:cubicBezTo>
                    <a:pt x="768" y="199"/>
                    <a:pt x="773" y="203"/>
                    <a:pt x="777" y="204"/>
                  </a:cubicBezTo>
                  <a:cubicBezTo>
                    <a:pt x="779" y="204"/>
                    <a:pt x="780" y="204"/>
                    <a:pt x="781" y="204"/>
                  </a:cubicBezTo>
                  <a:cubicBezTo>
                    <a:pt x="783" y="204"/>
                    <a:pt x="784" y="203"/>
                    <a:pt x="783" y="201"/>
                  </a:cubicBezTo>
                  <a:cubicBezTo>
                    <a:pt x="782" y="198"/>
                    <a:pt x="777" y="194"/>
                    <a:pt x="772" y="193"/>
                  </a:cubicBezTo>
                  <a:cubicBezTo>
                    <a:pt x="771" y="192"/>
                    <a:pt x="770" y="192"/>
                    <a:pt x="769" y="192"/>
                  </a:cubicBezTo>
                  <a:moveTo>
                    <a:pt x="1440" y="184"/>
                  </a:moveTo>
                  <a:cubicBezTo>
                    <a:pt x="1439" y="184"/>
                    <a:pt x="1438" y="184"/>
                    <a:pt x="1438" y="185"/>
                  </a:cubicBezTo>
                  <a:cubicBezTo>
                    <a:pt x="1434" y="186"/>
                    <a:pt x="1432" y="190"/>
                    <a:pt x="1434" y="194"/>
                  </a:cubicBezTo>
                  <a:cubicBezTo>
                    <a:pt x="1435" y="196"/>
                    <a:pt x="1438" y="198"/>
                    <a:pt x="1441" y="198"/>
                  </a:cubicBezTo>
                  <a:cubicBezTo>
                    <a:pt x="1442" y="198"/>
                    <a:pt x="1442" y="198"/>
                    <a:pt x="1443" y="198"/>
                  </a:cubicBezTo>
                  <a:cubicBezTo>
                    <a:pt x="1447" y="197"/>
                    <a:pt x="1448" y="193"/>
                    <a:pt x="1447" y="189"/>
                  </a:cubicBezTo>
                  <a:cubicBezTo>
                    <a:pt x="1446" y="186"/>
                    <a:pt x="1443" y="184"/>
                    <a:pt x="1440" y="184"/>
                  </a:cubicBezTo>
                  <a:moveTo>
                    <a:pt x="2657" y="181"/>
                  </a:moveTo>
                  <a:cubicBezTo>
                    <a:pt x="2654" y="181"/>
                    <a:pt x="2652" y="184"/>
                    <a:pt x="2652" y="188"/>
                  </a:cubicBezTo>
                  <a:cubicBezTo>
                    <a:pt x="2652" y="193"/>
                    <a:pt x="2655" y="198"/>
                    <a:pt x="2658" y="199"/>
                  </a:cubicBezTo>
                  <a:cubicBezTo>
                    <a:pt x="2659" y="199"/>
                    <a:pt x="2660" y="200"/>
                    <a:pt x="2660" y="200"/>
                  </a:cubicBezTo>
                  <a:cubicBezTo>
                    <a:pt x="2663" y="200"/>
                    <a:pt x="2664" y="197"/>
                    <a:pt x="2664" y="193"/>
                  </a:cubicBezTo>
                  <a:cubicBezTo>
                    <a:pt x="2664" y="188"/>
                    <a:pt x="2662" y="183"/>
                    <a:pt x="2658" y="181"/>
                  </a:cubicBezTo>
                  <a:cubicBezTo>
                    <a:pt x="2658" y="181"/>
                    <a:pt x="2657" y="181"/>
                    <a:pt x="2657" y="181"/>
                  </a:cubicBezTo>
                  <a:moveTo>
                    <a:pt x="3809" y="179"/>
                  </a:moveTo>
                  <a:cubicBezTo>
                    <a:pt x="3809" y="179"/>
                    <a:pt x="3808" y="180"/>
                    <a:pt x="3807" y="180"/>
                  </a:cubicBezTo>
                  <a:cubicBezTo>
                    <a:pt x="3802" y="181"/>
                    <a:pt x="3800" y="184"/>
                    <a:pt x="3801" y="186"/>
                  </a:cubicBezTo>
                  <a:cubicBezTo>
                    <a:pt x="3802" y="189"/>
                    <a:pt x="3805" y="190"/>
                    <a:pt x="3808" y="190"/>
                  </a:cubicBezTo>
                  <a:cubicBezTo>
                    <a:pt x="3809" y="190"/>
                    <a:pt x="3810" y="190"/>
                    <a:pt x="3811" y="190"/>
                  </a:cubicBezTo>
                  <a:cubicBezTo>
                    <a:pt x="3815" y="189"/>
                    <a:pt x="3818" y="186"/>
                    <a:pt x="3816" y="183"/>
                  </a:cubicBezTo>
                  <a:cubicBezTo>
                    <a:pt x="3816" y="181"/>
                    <a:pt x="3813" y="179"/>
                    <a:pt x="3809" y="179"/>
                  </a:cubicBezTo>
                  <a:moveTo>
                    <a:pt x="691" y="170"/>
                  </a:moveTo>
                  <a:cubicBezTo>
                    <a:pt x="688" y="170"/>
                    <a:pt x="687" y="171"/>
                    <a:pt x="687" y="173"/>
                  </a:cubicBezTo>
                  <a:cubicBezTo>
                    <a:pt x="688" y="176"/>
                    <a:pt x="693" y="180"/>
                    <a:pt x="698" y="181"/>
                  </a:cubicBezTo>
                  <a:cubicBezTo>
                    <a:pt x="699" y="182"/>
                    <a:pt x="701" y="182"/>
                    <a:pt x="702" y="182"/>
                  </a:cubicBezTo>
                  <a:cubicBezTo>
                    <a:pt x="704" y="182"/>
                    <a:pt x="706" y="181"/>
                    <a:pt x="705" y="178"/>
                  </a:cubicBezTo>
                  <a:cubicBezTo>
                    <a:pt x="704" y="175"/>
                    <a:pt x="699" y="172"/>
                    <a:pt x="694" y="170"/>
                  </a:cubicBezTo>
                  <a:cubicBezTo>
                    <a:pt x="693" y="170"/>
                    <a:pt x="692" y="170"/>
                    <a:pt x="691" y="170"/>
                  </a:cubicBezTo>
                  <a:moveTo>
                    <a:pt x="1500" y="163"/>
                  </a:moveTo>
                  <a:cubicBezTo>
                    <a:pt x="1499" y="163"/>
                    <a:pt x="1499" y="163"/>
                    <a:pt x="1498" y="163"/>
                  </a:cubicBezTo>
                  <a:cubicBezTo>
                    <a:pt x="1494" y="164"/>
                    <a:pt x="1492" y="169"/>
                    <a:pt x="1493" y="172"/>
                  </a:cubicBezTo>
                  <a:cubicBezTo>
                    <a:pt x="1494" y="175"/>
                    <a:pt x="1497" y="177"/>
                    <a:pt x="1500" y="177"/>
                  </a:cubicBezTo>
                  <a:cubicBezTo>
                    <a:pt x="1501" y="177"/>
                    <a:pt x="1502" y="177"/>
                    <a:pt x="1502" y="177"/>
                  </a:cubicBezTo>
                  <a:cubicBezTo>
                    <a:pt x="1506" y="175"/>
                    <a:pt x="1508" y="171"/>
                    <a:pt x="1507" y="167"/>
                  </a:cubicBezTo>
                  <a:cubicBezTo>
                    <a:pt x="1506" y="164"/>
                    <a:pt x="1503" y="163"/>
                    <a:pt x="1500" y="163"/>
                  </a:cubicBezTo>
                  <a:moveTo>
                    <a:pt x="3879" y="162"/>
                  </a:moveTo>
                  <a:cubicBezTo>
                    <a:pt x="3878" y="162"/>
                    <a:pt x="3877" y="162"/>
                    <a:pt x="3876" y="163"/>
                  </a:cubicBezTo>
                  <a:cubicBezTo>
                    <a:pt x="3872" y="164"/>
                    <a:pt x="3869" y="167"/>
                    <a:pt x="3871" y="169"/>
                  </a:cubicBezTo>
                  <a:cubicBezTo>
                    <a:pt x="3872" y="171"/>
                    <a:pt x="3874" y="173"/>
                    <a:pt x="3877" y="173"/>
                  </a:cubicBezTo>
                  <a:cubicBezTo>
                    <a:pt x="3878" y="173"/>
                    <a:pt x="3879" y="172"/>
                    <a:pt x="3881" y="172"/>
                  </a:cubicBezTo>
                  <a:cubicBezTo>
                    <a:pt x="3885" y="171"/>
                    <a:pt x="3887" y="168"/>
                    <a:pt x="3886" y="165"/>
                  </a:cubicBezTo>
                  <a:cubicBezTo>
                    <a:pt x="3885" y="163"/>
                    <a:pt x="3882" y="162"/>
                    <a:pt x="3879" y="162"/>
                  </a:cubicBezTo>
                  <a:moveTo>
                    <a:pt x="2604" y="159"/>
                  </a:moveTo>
                  <a:cubicBezTo>
                    <a:pt x="2601" y="159"/>
                    <a:pt x="2599" y="162"/>
                    <a:pt x="2599" y="166"/>
                  </a:cubicBezTo>
                  <a:cubicBezTo>
                    <a:pt x="2599" y="170"/>
                    <a:pt x="2602" y="175"/>
                    <a:pt x="2605" y="177"/>
                  </a:cubicBezTo>
                  <a:cubicBezTo>
                    <a:pt x="2606" y="177"/>
                    <a:pt x="2606" y="177"/>
                    <a:pt x="2607" y="177"/>
                  </a:cubicBezTo>
                  <a:cubicBezTo>
                    <a:pt x="2609" y="177"/>
                    <a:pt x="2611" y="175"/>
                    <a:pt x="2611" y="171"/>
                  </a:cubicBezTo>
                  <a:cubicBezTo>
                    <a:pt x="2611" y="166"/>
                    <a:pt x="2608" y="161"/>
                    <a:pt x="2605" y="159"/>
                  </a:cubicBezTo>
                  <a:cubicBezTo>
                    <a:pt x="2605" y="159"/>
                    <a:pt x="2604" y="159"/>
                    <a:pt x="2604" y="159"/>
                  </a:cubicBezTo>
                  <a:moveTo>
                    <a:pt x="611" y="146"/>
                  </a:moveTo>
                  <a:cubicBezTo>
                    <a:pt x="608" y="146"/>
                    <a:pt x="607" y="147"/>
                    <a:pt x="608" y="149"/>
                  </a:cubicBezTo>
                  <a:cubicBezTo>
                    <a:pt x="608" y="152"/>
                    <a:pt x="613" y="156"/>
                    <a:pt x="618" y="157"/>
                  </a:cubicBezTo>
                  <a:cubicBezTo>
                    <a:pt x="619" y="158"/>
                    <a:pt x="621" y="158"/>
                    <a:pt x="622" y="158"/>
                  </a:cubicBezTo>
                  <a:cubicBezTo>
                    <a:pt x="624" y="158"/>
                    <a:pt x="626" y="157"/>
                    <a:pt x="625" y="155"/>
                  </a:cubicBezTo>
                  <a:cubicBezTo>
                    <a:pt x="624" y="152"/>
                    <a:pt x="620" y="148"/>
                    <a:pt x="615" y="147"/>
                  </a:cubicBezTo>
                  <a:cubicBezTo>
                    <a:pt x="614" y="146"/>
                    <a:pt x="612" y="146"/>
                    <a:pt x="611" y="146"/>
                  </a:cubicBezTo>
                  <a:moveTo>
                    <a:pt x="3946" y="143"/>
                  </a:moveTo>
                  <a:cubicBezTo>
                    <a:pt x="3945" y="143"/>
                    <a:pt x="3944" y="143"/>
                    <a:pt x="3943" y="143"/>
                  </a:cubicBezTo>
                  <a:cubicBezTo>
                    <a:pt x="3939" y="144"/>
                    <a:pt x="3936" y="148"/>
                    <a:pt x="3938" y="150"/>
                  </a:cubicBezTo>
                  <a:cubicBezTo>
                    <a:pt x="3939" y="152"/>
                    <a:pt x="3941" y="153"/>
                    <a:pt x="3944" y="153"/>
                  </a:cubicBezTo>
                  <a:cubicBezTo>
                    <a:pt x="3945" y="153"/>
                    <a:pt x="3946" y="153"/>
                    <a:pt x="3948" y="153"/>
                  </a:cubicBezTo>
                  <a:cubicBezTo>
                    <a:pt x="3952" y="152"/>
                    <a:pt x="3954" y="148"/>
                    <a:pt x="3952" y="146"/>
                  </a:cubicBezTo>
                  <a:cubicBezTo>
                    <a:pt x="3951" y="144"/>
                    <a:pt x="3949" y="143"/>
                    <a:pt x="3946" y="143"/>
                  </a:cubicBezTo>
                  <a:moveTo>
                    <a:pt x="1560" y="140"/>
                  </a:moveTo>
                  <a:cubicBezTo>
                    <a:pt x="1559" y="140"/>
                    <a:pt x="1558" y="140"/>
                    <a:pt x="1558" y="140"/>
                  </a:cubicBezTo>
                  <a:cubicBezTo>
                    <a:pt x="1554" y="142"/>
                    <a:pt x="1552" y="146"/>
                    <a:pt x="1553" y="150"/>
                  </a:cubicBezTo>
                  <a:cubicBezTo>
                    <a:pt x="1554" y="153"/>
                    <a:pt x="1556" y="155"/>
                    <a:pt x="1559" y="155"/>
                  </a:cubicBezTo>
                  <a:cubicBezTo>
                    <a:pt x="1560" y="155"/>
                    <a:pt x="1561" y="155"/>
                    <a:pt x="1561" y="154"/>
                  </a:cubicBezTo>
                  <a:cubicBezTo>
                    <a:pt x="1565" y="153"/>
                    <a:pt x="1567" y="149"/>
                    <a:pt x="1566" y="145"/>
                  </a:cubicBezTo>
                  <a:cubicBezTo>
                    <a:pt x="1565" y="142"/>
                    <a:pt x="1563" y="140"/>
                    <a:pt x="1560" y="140"/>
                  </a:cubicBezTo>
                  <a:moveTo>
                    <a:pt x="2551" y="136"/>
                  </a:moveTo>
                  <a:cubicBezTo>
                    <a:pt x="2549" y="136"/>
                    <a:pt x="2547" y="138"/>
                    <a:pt x="2547" y="142"/>
                  </a:cubicBezTo>
                  <a:cubicBezTo>
                    <a:pt x="2547" y="147"/>
                    <a:pt x="2549" y="152"/>
                    <a:pt x="2552" y="153"/>
                  </a:cubicBezTo>
                  <a:cubicBezTo>
                    <a:pt x="2553" y="154"/>
                    <a:pt x="2554" y="154"/>
                    <a:pt x="2554" y="154"/>
                  </a:cubicBezTo>
                  <a:cubicBezTo>
                    <a:pt x="2557" y="154"/>
                    <a:pt x="2558" y="151"/>
                    <a:pt x="2558" y="147"/>
                  </a:cubicBezTo>
                  <a:cubicBezTo>
                    <a:pt x="2558" y="142"/>
                    <a:pt x="2556" y="137"/>
                    <a:pt x="2553" y="136"/>
                  </a:cubicBezTo>
                  <a:cubicBezTo>
                    <a:pt x="2552" y="136"/>
                    <a:pt x="2552" y="136"/>
                    <a:pt x="2551" y="136"/>
                  </a:cubicBezTo>
                  <a:moveTo>
                    <a:pt x="531" y="121"/>
                  </a:moveTo>
                  <a:cubicBezTo>
                    <a:pt x="529" y="121"/>
                    <a:pt x="527" y="123"/>
                    <a:pt x="527" y="125"/>
                  </a:cubicBezTo>
                  <a:cubicBezTo>
                    <a:pt x="528" y="127"/>
                    <a:pt x="532" y="131"/>
                    <a:pt x="537" y="133"/>
                  </a:cubicBezTo>
                  <a:cubicBezTo>
                    <a:pt x="539" y="133"/>
                    <a:pt x="540" y="133"/>
                    <a:pt x="541" y="133"/>
                  </a:cubicBezTo>
                  <a:cubicBezTo>
                    <a:pt x="544" y="133"/>
                    <a:pt x="545" y="132"/>
                    <a:pt x="545" y="130"/>
                  </a:cubicBezTo>
                  <a:cubicBezTo>
                    <a:pt x="545" y="127"/>
                    <a:pt x="540" y="124"/>
                    <a:pt x="535" y="122"/>
                  </a:cubicBezTo>
                  <a:cubicBezTo>
                    <a:pt x="534" y="122"/>
                    <a:pt x="532" y="121"/>
                    <a:pt x="531" y="121"/>
                  </a:cubicBezTo>
                  <a:moveTo>
                    <a:pt x="4010" y="121"/>
                  </a:moveTo>
                  <a:cubicBezTo>
                    <a:pt x="4009" y="121"/>
                    <a:pt x="4007" y="121"/>
                    <a:pt x="4006" y="121"/>
                  </a:cubicBezTo>
                  <a:cubicBezTo>
                    <a:pt x="4003" y="123"/>
                    <a:pt x="4001" y="126"/>
                    <a:pt x="4002" y="129"/>
                  </a:cubicBezTo>
                  <a:cubicBezTo>
                    <a:pt x="4003" y="131"/>
                    <a:pt x="4006" y="132"/>
                    <a:pt x="4008" y="132"/>
                  </a:cubicBezTo>
                  <a:cubicBezTo>
                    <a:pt x="4009" y="132"/>
                    <a:pt x="4011" y="132"/>
                    <a:pt x="4012" y="131"/>
                  </a:cubicBezTo>
                  <a:cubicBezTo>
                    <a:pt x="4015" y="130"/>
                    <a:pt x="4017" y="126"/>
                    <a:pt x="4016" y="124"/>
                  </a:cubicBezTo>
                  <a:cubicBezTo>
                    <a:pt x="4015" y="122"/>
                    <a:pt x="4012" y="121"/>
                    <a:pt x="4010" y="121"/>
                  </a:cubicBezTo>
                  <a:moveTo>
                    <a:pt x="1620" y="117"/>
                  </a:moveTo>
                  <a:cubicBezTo>
                    <a:pt x="1619" y="117"/>
                    <a:pt x="1618" y="117"/>
                    <a:pt x="1617" y="117"/>
                  </a:cubicBezTo>
                  <a:cubicBezTo>
                    <a:pt x="1614" y="118"/>
                    <a:pt x="1612" y="123"/>
                    <a:pt x="1612" y="127"/>
                  </a:cubicBezTo>
                  <a:cubicBezTo>
                    <a:pt x="1613" y="130"/>
                    <a:pt x="1615" y="132"/>
                    <a:pt x="1618" y="132"/>
                  </a:cubicBezTo>
                  <a:cubicBezTo>
                    <a:pt x="1619" y="132"/>
                    <a:pt x="1620" y="132"/>
                    <a:pt x="1620" y="132"/>
                  </a:cubicBezTo>
                  <a:cubicBezTo>
                    <a:pt x="1624" y="130"/>
                    <a:pt x="1626" y="126"/>
                    <a:pt x="1625" y="122"/>
                  </a:cubicBezTo>
                  <a:cubicBezTo>
                    <a:pt x="1625" y="119"/>
                    <a:pt x="1622" y="117"/>
                    <a:pt x="1620" y="117"/>
                  </a:cubicBezTo>
                  <a:moveTo>
                    <a:pt x="2499" y="112"/>
                  </a:moveTo>
                  <a:cubicBezTo>
                    <a:pt x="2496" y="112"/>
                    <a:pt x="2495" y="114"/>
                    <a:pt x="2494" y="118"/>
                  </a:cubicBezTo>
                  <a:cubicBezTo>
                    <a:pt x="2494" y="123"/>
                    <a:pt x="2497" y="128"/>
                    <a:pt x="2500" y="130"/>
                  </a:cubicBezTo>
                  <a:cubicBezTo>
                    <a:pt x="2500" y="130"/>
                    <a:pt x="2501" y="130"/>
                    <a:pt x="2502" y="130"/>
                  </a:cubicBezTo>
                  <a:cubicBezTo>
                    <a:pt x="2504" y="130"/>
                    <a:pt x="2506" y="127"/>
                    <a:pt x="2506" y="124"/>
                  </a:cubicBezTo>
                  <a:cubicBezTo>
                    <a:pt x="2506" y="119"/>
                    <a:pt x="2504" y="114"/>
                    <a:pt x="2501" y="112"/>
                  </a:cubicBezTo>
                  <a:cubicBezTo>
                    <a:pt x="2500" y="112"/>
                    <a:pt x="2499" y="112"/>
                    <a:pt x="2499" y="112"/>
                  </a:cubicBezTo>
                  <a:moveTo>
                    <a:pt x="4965" y="101"/>
                  </a:moveTo>
                  <a:cubicBezTo>
                    <a:pt x="4966" y="101"/>
                    <a:pt x="4967" y="102"/>
                    <a:pt x="4967" y="102"/>
                  </a:cubicBezTo>
                  <a:cubicBezTo>
                    <a:pt x="4969" y="102"/>
                    <a:pt x="4972" y="103"/>
                    <a:pt x="4974" y="103"/>
                  </a:cubicBezTo>
                  <a:cubicBezTo>
                    <a:pt x="4977" y="103"/>
                    <a:pt x="4978" y="104"/>
                    <a:pt x="4978" y="104"/>
                  </a:cubicBezTo>
                  <a:cubicBezTo>
                    <a:pt x="4979" y="104"/>
                    <a:pt x="4978" y="104"/>
                    <a:pt x="4977" y="103"/>
                  </a:cubicBezTo>
                  <a:cubicBezTo>
                    <a:pt x="4975" y="103"/>
                    <a:pt x="4971" y="102"/>
                    <a:pt x="4967" y="101"/>
                  </a:cubicBezTo>
                  <a:cubicBezTo>
                    <a:pt x="4966" y="101"/>
                    <a:pt x="4966" y="101"/>
                    <a:pt x="4965" y="101"/>
                  </a:cubicBezTo>
                  <a:moveTo>
                    <a:pt x="452" y="97"/>
                  </a:moveTo>
                  <a:cubicBezTo>
                    <a:pt x="449" y="97"/>
                    <a:pt x="447" y="99"/>
                    <a:pt x="447" y="101"/>
                  </a:cubicBezTo>
                  <a:cubicBezTo>
                    <a:pt x="447" y="103"/>
                    <a:pt x="451" y="107"/>
                    <a:pt x="456" y="108"/>
                  </a:cubicBezTo>
                  <a:cubicBezTo>
                    <a:pt x="458" y="109"/>
                    <a:pt x="459" y="109"/>
                    <a:pt x="460" y="109"/>
                  </a:cubicBezTo>
                  <a:cubicBezTo>
                    <a:pt x="463" y="109"/>
                    <a:pt x="465" y="108"/>
                    <a:pt x="465" y="106"/>
                  </a:cubicBezTo>
                  <a:cubicBezTo>
                    <a:pt x="465" y="103"/>
                    <a:pt x="461" y="99"/>
                    <a:pt x="456" y="98"/>
                  </a:cubicBezTo>
                  <a:cubicBezTo>
                    <a:pt x="454" y="98"/>
                    <a:pt x="453" y="97"/>
                    <a:pt x="452" y="97"/>
                  </a:cubicBezTo>
                  <a:moveTo>
                    <a:pt x="4070" y="96"/>
                  </a:moveTo>
                  <a:cubicBezTo>
                    <a:pt x="4069" y="96"/>
                    <a:pt x="4068" y="96"/>
                    <a:pt x="4067" y="97"/>
                  </a:cubicBezTo>
                  <a:cubicBezTo>
                    <a:pt x="4063" y="98"/>
                    <a:pt x="4061" y="102"/>
                    <a:pt x="4063" y="105"/>
                  </a:cubicBezTo>
                  <a:cubicBezTo>
                    <a:pt x="4064" y="107"/>
                    <a:pt x="4066" y="108"/>
                    <a:pt x="4069" y="108"/>
                  </a:cubicBezTo>
                  <a:cubicBezTo>
                    <a:pt x="4070" y="108"/>
                    <a:pt x="4071" y="108"/>
                    <a:pt x="4072" y="107"/>
                  </a:cubicBezTo>
                  <a:cubicBezTo>
                    <a:pt x="4076" y="106"/>
                    <a:pt x="4077" y="102"/>
                    <a:pt x="4076" y="99"/>
                  </a:cubicBezTo>
                  <a:cubicBezTo>
                    <a:pt x="4075" y="97"/>
                    <a:pt x="4072" y="96"/>
                    <a:pt x="4070" y="96"/>
                  </a:cubicBezTo>
                  <a:moveTo>
                    <a:pt x="1679" y="94"/>
                  </a:moveTo>
                  <a:cubicBezTo>
                    <a:pt x="1679" y="94"/>
                    <a:pt x="1678" y="94"/>
                    <a:pt x="1677" y="94"/>
                  </a:cubicBezTo>
                  <a:cubicBezTo>
                    <a:pt x="1674" y="96"/>
                    <a:pt x="1671" y="100"/>
                    <a:pt x="1672" y="104"/>
                  </a:cubicBezTo>
                  <a:cubicBezTo>
                    <a:pt x="1672" y="107"/>
                    <a:pt x="1674" y="110"/>
                    <a:pt x="1677" y="110"/>
                  </a:cubicBezTo>
                  <a:cubicBezTo>
                    <a:pt x="1678" y="110"/>
                    <a:pt x="1679" y="109"/>
                    <a:pt x="1679" y="109"/>
                  </a:cubicBezTo>
                  <a:cubicBezTo>
                    <a:pt x="1683" y="108"/>
                    <a:pt x="1685" y="103"/>
                    <a:pt x="1685" y="99"/>
                  </a:cubicBezTo>
                  <a:cubicBezTo>
                    <a:pt x="1684" y="96"/>
                    <a:pt x="1682" y="94"/>
                    <a:pt x="1679" y="94"/>
                  </a:cubicBezTo>
                  <a:moveTo>
                    <a:pt x="4902" y="91"/>
                  </a:moveTo>
                  <a:cubicBezTo>
                    <a:pt x="4901" y="91"/>
                    <a:pt x="4902" y="91"/>
                    <a:pt x="4903" y="91"/>
                  </a:cubicBezTo>
                  <a:cubicBezTo>
                    <a:pt x="4905" y="92"/>
                    <a:pt x="4910" y="92"/>
                    <a:pt x="4913" y="93"/>
                  </a:cubicBezTo>
                  <a:cubicBezTo>
                    <a:pt x="4916" y="93"/>
                    <a:pt x="4917" y="94"/>
                    <a:pt x="4917" y="94"/>
                  </a:cubicBezTo>
                  <a:cubicBezTo>
                    <a:pt x="4917" y="94"/>
                    <a:pt x="4917" y="94"/>
                    <a:pt x="4916" y="93"/>
                  </a:cubicBezTo>
                  <a:cubicBezTo>
                    <a:pt x="4914" y="93"/>
                    <a:pt x="4909" y="92"/>
                    <a:pt x="4906" y="91"/>
                  </a:cubicBezTo>
                  <a:cubicBezTo>
                    <a:pt x="4904" y="91"/>
                    <a:pt x="4902" y="91"/>
                    <a:pt x="4902" y="91"/>
                  </a:cubicBezTo>
                  <a:moveTo>
                    <a:pt x="2446" y="89"/>
                  </a:moveTo>
                  <a:cubicBezTo>
                    <a:pt x="2444" y="89"/>
                    <a:pt x="2442" y="91"/>
                    <a:pt x="2442" y="95"/>
                  </a:cubicBezTo>
                  <a:cubicBezTo>
                    <a:pt x="2441" y="100"/>
                    <a:pt x="2444" y="105"/>
                    <a:pt x="2447" y="106"/>
                  </a:cubicBezTo>
                  <a:cubicBezTo>
                    <a:pt x="2448" y="106"/>
                    <a:pt x="2448" y="107"/>
                    <a:pt x="2449" y="107"/>
                  </a:cubicBezTo>
                  <a:cubicBezTo>
                    <a:pt x="2451" y="107"/>
                    <a:pt x="2453" y="104"/>
                    <a:pt x="2453" y="100"/>
                  </a:cubicBezTo>
                  <a:cubicBezTo>
                    <a:pt x="2454" y="95"/>
                    <a:pt x="2451" y="90"/>
                    <a:pt x="2448" y="89"/>
                  </a:cubicBezTo>
                  <a:cubicBezTo>
                    <a:pt x="2447" y="89"/>
                    <a:pt x="2447" y="89"/>
                    <a:pt x="2446" y="89"/>
                  </a:cubicBezTo>
                  <a:moveTo>
                    <a:pt x="4840" y="80"/>
                  </a:moveTo>
                  <a:cubicBezTo>
                    <a:pt x="4840" y="80"/>
                    <a:pt x="4840" y="80"/>
                    <a:pt x="4841" y="81"/>
                  </a:cubicBezTo>
                  <a:cubicBezTo>
                    <a:pt x="4843" y="81"/>
                    <a:pt x="4848" y="82"/>
                    <a:pt x="4852" y="83"/>
                  </a:cubicBezTo>
                  <a:cubicBezTo>
                    <a:pt x="4854" y="83"/>
                    <a:pt x="4855" y="83"/>
                    <a:pt x="4856" y="83"/>
                  </a:cubicBezTo>
                  <a:cubicBezTo>
                    <a:pt x="4856" y="83"/>
                    <a:pt x="4856" y="83"/>
                    <a:pt x="4855" y="83"/>
                  </a:cubicBezTo>
                  <a:cubicBezTo>
                    <a:pt x="4853" y="82"/>
                    <a:pt x="4848" y="81"/>
                    <a:pt x="4844" y="80"/>
                  </a:cubicBezTo>
                  <a:cubicBezTo>
                    <a:pt x="4842" y="80"/>
                    <a:pt x="4841" y="80"/>
                    <a:pt x="4840" y="80"/>
                  </a:cubicBezTo>
                  <a:moveTo>
                    <a:pt x="373" y="75"/>
                  </a:moveTo>
                  <a:cubicBezTo>
                    <a:pt x="370" y="75"/>
                    <a:pt x="368" y="76"/>
                    <a:pt x="368" y="78"/>
                  </a:cubicBezTo>
                  <a:cubicBezTo>
                    <a:pt x="368" y="81"/>
                    <a:pt x="371" y="84"/>
                    <a:pt x="376" y="85"/>
                  </a:cubicBezTo>
                  <a:cubicBezTo>
                    <a:pt x="378" y="86"/>
                    <a:pt x="379" y="86"/>
                    <a:pt x="380" y="86"/>
                  </a:cubicBezTo>
                  <a:cubicBezTo>
                    <a:pt x="383" y="86"/>
                    <a:pt x="385" y="85"/>
                    <a:pt x="385" y="83"/>
                  </a:cubicBezTo>
                  <a:cubicBezTo>
                    <a:pt x="385" y="80"/>
                    <a:pt x="381" y="76"/>
                    <a:pt x="377" y="75"/>
                  </a:cubicBezTo>
                  <a:cubicBezTo>
                    <a:pt x="375" y="75"/>
                    <a:pt x="374" y="75"/>
                    <a:pt x="373" y="75"/>
                  </a:cubicBezTo>
                  <a:moveTo>
                    <a:pt x="1739" y="72"/>
                  </a:moveTo>
                  <a:cubicBezTo>
                    <a:pt x="1739" y="72"/>
                    <a:pt x="1738" y="72"/>
                    <a:pt x="1737" y="72"/>
                  </a:cubicBezTo>
                  <a:cubicBezTo>
                    <a:pt x="1734" y="73"/>
                    <a:pt x="1731" y="78"/>
                    <a:pt x="1731" y="82"/>
                  </a:cubicBezTo>
                  <a:cubicBezTo>
                    <a:pt x="1732" y="86"/>
                    <a:pt x="1734" y="88"/>
                    <a:pt x="1737" y="88"/>
                  </a:cubicBezTo>
                  <a:cubicBezTo>
                    <a:pt x="1737" y="88"/>
                    <a:pt x="1738" y="88"/>
                    <a:pt x="1739" y="88"/>
                  </a:cubicBezTo>
                  <a:cubicBezTo>
                    <a:pt x="1742" y="86"/>
                    <a:pt x="1745" y="82"/>
                    <a:pt x="1745" y="78"/>
                  </a:cubicBezTo>
                  <a:cubicBezTo>
                    <a:pt x="1744" y="74"/>
                    <a:pt x="1742" y="72"/>
                    <a:pt x="1739" y="72"/>
                  </a:cubicBezTo>
                  <a:moveTo>
                    <a:pt x="4126" y="72"/>
                  </a:moveTo>
                  <a:cubicBezTo>
                    <a:pt x="4125" y="72"/>
                    <a:pt x="4124" y="72"/>
                    <a:pt x="4123" y="72"/>
                  </a:cubicBezTo>
                  <a:cubicBezTo>
                    <a:pt x="4120" y="74"/>
                    <a:pt x="4118" y="77"/>
                    <a:pt x="4120" y="81"/>
                  </a:cubicBezTo>
                  <a:cubicBezTo>
                    <a:pt x="4121" y="83"/>
                    <a:pt x="4124" y="84"/>
                    <a:pt x="4127" y="84"/>
                  </a:cubicBezTo>
                  <a:cubicBezTo>
                    <a:pt x="4128" y="84"/>
                    <a:pt x="4128" y="84"/>
                    <a:pt x="4129" y="84"/>
                  </a:cubicBezTo>
                  <a:cubicBezTo>
                    <a:pt x="4133" y="83"/>
                    <a:pt x="4134" y="79"/>
                    <a:pt x="4133" y="76"/>
                  </a:cubicBezTo>
                  <a:cubicBezTo>
                    <a:pt x="4131" y="73"/>
                    <a:pt x="4129" y="72"/>
                    <a:pt x="4126" y="72"/>
                  </a:cubicBezTo>
                  <a:moveTo>
                    <a:pt x="4779" y="69"/>
                  </a:moveTo>
                  <a:cubicBezTo>
                    <a:pt x="4778" y="69"/>
                    <a:pt x="4778" y="69"/>
                    <a:pt x="4780" y="70"/>
                  </a:cubicBezTo>
                  <a:cubicBezTo>
                    <a:pt x="4782" y="71"/>
                    <a:pt x="4787" y="72"/>
                    <a:pt x="4791" y="72"/>
                  </a:cubicBezTo>
                  <a:cubicBezTo>
                    <a:pt x="4792" y="73"/>
                    <a:pt x="4793" y="73"/>
                    <a:pt x="4794" y="73"/>
                  </a:cubicBezTo>
                  <a:cubicBezTo>
                    <a:pt x="4795" y="73"/>
                    <a:pt x="4794" y="73"/>
                    <a:pt x="4793" y="72"/>
                  </a:cubicBezTo>
                  <a:cubicBezTo>
                    <a:pt x="4791" y="71"/>
                    <a:pt x="4786" y="70"/>
                    <a:pt x="4782" y="69"/>
                  </a:cubicBezTo>
                  <a:cubicBezTo>
                    <a:pt x="4781" y="69"/>
                    <a:pt x="4780" y="69"/>
                    <a:pt x="4779" y="69"/>
                  </a:cubicBezTo>
                  <a:moveTo>
                    <a:pt x="2393" y="66"/>
                  </a:moveTo>
                  <a:cubicBezTo>
                    <a:pt x="2391" y="66"/>
                    <a:pt x="2389" y="69"/>
                    <a:pt x="2389" y="73"/>
                  </a:cubicBezTo>
                  <a:cubicBezTo>
                    <a:pt x="2388" y="78"/>
                    <a:pt x="2391" y="83"/>
                    <a:pt x="2394" y="84"/>
                  </a:cubicBezTo>
                  <a:cubicBezTo>
                    <a:pt x="2394" y="84"/>
                    <a:pt x="2395" y="84"/>
                    <a:pt x="2395" y="84"/>
                  </a:cubicBezTo>
                  <a:cubicBezTo>
                    <a:pt x="2398" y="84"/>
                    <a:pt x="2400" y="82"/>
                    <a:pt x="2400" y="78"/>
                  </a:cubicBezTo>
                  <a:cubicBezTo>
                    <a:pt x="2401" y="73"/>
                    <a:pt x="2398" y="68"/>
                    <a:pt x="2395" y="67"/>
                  </a:cubicBezTo>
                  <a:cubicBezTo>
                    <a:pt x="2395" y="67"/>
                    <a:pt x="2394" y="66"/>
                    <a:pt x="2393" y="66"/>
                  </a:cubicBezTo>
                  <a:moveTo>
                    <a:pt x="4718" y="58"/>
                  </a:moveTo>
                  <a:cubicBezTo>
                    <a:pt x="4717" y="58"/>
                    <a:pt x="4716" y="59"/>
                    <a:pt x="4718" y="60"/>
                  </a:cubicBezTo>
                  <a:cubicBezTo>
                    <a:pt x="4720" y="61"/>
                    <a:pt x="4725" y="62"/>
                    <a:pt x="4729" y="63"/>
                  </a:cubicBezTo>
                  <a:cubicBezTo>
                    <a:pt x="4730" y="63"/>
                    <a:pt x="4731" y="63"/>
                    <a:pt x="4732" y="63"/>
                  </a:cubicBezTo>
                  <a:cubicBezTo>
                    <a:pt x="4733" y="63"/>
                    <a:pt x="4733" y="62"/>
                    <a:pt x="4732" y="62"/>
                  </a:cubicBezTo>
                  <a:cubicBezTo>
                    <a:pt x="4729" y="61"/>
                    <a:pt x="4725" y="59"/>
                    <a:pt x="4721" y="59"/>
                  </a:cubicBezTo>
                  <a:cubicBezTo>
                    <a:pt x="4720" y="58"/>
                    <a:pt x="4719" y="58"/>
                    <a:pt x="4718" y="58"/>
                  </a:cubicBezTo>
                  <a:moveTo>
                    <a:pt x="296" y="54"/>
                  </a:moveTo>
                  <a:cubicBezTo>
                    <a:pt x="292" y="54"/>
                    <a:pt x="290" y="55"/>
                    <a:pt x="290" y="57"/>
                  </a:cubicBezTo>
                  <a:cubicBezTo>
                    <a:pt x="289" y="60"/>
                    <a:pt x="293" y="63"/>
                    <a:pt x="298" y="65"/>
                  </a:cubicBezTo>
                  <a:cubicBezTo>
                    <a:pt x="299" y="65"/>
                    <a:pt x="300" y="65"/>
                    <a:pt x="301" y="65"/>
                  </a:cubicBezTo>
                  <a:cubicBezTo>
                    <a:pt x="304" y="65"/>
                    <a:pt x="307" y="64"/>
                    <a:pt x="307" y="62"/>
                  </a:cubicBezTo>
                  <a:cubicBezTo>
                    <a:pt x="307" y="59"/>
                    <a:pt x="304" y="56"/>
                    <a:pt x="299" y="54"/>
                  </a:cubicBezTo>
                  <a:cubicBezTo>
                    <a:pt x="298" y="54"/>
                    <a:pt x="297" y="54"/>
                    <a:pt x="296" y="54"/>
                  </a:cubicBezTo>
                  <a:moveTo>
                    <a:pt x="4182" y="53"/>
                  </a:moveTo>
                  <a:cubicBezTo>
                    <a:pt x="4182" y="53"/>
                    <a:pt x="4181" y="53"/>
                    <a:pt x="4180" y="53"/>
                  </a:cubicBezTo>
                  <a:cubicBezTo>
                    <a:pt x="4177" y="54"/>
                    <a:pt x="4175" y="58"/>
                    <a:pt x="4177" y="61"/>
                  </a:cubicBezTo>
                  <a:cubicBezTo>
                    <a:pt x="4178" y="64"/>
                    <a:pt x="4182" y="66"/>
                    <a:pt x="4185" y="66"/>
                  </a:cubicBezTo>
                  <a:cubicBezTo>
                    <a:pt x="4185" y="66"/>
                    <a:pt x="4186" y="66"/>
                    <a:pt x="4187" y="66"/>
                  </a:cubicBezTo>
                  <a:cubicBezTo>
                    <a:pt x="4190" y="65"/>
                    <a:pt x="4192" y="61"/>
                    <a:pt x="4190" y="58"/>
                  </a:cubicBezTo>
                  <a:cubicBezTo>
                    <a:pt x="4188" y="55"/>
                    <a:pt x="4185" y="53"/>
                    <a:pt x="4182" y="53"/>
                  </a:cubicBezTo>
                  <a:moveTo>
                    <a:pt x="1799" y="52"/>
                  </a:moveTo>
                  <a:cubicBezTo>
                    <a:pt x="1799" y="52"/>
                    <a:pt x="1798" y="52"/>
                    <a:pt x="1798" y="52"/>
                  </a:cubicBezTo>
                  <a:cubicBezTo>
                    <a:pt x="1794" y="53"/>
                    <a:pt x="1791" y="58"/>
                    <a:pt x="1791" y="62"/>
                  </a:cubicBezTo>
                  <a:cubicBezTo>
                    <a:pt x="1791" y="65"/>
                    <a:pt x="1794" y="68"/>
                    <a:pt x="1796" y="68"/>
                  </a:cubicBezTo>
                  <a:cubicBezTo>
                    <a:pt x="1797" y="68"/>
                    <a:pt x="1798" y="68"/>
                    <a:pt x="1798" y="68"/>
                  </a:cubicBezTo>
                  <a:cubicBezTo>
                    <a:pt x="1802" y="66"/>
                    <a:pt x="1805" y="62"/>
                    <a:pt x="1805" y="58"/>
                  </a:cubicBezTo>
                  <a:cubicBezTo>
                    <a:pt x="1804" y="54"/>
                    <a:pt x="1802" y="52"/>
                    <a:pt x="1799" y="52"/>
                  </a:cubicBezTo>
                  <a:moveTo>
                    <a:pt x="4657" y="48"/>
                  </a:moveTo>
                  <a:cubicBezTo>
                    <a:pt x="4655" y="48"/>
                    <a:pt x="4655" y="49"/>
                    <a:pt x="4657" y="50"/>
                  </a:cubicBezTo>
                  <a:cubicBezTo>
                    <a:pt x="4659" y="52"/>
                    <a:pt x="4664" y="53"/>
                    <a:pt x="4668" y="54"/>
                  </a:cubicBezTo>
                  <a:cubicBezTo>
                    <a:pt x="4668" y="54"/>
                    <a:pt x="4669" y="54"/>
                    <a:pt x="4670" y="54"/>
                  </a:cubicBezTo>
                  <a:cubicBezTo>
                    <a:pt x="4672" y="54"/>
                    <a:pt x="4672" y="53"/>
                    <a:pt x="4670" y="52"/>
                  </a:cubicBezTo>
                  <a:cubicBezTo>
                    <a:pt x="4668" y="51"/>
                    <a:pt x="4663" y="49"/>
                    <a:pt x="4659" y="48"/>
                  </a:cubicBezTo>
                  <a:cubicBezTo>
                    <a:pt x="4659" y="48"/>
                    <a:pt x="4658" y="48"/>
                    <a:pt x="4657" y="48"/>
                  </a:cubicBezTo>
                  <a:moveTo>
                    <a:pt x="2340" y="46"/>
                  </a:moveTo>
                  <a:cubicBezTo>
                    <a:pt x="2337" y="46"/>
                    <a:pt x="2335" y="49"/>
                    <a:pt x="2334" y="53"/>
                  </a:cubicBezTo>
                  <a:cubicBezTo>
                    <a:pt x="2334" y="57"/>
                    <a:pt x="2336" y="62"/>
                    <a:pt x="2340" y="63"/>
                  </a:cubicBezTo>
                  <a:cubicBezTo>
                    <a:pt x="2340" y="64"/>
                    <a:pt x="2341" y="64"/>
                    <a:pt x="2341" y="64"/>
                  </a:cubicBezTo>
                  <a:cubicBezTo>
                    <a:pt x="2344" y="64"/>
                    <a:pt x="2346" y="61"/>
                    <a:pt x="2346" y="57"/>
                  </a:cubicBezTo>
                  <a:cubicBezTo>
                    <a:pt x="2347" y="52"/>
                    <a:pt x="2344" y="48"/>
                    <a:pt x="2341" y="46"/>
                  </a:cubicBezTo>
                  <a:cubicBezTo>
                    <a:pt x="2341" y="46"/>
                    <a:pt x="2340" y="46"/>
                    <a:pt x="2340" y="46"/>
                  </a:cubicBezTo>
                  <a:moveTo>
                    <a:pt x="4240" y="40"/>
                  </a:moveTo>
                  <a:cubicBezTo>
                    <a:pt x="4239" y="40"/>
                    <a:pt x="4239" y="40"/>
                    <a:pt x="4238" y="40"/>
                  </a:cubicBezTo>
                  <a:cubicBezTo>
                    <a:pt x="4235" y="40"/>
                    <a:pt x="4233" y="44"/>
                    <a:pt x="4235" y="47"/>
                  </a:cubicBezTo>
                  <a:cubicBezTo>
                    <a:pt x="4237" y="50"/>
                    <a:pt x="4240" y="52"/>
                    <a:pt x="4244" y="52"/>
                  </a:cubicBezTo>
                  <a:cubicBezTo>
                    <a:pt x="4244" y="52"/>
                    <a:pt x="4244" y="52"/>
                    <a:pt x="4245" y="52"/>
                  </a:cubicBezTo>
                  <a:cubicBezTo>
                    <a:pt x="4248" y="51"/>
                    <a:pt x="4250" y="48"/>
                    <a:pt x="4248" y="45"/>
                  </a:cubicBezTo>
                  <a:cubicBezTo>
                    <a:pt x="4246" y="42"/>
                    <a:pt x="4243" y="40"/>
                    <a:pt x="4240" y="40"/>
                  </a:cubicBezTo>
                  <a:moveTo>
                    <a:pt x="4597" y="39"/>
                  </a:moveTo>
                  <a:cubicBezTo>
                    <a:pt x="4594" y="39"/>
                    <a:pt x="4593" y="41"/>
                    <a:pt x="4595" y="42"/>
                  </a:cubicBezTo>
                  <a:cubicBezTo>
                    <a:pt x="4597" y="44"/>
                    <a:pt x="4602" y="46"/>
                    <a:pt x="4606" y="46"/>
                  </a:cubicBezTo>
                  <a:cubicBezTo>
                    <a:pt x="4607" y="46"/>
                    <a:pt x="4607" y="46"/>
                    <a:pt x="4608" y="46"/>
                  </a:cubicBezTo>
                  <a:cubicBezTo>
                    <a:pt x="4610" y="46"/>
                    <a:pt x="4611" y="45"/>
                    <a:pt x="4609" y="44"/>
                  </a:cubicBezTo>
                  <a:cubicBezTo>
                    <a:pt x="4607" y="42"/>
                    <a:pt x="4602" y="40"/>
                    <a:pt x="4598" y="40"/>
                  </a:cubicBezTo>
                  <a:cubicBezTo>
                    <a:pt x="4597" y="39"/>
                    <a:pt x="4597" y="39"/>
                    <a:pt x="4597" y="39"/>
                  </a:cubicBezTo>
                  <a:moveTo>
                    <a:pt x="220" y="36"/>
                  </a:moveTo>
                  <a:cubicBezTo>
                    <a:pt x="217" y="36"/>
                    <a:pt x="214" y="38"/>
                    <a:pt x="213" y="40"/>
                  </a:cubicBezTo>
                  <a:cubicBezTo>
                    <a:pt x="213" y="43"/>
                    <a:pt x="216" y="46"/>
                    <a:pt x="221" y="47"/>
                  </a:cubicBezTo>
                  <a:cubicBezTo>
                    <a:pt x="222" y="47"/>
                    <a:pt x="222" y="47"/>
                    <a:pt x="223" y="47"/>
                  </a:cubicBezTo>
                  <a:cubicBezTo>
                    <a:pt x="227" y="47"/>
                    <a:pt x="230" y="46"/>
                    <a:pt x="230" y="44"/>
                  </a:cubicBezTo>
                  <a:cubicBezTo>
                    <a:pt x="231" y="41"/>
                    <a:pt x="227" y="37"/>
                    <a:pt x="223" y="36"/>
                  </a:cubicBezTo>
                  <a:cubicBezTo>
                    <a:pt x="222" y="36"/>
                    <a:pt x="221" y="36"/>
                    <a:pt x="220" y="36"/>
                  </a:cubicBezTo>
                  <a:moveTo>
                    <a:pt x="1860" y="34"/>
                  </a:moveTo>
                  <a:cubicBezTo>
                    <a:pt x="1860" y="34"/>
                    <a:pt x="1859" y="34"/>
                    <a:pt x="1859" y="34"/>
                  </a:cubicBezTo>
                  <a:cubicBezTo>
                    <a:pt x="1855" y="35"/>
                    <a:pt x="1852" y="39"/>
                    <a:pt x="1852" y="44"/>
                  </a:cubicBezTo>
                  <a:cubicBezTo>
                    <a:pt x="1852" y="48"/>
                    <a:pt x="1854" y="50"/>
                    <a:pt x="1857" y="50"/>
                  </a:cubicBezTo>
                  <a:cubicBezTo>
                    <a:pt x="1857" y="50"/>
                    <a:pt x="1858" y="50"/>
                    <a:pt x="1858" y="50"/>
                  </a:cubicBezTo>
                  <a:cubicBezTo>
                    <a:pt x="1862" y="49"/>
                    <a:pt x="1865" y="45"/>
                    <a:pt x="1865" y="40"/>
                  </a:cubicBezTo>
                  <a:cubicBezTo>
                    <a:pt x="1865" y="36"/>
                    <a:pt x="1863" y="34"/>
                    <a:pt x="1860" y="34"/>
                  </a:cubicBezTo>
                  <a:moveTo>
                    <a:pt x="4536" y="32"/>
                  </a:moveTo>
                  <a:cubicBezTo>
                    <a:pt x="4533" y="32"/>
                    <a:pt x="4532" y="34"/>
                    <a:pt x="4534" y="36"/>
                  </a:cubicBezTo>
                  <a:cubicBezTo>
                    <a:pt x="4536" y="38"/>
                    <a:pt x="4541" y="40"/>
                    <a:pt x="4545" y="40"/>
                  </a:cubicBezTo>
                  <a:cubicBezTo>
                    <a:pt x="4545" y="40"/>
                    <a:pt x="4546" y="40"/>
                    <a:pt x="4546" y="40"/>
                  </a:cubicBezTo>
                  <a:cubicBezTo>
                    <a:pt x="4549" y="40"/>
                    <a:pt x="4550" y="39"/>
                    <a:pt x="4548" y="37"/>
                  </a:cubicBezTo>
                  <a:cubicBezTo>
                    <a:pt x="4545" y="35"/>
                    <a:pt x="4541" y="33"/>
                    <a:pt x="4537" y="32"/>
                  </a:cubicBezTo>
                  <a:cubicBezTo>
                    <a:pt x="4537" y="32"/>
                    <a:pt x="4536" y="32"/>
                    <a:pt x="4536" y="32"/>
                  </a:cubicBezTo>
                  <a:moveTo>
                    <a:pt x="4298" y="31"/>
                  </a:moveTo>
                  <a:cubicBezTo>
                    <a:pt x="4297" y="31"/>
                    <a:pt x="4297" y="31"/>
                    <a:pt x="4297" y="31"/>
                  </a:cubicBezTo>
                  <a:cubicBezTo>
                    <a:pt x="4293" y="31"/>
                    <a:pt x="4292" y="34"/>
                    <a:pt x="4294" y="38"/>
                  </a:cubicBezTo>
                  <a:cubicBezTo>
                    <a:pt x="4296" y="41"/>
                    <a:pt x="4299" y="43"/>
                    <a:pt x="4303" y="43"/>
                  </a:cubicBezTo>
                  <a:cubicBezTo>
                    <a:pt x="4303" y="43"/>
                    <a:pt x="4304" y="43"/>
                    <a:pt x="4304" y="43"/>
                  </a:cubicBezTo>
                  <a:cubicBezTo>
                    <a:pt x="4307" y="42"/>
                    <a:pt x="4309" y="39"/>
                    <a:pt x="4307" y="36"/>
                  </a:cubicBezTo>
                  <a:cubicBezTo>
                    <a:pt x="4305" y="33"/>
                    <a:pt x="4301" y="31"/>
                    <a:pt x="4298" y="31"/>
                  </a:cubicBezTo>
                  <a:moveTo>
                    <a:pt x="2285" y="29"/>
                  </a:moveTo>
                  <a:cubicBezTo>
                    <a:pt x="2282" y="29"/>
                    <a:pt x="2279" y="31"/>
                    <a:pt x="2279" y="36"/>
                  </a:cubicBezTo>
                  <a:cubicBezTo>
                    <a:pt x="2278" y="40"/>
                    <a:pt x="2281" y="45"/>
                    <a:pt x="2284" y="46"/>
                  </a:cubicBezTo>
                  <a:cubicBezTo>
                    <a:pt x="2285" y="46"/>
                    <a:pt x="2285" y="46"/>
                    <a:pt x="2286" y="46"/>
                  </a:cubicBezTo>
                  <a:cubicBezTo>
                    <a:pt x="2288" y="46"/>
                    <a:pt x="2291" y="43"/>
                    <a:pt x="2291" y="39"/>
                  </a:cubicBezTo>
                  <a:cubicBezTo>
                    <a:pt x="2292" y="34"/>
                    <a:pt x="2289" y="30"/>
                    <a:pt x="2286" y="29"/>
                  </a:cubicBezTo>
                  <a:cubicBezTo>
                    <a:pt x="2286" y="29"/>
                    <a:pt x="2285" y="29"/>
                    <a:pt x="2285" y="29"/>
                  </a:cubicBezTo>
                  <a:moveTo>
                    <a:pt x="4476" y="27"/>
                  </a:moveTo>
                  <a:cubicBezTo>
                    <a:pt x="4472" y="27"/>
                    <a:pt x="4471" y="29"/>
                    <a:pt x="4473" y="32"/>
                  </a:cubicBezTo>
                  <a:cubicBezTo>
                    <a:pt x="4475" y="34"/>
                    <a:pt x="4480" y="36"/>
                    <a:pt x="4484" y="36"/>
                  </a:cubicBezTo>
                  <a:cubicBezTo>
                    <a:pt x="4484" y="36"/>
                    <a:pt x="4484" y="36"/>
                    <a:pt x="4484" y="36"/>
                  </a:cubicBezTo>
                  <a:cubicBezTo>
                    <a:pt x="4488" y="36"/>
                    <a:pt x="4489" y="35"/>
                    <a:pt x="4487" y="32"/>
                  </a:cubicBezTo>
                  <a:cubicBezTo>
                    <a:pt x="4485" y="30"/>
                    <a:pt x="4480" y="28"/>
                    <a:pt x="4476" y="27"/>
                  </a:cubicBezTo>
                  <a:cubicBezTo>
                    <a:pt x="4476" y="27"/>
                    <a:pt x="4476" y="27"/>
                    <a:pt x="4476" y="27"/>
                  </a:cubicBezTo>
                  <a:moveTo>
                    <a:pt x="4357" y="26"/>
                  </a:moveTo>
                  <a:cubicBezTo>
                    <a:pt x="4356" y="26"/>
                    <a:pt x="4356" y="26"/>
                    <a:pt x="4356" y="26"/>
                  </a:cubicBezTo>
                  <a:cubicBezTo>
                    <a:pt x="4353" y="26"/>
                    <a:pt x="4351" y="29"/>
                    <a:pt x="4353" y="32"/>
                  </a:cubicBezTo>
                  <a:cubicBezTo>
                    <a:pt x="4355" y="35"/>
                    <a:pt x="4359" y="37"/>
                    <a:pt x="4363" y="37"/>
                  </a:cubicBezTo>
                  <a:cubicBezTo>
                    <a:pt x="4363" y="37"/>
                    <a:pt x="4363" y="37"/>
                    <a:pt x="4363" y="37"/>
                  </a:cubicBezTo>
                  <a:cubicBezTo>
                    <a:pt x="4367" y="37"/>
                    <a:pt x="4368" y="34"/>
                    <a:pt x="4366" y="31"/>
                  </a:cubicBezTo>
                  <a:cubicBezTo>
                    <a:pt x="4364" y="29"/>
                    <a:pt x="4360" y="26"/>
                    <a:pt x="4357" y="26"/>
                  </a:cubicBezTo>
                  <a:moveTo>
                    <a:pt x="4416" y="25"/>
                  </a:moveTo>
                  <a:cubicBezTo>
                    <a:pt x="4412" y="25"/>
                    <a:pt x="4411" y="28"/>
                    <a:pt x="4413" y="30"/>
                  </a:cubicBezTo>
                  <a:cubicBezTo>
                    <a:pt x="4415" y="33"/>
                    <a:pt x="4420" y="35"/>
                    <a:pt x="4423" y="35"/>
                  </a:cubicBezTo>
                  <a:cubicBezTo>
                    <a:pt x="4423" y="35"/>
                    <a:pt x="4423" y="35"/>
                    <a:pt x="4424" y="35"/>
                  </a:cubicBezTo>
                  <a:cubicBezTo>
                    <a:pt x="4427" y="35"/>
                    <a:pt x="4428" y="33"/>
                    <a:pt x="4426" y="30"/>
                  </a:cubicBezTo>
                  <a:cubicBezTo>
                    <a:pt x="4424" y="28"/>
                    <a:pt x="4420" y="25"/>
                    <a:pt x="4416" y="25"/>
                  </a:cubicBezTo>
                  <a:cubicBezTo>
                    <a:pt x="4416" y="25"/>
                    <a:pt x="4416" y="25"/>
                    <a:pt x="4416" y="25"/>
                  </a:cubicBezTo>
                  <a:moveTo>
                    <a:pt x="147" y="22"/>
                  </a:moveTo>
                  <a:cubicBezTo>
                    <a:pt x="143" y="22"/>
                    <a:pt x="140" y="24"/>
                    <a:pt x="140" y="27"/>
                  </a:cubicBezTo>
                  <a:cubicBezTo>
                    <a:pt x="139" y="30"/>
                    <a:pt x="142" y="33"/>
                    <a:pt x="146" y="33"/>
                  </a:cubicBezTo>
                  <a:cubicBezTo>
                    <a:pt x="147" y="34"/>
                    <a:pt x="147" y="34"/>
                    <a:pt x="148" y="34"/>
                  </a:cubicBezTo>
                  <a:cubicBezTo>
                    <a:pt x="152" y="34"/>
                    <a:pt x="155" y="32"/>
                    <a:pt x="156" y="29"/>
                  </a:cubicBezTo>
                  <a:cubicBezTo>
                    <a:pt x="156" y="26"/>
                    <a:pt x="153" y="23"/>
                    <a:pt x="149" y="22"/>
                  </a:cubicBezTo>
                  <a:cubicBezTo>
                    <a:pt x="148" y="22"/>
                    <a:pt x="148" y="22"/>
                    <a:pt x="147" y="22"/>
                  </a:cubicBezTo>
                  <a:moveTo>
                    <a:pt x="1921" y="19"/>
                  </a:moveTo>
                  <a:cubicBezTo>
                    <a:pt x="1921" y="19"/>
                    <a:pt x="1920" y="19"/>
                    <a:pt x="1920" y="19"/>
                  </a:cubicBezTo>
                  <a:cubicBezTo>
                    <a:pt x="1916" y="20"/>
                    <a:pt x="1913" y="24"/>
                    <a:pt x="1913" y="29"/>
                  </a:cubicBezTo>
                  <a:cubicBezTo>
                    <a:pt x="1913" y="33"/>
                    <a:pt x="1915" y="35"/>
                    <a:pt x="1918" y="35"/>
                  </a:cubicBezTo>
                  <a:cubicBezTo>
                    <a:pt x="1918" y="35"/>
                    <a:pt x="1919" y="35"/>
                    <a:pt x="1919" y="35"/>
                  </a:cubicBezTo>
                  <a:cubicBezTo>
                    <a:pt x="1923" y="34"/>
                    <a:pt x="1926" y="30"/>
                    <a:pt x="1926" y="26"/>
                  </a:cubicBezTo>
                  <a:cubicBezTo>
                    <a:pt x="1927" y="22"/>
                    <a:pt x="1924" y="19"/>
                    <a:pt x="1921" y="19"/>
                  </a:cubicBezTo>
                  <a:moveTo>
                    <a:pt x="2228" y="15"/>
                  </a:moveTo>
                  <a:cubicBezTo>
                    <a:pt x="2225" y="15"/>
                    <a:pt x="2222" y="18"/>
                    <a:pt x="2222" y="22"/>
                  </a:cubicBezTo>
                  <a:cubicBezTo>
                    <a:pt x="2221" y="26"/>
                    <a:pt x="2224" y="31"/>
                    <a:pt x="2227" y="31"/>
                  </a:cubicBezTo>
                  <a:cubicBezTo>
                    <a:pt x="2228" y="32"/>
                    <a:pt x="2228" y="32"/>
                    <a:pt x="2228" y="32"/>
                  </a:cubicBezTo>
                  <a:cubicBezTo>
                    <a:pt x="2231" y="32"/>
                    <a:pt x="2234" y="29"/>
                    <a:pt x="2235" y="24"/>
                  </a:cubicBezTo>
                  <a:cubicBezTo>
                    <a:pt x="2235" y="20"/>
                    <a:pt x="2233" y="15"/>
                    <a:pt x="2229" y="15"/>
                  </a:cubicBezTo>
                  <a:cubicBezTo>
                    <a:pt x="2229" y="15"/>
                    <a:pt x="2228" y="15"/>
                    <a:pt x="2228" y="15"/>
                  </a:cubicBezTo>
                  <a:moveTo>
                    <a:pt x="77" y="13"/>
                  </a:moveTo>
                  <a:cubicBezTo>
                    <a:pt x="73" y="13"/>
                    <a:pt x="69" y="15"/>
                    <a:pt x="69" y="18"/>
                  </a:cubicBezTo>
                  <a:cubicBezTo>
                    <a:pt x="68" y="21"/>
                    <a:pt x="70" y="24"/>
                    <a:pt x="75" y="25"/>
                  </a:cubicBezTo>
                  <a:cubicBezTo>
                    <a:pt x="75" y="25"/>
                    <a:pt x="75" y="25"/>
                    <a:pt x="76" y="25"/>
                  </a:cubicBezTo>
                  <a:cubicBezTo>
                    <a:pt x="79" y="25"/>
                    <a:pt x="83" y="23"/>
                    <a:pt x="84" y="20"/>
                  </a:cubicBezTo>
                  <a:cubicBezTo>
                    <a:pt x="85" y="17"/>
                    <a:pt x="82" y="14"/>
                    <a:pt x="78" y="13"/>
                  </a:cubicBezTo>
                  <a:cubicBezTo>
                    <a:pt x="78" y="13"/>
                    <a:pt x="77" y="13"/>
                    <a:pt x="77" y="13"/>
                  </a:cubicBezTo>
                  <a:moveTo>
                    <a:pt x="10" y="9"/>
                  </a:moveTo>
                  <a:cubicBezTo>
                    <a:pt x="6" y="9"/>
                    <a:pt x="2" y="12"/>
                    <a:pt x="1" y="16"/>
                  </a:cubicBezTo>
                  <a:cubicBezTo>
                    <a:pt x="0" y="19"/>
                    <a:pt x="3" y="22"/>
                    <a:pt x="7" y="22"/>
                  </a:cubicBezTo>
                  <a:cubicBezTo>
                    <a:pt x="7" y="22"/>
                    <a:pt x="7" y="22"/>
                    <a:pt x="7" y="22"/>
                  </a:cubicBezTo>
                  <a:cubicBezTo>
                    <a:pt x="11" y="22"/>
                    <a:pt x="15" y="19"/>
                    <a:pt x="16" y="16"/>
                  </a:cubicBezTo>
                  <a:cubicBezTo>
                    <a:pt x="17" y="12"/>
                    <a:pt x="14" y="9"/>
                    <a:pt x="10" y="9"/>
                  </a:cubicBezTo>
                  <a:cubicBezTo>
                    <a:pt x="10" y="9"/>
                    <a:pt x="10" y="9"/>
                    <a:pt x="10" y="9"/>
                  </a:cubicBezTo>
                  <a:moveTo>
                    <a:pt x="1983" y="8"/>
                  </a:moveTo>
                  <a:cubicBezTo>
                    <a:pt x="1983" y="8"/>
                    <a:pt x="1983" y="8"/>
                    <a:pt x="1982" y="8"/>
                  </a:cubicBezTo>
                  <a:cubicBezTo>
                    <a:pt x="1979" y="8"/>
                    <a:pt x="1975" y="12"/>
                    <a:pt x="1975" y="17"/>
                  </a:cubicBezTo>
                  <a:cubicBezTo>
                    <a:pt x="1974" y="21"/>
                    <a:pt x="1977" y="24"/>
                    <a:pt x="1980" y="24"/>
                  </a:cubicBezTo>
                  <a:cubicBezTo>
                    <a:pt x="1980" y="24"/>
                    <a:pt x="1981" y="24"/>
                    <a:pt x="1981" y="24"/>
                  </a:cubicBezTo>
                  <a:cubicBezTo>
                    <a:pt x="1985" y="24"/>
                    <a:pt x="1988" y="20"/>
                    <a:pt x="1989" y="15"/>
                  </a:cubicBezTo>
                  <a:cubicBezTo>
                    <a:pt x="1989" y="11"/>
                    <a:pt x="1987" y="8"/>
                    <a:pt x="1983" y="8"/>
                  </a:cubicBezTo>
                  <a:moveTo>
                    <a:pt x="2170" y="5"/>
                  </a:moveTo>
                  <a:cubicBezTo>
                    <a:pt x="2166" y="5"/>
                    <a:pt x="2163" y="8"/>
                    <a:pt x="2163" y="12"/>
                  </a:cubicBezTo>
                  <a:cubicBezTo>
                    <a:pt x="2162" y="17"/>
                    <a:pt x="2165" y="21"/>
                    <a:pt x="2168" y="21"/>
                  </a:cubicBezTo>
                  <a:cubicBezTo>
                    <a:pt x="2168" y="21"/>
                    <a:pt x="2169" y="21"/>
                    <a:pt x="2169" y="21"/>
                  </a:cubicBezTo>
                  <a:cubicBezTo>
                    <a:pt x="2172" y="21"/>
                    <a:pt x="2175" y="18"/>
                    <a:pt x="2176" y="14"/>
                  </a:cubicBezTo>
                  <a:cubicBezTo>
                    <a:pt x="2176" y="9"/>
                    <a:pt x="2174" y="5"/>
                    <a:pt x="2170" y="5"/>
                  </a:cubicBezTo>
                  <a:cubicBezTo>
                    <a:pt x="2170" y="5"/>
                    <a:pt x="2170" y="5"/>
                    <a:pt x="2170" y="5"/>
                  </a:cubicBezTo>
                  <a:moveTo>
                    <a:pt x="2046" y="1"/>
                  </a:moveTo>
                  <a:cubicBezTo>
                    <a:pt x="2046" y="1"/>
                    <a:pt x="2046" y="1"/>
                    <a:pt x="2045" y="1"/>
                  </a:cubicBezTo>
                  <a:cubicBezTo>
                    <a:pt x="2042" y="1"/>
                    <a:pt x="2038" y="5"/>
                    <a:pt x="2037" y="10"/>
                  </a:cubicBezTo>
                  <a:cubicBezTo>
                    <a:pt x="2037" y="14"/>
                    <a:pt x="2039" y="17"/>
                    <a:pt x="2043" y="17"/>
                  </a:cubicBezTo>
                  <a:cubicBezTo>
                    <a:pt x="2043" y="17"/>
                    <a:pt x="2043" y="17"/>
                    <a:pt x="2044" y="17"/>
                  </a:cubicBezTo>
                  <a:cubicBezTo>
                    <a:pt x="2047" y="17"/>
                    <a:pt x="2051" y="13"/>
                    <a:pt x="2052" y="9"/>
                  </a:cubicBezTo>
                  <a:cubicBezTo>
                    <a:pt x="2052" y="4"/>
                    <a:pt x="2050" y="1"/>
                    <a:pt x="2046" y="1"/>
                  </a:cubicBezTo>
                  <a:moveTo>
                    <a:pt x="2109" y="0"/>
                  </a:moveTo>
                  <a:cubicBezTo>
                    <a:pt x="2105" y="0"/>
                    <a:pt x="2102" y="3"/>
                    <a:pt x="2101" y="8"/>
                  </a:cubicBezTo>
                  <a:cubicBezTo>
                    <a:pt x="2101" y="12"/>
                    <a:pt x="2103" y="16"/>
                    <a:pt x="2107" y="16"/>
                  </a:cubicBezTo>
                  <a:cubicBezTo>
                    <a:pt x="2107" y="16"/>
                    <a:pt x="2107" y="16"/>
                    <a:pt x="2107" y="16"/>
                  </a:cubicBezTo>
                  <a:cubicBezTo>
                    <a:pt x="2111" y="16"/>
                    <a:pt x="2114" y="13"/>
                    <a:pt x="2115" y="8"/>
                  </a:cubicBezTo>
                  <a:cubicBezTo>
                    <a:pt x="2116" y="4"/>
                    <a:pt x="2113" y="0"/>
                    <a:pt x="2109" y="0"/>
                  </a:cubicBezTo>
                  <a:cubicBezTo>
                    <a:pt x="2109" y="0"/>
                    <a:pt x="2109" y="0"/>
                    <a:pt x="21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03782548-FD97-4F33-A411-15D173265043}"/>
                </a:ext>
              </a:extLst>
            </p:cNvPr>
            <p:cNvSpPr>
              <a:spLocks/>
            </p:cNvSpPr>
            <p:nvPr/>
          </p:nvSpPr>
          <p:spPr bwMode="auto">
            <a:xfrm>
              <a:off x="12815888" y="10261600"/>
              <a:ext cx="39688" cy="7938"/>
            </a:xfrm>
            <a:custGeom>
              <a:avLst/>
              <a:gdLst>
                <a:gd name="T0" fmla="*/ 1 w 15"/>
                <a:gd name="T1" fmla="*/ 0 h 3"/>
                <a:gd name="T2" fmla="*/ 0 w 15"/>
                <a:gd name="T3" fmla="*/ 0 h 3"/>
                <a:gd name="T4" fmla="*/ 0 w 15"/>
                <a:gd name="T5" fmla="*/ 0 h 3"/>
                <a:gd name="T6" fmla="*/ 0 w 15"/>
                <a:gd name="T7" fmla="*/ 0 h 3"/>
                <a:gd name="T8" fmla="*/ 0 w 15"/>
                <a:gd name="T9" fmla="*/ 0 h 3"/>
                <a:gd name="T10" fmla="*/ 1 w 15"/>
                <a:gd name="T11" fmla="*/ 0 h 3"/>
                <a:gd name="T12" fmla="*/ 3 w 15"/>
                <a:gd name="T13" fmla="*/ 1 h 3"/>
                <a:gd name="T14" fmla="*/ 5 w 15"/>
                <a:gd name="T15" fmla="*/ 1 h 3"/>
                <a:gd name="T16" fmla="*/ 11 w 15"/>
                <a:gd name="T17" fmla="*/ 2 h 3"/>
                <a:gd name="T18" fmla="*/ 14 w 15"/>
                <a:gd name="T19" fmla="*/ 3 h 3"/>
                <a:gd name="T20" fmla="*/ 15 w 15"/>
                <a:gd name="T21" fmla="*/ 3 h 3"/>
                <a:gd name="T22" fmla="*/ 15 w 15"/>
                <a:gd name="T23" fmla="*/ 3 h 3"/>
                <a:gd name="T24" fmla="*/ 15 w 15"/>
                <a:gd name="T25" fmla="*/ 3 h 3"/>
                <a:gd name="T26" fmla="*/ 14 w 15"/>
                <a:gd name="T27" fmla="*/ 2 h 3"/>
                <a:gd name="T28" fmla="*/ 14 w 15"/>
                <a:gd name="T29" fmla="*/ 2 h 3"/>
                <a:gd name="T30" fmla="*/ 12 w 15"/>
                <a:gd name="T31" fmla="*/ 2 h 3"/>
                <a:gd name="T32" fmla="*/ 11 w 15"/>
                <a:gd name="T33" fmla="*/ 1 h 3"/>
                <a:gd name="T34" fmla="*/ 10 w 15"/>
                <a:gd name="T35" fmla="*/ 1 h 3"/>
                <a:gd name="T36" fmla="*/ 8 w 15"/>
                <a:gd name="T37" fmla="*/ 1 h 3"/>
                <a:gd name="T38" fmla="*/ 7 w 15"/>
                <a:gd name="T39" fmla="*/ 0 h 3"/>
                <a:gd name="T40" fmla="*/ 6 w 15"/>
                <a:gd name="T41" fmla="*/ 0 h 3"/>
                <a:gd name="T42" fmla="*/ 3 w 15"/>
                <a:gd name="T43" fmla="*/ 0 h 3"/>
                <a:gd name="T44" fmla="*/ 2 w 15"/>
                <a:gd name="T45" fmla="*/ 0 h 3"/>
                <a:gd name="T46" fmla="*/ 1 w 15"/>
                <a:gd name="T4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3">
                  <a:moveTo>
                    <a:pt x="1" y="0"/>
                  </a:move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2" y="1"/>
                    <a:pt x="3" y="1"/>
                  </a:cubicBezTo>
                  <a:cubicBezTo>
                    <a:pt x="4" y="1"/>
                    <a:pt x="4" y="1"/>
                    <a:pt x="5" y="1"/>
                  </a:cubicBezTo>
                  <a:cubicBezTo>
                    <a:pt x="7" y="2"/>
                    <a:pt x="9" y="2"/>
                    <a:pt x="11" y="2"/>
                  </a:cubicBezTo>
                  <a:cubicBezTo>
                    <a:pt x="12" y="2"/>
                    <a:pt x="13" y="3"/>
                    <a:pt x="14" y="3"/>
                  </a:cubicBezTo>
                  <a:cubicBezTo>
                    <a:pt x="14" y="3"/>
                    <a:pt x="15" y="3"/>
                    <a:pt x="15" y="3"/>
                  </a:cubicBezTo>
                  <a:cubicBezTo>
                    <a:pt x="15" y="3"/>
                    <a:pt x="15" y="3"/>
                    <a:pt x="15" y="3"/>
                  </a:cubicBezTo>
                  <a:cubicBezTo>
                    <a:pt x="15" y="3"/>
                    <a:pt x="15" y="3"/>
                    <a:pt x="15" y="3"/>
                  </a:cubicBezTo>
                  <a:cubicBezTo>
                    <a:pt x="15" y="2"/>
                    <a:pt x="15" y="2"/>
                    <a:pt x="14" y="2"/>
                  </a:cubicBezTo>
                  <a:cubicBezTo>
                    <a:pt x="14" y="2"/>
                    <a:pt x="14" y="2"/>
                    <a:pt x="14" y="2"/>
                  </a:cubicBezTo>
                  <a:cubicBezTo>
                    <a:pt x="13" y="2"/>
                    <a:pt x="13" y="2"/>
                    <a:pt x="12" y="2"/>
                  </a:cubicBezTo>
                  <a:cubicBezTo>
                    <a:pt x="12" y="2"/>
                    <a:pt x="12" y="1"/>
                    <a:pt x="11" y="1"/>
                  </a:cubicBezTo>
                  <a:cubicBezTo>
                    <a:pt x="11" y="1"/>
                    <a:pt x="10" y="1"/>
                    <a:pt x="10" y="1"/>
                  </a:cubicBezTo>
                  <a:cubicBezTo>
                    <a:pt x="9" y="1"/>
                    <a:pt x="9" y="1"/>
                    <a:pt x="8" y="1"/>
                  </a:cubicBezTo>
                  <a:cubicBezTo>
                    <a:pt x="8" y="1"/>
                    <a:pt x="7" y="1"/>
                    <a:pt x="7" y="0"/>
                  </a:cubicBezTo>
                  <a:cubicBezTo>
                    <a:pt x="7" y="0"/>
                    <a:pt x="6" y="0"/>
                    <a:pt x="6" y="0"/>
                  </a:cubicBezTo>
                  <a:cubicBezTo>
                    <a:pt x="5" y="0"/>
                    <a:pt x="4" y="0"/>
                    <a:pt x="3"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09FDFF26-0181-469F-812D-9C822E462CF4}"/>
                </a:ext>
              </a:extLst>
            </p:cNvPr>
            <p:cNvSpPr>
              <a:spLocks/>
            </p:cNvSpPr>
            <p:nvPr/>
          </p:nvSpPr>
          <p:spPr bwMode="auto">
            <a:xfrm>
              <a:off x="-933450" y="10169525"/>
              <a:ext cx="41275" cy="34925"/>
            </a:xfrm>
            <a:custGeom>
              <a:avLst/>
              <a:gdLst>
                <a:gd name="T0" fmla="*/ 11 w 15"/>
                <a:gd name="T1" fmla="*/ 0 h 13"/>
                <a:gd name="T2" fmla="*/ 4 w 15"/>
                <a:gd name="T3" fmla="*/ 3 h 13"/>
                <a:gd name="T4" fmla="*/ 1 w 15"/>
                <a:gd name="T5" fmla="*/ 8 h 13"/>
                <a:gd name="T6" fmla="*/ 0 w 15"/>
                <a:gd name="T7" fmla="*/ 11 h 13"/>
                <a:gd name="T8" fmla="*/ 1 w 15"/>
                <a:gd name="T9" fmla="*/ 12 h 13"/>
                <a:gd name="T10" fmla="*/ 3 w 15"/>
                <a:gd name="T11" fmla="*/ 13 h 13"/>
                <a:gd name="T12" fmla="*/ 4 w 15"/>
                <a:gd name="T13" fmla="*/ 13 h 13"/>
                <a:gd name="T14" fmla="*/ 5 w 15"/>
                <a:gd name="T15" fmla="*/ 13 h 13"/>
                <a:gd name="T16" fmla="*/ 8 w 15"/>
                <a:gd name="T17" fmla="*/ 12 h 13"/>
                <a:gd name="T18" fmla="*/ 11 w 15"/>
                <a:gd name="T19" fmla="*/ 10 h 13"/>
                <a:gd name="T20" fmla="*/ 13 w 15"/>
                <a:gd name="T21" fmla="*/ 8 h 13"/>
                <a:gd name="T22" fmla="*/ 15 w 15"/>
                <a:gd name="T23" fmla="*/ 5 h 13"/>
                <a:gd name="T24" fmla="*/ 15 w 15"/>
                <a:gd name="T25" fmla="*/ 4 h 13"/>
                <a:gd name="T26" fmla="*/ 15 w 15"/>
                <a:gd name="T27" fmla="*/ 3 h 13"/>
                <a:gd name="T28" fmla="*/ 15 w 15"/>
                <a:gd name="T29" fmla="*/ 2 h 13"/>
                <a:gd name="T30" fmla="*/ 14 w 15"/>
                <a:gd name="T31" fmla="*/ 1 h 13"/>
                <a:gd name="T32" fmla="*/ 11 w 15"/>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3">
                  <a:moveTo>
                    <a:pt x="11" y="0"/>
                  </a:moveTo>
                  <a:cubicBezTo>
                    <a:pt x="9" y="0"/>
                    <a:pt x="7" y="1"/>
                    <a:pt x="4" y="3"/>
                  </a:cubicBezTo>
                  <a:cubicBezTo>
                    <a:pt x="3" y="4"/>
                    <a:pt x="1" y="6"/>
                    <a:pt x="1" y="8"/>
                  </a:cubicBezTo>
                  <a:cubicBezTo>
                    <a:pt x="0" y="9"/>
                    <a:pt x="0" y="10"/>
                    <a:pt x="0" y="11"/>
                  </a:cubicBezTo>
                  <a:cubicBezTo>
                    <a:pt x="0" y="11"/>
                    <a:pt x="0" y="12"/>
                    <a:pt x="1" y="12"/>
                  </a:cubicBezTo>
                  <a:cubicBezTo>
                    <a:pt x="1" y="13"/>
                    <a:pt x="2" y="13"/>
                    <a:pt x="3" y="13"/>
                  </a:cubicBezTo>
                  <a:cubicBezTo>
                    <a:pt x="3" y="13"/>
                    <a:pt x="3" y="13"/>
                    <a:pt x="4" y="13"/>
                  </a:cubicBezTo>
                  <a:cubicBezTo>
                    <a:pt x="4" y="13"/>
                    <a:pt x="5" y="13"/>
                    <a:pt x="5" y="13"/>
                  </a:cubicBezTo>
                  <a:cubicBezTo>
                    <a:pt x="6" y="13"/>
                    <a:pt x="7" y="13"/>
                    <a:pt x="8" y="12"/>
                  </a:cubicBezTo>
                  <a:cubicBezTo>
                    <a:pt x="9" y="12"/>
                    <a:pt x="10" y="11"/>
                    <a:pt x="11" y="10"/>
                  </a:cubicBezTo>
                  <a:cubicBezTo>
                    <a:pt x="12" y="10"/>
                    <a:pt x="13" y="9"/>
                    <a:pt x="13" y="8"/>
                  </a:cubicBezTo>
                  <a:cubicBezTo>
                    <a:pt x="14" y="7"/>
                    <a:pt x="14" y="6"/>
                    <a:pt x="15" y="5"/>
                  </a:cubicBezTo>
                  <a:cubicBezTo>
                    <a:pt x="15" y="5"/>
                    <a:pt x="15" y="4"/>
                    <a:pt x="15" y="4"/>
                  </a:cubicBezTo>
                  <a:cubicBezTo>
                    <a:pt x="15" y="3"/>
                    <a:pt x="15" y="3"/>
                    <a:pt x="15" y="3"/>
                  </a:cubicBezTo>
                  <a:cubicBezTo>
                    <a:pt x="15" y="2"/>
                    <a:pt x="15" y="2"/>
                    <a:pt x="15" y="2"/>
                  </a:cubicBezTo>
                  <a:cubicBezTo>
                    <a:pt x="14" y="1"/>
                    <a:pt x="14" y="1"/>
                    <a:pt x="14" y="1"/>
                  </a:cubicBezTo>
                  <a:cubicBezTo>
                    <a:pt x="14" y="0"/>
                    <a:pt x="13"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6E24DB35-FD06-4D82-8FAE-B3108B47A135}"/>
                </a:ext>
              </a:extLst>
            </p:cNvPr>
            <p:cNvSpPr>
              <a:spLocks noEditPoints="1"/>
            </p:cNvSpPr>
            <p:nvPr/>
          </p:nvSpPr>
          <p:spPr bwMode="auto">
            <a:xfrm>
              <a:off x="-763588" y="10139363"/>
              <a:ext cx="13565188" cy="795338"/>
            </a:xfrm>
            <a:custGeom>
              <a:avLst/>
              <a:gdLst>
                <a:gd name="T0" fmla="*/ 2964 w 5039"/>
                <a:gd name="T1" fmla="*/ 284 h 295"/>
                <a:gd name="T2" fmla="*/ 3104 w 5039"/>
                <a:gd name="T3" fmla="*/ 293 h 295"/>
                <a:gd name="T4" fmla="*/ 3182 w 5039"/>
                <a:gd name="T5" fmla="*/ 278 h 295"/>
                <a:gd name="T6" fmla="*/ 3246 w 5039"/>
                <a:gd name="T7" fmla="*/ 264 h 295"/>
                <a:gd name="T8" fmla="*/ 2850 w 5039"/>
                <a:gd name="T9" fmla="*/ 278 h 295"/>
                <a:gd name="T10" fmla="*/ 3322 w 5039"/>
                <a:gd name="T11" fmla="*/ 273 h 295"/>
                <a:gd name="T12" fmla="*/ 3396 w 5039"/>
                <a:gd name="T13" fmla="*/ 247 h 295"/>
                <a:gd name="T14" fmla="*/ 1192 w 5039"/>
                <a:gd name="T15" fmla="*/ 243 h 295"/>
                <a:gd name="T16" fmla="*/ 1137 w 5039"/>
                <a:gd name="T17" fmla="*/ 253 h 295"/>
                <a:gd name="T18" fmla="*/ 1265 w 5039"/>
                <a:gd name="T19" fmla="*/ 243 h 295"/>
                <a:gd name="T20" fmla="*/ 1053 w 5039"/>
                <a:gd name="T21" fmla="*/ 232 h 295"/>
                <a:gd name="T22" fmla="*/ 1311 w 5039"/>
                <a:gd name="T23" fmla="*/ 236 h 295"/>
                <a:gd name="T24" fmla="*/ 2742 w 5039"/>
                <a:gd name="T25" fmla="*/ 238 h 295"/>
                <a:gd name="T26" fmla="*/ 3551 w 5039"/>
                <a:gd name="T27" fmla="*/ 224 h 295"/>
                <a:gd name="T28" fmla="*/ 1372 w 5039"/>
                <a:gd name="T29" fmla="*/ 216 h 295"/>
                <a:gd name="T30" fmla="*/ 3627 w 5039"/>
                <a:gd name="T31" fmla="*/ 223 h 295"/>
                <a:gd name="T32" fmla="*/ 2679 w 5039"/>
                <a:gd name="T33" fmla="*/ 204 h 295"/>
                <a:gd name="T34" fmla="*/ 1431 w 5039"/>
                <a:gd name="T35" fmla="*/ 200 h 295"/>
                <a:gd name="T36" fmla="*/ 3695 w 5039"/>
                <a:gd name="T37" fmla="*/ 202 h 295"/>
                <a:gd name="T38" fmla="*/ 1492 w 5039"/>
                <a:gd name="T39" fmla="*/ 195 h 295"/>
                <a:gd name="T40" fmla="*/ 2623 w 5039"/>
                <a:gd name="T41" fmla="*/ 181 h 295"/>
                <a:gd name="T42" fmla="*/ 3776 w 5039"/>
                <a:gd name="T43" fmla="*/ 178 h 295"/>
                <a:gd name="T44" fmla="*/ 1544 w 5039"/>
                <a:gd name="T45" fmla="*/ 177 h 295"/>
                <a:gd name="T46" fmla="*/ 3861 w 5039"/>
                <a:gd name="T47" fmla="*/ 164 h 295"/>
                <a:gd name="T48" fmla="*/ 730 w 5039"/>
                <a:gd name="T49" fmla="*/ 155 h 295"/>
                <a:gd name="T50" fmla="*/ 1593 w 5039"/>
                <a:gd name="T51" fmla="*/ 152 h 295"/>
                <a:gd name="T52" fmla="*/ 3927 w 5039"/>
                <a:gd name="T53" fmla="*/ 152 h 295"/>
                <a:gd name="T54" fmla="*/ 2515 w 5039"/>
                <a:gd name="T55" fmla="*/ 132 h 295"/>
                <a:gd name="T56" fmla="*/ 3990 w 5039"/>
                <a:gd name="T57" fmla="*/ 123 h 295"/>
                <a:gd name="T58" fmla="*/ 1653 w 5039"/>
                <a:gd name="T59" fmla="*/ 137 h 295"/>
                <a:gd name="T60" fmla="*/ 2463 w 5039"/>
                <a:gd name="T61" fmla="*/ 109 h 295"/>
                <a:gd name="T62" fmla="*/ 4059 w 5039"/>
                <a:gd name="T63" fmla="*/ 102 h 295"/>
                <a:gd name="T64" fmla="*/ 1702 w 5039"/>
                <a:gd name="T65" fmla="*/ 111 h 295"/>
                <a:gd name="T66" fmla="*/ 2414 w 5039"/>
                <a:gd name="T67" fmla="*/ 98 h 295"/>
                <a:gd name="T68" fmla="*/ 1765 w 5039"/>
                <a:gd name="T69" fmla="*/ 81 h 295"/>
                <a:gd name="T70" fmla="*/ 470 w 5039"/>
                <a:gd name="T71" fmla="*/ 83 h 295"/>
                <a:gd name="T72" fmla="*/ 2353 w 5039"/>
                <a:gd name="T73" fmla="*/ 84 h 295"/>
                <a:gd name="T74" fmla="*/ 1826 w 5039"/>
                <a:gd name="T75" fmla="*/ 70 h 295"/>
                <a:gd name="T76" fmla="*/ 391 w 5039"/>
                <a:gd name="T77" fmla="*/ 58 h 295"/>
                <a:gd name="T78" fmla="*/ 1870 w 5039"/>
                <a:gd name="T79" fmla="*/ 57 h 295"/>
                <a:gd name="T80" fmla="*/ 2302 w 5039"/>
                <a:gd name="T81" fmla="*/ 58 h 295"/>
                <a:gd name="T82" fmla="*/ 4237 w 5039"/>
                <a:gd name="T83" fmla="*/ 44 h 295"/>
                <a:gd name="T84" fmla="*/ 5026 w 5039"/>
                <a:gd name="T85" fmla="*/ 36 h 295"/>
                <a:gd name="T86" fmla="*/ 1933 w 5039"/>
                <a:gd name="T87" fmla="*/ 51 h 295"/>
                <a:gd name="T88" fmla="*/ 2239 w 5039"/>
                <a:gd name="T89" fmla="*/ 32 h 295"/>
                <a:gd name="T90" fmla="*/ 4970 w 5039"/>
                <a:gd name="T91" fmla="*/ 26 h 295"/>
                <a:gd name="T92" fmla="*/ 1986 w 5039"/>
                <a:gd name="T93" fmla="*/ 33 h 295"/>
                <a:gd name="T94" fmla="*/ 2185 w 5039"/>
                <a:gd name="T95" fmla="*/ 32 h 295"/>
                <a:gd name="T96" fmla="*/ 229 w 5039"/>
                <a:gd name="T97" fmla="*/ 21 h 295"/>
                <a:gd name="T98" fmla="*/ 4905 w 5039"/>
                <a:gd name="T99" fmla="*/ 18 h 295"/>
                <a:gd name="T100" fmla="*/ 2052 w 5039"/>
                <a:gd name="T101" fmla="*/ 35 h 295"/>
                <a:gd name="T102" fmla="*/ 2118 w 5039"/>
                <a:gd name="T103" fmla="*/ 16 h 295"/>
                <a:gd name="T104" fmla="*/ 4844 w 5039"/>
                <a:gd name="T105" fmla="*/ 12 h 295"/>
                <a:gd name="T106" fmla="*/ 153 w 5039"/>
                <a:gd name="T107" fmla="*/ 9 h 295"/>
                <a:gd name="T108" fmla="*/ 4795 w 5039"/>
                <a:gd name="T109" fmla="*/ 8 h 295"/>
                <a:gd name="T110" fmla="*/ 4486 w 5039"/>
                <a:gd name="T111" fmla="*/ 13 h 295"/>
                <a:gd name="T112" fmla="*/ 12 w 5039"/>
                <a:gd name="T113" fmla="*/ 3 h 295"/>
                <a:gd name="T114" fmla="*/ 4721 w 5039"/>
                <a:gd name="T115" fmla="*/ 4 h 295"/>
                <a:gd name="T116" fmla="*/ 4547 w 5039"/>
                <a:gd name="T117" fmla="*/ 8 h 295"/>
                <a:gd name="T118" fmla="*/ 4661 w 5039"/>
                <a:gd name="T119"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39" h="295">
                  <a:moveTo>
                    <a:pt x="3035" y="275"/>
                  </a:moveTo>
                  <a:cubicBezTo>
                    <a:pt x="3035" y="275"/>
                    <a:pt x="3035" y="275"/>
                    <a:pt x="3035" y="275"/>
                  </a:cubicBezTo>
                  <a:cubicBezTo>
                    <a:pt x="3031" y="275"/>
                    <a:pt x="3028" y="279"/>
                    <a:pt x="3028" y="285"/>
                  </a:cubicBezTo>
                  <a:cubicBezTo>
                    <a:pt x="3028" y="290"/>
                    <a:pt x="3032" y="295"/>
                    <a:pt x="3036" y="295"/>
                  </a:cubicBezTo>
                  <a:cubicBezTo>
                    <a:pt x="3036" y="295"/>
                    <a:pt x="3036" y="295"/>
                    <a:pt x="3036" y="295"/>
                  </a:cubicBezTo>
                  <a:cubicBezTo>
                    <a:pt x="3041" y="295"/>
                    <a:pt x="3044" y="290"/>
                    <a:pt x="3043" y="285"/>
                  </a:cubicBezTo>
                  <a:cubicBezTo>
                    <a:pt x="3043" y="279"/>
                    <a:pt x="3039" y="275"/>
                    <a:pt x="3035" y="275"/>
                  </a:cubicBezTo>
                  <a:moveTo>
                    <a:pt x="2970" y="274"/>
                  </a:moveTo>
                  <a:cubicBezTo>
                    <a:pt x="2966" y="274"/>
                    <a:pt x="2964" y="278"/>
                    <a:pt x="2964" y="284"/>
                  </a:cubicBezTo>
                  <a:cubicBezTo>
                    <a:pt x="2965" y="289"/>
                    <a:pt x="2968" y="294"/>
                    <a:pt x="2972" y="294"/>
                  </a:cubicBezTo>
                  <a:cubicBezTo>
                    <a:pt x="2972" y="294"/>
                    <a:pt x="2972" y="294"/>
                    <a:pt x="2972" y="294"/>
                  </a:cubicBezTo>
                  <a:cubicBezTo>
                    <a:pt x="2976" y="294"/>
                    <a:pt x="2979" y="290"/>
                    <a:pt x="2979" y="284"/>
                  </a:cubicBezTo>
                  <a:cubicBezTo>
                    <a:pt x="2978" y="279"/>
                    <a:pt x="2975" y="274"/>
                    <a:pt x="2971" y="274"/>
                  </a:cubicBezTo>
                  <a:cubicBezTo>
                    <a:pt x="2970" y="274"/>
                    <a:pt x="2970" y="274"/>
                    <a:pt x="2970" y="274"/>
                  </a:cubicBezTo>
                  <a:moveTo>
                    <a:pt x="3102" y="273"/>
                  </a:moveTo>
                  <a:cubicBezTo>
                    <a:pt x="3102" y="273"/>
                    <a:pt x="3102" y="273"/>
                    <a:pt x="3102" y="273"/>
                  </a:cubicBezTo>
                  <a:cubicBezTo>
                    <a:pt x="3098" y="273"/>
                    <a:pt x="3095" y="278"/>
                    <a:pt x="3095" y="283"/>
                  </a:cubicBezTo>
                  <a:cubicBezTo>
                    <a:pt x="3096" y="288"/>
                    <a:pt x="3099" y="293"/>
                    <a:pt x="3104" y="293"/>
                  </a:cubicBezTo>
                  <a:cubicBezTo>
                    <a:pt x="3104" y="293"/>
                    <a:pt x="3104" y="293"/>
                    <a:pt x="3104" y="293"/>
                  </a:cubicBezTo>
                  <a:cubicBezTo>
                    <a:pt x="3108" y="292"/>
                    <a:pt x="3112" y="288"/>
                    <a:pt x="3111" y="282"/>
                  </a:cubicBezTo>
                  <a:cubicBezTo>
                    <a:pt x="3111" y="277"/>
                    <a:pt x="3107" y="273"/>
                    <a:pt x="3102" y="273"/>
                  </a:cubicBezTo>
                  <a:moveTo>
                    <a:pt x="3173" y="269"/>
                  </a:moveTo>
                  <a:cubicBezTo>
                    <a:pt x="3173" y="269"/>
                    <a:pt x="3173" y="269"/>
                    <a:pt x="3172" y="269"/>
                  </a:cubicBezTo>
                  <a:cubicBezTo>
                    <a:pt x="3168" y="270"/>
                    <a:pt x="3165" y="274"/>
                    <a:pt x="3165" y="279"/>
                  </a:cubicBezTo>
                  <a:cubicBezTo>
                    <a:pt x="3166" y="284"/>
                    <a:pt x="3170" y="288"/>
                    <a:pt x="3174" y="288"/>
                  </a:cubicBezTo>
                  <a:cubicBezTo>
                    <a:pt x="3174" y="288"/>
                    <a:pt x="3174" y="288"/>
                    <a:pt x="3174" y="288"/>
                  </a:cubicBezTo>
                  <a:cubicBezTo>
                    <a:pt x="3179" y="288"/>
                    <a:pt x="3182" y="283"/>
                    <a:pt x="3182" y="278"/>
                  </a:cubicBezTo>
                  <a:cubicBezTo>
                    <a:pt x="3181" y="273"/>
                    <a:pt x="3177" y="269"/>
                    <a:pt x="3173" y="269"/>
                  </a:cubicBezTo>
                  <a:moveTo>
                    <a:pt x="2908" y="269"/>
                  </a:moveTo>
                  <a:cubicBezTo>
                    <a:pt x="2905" y="269"/>
                    <a:pt x="2902" y="273"/>
                    <a:pt x="2902" y="278"/>
                  </a:cubicBezTo>
                  <a:cubicBezTo>
                    <a:pt x="2903" y="283"/>
                    <a:pt x="2906" y="288"/>
                    <a:pt x="2910" y="289"/>
                  </a:cubicBezTo>
                  <a:cubicBezTo>
                    <a:pt x="2910" y="289"/>
                    <a:pt x="2911" y="289"/>
                    <a:pt x="2911" y="289"/>
                  </a:cubicBezTo>
                  <a:cubicBezTo>
                    <a:pt x="2914" y="289"/>
                    <a:pt x="2917" y="285"/>
                    <a:pt x="2917" y="280"/>
                  </a:cubicBezTo>
                  <a:cubicBezTo>
                    <a:pt x="2916" y="274"/>
                    <a:pt x="2913" y="269"/>
                    <a:pt x="2909" y="269"/>
                  </a:cubicBezTo>
                  <a:cubicBezTo>
                    <a:pt x="2909" y="269"/>
                    <a:pt x="2908" y="269"/>
                    <a:pt x="2908" y="269"/>
                  </a:cubicBezTo>
                  <a:moveTo>
                    <a:pt x="3246" y="264"/>
                  </a:moveTo>
                  <a:cubicBezTo>
                    <a:pt x="3245" y="264"/>
                    <a:pt x="3245" y="264"/>
                    <a:pt x="3245" y="264"/>
                  </a:cubicBezTo>
                  <a:cubicBezTo>
                    <a:pt x="3240" y="264"/>
                    <a:pt x="3237" y="268"/>
                    <a:pt x="3238" y="273"/>
                  </a:cubicBezTo>
                  <a:cubicBezTo>
                    <a:pt x="3238" y="278"/>
                    <a:pt x="3242" y="282"/>
                    <a:pt x="3247" y="282"/>
                  </a:cubicBezTo>
                  <a:cubicBezTo>
                    <a:pt x="3247" y="282"/>
                    <a:pt x="3247" y="282"/>
                    <a:pt x="3247" y="282"/>
                  </a:cubicBezTo>
                  <a:cubicBezTo>
                    <a:pt x="3252" y="281"/>
                    <a:pt x="3255" y="277"/>
                    <a:pt x="3255" y="272"/>
                  </a:cubicBezTo>
                  <a:cubicBezTo>
                    <a:pt x="3254" y="267"/>
                    <a:pt x="3250" y="264"/>
                    <a:pt x="3246" y="264"/>
                  </a:cubicBezTo>
                  <a:moveTo>
                    <a:pt x="2848" y="258"/>
                  </a:moveTo>
                  <a:cubicBezTo>
                    <a:pt x="2845" y="258"/>
                    <a:pt x="2843" y="262"/>
                    <a:pt x="2843" y="267"/>
                  </a:cubicBezTo>
                  <a:cubicBezTo>
                    <a:pt x="2843" y="272"/>
                    <a:pt x="2847" y="278"/>
                    <a:pt x="2850" y="278"/>
                  </a:cubicBezTo>
                  <a:cubicBezTo>
                    <a:pt x="2851" y="279"/>
                    <a:pt x="2851" y="279"/>
                    <a:pt x="2851" y="279"/>
                  </a:cubicBezTo>
                  <a:cubicBezTo>
                    <a:pt x="2855" y="279"/>
                    <a:pt x="2857" y="275"/>
                    <a:pt x="2857" y="270"/>
                  </a:cubicBezTo>
                  <a:cubicBezTo>
                    <a:pt x="2856" y="264"/>
                    <a:pt x="2853" y="259"/>
                    <a:pt x="2849" y="258"/>
                  </a:cubicBezTo>
                  <a:cubicBezTo>
                    <a:pt x="2849" y="258"/>
                    <a:pt x="2848" y="258"/>
                    <a:pt x="2848" y="258"/>
                  </a:cubicBezTo>
                  <a:moveTo>
                    <a:pt x="3320" y="256"/>
                  </a:moveTo>
                  <a:cubicBezTo>
                    <a:pt x="3320" y="256"/>
                    <a:pt x="3320" y="256"/>
                    <a:pt x="3319" y="256"/>
                  </a:cubicBezTo>
                  <a:cubicBezTo>
                    <a:pt x="3314" y="257"/>
                    <a:pt x="3311" y="261"/>
                    <a:pt x="3312" y="266"/>
                  </a:cubicBezTo>
                  <a:cubicBezTo>
                    <a:pt x="3313" y="270"/>
                    <a:pt x="3316" y="273"/>
                    <a:pt x="3321" y="273"/>
                  </a:cubicBezTo>
                  <a:cubicBezTo>
                    <a:pt x="3321" y="273"/>
                    <a:pt x="3322" y="273"/>
                    <a:pt x="3322" y="273"/>
                  </a:cubicBezTo>
                  <a:cubicBezTo>
                    <a:pt x="3327" y="273"/>
                    <a:pt x="3330" y="268"/>
                    <a:pt x="3329" y="264"/>
                  </a:cubicBezTo>
                  <a:cubicBezTo>
                    <a:pt x="3329" y="259"/>
                    <a:pt x="3325" y="256"/>
                    <a:pt x="3320" y="256"/>
                  </a:cubicBezTo>
                  <a:moveTo>
                    <a:pt x="3396" y="247"/>
                  </a:moveTo>
                  <a:cubicBezTo>
                    <a:pt x="3396" y="247"/>
                    <a:pt x="3395" y="247"/>
                    <a:pt x="3395" y="247"/>
                  </a:cubicBezTo>
                  <a:cubicBezTo>
                    <a:pt x="3390" y="248"/>
                    <a:pt x="3387" y="252"/>
                    <a:pt x="3388" y="256"/>
                  </a:cubicBezTo>
                  <a:cubicBezTo>
                    <a:pt x="3388" y="260"/>
                    <a:pt x="3392" y="263"/>
                    <a:pt x="3397" y="263"/>
                  </a:cubicBezTo>
                  <a:cubicBezTo>
                    <a:pt x="3397" y="263"/>
                    <a:pt x="3398" y="263"/>
                    <a:pt x="3398" y="263"/>
                  </a:cubicBezTo>
                  <a:cubicBezTo>
                    <a:pt x="3403" y="262"/>
                    <a:pt x="3406" y="258"/>
                    <a:pt x="3405" y="254"/>
                  </a:cubicBezTo>
                  <a:cubicBezTo>
                    <a:pt x="3405" y="250"/>
                    <a:pt x="3401" y="247"/>
                    <a:pt x="3396" y="247"/>
                  </a:cubicBezTo>
                  <a:moveTo>
                    <a:pt x="2790" y="243"/>
                  </a:moveTo>
                  <a:cubicBezTo>
                    <a:pt x="2787" y="243"/>
                    <a:pt x="2785" y="247"/>
                    <a:pt x="2785" y="252"/>
                  </a:cubicBezTo>
                  <a:cubicBezTo>
                    <a:pt x="2785" y="257"/>
                    <a:pt x="2789" y="263"/>
                    <a:pt x="2792" y="264"/>
                  </a:cubicBezTo>
                  <a:cubicBezTo>
                    <a:pt x="2793" y="264"/>
                    <a:pt x="2793" y="264"/>
                    <a:pt x="2793" y="264"/>
                  </a:cubicBezTo>
                  <a:cubicBezTo>
                    <a:pt x="2796" y="264"/>
                    <a:pt x="2799" y="260"/>
                    <a:pt x="2798" y="255"/>
                  </a:cubicBezTo>
                  <a:cubicBezTo>
                    <a:pt x="2798" y="250"/>
                    <a:pt x="2795" y="245"/>
                    <a:pt x="2791" y="244"/>
                  </a:cubicBezTo>
                  <a:cubicBezTo>
                    <a:pt x="2791" y="243"/>
                    <a:pt x="2790" y="243"/>
                    <a:pt x="2790" y="243"/>
                  </a:cubicBezTo>
                  <a:moveTo>
                    <a:pt x="1193" y="243"/>
                  </a:moveTo>
                  <a:cubicBezTo>
                    <a:pt x="1193" y="243"/>
                    <a:pt x="1193" y="243"/>
                    <a:pt x="1192" y="243"/>
                  </a:cubicBezTo>
                  <a:cubicBezTo>
                    <a:pt x="1188" y="243"/>
                    <a:pt x="1188" y="246"/>
                    <a:pt x="1190" y="249"/>
                  </a:cubicBezTo>
                  <a:cubicBezTo>
                    <a:pt x="1193" y="252"/>
                    <a:pt x="1198" y="254"/>
                    <a:pt x="1202" y="254"/>
                  </a:cubicBezTo>
                  <a:cubicBezTo>
                    <a:pt x="1202" y="254"/>
                    <a:pt x="1202" y="254"/>
                    <a:pt x="1203" y="254"/>
                  </a:cubicBezTo>
                  <a:cubicBezTo>
                    <a:pt x="1206" y="254"/>
                    <a:pt x="1207" y="251"/>
                    <a:pt x="1205" y="248"/>
                  </a:cubicBezTo>
                  <a:cubicBezTo>
                    <a:pt x="1202" y="245"/>
                    <a:pt x="1197" y="243"/>
                    <a:pt x="1193" y="243"/>
                  </a:cubicBezTo>
                  <a:moveTo>
                    <a:pt x="1126" y="241"/>
                  </a:moveTo>
                  <a:cubicBezTo>
                    <a:pt x="1122" y="241"/>
                    <a:pt x="1121" y="243"/>
                    <a:pt x="1123" y="246"/>
                  </a:cubicBezTo>
                  <a:cubicBezTo>
                    <a:pt x="1126" y="249"/>
                    <a:pt x="1132" y="252"/>
                    <a:pt x="1136" y="253"/>
                  </a:cubicBezTo>
                  <a:cubicBezTo>
                    <a:pt x="1137" y="253"/>
                    <a:pt x="1137" y="253"/>
                    <a:pt x="1137" y="253"/>
                  </a:cubicBezTo>
                  <a:cubicBezTo>
                    <a:pt x="1141" y="253"/>
                    <a:pt x="1142" y="250"/>
                    <a:pt x="1139" y="248"/>
                  </a:cubicBezTo>
                  <a:cubicBezTo>
                    <a:pt x="1137" y="244"/>
                    <a:pt x="1131" y="242"/>
                    <a:pt x="1127" y="241"/>
                  </a:cubicBezTo>
                  <a:cubicBezTo>
                    <a:pt x="1126" y="241"/>
                    <a:pt x="1126" y="241"/>
                    <a:pt x="1126" y="241"/>
                  </a:cubicBezTo>
                  <a:moveTo>
                    <a:pt x="1255" y="237"/>
                  </a:moveTo>
                  <a:cubicBezTo>
                    <a:pt x="1254" y="237"/>
                    <a:pt x="1254" y="238"/>
                    <a:pt x="1254" y="238"/>
                  </a:cubicBezTo>
                  <a:cubicBezTo>
                    <a:pt x="1250" y="238"/>
                    <a:pt x="1249" y="241"/>
                    <a:pt x="1251" y="244"/>
                  </a:cubicBezTo>
                  <a:cubicBezTo>
                    <a:pt x="1254" y="247"/>
                    <a:pt x="1258" y="249"/>
                    <a:pt x="1262" y="249"/>
                  </a:cubicBezTo>
                  <a:cubicBezTo>
                    <a:pt x="1262" y="249"/>
                    <a:pt x="1263" y="249"/>
                    <a:pt x="1263" y="249"/>
                  </a:cubicBezTo>
                  <a:cubicBezTo>
                    <a:pt x="1267" y="249"/>
                    <a:pt x="1268" y="246"/>
                    <a:pt x="1265" y="243"/>
                  </a:cubicBezTo>
                  <a:cubicBezTo>
                    <a:pt x="1263" y="240"/>
                    <a:pt x="1258" y="237"/>
                    <a:pt x="1255" y="237"/>
                  </a:cubicBezTo>
                  <a:moveTo>
                    <a:pt x="3473" y="236"/>
                  </a:moveTo>
                  <a:cubicBezTo>
                    <a:pt x="3473" y="236"/>
                    <a:pt x="3472" y="236"/>
                    <a:pt x="3472" y="236"/>
                  </a:cubicBezTo>
                  <a:cubicBezTo>
                    <a:pt x="3467" y="237"/>
                    <a:pt x="3463" y="241"/>
                    <a:pt x="3464" y="245"/>
                  </a:cubicBezTo>
                  <a:cubicBezTo>
                    <a:pt x="3465" y="248"/>
                    <a:pt x="3469" y="251"/>
                    <a:pt x="3473" y="251"/>
                  </a:cubicBezTo>
                  <a:cubicBezTo>
                    <a:pt x="3474" y="251"/>
                    <a:pt x="3474" y="251"/>
                    <a:pt x="3475" y="251"/>
                  </a:cubicBezTo>
                  <a:cubicBezTo>
                    <a:pt x="3480" y="250"/>
                    <a:pt x="3483" y="246"/>
                    <a:pt x="3482" y="242"/>
                  </a:cubicBezTo>
                  <a:cubicBezTo>
                    <a:pt x="3481" y="238"/>
                    <a:pt x="3478" y="236"/>
                    <a:pt x="3473" y="236"/>
                  </a:cubicBezTo>
                  <a:moveTo>
                    <a:pt x="1053" y="232"/>
                  </a:moveTo>
                  <a:cubicBezTo>
                    <a:pt x="1050" y="232"/>
                    <a:pt x="1049" y="234"/>
                    <a:pt x="1051" y="237"/>
                  </a:cubicBezTo>
                  <a:cubicBezTo>
                    <a:pt x="1053" y="240"/>
                    <a:pt x="1059" y="243"/>
                    <a:pt x="1064" y="244"/>
                  </a:cubicBezTo>
                  <a:cubicBezTo>
                    <a:pt x="1065" y="244"/>
                    <a:pt x="1065" y="244"/>
                    <a:pt x="1066" y="244"/>
                  </a:cubicBezTo>
                  <a:cubicBezTo>
                    <a:pt x="1069" y="244"/>
                    <a:pt x="1070" y="242"/>
                    <a:pt x="1068" y="240"/>
                  </a:cubicBezTo>
                  <a:cubicBezTo>
                    <a:pt x="1066" y="236"/>
                    <a:pt x="1060" y="233"/>
                    <a:pt x="1055" y="233"/>
                  </a:cubicBezTo>
                  <a:cubicBezTo>
                    <a:pt x="1054" y="232"/>
                    <a:pt x="1054" y="232"/>
                    <a:pt x="1053" y="232"/>
                  </a:cubicBezTo>
                  <a:moveTo>
                    <a:pt x="1315" y="228"/>
                  </a:moveTo>
                  <a:cubicBezTo>
                    <a:pt x="1314" y="228"/>
                    <a:pt x="1314" y="228"/>
                    <a:pt x="1313" y="228"/>
                  </a:cubicBezTo>
                  <a:cubicBezTo>
                    <a:pt x="1309" y="229"/>
                    <a:pt x="1308" y="232"/>
                    <a:pt x="1311" y="236"/>
                  </a:cubicBezTo>
                  <a:cubicBezTo>
                    <a:pt x="1313" y="238"/>
                    <a:pt x="1317" y="240"/>
                    <a:pt x="1321" y="240"/>
                  </a:cubicBezTo>
                  <a:cubicBezTo>
                    <a:pt x="1321" y="240"/>
                    <a:pt x="1322" y="240"/>
                    <a:pt x="1322" y="240"/>
                  </a:cubicBezTo>
                  <a:cubicBezTo>
                    <a:pt x="1326" y="240"/>
                    <a:pt x="1327" y="236"/>
                    <a:pt x="1324" y="233"/>
                  </a:cubicBezTo>
                  <a:cubicBezTo>
                    <a:pt x="1322" y="230"/>
                    <a:pt x="1318" y="228"/>
                    <a:pt x="1315" y="228"/>
                  </a:cubicBezTo>
                  <a:moveTo>
                    <a:pt x="2733" y="225"/>
                  </a:moveTo>
                  <a:cubicBezTo>
                    <a:pt x="2731" y="225"/>
                    <a:pt x="2729" y="228"/>
                    <a:pt x="2729" y="233"/>
                  </a:cubicBezTo>
                  <a:cubicBezTo>
                    <a:pt x="2729" y="238"/>
                    <a:pt x="2732" y="244"/>
                    <a:pt x="2735" y="245"/>
                  </a:cubicBezTo>
                  <a:cubicBezTo>
                    <a:pt x="2736" y="245"/>
                    <a:pt x="2736" y="245"/>
                    <a:pt x="2737" y="245"/>
                  </a:cubicBezTo>
                  <a:cubicBezTo>
                    <a:pt x="2740" y="245"/>
                    <a:pt x="2742" y="242"/>
                    <a:pt x="2742" y="238"/>
                  </a:cubicBezTo>
                  <a:cubicBezTo>
                    <a:pt x="2741" y="232"/>
                    <a:pt x="2738" y="227"/>
                    <a:pt x="2735" y="225"/>
                  </a:cubicBezTo>
                  <a:cubicBezTo>
                    <a:pt x="2734" y="225"/>
                    <a:pt x="2734" y="225"/>
                    <a:pt x="2733" y="225"/>
                  </a:cubicBezTo>
                  <a:moveTo>
                    <a:pt x="3551" y="224"/>
                  </a:moveTo>
                  <a:cubicBezTo>
                    <a:pt x="3550" y="224"/>
                    <a:pt x="3549" y="224"/>
                    <a:pt x="3548" y="224"/>
                  </a:cubicBezTo>
                  <a:cubicBezTo>
                    <a:pt x="3544" y="225"/>
                    <a:pt x="3540" y="228"/>
                    <a:pt x="3541" y="232"/>
                  </a:cubicBezTo>
                  <a:cubicBezTo>
                    <a:pt x="3542" y="235"/>
                    <a:pt x="3546" y="237"/>
                    <a:pt x="3550" y="237"/>
                  </a:cubicBezTo>
                  <a:cubicBezTo>
                    <a:pt x="3551" y="237"/>
                    <a:pt x="3552" y="237"/>
                    <a:pt x="3552" y="237"/>
                  </a:cubicBezTo>
                  <a:cubicBezTo>
                    <a:pt x="3557" y="236"/>
                    <a:pt x="3560" y="233"/>
                    <a:pt x="3559" y="229"/>
                  </a:cubicBezTo>
                  <a:cubicBezTo>
                    <a:pt x="3558" y="226"/>
                    <a:pt x="3555" y="224"/>
                    <a:pt x="3551" y="224"/>
                  </a:cubicBezTo>
                  <a:moveTo>
                    <a:pt x="977" y="218"/>
                  </a:moveTo>
                  <a:cubicBezTo>
                    <a:pt x="974" y="218"/>
                    <a:pt x="972" y="220"/>
                    <a:pt x="974" y="222"/>
                  </a:cubicBezTo>
                  <a:cubicBezTo>
                    <a:pt x="976" y="225"/>
                    <a:pt x="982" y="229"/>
                    <a:pt x="987" y="230"/>
                  </a:cubicBezTo>
                  <a:cubicBezTo>
                    <a:pt x="988" y="230"/>
                    <a:pt x="989" y="230"/>
                    <a:pt x="990" y="230"/>
                  </a:cubicBezTo>
                  <a:cubicBezTo>
                    <a:pt x="993" y="230"/>
                    <a:pt x="994" y="229"/>
                    <a:pt x="992" y="226"/>
                  </a:cubicBezTo>
                  <a:cubicBezTo>
                    <a:pt x="990" y="223"/>
                    <a:pt x="984" y="220"/>
                    <a:pt x="979" y="219"/>
                  </a:cubicBezTo>
                  <a:cubicBezTo>
                    <a:pt x="978" y="219"/>
                    <a:pt x="977" y="218"/>
                    <a:pt x="977" y="218"/>
                  </a:cubicBezTo>
                  <a:moveTo>
                    <a:pt x="1373" y="215"/>
                  </a:moveTo>
                  <a:cubicBezTo>
                    <a:pt x="1373" y="215"/>
                    <a:pt x="1372" y="215"/>
                    <a:pt x="1372" y="216"/>
                  </a:cubicBezTo>
                  <a:cubicBezTo>
                    <a:pt x="1368" y="216"/>
                    <a:pt x="1367" y="220"/>
                    <a:pt x="1369" y="223"/>
                  </a:cubicBezTo>
                  <a:cubicBezTo>
                    <a:pt x="1371" y="226"/>
                    <a:pt x="1374" y="228"/>
                    <a:pt x="1378" y="228"/>
                  </a:cubicBezTo>
                  <a:cubicBezTo>
                    <a:pt x="1378" y="228"/>
                    <a:pt x="1379" y="228"/>
                    <a:pt x="1380" y="228"/>
                  </a:cubicBezTo>
                  <a:cubicBezTo>
                    <a:pt x="1383" y="227"/>
                    <a:pt x="1384" y="223"/>
                    <a:pt x="1382" y="220"/>
                  </a:cubicBezTo>
                  <a:cubicBezTo>
                    <a:pt x="1380" y="217"/>
                    <a:pt x="1377" y="215"/>
                    <a:pt x="1373" y="215"/>
                  </a:cubicBezTo>
                  <a:moveTo>
                    <a:pt x="3628" y="210"/>
                  </a:moveTo>
                  <a:cubicBezTo>
                    <a:pt x="3627" y="210"/>
                    <a:pt x="3626" y="210"/>
                    <a:pt x="3625" y="210"/>
                  </a:cubicBezTo>
                  <a:cubicBezTo>
                    <a:pt x="3620" y="211"/>
                    <a:pt x="3617" y="214"/>
                    <a:pt x="3619" y="218"/>
                  </a:cubicBezTo>
                  <a:cubicBezTo>
                    <a:pt x="3620" y="221"/>
                    <a:pt x="3623" y="223"/>
                    <a:pt x="3627" y="223"/>
                  </a:cubicBezTo>
                  <a:cubicBezTo>
                    <a:pt x="3628" y="223"/>
                    <a:pt x="3629" y="222"/>
                    <a:pt x="3630" y="222"/>
                  </a:cubicBezTo>
                  <a:cubicBezTo>
                    <a:pt x="3635" y="221"/>
                    <a:pt x="3638" y="218"/>
                    <a:pt x="3636" y="214"/>
                  </a:cubicBezTo>
                  <a:cubicBezTo>
                    <a:pt x="3635" y="212"/>
                    <a:pt x="3632" y="210"/>
                    <a:pt x="3628" y="210"/>
                  </a:cubicBezTo>
                  <a:moveTo>
                    <a:pt x="2678" y="204"/>
                  </a:moveTo>
                  <a:cubicBezTo>
                    <a:pt x="2675" y="204"/>
                    <a:pt x="2673" y="207"/>
                    <a:pt x="2673" y="212"/>
                  </a:cubicBezTo>
                  <a:cubicBezTo>
                    <a:pt x="2673" y="217"/>
                    <a:pt x="2676" y="223"/>
                    <a:pt x="2680" y="224"/>
                  </a:cubicBezTo>
                  <a:cubicBezTo>
                    <a:pt x="2680" y="224"/>
                    <a:pt x="2681" y="224"/>
                    <a:pt x="2681" y="224"/>
                  </a:cubicBezTo>
                  <a:cubicBezTo>
                    <a:pt x="2684" y="224"/>
                    <a:pt x="2686" y="221"/>
                    <a:pt x="2686" y="217"/>
                  </a:cubicBezTo>
                  <a:cubicBezTo>
                    <a:pt x="2686" y="211"/>
                    <a:pt x="2683" y="206"/>
                    <a:pt x="2679" y="204"/>
                  </a:cubicBezTo>
                  <a:cubicBezTo>
                    <a:pt x="2679" y="204"/>
                    <a:pt x="2678" y="204"/>
                    <a:pt x="2678" y="204"/>
                  </a:cubicBezTo>
                  <a:moveTo>
                    <a:pt x="897" y="200"/>
                  </a:moveTo>
                  <a:cubicBezTo>
                    <a:pt x="894" y="200"/>
                    <a:pt x="893" y="202"/>
                    <a:pt x="894" y="204"/>
                  </a:cubicBezTo>
                  <a:cubicBezTo>
                    <a:pt x="896" y="207"/>
                    <a:pt x="902" y="210"/>
                    <a:pt x="907" y="212"/>
                  </a:cubicBezTo>
                  <a:cubicBezTo>
                    <a:pt x="909" y="212"/>
                    <a:pt x="910" y="212"/>
                    <a:pt x="911" y="212"/>
                  </a:cubicBezTo>
                  <a:cubicBezTo>
                    <a:pt x="914" y="212"/>
                    <a:pt x="915" y="211"/>
                    <a:pt x="913" y="208"/>
                  </a:cubicBezTo>
                  <a:cubicBezTo>
                    <a:pt x="911" y="205"/>
                    <a:pt x="905" y="202"/>
                    <a:pt x="900" y="201"/>
                  </a:cubicBezTo>
                  <a:cubicBezTo>
                    <a:pt x="899" y="200"/>
                    <a:pt x="898" y="200"/>
                    <a:pt x="897" y="200"/>
                  </a:cubicBezTo>
                  <a:moveTo>
                    <a:pt x="1431" y="200"/>
                  </a:moveTo>
                  <a:cubicBezTo>
                    <a:pt x="1430" y="200"/>
                    <a:pt x="1429" y="200"/>
                    <a:pt x="1429" y="200"/>
                  </a:cubicBezTo>
                  <a:cubicBezTo>
                    <a:pt x="1425" y="201"/>
                    <a:pt x="1424" y="205"/>
                    <a:pt x="1426" y="208"/>
                  </a:cubicBezTo>
                  <a:cubicBezTo>
                    <a:pt x="1428" y="211"/>
                    <a:pt x="1431" y="213"/>
                    <a:pt x="1434" y="213"/>
                  </a:cubicBezTo>
                  <a:cubicBezTo>
                    <a:pt x="1435" y="213"/>
                    <a:pt x="1435" y="213"/>
                    <a:pt x="1436" y="213"/>
                  </a:cubicBezTo>
                  <a:cubicBezTo>
                    <a:pt x="1440" y="212"/>
                    <a:pt x="1441" y="208"/>
                    <a:pt x="1439" y="204"/>
                  </a:cubicBezTo>
                  <a:cubicBezTo>
                    <a:pt x="1437" y="202"/>
                    <a:pt x="1434" y="200"/>
                    <a:pt x="1431" y="200"/>
                  </a:cubicBezTo>
                  <a:moveTo>
                    <a:pt x="3704" y="194"/>
                  </a:moveTo>
                  <a:cubicBezTo>
                    <a:pt x="3703" y="194"/>
                    <a:pt x="3702" y="195"/>
                    <a:pt x="3701" y="195"/>
                  </a:cubicBezTo>
                  <a:cubicBezTo>
                    <a:pt x="3697" y="196"/>
                    <a:pt x="3694" y="199"/>
                    <a:pt x="3695" y="202"/>
                  </a:cubicBezTo>
                  <a:cubicBezTo>
                    <a:pt x="3696" y="205"/>
                    <a:pt x="3699" y="206"/>
                    <a:pt x="3703" y="206"/>
                  </a:cubicBezTo>
                  <a:cubicBezTo>
                    <a:pt x="3704" y="206"/>
                    <a:pt x="3705" y="206"/>
                    <a:pt x="3706" y="206"/>
                  </a:cubicBezTo>
                  <a:cubicBezTo>
                    <a:pt x="3711" y="205"/>
                    <a:pt x="3714" y="202"/>
                    <a:pt x="3713" y="199"/>
                  </a:cubicBezTo>
                  <a:cubicBezTo>
                    <a:pt x="3711" y="196"/>
                    <a:pt x="3708" y="194"/>
                    <a:pt x="3704" y="194"/>
                  </a:cubicBezTo>
                  <a:moveTo>
                    <a:pt x="1487" y="182"/>
                  </a:moveTo>
                  <a:cubicBezTo>
                    <a:pt x="1487" y="182"/>
                    <a:pt x="1486" y="182"/>
                    <a:pt x="1485" y="182"/>
                  </a:cubicBezTo>
                  <a:cubicBezTo>
                    <a:pt x="1482" y="183"/>
                    <a:pt x="1480" y="187"/>
                    <a:pt x="1482" y="191"/>
                  </a:cubicBezTo>
                  <a:cubicBezTo>
                    <a:pt x="1483" y="194"/>
                    <a:pt x="1487" y="196"/>
                    <a:pt x="1489" y="196"/>
                  </a:cubicBezTo>
                  <a:cubicBezTo>
                    <a:pt x="1490" y="196"/>
                    <a:pt x="1491" y="196"/>
                    <a:pt x="1492" y="195"/>
                  </a:cubicBezTo>
                  <a:cubicBezTo>
                    <a:pt x="1495" y="194"/>
                    <a:pt x="1497" y="190"/>
                    <a:pt x="1495" y="187"/>
                  </a:cubicBezTo>
                  <a:cubicBezTo>
                    <a:pt x="1494" y="184"/>
                    <a:pt x="1490" y="182"/>
                    <a:pt x="1487" y="182"/>
                  </a:cubicBezTo>
                  <a:moveTo>
                    <a:pt x="2623" y="181"/>
                  </a:moveTo>
                  <a:cubicBezTo>
                    <a:pt x="2621" y="181"/>
                    <a:pt x="2619" y="184"/>
                    <a:pt x="2619" y="188"/>
                  </a:cubicBezTo>
                  <a:cubicBezTo>
                    <a:pt x="2619" y="194"/>
                    <a:pt x="2621" y="199"/>
                    <a:pt x="2625" y="201"/>
                  </a:cubicBezTo>
                  <a:cubicBezTo>
                    <a:pt x="2626" y="201"/>
                    <a:pt x="2626" y="201"/>
                    <a:pt x="2627" y="201"/>
                  </a:cubicBezTo>
                  <a:cubicBezTo>
                    <a:pt x="2629" y="201"/>
                    <a:pt x="2631" y="198"/>
                    <a:pt x="2631" y="194"/>
                  </a:cubicBezTo>
                  <a:cubicBezTo>
                    <a:pt x="2631" y="189"/>
                    <a:pt x="2628" y="183"/>
                    <a:pt x="2625" y="181"/>
                  </a:cubicBezTo>
                  <a:cubicBezTo>
                    <a:pt x="2624" y="181"/>
                    <a:pt x="2624" y="181"/>
                    <a:pt x="2623" y="181"/>
                  </a:cubicBezTo>
                  <a:moveTo>
                    <a:pt x="815" y="179"/>
                  </a:moveTo>
                  <a:cubicBezTo>
                    <a:pt x="812" y="179"/>
                    <a:pt x="811" y="180"/>
                    <a:pt x="812" y="182"/>
                  </a:cubicBezTo>
                  <a:cubicBezTo>
                    <a:pt x="813" y="185"/>
                    <a:pt x="819" y="189"/>
                    <a:pt x="824" y="190"/>
                  </a:cubicBezTo>
                  <a:cubicBezTo>
                    <a:pt x="826" y="190"/>
                    <a:pt x="827" y="191"/>
                    <a:pt x="828" y="191"/>
                  </a:cubicBezTo>
                  <a:cubicBezTo>
                    <a:pt x="831" y="191"/>
                    <a:pt x="832" y="189"/>
                    <a:pt x="831" y="187"/>
                  </a:cubicBezTo>
                  <a:cubicBezTo>
                    <a:pt x="829" y="184"/>
                    <a:pt x="824" y="181"/>
                    <a:pt x="818" y="179"/>
                  </a:cubicBezTo>
                  <a:cubicBezTo>
                    <a:pt x="817" y="179"/>
                    <a:pt x="816" y="179"/>
                    <a:pt x="815" y="179"/>
                  </a:cubicBezTo>
                  <a:moveTo>
                    <a:pt x="3780" y="178"/>
                  </a:moveTo>
                  <a:cubicBezTo>
                    <a:pt x="3779" y="178"/>
                    <a:pt x="3777" y="178"/>
                    <a:pt x="3776" y="178"/>
                  </a:cubicBezTo>
                  <a:cubicBezTo>
                    <a:pt x="3772" y="179"/>
                    <a:pt x="3769" y="183"/>
                    <a:pt x="3770" y="186"/>
                  </a:cubicBezTo>
                  <a:cubicBezTo>
                    <a:pt x="3772" y="188"/>
                    <a:pt x="3775" y="189"/>
                    <a:pt x="3778" y="189"/>
                  </a:cubicBezTo>
                  <a:cubicBezTo>
                    <a:pt x="3779" y="189"/>
                    <a:pt x="3781" y="189"/>
                    <a:pt x="3782" y="189"/>
                  </a:cubicBezTo>
                  <a:cubicBezTo>
                    <a:pt x="3786" y="188"/>
                    <a:pt x="3789" y="184"/>
                    <a:pt x="3788" y="182"/>
                  </a:cubicBezTo>
                  <a:cubicBezTo>
                    <a:pt x="3787" y="179"/>
                    <a:pt x="3783" y="178"/>
                    <a:pt x="3780" y="178"/>
                  </a:cubicBezTo>
                  <a:moveTo>
                    <a:pt x="1543" y="162"/>
                  </a:moveTo>
                  <a:cubicBezTo>
                    <a:pt x="1543" y="162"/>
                    <a:pt x="1542" y="163"/>
                    <a:pt x="1541" y="163"/>
                  </a:cubicBezTo>
                  <a:cubicBezTo>
                    <a:pt x="1538" y="164"/>
                    <a:pt x="1536" y="168"/>
                    <a:pt x="1537" y="172"/>
                  </a:cubicBezTo>
                  <a:cubicBezTo>
                    <a:pt x="1539" y="175"/>
                    <a:pt x="1542" y="177"/>
                    <a:pt x="1544" y="177"/>
                  </a:cubicBezTo>
                  <a:cubicBezTo>
                    <a:pt x="1545" y="177"/>
                    <a:pt x="1546" y="177"/>
                    <a:pt x="1547" y="177"/>
                  </a:cubicBezTo>
                  <a:cubicBezTo>
                    <a:pt x="1550" y="175"/>
                    <a:pt x="1552" y="171"/>
                    <a:pt x="1550" y="167"/>
                  </a:cubicBezTo>
                  <a:cubicBezTo>
                    <a:pt x="1549" y="164"/>
                    <a:pt x="1546" y="162"/>
                    <a:pt x="1543" y="162"/>
                  </a:cubicBezTo>
                  <a:moveTo>
                    <a:pt x="3853" y="160"/>
                  </a:moveTo>
                  <a:cubicBezTo>
                    <a:pt x="3852" y="160"/>
                    <a:pt x="3851" y="161"/>
                    <a:pt x="3850" y="161"/>
                  </a:cubicBezTo>
                  <a:cubicBezTo>
                    <a:pt x="3845" y="162"/>
                    <a:pt x="3843" y="165"/>
                    <a:pt x="3844" y="168"/>
                  </a:cubicBezTo>
                  <a:cubicBezTo>
                    <a:pt x="3845" y="170"/>
                    <a:pt x="3848" y="171"/>
                    <a:pt x="3852" y="171"/>
                  </a:cubicBezTo>
                  <a:cubicBezTo>
                    <a:pt x="3853" y="171"/>
                    <a:pt x="3854" y="171"/>
                    <a:pt x="3856" y="171"/>
                  </a:cubicBezTo>
                  <a:cubicBezTo>
                    <a:pt x="3860" y="170"/>
                    <a:pt x="3863" y="166"/>
                    <a:pt x="3861" y="164"/>
                  </a:cubicBezTo>
                  <a:cubicBezTo>
                    <a:pt x="3860" y="162"/>
                    <a:pt x="3857" y="160"/>
                    <a:pt x="3853" y="160"/>
                  </a:cubicBezTo>
                  <a:moveTo>
                    <a:pt x="2569" y="157"/>
                  </a:moveTo>
                  <a:cubicBezTo>
                    <a:pt x="2567" y="157"/>
                    <a:pt x="2565" y="160"/>
                    <a:pt x="2564" y="164"/>
                  </a:cubicBezTo>
                  <a:cubicBezTo>
                    <a:pt x="2564" y="169"/>
                    <a:pt x="2567" y="175"/>
                    <a:pt x="2571" y="177"/>
                  </a:cubicBezTo>
                  <a:cubicBezTo>
                    <a:pt x="2571" y="177"/>
                    <a:pt x="2572" y="177"/>
                    <a:pt x="2572" y="177"/>
                  </a:cubicBezTo>
                  <a:cubicBezTo>
                    <a:pt x="2575" y="177"/>
                    <a:pt x="2577" y="174"/>
                    <a:pt x="2577" y="170"/>
                  </a:cubicBezTo>
                  <a:cubicBezTo>
                    <a:pt x="2577" y="164"/>
                    <a:pt x="2574" y="159"/>
                    <a:pt x="2571" y="157"/>
                  </a:cubicBezTo>
                  <a:cubicBezTo>
                    <a:pt x="2570" y="157"/>
                    <a:pt x="2570" y="157"/>
                    <a:pt x="2569" y="157"/>
                  </a:cubicBezTo>
                  <a:moveTo>
                    <a:pt x="730" y="155"/>
                  </a:moveTo>
                  <a:cubicBezTo>
                    <a:pt x="728" y="155"/>
                    <a:pt x="726" y="156"/>
                    <a:pt x="727" y="158"/>
                  </a:cubicBezTo>
                  <a:cubicBezTo>
                    <a:pt x="729" y="161"/>
                    <a:pt x="734" y="165"/>
                    <a:pt x="739" y="166"/>
                  </a:cubicBezTo>
                  <a:cubicBezTo>
                    <a:pt x="741" y="167"/>
                    <a:pt x="743" y="167"/>
                    <a:pt x="744" y="167"/>
                  </a:cubicBezTo>
                  <a:cubicBezTo>
                    <a:pt x="747" y="167"/>
                    <a:pt x="748" y="166"/>
                    <a:pt x="747" y="164"/>
                  </a:cubicBezTo>
                  <a:cubicBezTo>
                    <a:pt x="746" y="161"/>
                    <a:pt x="740" y="157"/>
                    <a:pt x="735" y="156"/>
                  </a:cubicBezTo>
                  <a:cubicBezTo>
                    <a:pt x="733" y="155"/>
                    <a:pt x="732" y="155"/>
                    <a:pt x="730" y="155"/>
                  </a:cubicBezTo>
                  <a:moveTo>
                    <a:pt x="1599" y="142"/>
                  </a:moveTo>
                  <a:cubicBezTo>
                    <a:pt x="1598" y="142"/>
                    <a:pt x="1597" y="142"/>
                    <a:pt x="1597" y="142"/>
                  </a:cubicBezTo>
                  <a:cubicBezTo>
                    <a:pt x="1593" y="144"/>
                    <a:pt x="1591" y="148"/>
                    <a:pt x="1593" y="152"/>
                  </a:cubicBezTo>
                  <a:cubicBezTo>
                    <a:pt x="1594" y="155"/>
                    <a:pt x="1596" y="157"/>
                    <a:pt x="1599" y="157"/>
                  </a:cubicBezTo>
                  <a:cubicBezTo>
                    <a:pt x="1600" y="157"/>
                    <a:pt x="1600" y="157"/>
                    <a:pt x="1601" y="157"/>
                  </a:cubicBezTo>
                  <a:cubicBezTo>
                    <a:pt x="1604" y="156"/>
                    <a:pt x="1606" y="151"/>
                    <a:pt x="1605" y="147"/>
                  </a:cubicBezTo>
                  <a:cubicBezTo>
                    <a:pt x="1604" y="144"/>
                    <a:pt x="1602" y="142"/>
                    <a:pt x="1599" y="142"/>
                  </a:cubicBezTo>
                  <a:moveTo>
                    <a:pt x="3925" y="142"/>
                  </a:moveTo>
                  <a:cubicBezTo>
                    <a:pt x="3924" y="142"/>
                    <a:pt x="3922" y="142"/>
                    <a:pt x="3921" y="142"/>
                  </a:cubicBezTo>
                  <a:cubicBezTo>
                    <a:pt x="3917" y="144"/>
                    <a:pt x="3914" y="147"/>
                    <a:pt x="3916" y="149"/>
                  </a:cubicBezTo>
                  <a:cubicBezTo>
                    <a:pt x="3917" y="151"/>
                    <a:pt x="3920" y="152"/>
                    <a:pt x="3924" y="152"/>
                  </a:cubicBezTo>
                  <a:cubicBezTo>
                    <a:pt x="3925" y="152"/>
                    <a:pt x="3926" y="152"/>
                    <a:pt x="3927" y="152"/>
                  </a:cubicBezTo>
                  <a:cubicBezTo>
                    <a:pt x="3932" y="151"/>
                    <a:pt x="3934" y="147"/>
                    <a:pt x="3932" y="145"/>
                  </a:cubicBezTo>
                  <a:cubicBezTo>
                    <a:pt x="3931" y="143"/>
                    <a:pt x="3928" y="142"/>
                    <a:pt x="3925" y="142"/>
                  </a:cubicBezTo>
                  <a:moveTo>
                    <a:pt x="2515" y="132"/>
                  </a:moveTo>
                  <a:cubicBezTo>
                    <a:pt x="2513" y="132"/>
                    <a:pt x="2511" y="135"/>
                    <a:pt x="2510" y="140"/>
                  </a:cubicBezTo>
                  <a:cubicBezTo>
                    <a:pt x="2510" y="145"/>
                    <a:pt x="2513" y="150"/>
                    <a:pt x="2516" y="152"/>
                  </a:cubicBezTo>
                  <a:cubicBezTo>
                    <a:pt x="2517" y="152"/>
                    <a:pt x="2518" y="152"/>
                    <a:pt x="2518" y="152"/>
                  </a:cubicBezTo>
                  <a:cubicBezTo>
                    <a:pt x="2521" y="152"/>
                    <a:pt x="2523" y="150"/>
                    <a:pt x="2523" y="145"/>
                  </a:cubicBezTo>
                  <a:cubicBezTo>
                    <a:pt x="2523" y="140"/>
                    <a:pt x="2521" y="134"/>
                    <a:pt x="2517" y="133"/>
                  </a:cubicBezTo>
                  <a:cubicBezTo>
                    <a:pt x="2517" y="133"/>
                    <a:pt x="2516" y="132"/>
                    <a:pt x="2515" y="132"/>
                  </a:cubicBezTo>
                  <a:moveTo>
                    <a:pt x="645" y="130"/>
                  </a:moveTo>
                  <a:cubicBezTo>
                    <a:pt x="643" y="130"/>
                    <a:pt x="641" y="131"/>
                    <a:pt x="642" y="133"/>
                  </a:cubicBezTo>
                  <a:cubicBezTo>
                    <a:pt x="643" y="136"/>
                    <a:pt x="648" y="140"/>
                    <a:pt x="653" y="141"/>
                  </a:cubicBezTo>
                  <a:cubicBezTo>
                    <a:pt x="655" y="142"/>
                    <a:pt x="657" y="142"/>
                    <a:pt x="658" y="142"/>
                  </a:cubicBezTo>
                  <a:cubicBezTo>
                    <a:pt x="661" y="142"/>
                    <a:pt x="662" y="141"/>
                    <a:pt x="662" y="139"/>
                  </a:cubicBezTo>
                  <a:cubicBezTo>
                    <a:pt x="661" y="136"/>
                    <a:pt x="655" y="133"/>
                    <a:pt x="650" y="131"/>
                  </a:cubicBezTo>
                  <a:cubicBezTo>
                    <a:pt x="648" y="130"/>
                    <a:pt x="647" y="130"/>
                    <a:pt x="645" y="130"/>
                  </a:cubicBezTo>
                  <a:moveTo>
                    <a:pt x="3993" y="122"/>
                  </a:moveTo>
                  <a:cubicBezTo>
                    <a:pt x="3992" y="122"/>
                    <a:pt x="3991" y="123"/>
                    <a:pt x="3990" y="123"/>
                  </a:cubicBezTo>
                  <a:cubicBezTo>
                    <a:pt x="3985" y="124"/>
                    <a:pt x="3983" y="127"/>
                    <a:pt x="3985" y="130"/>
                  </a:cubicBezTo>
                  <a:cubicBezTo>
                    <a:pt x="3986" y="132"/>
                    <a:pt x="3989" y="133"/>
                    <a:pt x="3993" y="133"/>
                  </a:cubicBezTo>
                  <a:cubicBezTo>
                    <a:pt x="3994" y="133"/>
                    <a:pt x="3995" y="133"/>
                    <a:pt x="3996" y="132"/>
                  </a:cubicBezTo>
                  <a:cubicBezTo>
                    <a:pt x="4001" y="131"/>
                    <a:pt x="4003" y="128"/>
                    <a:pt x="4001" y="125"/>
                  </a:cubicBezTo>
                  <a:cubicBezTo>
                    <a:pt x="3999" y="123"/>
                    <a:pt x="3997" y="122"/>
                    <a:pt x="3993" y="122"/>
                  </a:cubicBezTo>
                  <a:moveTo>
                    <a:pt x="1654" y="121"/>
                  </a:moveTo>
                  <a:cubicBezTo>
                    <a:pt x="1653" y="121"/>
                    <a:pt x="1653" y="121"/>
                    <a:pt x="1652" y="122"/>
                  </a:cubicBezTo>
                  <a:cubicBezTo>
                    <a:pt x="1649" y="123"/>
                    <a:pt x="1647" y="127"/>
                    <a:pt x="1647" y="132"/>
                  </a:cubicBezTo>
                  <a:cubicBezTo>
                    <a:pt x="1648" y="135"/>
                    <a:pt x="1651" y="137"/>
                    <a:pt x="1653" y="137"/>
                  </a:cubicBezTo>
                  <a:cubicBezTo>
                    <a:pt x="1654" y="137"/>
                    <a:pt x="1655" y="137"/>
                    <a:pt x="1655" y="137"/>
                  </a:cubicBezTo>
                  <a:cubicBezTo>
                    <a:pt x="1659" y="135"/>
                    <a:pt x="1661" y="131"/>
                    <a:pt x="1660" y="127"/>
                  </a:cubicBezTo>
                  <a:cubicBezTo>
                    <a:pt x="1659" y="123"/>
                    <a:pt x="1657" y="121"/>
                    <a:pt x="1654" y="121"/>
                  </a:cubicBezTo>
                  <a:moveTo>
                    <a:pt x="2461" y="108"/>
                  </a:moveTo>
                  <a:cubicBezTo>
                    <a:pt x="2459" y="108"/>
                    <a:pt x="2456" y="111"/>
                    <a:pt x="2456" y="115"/>
                  </a:cubicBezTo>
                  <a:cubicBezTo>
                    <a:pt x="2456" y="121"/>
                    <a:pt x="2458" y="126"/>
                    <a:pt x="2462" y="128"/>
                  </a:cubicBezTo>
                  <a:cubicBezTo>
                    <a:pt x="2462" y="128"/>
                    <a:pt x="2463" y="128"/>
                    <a:pt x="2464" y="128"/>
                  </a:cubicBezTo>
                  <a:cubicBezTo>
                    <a:pt x="2466" y="128"/>
                    <a:pt x="2468" y="125"/>
                    <a:pt x="2469" y="121"/>
                  </a:cubicBezTo>
                  <a:cubicBezTo>
                    <a:pt x="2469" y="116"/>
                    <a:pt x="2467" y="110"/>
                    <a:pt x="2463" y="109"/>
                  </a:cubicBezTo>
                  <a:cubicBezTo>
                    <a:pt x="2462" y="109"/>
                    <a:pt x="2462" y="108"/>
                    <a:pt x="2461" y="108"/>
                  </a:cubicBezTo>
                  <a:moveTo>
                    <a:pt x="560" y="105"/>
                  </a:moveTo>
                  <a:cubicBezTo>
                    <a:pt x="557" y="105"/>
                    <a:pt x="555" y="106"/>
                    <a:pt x="556" y="108"/>
                  </a:cubicBezTo>
                  <a:cubicBezTo>
                    <a:pt x="556" y="111"/>
                    <a:pt x="561" y="114"/>
                    <a:pt x="567" y="116"/>
                  </a:cubicBezTo>
                  <a:cubicBezTo>
                    <a:pt x="568" y="116"/>
                    <a:pt x="570" y="117"/>
                    <a:pt x="571" y="117"/>
                  </a:cubicBezTo>
                  <a:cubicBezTo>
                    <a:pt x="574" y="117"/>
                    <a:pt x="576" y="116"/>
                    <a:pt x="576" y="114"/>
                  </a:cubicBezTo>
                  <a:cubicBezTo>
                    <a:pt x="575" y="111"/>
                    <a:pt x="570" y="107"/>
                    <a:pt x="565" y="106"/>
                  </a:cubicBezTo>
                  <a:cubicBezTo>
                    <a:pt x="563" y="105"/>
                    <a:pt x="561" y="105"/>
                    <a:pt x="560" y="105"/>
                  </a:cubicBezTo>
                  <a:moveTo>
                    <a:pt x="4059" y="102"/>
                  </a:moveTo>
                  <a:cubicBezTo>
                    <a:pt x="4058" y="102"/>
                    <a:pt x="4056" y="102"/>
                    <a:pt x="4055" y="103"/>
                  </a:cubicBezTo>
                  <a:cubicBezTo>
                    <a:pt x="4051" y="104"/>
                    <a:pt x="4049" y="107"/>
                    <a:pt x="4051" y="110"/>
                  </a:cubicBezTo>
                  <a:cubicBezTo>
                    <a:pt x="4053" y="112"/>
                    <a:pt x="4056" y="113"/>
                    <a:pt x="4059" y="113"/>
                  </a:cubicBezTo>
                  <a:cubicBezTo>
                    <a:pt x="4060" y="113"/>
                    <a:pt x="4061" y="113"/>
                    <a:pt x="4062" y="112"/>
                  </a:cubicBezTo>
                  <a:cubicBezTo>
                    <a:pt x="4067" y="111"/>
                    <a:pt x="4068" y="108"/>
                    <a:pt x="4066" y="105"/>
                  </a:cubicBezTo>
                  <a:cubicBezTo>
                    <a:pt x="4065" y="103"/>
                    <a:pt x="4062" y="102"/>
                    <a:pt x="4059" y="102"/>
                  </a:cubicBezTo>
                  <a:moveTo>
                    <a:pt x="1709" y="101"/>
                  </a:moveTo>
                  <a:cubicBezTo>
                    <a:pt x="1709" y="101"/>
                    <a:pt x="1708" y="101"/>
                    <a:pt x="1708" y="101"/>
                  </a:cubicBezTo>
                  <a:cubicBezTo>
                    <a:pt x="1704" y="102"/>
                    <a:pt x="1702" y="107"/>
                    <a:pt x="1702" y="111"/>
                  </a:cubicBezTo>
                  <a:cubicBezTo>
                    <a:pt x="1703" y="115"/>
                    <a:pt x="1705" y="117"/>
                    <a:pt x="1708" y="117"/>
                  </a:cubicBezTo>
                  <a:cubicBezTo>
                    <a:pt x="1709" y="117"/>
                    <a:pt x="1709" y="117"/>
                    <a:pt x="1710" y="117"/>
                  </a:cubicBezTo>
                  <a:cubicBezTo>
                    <a:pt x="1713" y="116"/>
                    <a:pt x="1716" y="111"/>
                    <a:pt x="1715" y="107"/>
                  </a:cubicBezTo>
                  <a:cubicBezTo>
                    <a:pt x="1715" y="103"/>
                    <a:pt x="1712" y="101"/>
                    <a:pt x="1709" y="101"/>
                  </a:cubicBezTo>
                  <a:moveTo>
                    <a:pt x="2407" y="86"/>
                  </a:moveTo>
                  <a:cubicBezTo>
                    <a:pt x="2404" y="86"/>
                    <a:pt x="2402" y="88"/>
                    <a:pt x="2401" y="93"/>
                  </a:cubicBezTo>
                  <a:cubicBezTo>
                    <a:pt x="2401" y="98"/>
                    <a:pt x="2403" y="103"/>
                    <a:pt x="2407" y="105"/>
                  </a:cubicBezTo>
                  <a:cubicBezTo>
                    <a:pt x="2408" y="105"/>
                    <a:pt x="2408" y="105"/>
                    <a:pt x="2409" y="105"/>
                  </a:cubicBezTo>
                  <a:cubicBezTo>
                    <a:pt x="2412" y="105"/>
                    <a:pt x="2414" y="102"/>
                    <a:pt x="2414" y="98"/>
                  </a:cubicBezTo>
                  <a:cubicBezTo>
                    <a:pt x="2415" y="93"/>
                    <a:pt x="2412" y="87"/>
                    <a:pt x="2409" y="86"/>
                  </a:cubicBezTo>
                  <a:cubicBezTo>
                    <a:pt x="2408" y="86"/>
                    <a:pt x="2407" y="86"/>
                    <a:pt x="2407" y="86"/>
                  </a:cubicBezTo>
                  <a:moveTo>
                    <a:pt x="1765" y="81"/>
                  </a:moveTo>
                  <a:cubicBezTo>
                    <a:pt x="1765" y="81"/>
                    <a:pt x="1764" y="81"/>
                    <a:pt x="1763" y="82"/>
                  </a:cubicBezTo>
                  <a:cubicBezTo>
                    <a:pt x="1760" y="83"/>
                    <a:pt x="1757" y="87"/>
                    <a:pt x="1758" y="92"/>
                  </a:cubicBezTo>
                  <a:cubicBezTo>
                    <a:pt x="1758" y="96"/>
                    <a:pt x="1760" y="98"/>
                    <a:pt x="1763" y="98"/>
                  </a:cubicBezTo>
                  <a:cubicBezTo>
                    <a:pt x="1764" y="98"/>
                    <a:pt x="1764" y="98"/>
                    <a:pt x="1765" y="98"/>
                  </a:cubicBezTo>
                  <a:cubicBezTo>
                    <a:pt x="1768" y="97"/>
                    <a:pt x="1771" y="92"/>
                    <a:pt x="1770" y="87"/>
                  </a:cubicBezTo>
                  <a:cubicBezTo>
                    <a:pt x="1770" y="84"/>
                    <a:pt x="1768" y="81"/>
                    <a:pt x="1765" y="81"/>
                  </a:cubicBezTo>
                  <a:moveTo>
                    <a:pt x="4120" y="81"/>
                  </a:moveTo>
                  <a:cubicBezTo>
                    <a:pt x="4119" y="81"/>
                    <a:pt x="4118" y="81"/>
                    <a:pt x="4117" y="82"/>
                  </a:cubicBezTo>
                  <a:cubicBezTo>
                    <a:pt x="4113" y="83"/>
                    <a:pt x="4112" y="86"/>
                    <a:pt x="4114" y="89"/>
                  </a:cubicBezTo>
                  <a:cubicBezTo>
                    <a:pt x="4115" y="91"/>
                    <a:pt x="4118" y="93"/>
                    <a:pt x="4122" y="93"/>
                  </a:cubicBezTo>
                  <a:cubicBezTo>
                    <a:pt x="4123" y="93"/>
                    <a:pt x="4124" y="92"/>
                    <a:pt x="4125" y="92"/>
                  </a:cubicBezTo>
                  <a:cubicBezTo>
                    <a:pt x="4129" y="91"/>
                    <a:pt x="4130" y="87"/>
                    <a:pt x="4128" y="84"/>
                  </a:cubicBezTo>
                  <a:cubicBezTo>
                    <a:pt x="4126" y="82"/>
                    <a:pt x="4123" y="81"/>
                    <a:pt x="4120" y="81"/>
                  </a:cubicBezTo>
                  <a:moveTo>
                    <a:pt x="475" y="80"/>
                  </a:moveTo>
                  <a:cubicBezTo>
                    <a:pt x="472" y="80"/>
                    <a:pt x="470" y="82"/>
                    <a:pt x="470" y="83"/>
                  </a:cubicBezTo>
                  <a:cubicBezTo>
                    <a:pt x="470" y="86"/>
                    <a:pt x="475" y="90"/>
                    <a:pt x="480" y="91"/>
                  </a:cubicBezTo>
                  <a:cubicBezTo>
                    <a:pt x="482" y="92"/>
                    <a:pt x="483" y="92"/>
                    <a:pt x="485" y="92"/>
                  </a:cubicBezTo>
                  <a:cubicBezTo>
                    <a:pt x="488" y="92"/>
                    <a:pt x="490" y="91"/>
                    <a:pt x="490" y="89"/>
                  </a:cubicBezTo>
                  <a:cubicBezTo>
                    <a:pt x="489" y="86"/>
                    <a:pt x="485" y="83"/>
                    <a:pt x="479" y="81"/>
                  </a:cubicBezTo>
                  <a:cubicBezTo>
                    <a:pt x="478" y="81"/>
                    <a:pt x="476" y="80"/>
                    <a:pt x="475" y="80"/>
                  </a:cubicBezTo>
                  <a:moveTo>
                    <a:pt x="2352" y="65"/>
                  </a:moveTo>
                  <a:cubicBezTo>
                    <a:pt x="2349" y="65"/>
                    <a:pt x="2346" y="68"/>
                    <a:pt x="2346" y="72"/>
                  </a:cubicBezTo>
                  <a:cubicBezTo>
                    <a:pt x="2345" y="77"/>
                    <a:pt x="2348" y="82"/>
                    <a:pt x="2351" y="83"/>
                  </a:cubicBezTo>
                  <a:cubicBezTo>
                    <a:pt x="2352" y="84"/>
                    <a:pt x="2352" y="84"/>
                    <a:pt x="2353" y="84"/>
                  </a:cubicBezTo>
                  <a:cubicBezTo>
                    <a:pt x="2356" y="84"/>
                    <a:pt x="2358" y="81"/>
                    <a:pt x="2359" y="76"/>
                  </a:cubicBezTo>
                  <a:cubicBezTo>
                    <a:pt x="2359" y="71"/>
                    <a:pt x="2357" y="66"/>
                    <a:pt x="2353" y="65"/>
                  </a:cubicBezTo>
                  <a:cubicBezTo>
                    <a:pt x="2353" y="65"/>
                    <a:pt x="2352" y="65"/>
                    <a:pt x="2352" y="65"/>
                  </a:cubicBezTo>
                  <a:moveTo>
                    <a:pt x="1821" y="63"/>
                  </a:moveTo>
                  <a:cubicBezTo>
                    <a:pt x="1821" y="63"/>
                    <a:pt x="1820" y="63"/>
                    <a:pt x="1820" y="63"/>
                  </a:cubicBezTo>
                  <a:cubicBezTo>
                    <a:pt x="1816" y="64"/>
                    <a:pt x="1813" y="69"/>
                    <a:pt x="1813" y="74"/>
                  </a:cubicBezTo>
                  <a:cubicBezTo>
                    <a:pt x="1813" y="78"/>
                    <a:pt x="1816" y="80"/>
                    <a:pt x="1819" y="80"/>
                  </a:cubicBezTo>
                  <a:cubicBezTo>
                    <a:pt x="1819" y="80"/>
                    <a:pt x="1820" y="80"/>
                    <a:pt x="1820" y="80"/>
                  </a:cubicBezTo>
                  <a:cubicBezTo>
                    <a:pt x="1824" y="79"/>
                    <a:pt x="1827" y="74"/>
                    <a:pt x="1826" y="70"/>
                  </a:cubicBezTo>
                  <a:cubicBezTo>
                    <a:pt x="1826" y="66"/>
                    <a:pt x="1824" y="63"/>
                    <a:pt x="1821" y="63"/>
                  </a:cubicBezTo>
                  <a:moveTo>
                    <a:pt x="4178" y="61"/>
                  </a:moveTo>
                  <a:cubicBezTo>
                    <a:pt x="4177" y="61"/>
                    <a:pt x="4177" y="61"/>
                    <a:pt x="4176" y="62"/>
                  </a:cubicBezTo>
                  <a:cubicBezTo>
                    <a:pt x="4172" y="63"/>
                    <a:pt x="4171" y="66"/>
                    <a:pt x="4173" y="69"/>
                  </a:cubicBezTo>
                  <a:cubicBezTo>
                    <a:pt x="4175" y="72"/>
                    <a:pt x="4178" y="73"/>
                    <a:pt x="4181" y="73"/>
                  </a:cubicBezTo>
                  <a:cubicBezTo>
                    <a:pt x="4182" y="73"/>
                    <a:pt x="4183" y="73"/>
                    <a:pt x="4184" y="73"/>
                  </a:cubicBezTo>
                  <a:cubicBezTo>
                    <a:pt x="4187" y="72"/>
                    <a:pt x="4189" y="68"/>
                    <a:pt x="4186" y="65"/>
                  </a:cubicBezTo>
                  <a:cubicBezTo>
                    <a:pt x="4185" y="63"/>
                    <a:pt x="4181" y="61"/>
                    <a:pt x="4178" y="61"/>
                  </a:cubicBezTo>
                  <a:moveTo>
                    <a:pt x="391" y="58"/>
                  </a:moveTo>
                  <a:cubicBezTo>
                    <a:pt x="387" y="58"/>
                    <a:pt x="385" y="59"/>
                    <a:pt x="385" y="61"/>
                  </a:cubicBezTo>
                  <a:cubicBezTo>
                    <a:pt x="385" y="64"/>
                    <a:pt x="389" y="67"/>
                    <a:pt x="394" y="68"/>
                  </a:cubicBezTo>
                  <a:cubicBezTo>
                    <a:pt x="396" y="69"/>
                    <a:pt x="398" y="69"/>
                    <a:pt x="399" y="69"/>
                  </a:cubicBezTo>
                  <a:cubicBezTo>
                    <a:pt x="402" y="69"/>
                    <a:pt x="404" y="68"/>
                    <a:pt x="405" y="66"/>
                  </a:cubicBezTo>
                  <a:cubicBezTo>
                    <a:pt x="405" y="63"/>
                    <a:pt x="400" y="60"/>
                    <a:pt x="395" y="58"/>
                  </a:cubicBezTo>
                  <a:cubicBezTo>
                    <a:pt x="393" y="58"/>
                    <a:pt x="392" y="58"/>
                    <a:pt x="391" y="58"/>
                  </a:cubicBezTo>
                  <a:moveTo>
                    <a:pt x="1878" y="47"/>
                  </a:moveTo>
                  <a:cubicBezTo>
                    <a:pt x="1878" y="47"/>
                    <a:pt x="1877" y="47"/>
                    <a:pt x="1877" y="47"/>
                  </a:cubicBezTo>
                  <a:cubicBezTo>
                    <a:pt x="1873" y="48"/>
                    <a:pt x="1870" y="53"/>
                    <a:pt x="1870" y="57"/>
                  </a:cubicBezTo>
                  <a:cubicBezTo>
                    <a:pt x="1870" y="62"/>
                    <a:pt x="1872" y="65"/>
                    <a:pt x="1875" y="65"/>
                  </a:cubicBezTo>
                  <a:cubicBezTo>
                    <a:pt x="1875" y="65"/>
                    <a:pt x="1876" y="64"/>
                    <a:pt x="1876" y="64"/>
                  </a:cubicBezTo>
                  <a:cubicBezTo>
                    <a:pt x="1880" y="63"/>
                    <a:pt x="1883" y="59"/>
                    <a:pt x="1883" y="54"/>
                  </a:cubicBezTo>
                  <a:cubicBezTo>
                    <a:pt x="1883" y="50"/>
                    <a:pt x="1881" y="47"/>
                    <a:pt x="1878" y="47"/>
                  </a:cubicBezTo>
                  <a:moveTo>
                    <a:pt x="2295" y="46"/>
                  </a:moveTo>
                  <a:cubicBezTo>
                    <a:pt x="2292" y="46"/>
                    <a:pt x="2290" y="49"/>
                    <a:pt x="2289" y="54"/>
                  </a:cubicBezTo>
                  <a:cubicBezTo>
                    <a:pt x="2288" y="59"/>
                    <a:pt x="2291" y="64"/>
                    <a:pt x="2295" y="65"/>
                  </a:cubicBezTo>
                  <a:cubicBezTo>
                    <a:pt x="2295" y="65"/>
                    <a:pt x="2296" y="65"/>
                    <a:pt x="2296" y="65"/>
                  </a:cubicBezTo>
                  <a:cubicBezTo>
                    <a:pt x="2299" y="65"/>
                    <a:pt x="2302" y="62"/>
                    <a:pt x="2302" y="58"/>
                  </a:cubicBezTo>
                  <a:cubicBezTo>
                    <a:pt x="2303" y="53"/>
                    <a:pt x="2300" y="48"/>
                    <a:pt x="2297" y="47"/>
                  </a:cubicBezTo>
                  <a:cubicBezTo>
                    <a:pt x="2296" y="47"/>
                    <a:pt x="2296" y="46"/>
                    <a:pt x="2295" y="46"/>
                  </a:cubicBezTo>
                  <a:moveTo>
                    <a:pt x="4237" y="44"/>
                  </a:moveTo>
                  <a:cubicBezTo>
                    <a:pt x="4236" y="44"/>
                    <a:pt x="4235" y="44"/>
                    <a:pt x="4235" y="45"/>
                  </a:cubicBezTo>
                  <a:cubicBezTo>
                    <a:pt x="4231" y="46"/>
                    <a:pt x="4230" y="49"/>
                    <a:pt x="4232" y="52"/>
                  </a:cubicBezTo>
                  <a:cubicBezTo>
                    <a:pt x="4234" y="55"/>
                    <a:pt x="4237" y="56"/>
                    <a:pt x="4241" y="56"/>
                  </a:cubicBezTo>
                  <a:cubicBezTo>
                    <a:pt x="4241" y="56"/>
                    <a:pt x="4242" y="56"/>
                    <a:pt x="4243" y="56"/>
                  </a:cubicBezTo>
                  <a:cubicBezTo>
                    <a:pt x="4247" y="55"/>
                    <a:pt x="4248" y="52"/>
                    <a:pt x="4246" y="49"/>
                  </a:cubicBezTo>
                  <a:cubicBezTo>
                    <a:pt x="4244" y="46"/>
                    <a:pt x="4240" y="44"/>
                    <a:pt x="4237" y="44"/>
                  </a:cubicBezTo>
                  <a:moveTo>
                    <a:pt x="309" y="38"/>
                  </a:moveTo>
                  <a:cubicBezTo>
                    <a:pt x="305" y="38"/>
                    <a:pt x="302" y="39"/>
                    <a:pt x="302" y="41"/>
                  </a:cubicBezTo>
                  <a:cubicBezTo>
                    <a:pt x="301" y="44"/>
                    <a:pt x="305" y="47"/>
                    <a:pt x="311" y="48"/>
                  </a:cubicBezTo>
                  <a:cubicBezTo>
                    <a:pt x="312" y="49"/>
                    <a:pt x="313" y="49"/>
                    <a:pt x="314" y="49"/>
                  </a:cubicBezTo>
                  <a:cubicBezTo>
                    <a:pt x="318" y="49"/>
                    <a:pt x="321" y="47"/>
                    <a:pt x="321" y="45"/>
                  </a:cubicBezTo>
                  <a:cubicBezTo>
                    <a:pt x="321" y="43"/>
                    <a:pt x="317" y="39"/>
                    <a:pt x="312" y="38"/>
                  </a:cubicBezTo>
                  <a:cubicBezTo>
                    <a:pt x="311" y="38"/>
                    <a:pt x="310" y="38"/>
                    <a:pt x="309" y="38"/>
                  </a:cubicBezTo>
                  <a:moveTo>
                    <a:pt x="5030" y="36"/>
                  </a:moveTo>
                  <a:cubicBezTo>
                    <a:pt x="5028" y="36"/>
                    <a:pt x="5027" y="36"/>
                    <a:pt x="5026" y="36"/>
                  </a:cubicBezTo>
                  <a:cubicBezTo>
                    <a:pt x="5023" y="36"/>
                    <a:pt x="5024" y="37"/>
                    <a:pt x="5028" y="38"/>
                  </a:cubicBezTo>
                  <a:cubicBezTo>
                    <a:pt x="5030" y="38"/>
                    <a:pt x="5034" y="38"/>
                    <a:pt x="5036" y="38"/>
                  </a:cubicBezTo>
                  <a:cubicBezTo>
                    <a:pt x="5037" y="38"/>
                    <a:pt x="5038" y="38"/>
                    <a:pt x="5039" y="38"/>
                  </a:cubicBezTo>
                  <a:cubicBezTo>
                    <a:pt x="5036" y="38"/>
                    <a:pt x="5035" y="37"/>
                    <a:pt x="5033" y="36"/>
                  </a:cubicBezTo>
                  <a:cubicBezTo>
                    <a:pt x="5032" y="36"/>
                    <a:pt x="5031" y="36"/>
                    <a:pt x="5030" y="36"/>
                  </a:cubicBezTo>
                  <a:moveTo>
                    <a:pt x="1936" y="34"/>
                  </a:moveTo>
                  <a:cubicBezTo>
                    <a:pt x="1936" y="34"/>
                    <a:pt x="1935" y="34"/>
                    <a:pt x="1935" y="34"/>
                  </a:cubicBezTo>
                  <a:cubicBezTo>
                    <a:pt x="1931" y="34"/>
                    <a:pt x="1928" y="39"/>
                    <a:pt x="1927" y="44"/>
                  </a:cubicBezTo>
                  <a:cubicBezTo>
                    <a:pt x="1927" y="48"/>
                    <a:pt x="1929" y="51"/>
                    <a:pt x="1933" y="51"/>
                  </a:cubicBezTo>
                  <a:cubicBezTo>
                    <a:pt x="1933" y="51"/>
                    <a:pt x="1933" y="51"/>
                    <a:pt x="1934" y="51"/>
                  </a:cubicBezTo>
                  <a:cubicBezTo>
                    <a:pt x="1937" y="51"/>
                    <a:pt x="1941" y="46"/>
                    <a:pt x="1941" y="41"/>
                  </a:cubicBezTo>
                  <a:cubicBezTo>
                    <a:pt x="1941" y="37"/>
                    <a:pt x="1939" y="34"/>
                    <a:pt x="1936" y="34"/>
                  </a:cubicBezTo>
                  <a:moveTo>
                    <a:pt x="2238" y="32"/>
                  </a:moveTo>
                  <a:cubicBezTo>
                    <a:pt x="2234" y="32"/>
                    <a:pt x="2231" y="35"/>
                    <a:pt x="2231" y="40"/>
                  </a:cubicBezTo>
                  <a:cubicBezTo>
                    <a:pt x="2230" y="45"/>
                    <a:pt x="2233" y="49"/>
                    <a:pt x="2236" y="50"/>
                  </a:cubicBezTo>
                  <a:cubicBezTo>
                    <a:pt x="2237" y="50"/>
                    <a:pt x="2237" y="50"/>
                    <a:pt x="2238" y="50"/>
                  </a:cubicBezTo>
                  <a:cubicBezTo>
                    <a:pt x="2241" y="50"/>
                    <a:pt x="2244" y="47"/>
                    <a:pt x="2244" y="43"/>
                  </a:cubicBezTo>
                  <a:cubicBezTo>
                    <a:pt x="2245" y="38"/>
                    <a:pt x="2243" y="33"/>
                    <a:pt x="2239" y="32"/>
                  </a:cubicBezTo>
                  <a:cubicBezTo>
                    <a:pt x="2239" y="32"/>
                    <a:pt x="2238" y="32"/>
                    <a:pt x="2238" y="32"/>
                  </a:cubicBezTo>
                  <a:moveTo>
                    <a:pt x="4296" y="30"/>
                  </a:moveTo>
                  <a:cubicBezTo>
                    <a:pt x="4295" y="30"/>
                    <a:pt x="4295" y="30"/>
                    <a:pt x="4294" y="31"/>
                  </a:cubicBezTo>
                  <a:cubicBezTo>
                    <a:pt x="4290" y="31"/>
                    <a:pt x="4289" y="35"/>
                    <a:pt x="4292" y="38"/>
                  </a:cubicBezTo>
                  <a:cubicBezTo>
                    <a:pt x="4294" y="40"/>
                    <a:pt x="4297" y="42"/>
                    <a:pt x="4301" y="42"/>
                  </a:cubicBezTo>
                  <a:cubicBezTo>
                    <a:pt x="4302" y="42"/>
                    <a:pt x="4302" y="42"/>
                    <a:pt x="4303" y="42"/>
                  </a:cubicBezTo>
                  <a:cubicBezTo>
                    <a:pt x="4307" y="41"/>
                    <a:pt x="4308" y="38"/>
                    <a:pt x="4305" y="35"/>
                  </a:cubicBezTo>
                  <a:cubicBezTo>
                    <a:pt x="4303" y="32"/>
                    <a:pt x="4299" y="30"/>
                    <a:pt x="4296" y="30"/>
                  </a:cubicBezTo>
                  <a:moveTo>
                    <a:pt x="4970" y="26"/>
                  </a:moveTo>
                  <a:cubicBezTo>
                    <a:pt x="4968" y="26"/>
                    <a:pt x="4967" y="26"/>
                    <a:pt x="4966" y="26"/>
                  </a:cubicBezTo>
                  <a:cubicBezTo>
                    <a:pt x="4963" y="27"/>
                    <a:pt x="4964" y="28"/>
                    <a:pt x="4968" y="28"/>
                  </a:cubicBezTo>
                  <a:cubicBezTo>
                    <a:pt x="4970" y="29"/>
                    <a:pt x="4973" y="29"/>
                    <a:pt x="4976" y="29"/>
                  </a:cubicBezTo>
                  <a:cubicBezTo>
                    <a:pt x="4978" y="29"/>
                    <a:pt x="4979" y="29"/>
                    <a:pt x="4980" y="29"/>
                  </a:cubicBezTo>
                  <a:cubicBezTo>
                    <a:pt x="4983" y="28"/>
                    <a:pt x="4982" y="27"/>
                    <a:pt x="4978" y="27"/>
                  </a:cubicBezTo>
                  <a:cubicBezTo>
                    <a:pt x="4976" y="26"/>
                    <a:pt x="4973" y="26"/>
                    <a:pt x="4970" y="26"/>
                  </a:cubicBezTo>
                  <a:moveTo>
                    <a:pt x="1995" y="23"/>
                  </a:moveTo>
                  <a:cubicBezTo>
                    <a:pt x="1995" y="23"/>
                    <a:pt x="1994" y="24"/>
                    <a:pt x="1994" y="24"/>
                  </a:cubicBezTo>
                  <a:cubicBezTo>
                    <a:pt x="1990" y="24"/>
                    <a:pt x="1987" y="29"/>
                    <a:pt x="1986" y="33"/>
                  </a:cubicBezTo>
                  <a:cubicBezTo>
                    <a:pt x="1986" y="38"/>
                    <a:pt x="1988" y="41"/>
                    <a:pt x="1991" y="41"/>
                  </a:cubicBezTo>
                  <a:cubicBezTo>
                    <a:pt x="1992" y="41"/>
                    <a:pt x="1992" y="41"/>
                    <a:pt x="1992" y="41"/>
                  </a:cubicBezTo>
                  <a:cubicBezTo>
                    <a:pt x="1996" y="41"/>
                    <a:pt x="1999" y="36"/>
                    <a:pt x="2000" y="32"/>
                  </a:cubicBezTo>
                  <a:cubicBezTo>
                    <a:pt x="2001" y="27"/>
                    <a:pt x="1998" y="23"/>
                    <a:pt x="1995" y="23"/>
                  </a:cubicBezTo>
                  <a:moveTo>
                    <a:pt x="2179" y="21"/>
                  </a:moveTo>
                  <a:cubicBezTo>
                    <a:pt x="2175" y="21"/>
                    <a:pt x="2172" y="25"/>
                    <a:pt x="2171" y="30"/>
                  </a:cubicBezTo>
                  <a:cubicBezTo>
                    <a:pt x="2170" y="35"/>
                    <a:pt x="2173" y="39"/>
                    <a:pt x="2177" y="40"/>
                  </a:cubicBezTo>
                  <a:cubicBezTo>
                    <a:pt x="2177" y="40"/>
                    <a:pt x="2177" y="40"/>
                    <a:pt x="2177" y="40"/>
                  </a:cubicBezTo>
                  <a:cubicBezTo>
                    <a:pt x="2181" y="40"/>
                    <a:pt x="2184" y="36"/>
                    <a:pt x="2185" y="32"/>
                  </a:cubicBezTo>
                  <a:cubicBezTo>
                    <a:pt x="2186" y="27"/>
                    <a:pt x="2183" y="22"/>
                    <a:pt x="2179" y="22"/>
                  </a:cubicBezTo>
                  <a:cubicBezTo>
                    <a:pt x="2179" y="21"/>
                    <a:pt x="2179" y="21"/>
                    <a:pt x="2179" y="21"/>
                  </a:cubicBezTo>
                  <a:moveTo>
                    <a:pt x="229" y="21"/>
                  </a:moveTo>
                  <a:cubicBezTo>
                    <a:pt x="225" y="21"/>
                    <a:pt x="222" y="23"/>
                    <a:pt x="221" y="25"/>
                  </a:cubicBezTo>
                  <a:cubicBezTo>
                    <a:pt x="221" y="28"/>
                    <a:pt x="224" y="31"/>
                    <a:pt x="229" y="32"/>
                  </a:cubicBezTo>
                  <a:cubicBezTo>
                    <a:pt x="230" y="32"/>
                    <a:pt x="231" y="32"/>
                    <a:pt x="232" y="32"/>
                  </a:cubicBezTo>
                  <a:cubicBezTo>
                    <a:pt x="236" y="32"/>
                    <a:pt x="239" y="31"/>
                    <a:pt x="240" y="28"/>
                  </a:cubicBezTo>
                  <a:cubicBezTo>
                    <a:pt x="240" y="25"/>
                    <a:pt x="237" y="22"/>
                    <a:pt x="232" y="21"/>
                  </a:cubicBezTo>
                  <a:cubicBezTo>
                    <a:pt x="231" y="21"/>
                    <a:pt x="230" y="21"/>
                    <a:pt x="229" y="21"/>
                  </a:cubicBezTo>
                  <a:moveTo>
                    <a:pt x="4356" y="19"/>
                  </a:moveTo>
                  <a:cubicBezTo>
                    <a:pt x="4355" y="19"/>
                    <a:pt x="4355" y="19"/>
                    <a:pt x="4354" y="19"/>
                  </a:cubicBezTo>
                  <a:cubicBezTo>
                    <a:pt x="4350" y="20"/>
                    <a:pt x="4349" y="23"/>
                    <a:pt x="4352" y="26"/>
                  </a:cubicBezTo>
                  <a:cubicBezTo>
                    <a:pt x="4354" y="29"/>
                    <a:pt x="4358" y="30"/>
                    <a:pt x="4362" y="30"/>
                  </a:cubicBezTo>
                  <a:cubicBezTo>
                    <a:pt x="4362" y="30"/>
                    <a:pt x="4363" y="30"/>
                    <a:pt x="4363" y="30"/>
                  </a:cubicBezTo>
                  <a:cubicBezTo>
                    <a:pt x="4367" y="29"/>
                    <a:pt x="4368" y="27"/>
                    <a:pt x="4366" y="24"/>
                  </a:cubicBezTo>
                  <a:cubicBezTo>
                    <a:pt x="4364" y="21"/>
                    <a:pt x="4359" y="19"/>
                    <a:pt x="4356" y="19"/>
                  </a:cubicBezTo>
                  <a:moveTo>
                    <a:pt x="4908" y="18"/>
                  </a:moveTo>
                  <a:cubicBezTo>
                    <a:pt x="4907" y="18"/>
                    <a:pt x="4906" y="18"/>
                    <a:pt x="4905" y="18"/>
                  </a:cubicBezTo>
                  <a:cubicBezTo>
                    <a:pt x="4902" y="19"/>
                    <a:pt x="4903" y="19"/>
                    <a:pt x="4907" y="20"/>
                  </a:cubicBezTo>
                  <a:cubicBezTo>
                    <a:pt x="4910" y="20"/>
                    <a:pt x="4914" y="20"/>
                    <a:pt x="4917" y="20"/>
                  </a:cubicBezTo>
                  <a:cubicBezTo>
                    <a:pt x="4918" y="20"/>
                    <a:pt x="4919" y="20"/>
                    <a:pt x="4919" y="20"/>
                  </a:cubicBezTo>
                  <a:cubicBezTo>
                    <a:pt x="4922" y="20"/>
                    <a:pt x="4921" y="19"/>
                    <a:pt x="4918" y="19"/>
                  </a:cubicBezTo>
                  <a:cubicBezTo>
                    <a:pt x="4915" y="19"/>
                    <a:pt x="4911" y="18"/>
                    <a:pt x="4908" y="18"/>
                  </a:cubicBezTo>
                  <a:moveTo>
                    <a:pt x="2055" y="17"/>
                  </a:moveTo>
                  <a:cubicBezTo>
                    <a:pt x="2055" y="17"/>
                    <a:pt x="2055" y="17"/>
                    <a:pt x="2055" y="17"/>
                  </a:cubicBezTo>
                  <a:cubicBezTo>
                    <a:pt x="2051" y="18"/>
                    <a:pt x="2047" y="22"/>
                    <a:pt x="2046" y="27"/>
                  </a:cubicBezTo>
                  <a:cubicBezTo>
                    <a:pt x="2046" y="32"/>
                    <a:pt x="2048" y="35"/>
                    <a:pt x="2052" y="35"/>
                  </a:cubicBezTo>
                  <a:cubicBezTo>
                    <a:pt x="2052" y="35"/>
                    <a:pt x="2052" y="35"/>
                    <a:pt x="2052" y="35"/>
                  </a:cubicBezTo>
                  <a:cubicBezTo>
                    <a:pt x="2056" y="35"/>
                    <a:pt x="2060" y="31"/>
                    <a:pt x="2061" y="26"/>
                  </a:cubicBezTo>
                  <a:cubicBezTo>
                    <a:pt x="2061" y="21"/>
                    <a:pt x="2059" y="17"/>
                    <a:pt x="2055" y="17"/>
                  </a:cubicBezTo>
                  <a:moveTo>
                    <a:pt x="2117" y="16"/>
                  </a:moveTo>
                  <a:cubicBezTo>
                    <a:pt x="2113" y="16"/>
                    <a:pt x="2110" y="20"/>
                    <a:pt x="2109" y="25"/>
                  </a:cubicBezTo>
                  <a:cubicBezTo>
                    <a:pt x="2108" y="30"/>
                    <a:pt x="2111" y="34"/>
                    <a:pt x="2115" y="34"/>
                  </a:cubicBezTo>
                  <a:cubicBezTo>
                    <a:pt x="2115" y="34"/>
                    <a:pt x="2115" y="34"/>
                    <a:pt x="2115" y="34"/>
                  </a:cubicBezTo>
                  <a:cubicBezTo>
                    <a:pt x="2119" y="34"/>
                    <a:pt x="2123" y="30"/>
                    <a:pt x="2123" y="26"/>
                  </a:cubicBezTo>
                  <a:cubicBezTo>
                    <a:pt x="2124" y="21"/>
                    <a:pt x="2122" y="16"/>
                    <a:pt x="2118" y="16"/>
                  </a:cubicBezTo>
                  <a:cubicBezTo>
                    <a:pt x="2117" y="16"/>
                    <a:pt x="2117" y="16"/>
                    <a:pt x="2117" y="16"/>
                  </a:cubicBezTo>
                  <a:moveTo>
                    <a:pt x="4843" y="12"/>
                  </a:moveTo>
                  <a:cubicBezTo>
                    <a:pt x="4843" y="12"/>
                    <a:pt x="4843" y="12"/>
                    <a:pt x="4843" y="12"/>
                  </a:cubicBezTo>
                  <a:cubicBezTo>
                    <a:pt x="4844" y="12"/>
                    <a:pt x="4846" y="12"/>
                    <a:pt x="4847" y="12"/>
                  </a:cubicBezTo>
                  <a:cubicBezTo>
                    <a:pt x="4849" y="12"/>
                    <a:pt x="4850" y="13"/>
                    <a:pt x="4849" y="13"/>
                  </a:cubicBezTo>
                  <a:cubicBezTo>
                    <a:pt x="4852" y="13"/>
                    <a:pt x="4856" y="13"/>
                    <a:pt x="4858" y="13"/>
                  </a:cubicBezTo>
                  <a:cubicBezTo>
                    <a:pt x="4858" y="13"/>
                    <a:pt x="4858" y="13"/>
                    <a:pt x="4859" y="13"/>
                  </a:cubicBezTo>
                  <a:cubicBezTo>
                    <a:pt x="4861" y="13"/>
                    <a:pt x="4860" y="13"/>
                    <a:pt x="4857" y="13"/>
                  </a:cubicBezTo>
                  <a:cubicBezTo>
                    <a:pt x="4853" y="12"/>
                    <a:pt x="4847" y="12"/>
                    <a:pt x="4844" y="12"/>
                  </a:cubicBezTo>
                  <a:cubicBezTo>
                    <a:pt x="4844" y="12"/>
                    <a:pt x="4843" y="12"/>
                    <a:pt x="4843" y="12"/>
                  </a:cubicBezTo>
                  <a:moveTo>
                    <a:pt x="4416" y="11"/>
                  </a:moveTo>
                  <a:cubicBezTo>
                    <a:pt x="4416" y="11"/>
                    <a:pt x="4415" y="11"/>
                    <a:pt x="4415" y="11"/>
                  </a:cubicBezTo>
                  <a:cubicBezTo>
                    <a:pt x="4411" y="11"/>
                    <a:pt x="4410" y="14"/>
                    <a:pt x="4413" y="17"/>
                  </a:cubicBezTo>
                  <a:cubicBezTo>
                    <a:pt x="4415" y="19"/>
                    <a:pt x="4419" y="21"/>
                    <a:pt x="4423" y="21"/>
                  </a:cubicBezTo>
                  <a:cubicBezTo>
                    <a:pt x="4424" y="21"/>
                    <a:pt x="4424" y="21"/>
                    <a:pt x="4424" y="21"/>
                  </a:cubicBezTo>
                  <a:cubicBezTo>
                    <a:pt x="4428" y="20"/>
                    <a:pt x="4429" y="18"/>
                    <a:pt x="4427" y="15"/>
                  </a:cubicBezTo>
                  <a:cubicBezTo>
                    <a:pt x="4424" y="12"/>
                    <a:pt x="4420" y="11"/>
                    <a:pt x="4416" y="11"/>
                  </a:cubicBezTo>
                  <a:moveTo>
                    <a:pt x="153" y="9"/>
                  </a:moveTo>
                  <a:cubicBezTo>
                    <a:pt x="148" y="9"/>
                    <a:pt x="145" y="11"/>
                    <a:pt x="144" y="14"/>
                  </a:cubicBezTo>
                  <a:cubicBezTo>
                    <a:pt x="143" y="17"/>
                    <a:pt x="146" y="20"/>
                    <a:pt x="151" y="20"/>
                  </a:cubicBezTo>
                  <a:cubicBezTo>
                    <a:pt x="151" y="20"/>
                    <a:pt x="152" y="21"/>
                    <a:pt x="153" y="21"/>
                  </a:cubicBezTo>
                  <a:cubicBezTo>
                    <a:pt x="157" y="21"/>
                    <a:pt x="161" y="19"/>
                    <a:pt x="161" y="16"/>
                  </a:cubicBezTo>
                  <a:cubicBezTo>
                    <a:pt x="162" y="13"/>
                    <a:pt x="159" y="10"/>
                    <a:pt x="154" y="9"/>
                  </a:cubicBezTo>
                  <a:cubicBezTo>
                    <a:pt x="154" y="9"/>
                    <a:pt x="153" y="9"/>
                    <a:pt x="153" y="9"/>
                  </a:cubicBezTo>
                  <a:moveTo>
                    <a:pt x="4781" y="7"/>
                  </a:moveTo>
                  <a:cubicBezTo>
                    <a:pt x="4781" y="7"/>
                    <a:pt x="4781" y="7"/>
                    <a:pt x="4783" y="7"/>
                  </a:cubicBezTo>
                  <a:cubicBezTo>
                    <a:pt x="4786" y="7"/>
                    <a:pt x="4791" y="8"/>
                    <a:pt x="4795" y="8"/>
                  </a:cubicBezTo>
                  <a:cubicBezTo>
                    <a:pt x="4797" y="8"/>
                    <a:pt x="4798" y="8"/>
                    <a:pt x="4798" y="8"/>
                  </a:cubicBezTo>
                  <a:cubicBezTo>
                    <a:pt x="4799" y="8"/>
                    <a:pt x="4799" y="8"/>
                    <a:pt x="4797" y="8"/>
                  </a:cubicBezTo>
                  <a:cubicBezTo>
                    <a:pt x="4794" y="8"/>
                    <a:pt x="4788" y="7"/>
                    <a:pt x="4785" y="7"/>
                  </a:cubicBezTo>
                  <a:cubicBezTo>
                    <a:pt x="4783" y="7"/>
                    <a:pt x="4782" y="7"/>
                    <a:pt x="4781" y="7"/>
                  </a:cubicBezTo>
                  <a:moveTo>
                    <a:pt x="4477" y="5"/>
                  </a:moveTo>
                  <a:cubicBezTo>
                    <a:pt x="4477" y="5"/>
                    <a:pt x="4477" y="5"/>
                    <a:pt x="4476" y="5"/>
                  </a:cubicBezTo>
                  <a:cubicBezTo>
                    <a:pt x="4472" y="5"/>
                    <a:pt x="4471" y="7"/>
                    <a:pt x="4474" y="10"/>
                  </a:cubicBezTo>
                  <a:cubicBezTo>
                    <a:pt x="4476" y="12"/>
                    <a:pt x="4481" y="13"/>
                    <a:pt x="4485" y="13"/>
                  </a:cubicBezTo>
                  <a:cubicBezTo>
                    <a:pt x="4485" y="13"/>
                    <a:pt x="4486" y="13"/>
                    <a:pt x="4486" y="13"/>
                  </a:cubicBezTo>
                  <a:cubicBezTo>
                    <a:pt x="4490" y="13"/>
                    <a:pt x="4491" y="11"/>
                    <a:pt x="4488" y="8"/>
                  </a:cubicBezTo>
                  <a:cubicBezTo>
                    <a:pt x="4486" y="6"/>
                    <a:pt x="4481" y="5"/>
                    <a:pt x="4477" y="5"/>
                  </a:cubicBezTo>
                  <a:moveTo>
                    <a:pt x="12" y="3"/>
                  </a:moveTo>
                  <a:cubicBezTo>
                    <a:pt x="12" y="3"/>
                    <a:pt x="11" y="3"/>
                    <a:pt x="11" y="3"/>
                  </a:cubicBezTo>
                  <a:cubicBezTo>
                    <a:pt x="7" y="3"/>
                    <a:pt x="2" y="6"/>
                    <a:pt x="1" y="10"/>
                  </a:cubicBezTo>
                  <a:cubicBezTo>
                    <a:pt x="0" y="13"/>
                    <a:pt x="2" y="16"/>
                    <a:pt x="6" y="16"/>
                  </a:cubicBezTo>
                  <a:cubicBezTo>
                    <a:pt x="6" y="16"/>
                    <a:pt x="6" y="16"/>
                    <a:pt x="7" y="16"/>
                  </a:cubicBezTo>
                  <a:cubicBezTo>
                    <a:pt x="11" y="15"/>
                    <a:pt x="15" y="12"/>
                    <a:pt x="17" y="9"/>
                  </a:cubicBezTo>
                  <a:cubicBezTo>
                    <a:pt x="18" y="6"/>
                    <a:pt x="16" y="3"/>
                    <a:pt x="12" y="3"/>
                  </a:cubicBezTo>
                  <a:moveTo>
                    <a:pt x="80" y="3"/>
                  </a:moveTo>
                  <a:cubicBezTo>
                    <a:pt x="76" y="3"/>
                    <a:pt x="71" y="5"/>
                    <a:pt x="70" y="8"/>
                  </a:cubicBezTo>
                  <a:cubicBezTo>
                    <a:pt x="69" y="12"/>
                    <a:pt x="72" y="14"/>
                    <a:pt x="76" y="15"/>
                  </a:cubicBezTo>
                  <a:cubicBezTo>
                    <a:pt x="77" y="15"/>
                    <a:pt x="77" y="15"/>
                    <a:pt x="77" y="15"/>
                  </a:cubicBezTo>
                  <a:cubicBezTo>
                    <a:pt x="81" y="15"/>
                    <a:pt x="86" y="12"/>
                    <a:pt x="87" y="9"/>
                  </a:cubicBezTo>
                  <a:cubicBezTo>
                    <a:pt x="88" y="6"/>
                    <a:pt x="85" y="3"/>
                    <a:pt x="81" y="3"/>
                  </a:cubicBezTo>
                  <a:cubicBezTo>
                    <a:pt x="80" y="3"/>
                    <a:pt x="80" y="3"/>
                    <a:pt x="80" y="3"/>
                  </a:cubicBezTo>
                  <a:moveTo>
                    <a:pt x="4721" y="2"/>
                  </a:moveTo>
                  <a:cubicBezTo>
                    <a:pt x="4719" y="2"/>
                    <a:pt x="4718" y="3"/>
                    <a:pt x="4721" y="4"/>
                  </a:cubicBezTo>
                  <a:cubicBezTo>
                    <a:pt x="4724" y="4"/>
                    <a:pt x="4730" y="5"/>
                    <a:pt x="4733" y="5"/>
                  </a:cubicBezTo>
                  <a:cubicBezTo>
                    <a:pt x="4734" y="5"/>
                    <a:pt x="4734" y="5"/>
                    <a:pt x="4735" y="5"/>
                  </a:cubicBezTo>
                  <a:cubicBezTo>
                    <a:pt x="4738" y="5"/>
                    <a:pt x="4738" y="5"/>
                    <a:pt x="4735" y="4"/>
                  </a:cubicBezTo>
                  <a:cubicBezTo>
                    <a:pt x="4732" y="4"/>
                    <a:pt x="4727" y="3"/>
                    <a:pt x="4723" y="3"/>
                  </a:cubicBezTo>
                  <a:cubicBezTo>
                    <a:pt x="4722" y="3"/>
                    <a:pt x="4722" y="2"/>
                    <a:pt x="4721" y="2"/>
                  </a:cubicBezTo>
                  <a:moveTo>
                    <a:pt x="4538" y="1"/>
                  </a:moveTo>
                  <a:cubicBezTo>
                    <a:pt x="4538" y="1"/>
                    <a:pt x="4538" y="1"/>
                    <a:pt x="4538" y="1"/>
                  </a:cubicBezTo>
                  <a:cubicBezTo>
                    <a:pt x="4534" y="1"/>
                    <a:pt x="4533" y="3"/>
                    <a:pt x="4536" y="5"/>
                  </a:cubicBezTo>
                  <a:cubicBezTo>
                    <a:pt x="4538" y="7"/>
                    <a:pt x="4543" y="8"/>
                    <a:pt x="4547" y="8"/>
                  </a:cubicBezTo>
                  <a:cubicBezTo>
                    <a:pt x="4547" y="8"/>
                    <a:pt x="4547" y="8"/>
                    <a:pt x="4548" y="8"/>
                  </a:cubicBezTo>
                  <a:cubicBezTo>
                    <a:pt x="4552" y="8"/>
                    <a:pt x="4553" y="6"/>
                    <a:pt x="4550" y="4"/>
                  </a:cubicBezTo>
                  <a:cubicBezTo>
                    <a:pt x="4547" y="3"/>
                    <a:pt x="4542" y="1"/>
                    <a:pt x="4538" y="1"/>
                  </a:cubicBezTo>
                  <a:moveTo>
                    <a:pt x="4661" y="0"/>
                  </a:moveTo>
                  <a:cubicBezTo>
                    <a:pt x="4657" y="0"/>
                    <a:pt x="4656" y="1"/>
                    <a:pt x="4659" y="2"/>
                  </a:cubicBezTo>
                  <a:cubicBezTo>
                    <a:pt x="4662" y="3"/>
                    <a:pt x="4668" y="4"/>
                    <a:pt x="4672" y="4"/>
                  </a:cubicBezTo>
                  <a:cubicBezTo>
                    <a:pt x="4675" y="4"/>
                    <a:pt x="4676" y="3"/>
                    <a:pt x="4673" y="2"/>
                  </a:cubicBezTo>
                  <a:cubicBezTo>
                    <a:pt x="4671" y="1"/>
                    <a:pt x="4665" y="0"/>
                    <a:pt x="4661" y="0"/>
                  </a:cubicBezTo>
                  <a:cubicBezTo>
                    <a:pt x="4661" y="0"/>
                    <a:pt x="4661" y="0"/>
                    <a:pt x="4661" y="0"/>
                  </a:cubicBezTo>
                  <a:moveTo>
                    <a:pt x="4600" y="0"/>
                  </a:moveTo>
                  <a:cubicBezTo>
                    <a:pt x="4599" y="0"/>
                    <a:pt x="4599" y="0"/>
                    <a:pt x="4599" y="0"/>
                  </a:cubicBezTo>
                  <a:cubicBezTo>
                    <a:pt x="4595" y="0"/>
                    <a:pt x="4594" y="1"/>
                    <a:pt x="4597" y="3"/>
                  </a:cubicBezTo>
                  <a:cubicBezTo>
                    <a:pt x="4600" y="4"/>
                    <a:pt x="4605" y="5"/>
                    <a:pt x="4609" y="5"/>
                  </a:cubicBezTo>
                  <a:cubicBezTo>
                    <a:pt x="4609" y="5"/>
                    <a:pt x="4609" y="5"/>
                    <a:pt x="4610" y="5"/>
                  </a:cubicBezTo>
                  <a:cubicBezTo>
                    <a:pt x="4614" y="5"/>
                    <a:pt x="4614" y="4"/>
                    <a:pt x="4612" y="2"/>
                  </a:cubicBezTo>
                  <a:cubicBezTo>
                    <a:pt x="4609" y="1"/>
                    <a:pt x="4603" y="0"/>
                    <a:pt x="46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E9865072-6C6A-4A68-8FE1-10FE026CA300}"/>
                </a:ext>
              </a:extLst>
            </p:cNvPr>
            <p:cNvSpPr>
              <a:spLocks/>
            </p:cNvSpPr>
            <p:nvPr/>
          </p:nvSpPr>
          <p:spPr bwMode="auto">
            <a:xfrm>
              <a:off x="12923838" y="10263188"/>
              <a:ext cx="42863" cy="7938"/>
            </a:xfrm>
            <a:custGeom>
              <a:avLst/>
              <a:gdLst>
                <a:gd name="T0" fmla="*/ 4 w 16"/>
                <a:gd name="T1" fmla="*/ 0 h 3"/>
                <a:gd name="T2" fmla="*/ 4 w 16"/>
                <a:gd name="T3" fmla="*/ 0 h 3"/>
                <a:gd name="T4" fmla="*/ 1 w 16"/>
                <a:gd name="T5" fmla="*/ 0 h 3"/>
                <a:gd name="T6" fmla="*/ 0 w 16"/>
                <a:gd name="T7" fmla="*/ 1 h 3"/>
                <a:gd name="T8" fmla="*/ 0 w 16"/>
                <a:gd name="T9" fmla="*/ 1 h 3"/>
                <a:gd name="T10" fmla="*/ 0 w 16"/>
                <a:gd name="T11" fmla="*/ 1 h 3"/>
                <a:gd name="T12" fmla="*/ 0 w 16"/>
                <a:gd name="T13" fmla="*/ 1 h 3"/>
                <a:gd name="T14" fmla="*/ 10 w 16"/>
                <a:gd name="T15" fmla="*/ 3 h 3"/>
                <a:gd name="T16" fmla="*/ 13 w 16"/>
                <a:gd name="T17" fmla="*/ 3 h 3"/>
                <a:gd name="T18" fmla="*/ 15 w 16"/>
                <a:gd name="T19" fmla="*/ 3 h 3"/>
                <a:gd name="T20" fmla="*/ 16 w 16"/>
                <a:gd name="T21" fmla="*/ 3 h 3"/>
                <a:gd name="T22" fmla="*/ 16 w 16"/>
                <a:gd name="T23" fmla="*/ 2 h 3"/>
                <a:gd name="T24" fmla="*/ 13 w 16"/>
                <a:gd name="T25" fmla="*/ 1 h 3"/>
                <a:gd name="T26" fmla="*/ 7 w 16"/>
                <a:gd name="T27" fmla="*/ 0 h 3"/>
                <a:gd name="T28" fmla="*/ 4 w 16"/>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
                  <a:moveTo>
                    <a:pt x="4" y="0"/>
                  </a:moveTo>
                  <a:cubicBezTo>
                    <a:pt x="4" y="0"/>
                    <a:pt x="4" y="0"/>
                    <a:pt x="4" y="0"/>
                  </a:cubicBezTo>
                  <a:cubicBezTo>
                    <a:pt x="3" y="0"/>
                    <a:pt x="2" y="0"/>
                    <a:pt x="1" y="0"/>
                  </a:cubicBezTo>
                  <a:cubicBezTo>
                    <a:pt x="0" y="1"/>
                    <a:pt x="0" y="1"/>
                    <a:pt x="0" y="1"/>
                  </a:cubicBezTo>
                  <a:cubicBezTo>
                    <a:pt x="0" y="1"/>
                    <a:pt x="0" y="1"/>
                    <a:pt x="0" y="1"/>
                  </a:cubicBezTo>
                  <a:cubicBezTo>
                    <a:pt x="0" y="1"/>
                    <a:pt x="0" y="1"/>
                    <a:pt x="0" y="1"/>
                  </a:cubicBezTo>
                  <a:cubicBezTo>
                    <a:pt x="0" y="1"/>
                    <a:pt x="0" y="1"/>
                    <a:pt x="0" y="1"/>
                  </a:cubicBezTo>
                  <a:cubicBezTo>
                    <a:pt x="1" y="2"/>
                    <a:pt x="5" y="3"/>
                    <a:pt x="10" y="3"/>
                  </a:cubicBezTo>
                  <a:cubicBezTo>
                    <a:pt x="11" y="3"/>
                    <a:pt x="12" y="3"/>
                    <a:pt x="13" y="3"/>
                  </a:cubicBezTo>
                  <a:cubicBezTo>
                    <a:pt x="14" y="3"/>
                    <a:pt x="14" y="3"/>
                    <a:pt x="15" y="3"/>
                  </a:cubicBezTo>
                  <a:cubicBezTo>
                    <a:pt x="16" y="3"/>
                    <a:pt x="16" y="3"/>
                    <a:pt x="16" y="3"/>
                  </a:cubicBezTo>
                  <a:cubicBezTo>
                    <a:pt x="16" y="2"/>
                    <a:pt x="16" y="2"/>
                    <a:pt x="16" y="2"/>
                  </a:cubicBezTo>
                  <a:cubicBezTo>
                    <a:pt x="16" y="2"/>
                    <a:pt x="15" y="1"/>
                    <a:pt x="13" y="1"/>
                  </a:cubicBezTo>
                  <a:cubicBezTo>
                    <a:pt x="11" y="1"/>
                    <a:pt x="9" y="0"/>
                    <a:pt x="7" y="0"/>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756E6D3E-9761-472C-BE0F-0A2D9F7FB7A4}"/>
                </a:ext>
              </a:extLst>
            </p:cNvPr>
            <p:cNvSpPr>
              <a:spLocks/>
            </p:cNvSpPr>
            <p:nvPr/>
          </p:nvSpPr>
          <p:spPr bwMode="auto">
            <a:xfrm>
              <a:off x="-995363" y="10336213"/>
              <a:ext cx="42863" cy="41275"/>
            </a:xfrm>
            <a:custGeom>
              <a:avLst/>
              <a:gdLst>
                <a:gd name="T0" fmla="*/ 12 w 16"/>
                <a:gd name="T1" fmla="*/ 0 h 15"/>
                <a:gd name="T2" fmla="*/ 9 w 16"/>
                <a:gd name="T3" fmla="*/ 1 h 15"/>
                <a:gd name="T4" fmla="*/ 7 w 16"/>
                <a:gd name="T5" fmla="*/ 2 h 15"/>
                <a:gd name="T6" fmla="*/ 6 w 16"/>
                <a:gd name="T7" fmla="*/ 3 h 15"/>
                <a:gd name="T8" fmla="*/ 4 w 16"/>
                <a:gd name="T9" fmla="*/ 4 h 15"/>
                <a:gd name="T10" fmla="*/ 3 w 16"/>
                <a:gd name="T11" fmla="*/ 5 h 15"/>
                <a:gd name="T12" fmla="*/ 2 w 16"/>
                <a:gd name="T13" fmla="*/ 7 h 15"/>
                <a:gd name="T14" fmla="*/ 1 w 16"/>
                <a:gd name="T15" fmla="*/ 8 h 15"/>
                <a:gd name="T16" fmla="*/ 0 w 16"/>
                <a:gd name="T17" fmla="*/ 10 h 15"/>
                <a:gd name="T18" fmla="*/ 1 w 16"/>
                <a:gd name="T19" fmla="*/ 14 h 15"/>
                <a:gd name="T20" fmla="*/ 3 w 16"/>
                <a:gd name="T21" fmla="*/ 15 h 15"/>
                <a:gd name="T22" fmla="*/ 5 w 16"/>
                <a:gd name="T23" fmla="*/ 15 h 15"/>
                <a:gd name="T24" fmla="*/ 11 w 16"/>
                <a:gd name="T25" fmla="*/ 11 h 15"/>
                <a:gd name="T26" fmla="*/ 14 w 16"/>
                <a:gd name="T27" fmla="*/ 8 h 15"/>
                <a:gd name="T28" fmla="*/ 15 w 16"/>
                <a:gd name="T29" fmla="*/ 5 h 15"/>
                <a:gd name="T30" fmla="*/ 16 w 16"/>
                <a:gd name="T31" fmla="*/ 4 h 15"/>
                <a:gd name="T32" fmla="*/ 16 w 16"/>
                <a:gd name="T33" fmla="*/ 3 h 15"/>
                <a:gd name="T34" fmla="*/ 15 w 16"/>
                <a:gd name="T35" fmla="*/ 2 h 15"/>
                <a:gd name="T36" fmla="*/ 15 w 16"/>
                <a:gd name="T37" fmla="*/ 1 h 15"/>
                <a:gd name="T38" fmla="*/ 12 w 16"/>
                <a:gd name="T3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5">
                  <a:moveTo>
                    <a:pt x="12" y="0"/>
                  </a:moveTo>
                  <a:cubicBezTo>
                    <a:pt x="11" y="0"/>
                    <a:pt x="10" y="0"/>
                    <a:pt x="9" y="1"/>
                  </a:cubicBezTo>
                  <a:cubicBezTo>
                    <a:pt x="8" y="1"/>
                    <a:pt x="8" y="1"/>
                    <a:pt x="7" y="2"/>
                  </a:cubicBezTo>
                  <a:cubicBezTo>
                    <a:pt x="7" y="2"/>
                    <a:pt x="6" y="2"/>
                    <a:pt x="6" y="3"/>
                  </a:cubicBezTo>
                  <a:cubicBezTo>
                    <a:pt x="5" y="3"/>
                    <a:pt x="5" y="4"/>
                    <a:pt x="4" y="4"/>
                  </a:cubicBezTo>
                  <a:cubicBezTo>
                    <a:pt x="4" y="4"/>
                    <a:pt x="3" y="5"/>
                    <a:pt x="3" y="5"/>
                  </a:cubicBezTo>
                  <a:cubicBezTo>
                    <a:pt x="3" y="6"/>
                    <a:pt x="2" y="6"/>
                    <a:pt x="2" y="7"/>
                  </a:cubicBezTo>
                  <a:cubicBezTo>
                    <a:pt x="2" y="7"/>
                    <a:pt x="1" y="8"/>
                    <a:pt x="1" y="8"/>
                  </a:cubicBezTo>
                  <a:cubicBezTo>
                    <a:pt x="1" y="9"/>
                    <a:pt x="0" y="9"/>
                    <a:pt x="0" y="10"/>
                  </a:cubicBezTo>
                  <a:cubicBezTo>
                    <a:pt x="0" y="12"/>
                    <a:pt x="0" y="13"/>
                    <a:pt x="1" y="14"/>
                  </a:cubicBezTo>
                  <a:cubicBezTo>
                    <a:pt x="1" y="15"/>
                    <a:pt x="2" y="15"/>
                    <a:pt x="3" y="15"/>
                  </a:cubicBezTo>
                  <a:cubicBezTo>
                    <a:pt x="4" y="15"/>
                    <a:pt x="4" y="15"/>
                    <a:pt x="5" y="15"/>
                  </a:cubicBezTo>
                  <a:cubicBezTo>
                    <a:pt x="7" y="14"/>
                    <a:pt x="9" y="13"/>
                    <a:pt x="11" y="11"/>
                  </a:cubicBezTo>
                  <a:cubicBezTo>
                    <a:pt x="12" y="10"/>
                    <a:pt x="13" y="9"/>
                    <a:pt x="14" y="8"/>
                  </a:cubicBezTo>
                  <a:cubicBezTo>
                    <a:pt x="14" y="7"/>
                    <a:pt x="15" y="6"/>
                    <a:pt x="15" y="5"/>
                  </a:cubicBezTo>
                  <a:cubicBezTo>
                    <a:pt x="15" y="5"/>
                    <a:pt x="15" y="5"/>
                    <a:pt x="16" y="4"/>
                  </a:cubicBezTo>
                  <a:cubicBezTo>
                    <a:pt x="16" y="4"/>
                    <a:pt x="16" y="3"/>
                    <a:pt x="16" y="3"/>
                  </a:cubicBezTo>
                  <a:cubicBezTo>
                    <a:pt x="15" y="2"/>
                    <a:pt x="15" y="2"/>
                    <a:pt x="15" y="2"/>
                  </a:cubicBezTo>
                  <a:cubicBezTo>
                    <a:pt x="15" y="1"/>
                    <a:pt x="15" y="1"/>
                    <a:pt x="15" y="1"/>
                  </a:cubicBezTo>
                  <a:cubicBezTo>
                    <a:pt x="14" y="0"/>
                    <a:pt x="13"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B9DD9523-6C19-4433-9D48-6A6F3E974BD7}"/>
                </a:ext>
              </a:extLst>
            </p:cNvPr>
            <p:cNvSpPr>
              <a:spLocks noEditPoints="1"/>
            </p:cNvSpPr>
            <p:nvPr/>
          </p:nvSpPr>
          <p:spPr bwMode="auto">
            <a:xfrm>
              <a:off x="-825500" y="10172700"/>
              <a:ext cx="13765213" cy="1017588"/>
            </a:xfrm>
            <a:custGeom>
              <a:avLst/>
              <a:gdLst>
                <a:gd name="T0" fmla="*/ 3066 w 5113"/>
                <a:gd name="T1" fmla="*/ 356 h 378"/>
                <a:gd name="T2" fmla="*/ 3135 w 5113"/>
                <a:gd name="T3" fmla="*/ 373 h 378"/>
                <a:gd name="T4" fmla="*/ 2938 w 5113"/>
                <a:gd name="T5" fmla="*/ 350 h 378"/>
                <a:gd name="T6" fmla="*/ 2877 w 5113"/>
                <a:gd name="T7" fmla="*/ 339 h 378"/>
                <a:gd name="T8" fmla="*/ 3271 w 5113"/>
                <a:gd name="T9" fmla="*/ 346 h 378"/>
                <a:gd name="T10" fmla="*/ 2826 w 5113"/>
                <a:gd name="T11" fmla="*/ 337 h 378"/>
                <a:gd name="T12" fmla="*/ 3357 w 5113"/>
                <a:gd name="T13" fmla="*/ 322 h 378"/>
                <a:gd name="T14" fmla="*/ 2754 w 5113"/>
                <a:gd name="T15" fmla="*/ 313 h 378"/>
                <a:gd name="T16" fmla="*/ 3512 w 5113"/>
                <a:gd name="T17" fmla="*/ 307 h 378"/>
                <a:gd name="T18" fmla="*/ 2704 w 5113"/>
                <a:gd name="T19" fmla="*/ 283 h 378"/>
                <a:gd name="T20" fmla="*/ 1191 w 5113"/>
                <a:gd name="T21" fmla="*/ 280 h 378"/>
                <a:gd name="T22" fmla="*/ 1315 w 5113"/>
                <a:gd name="T23" fmla="*/ 284 h 378"/>
                <a:gd name="T24" fmla="*/ 3594 w 5113"/>
                <a:gd name="T25" fmla="*/ 288 h 378"/>
                <a:gd name="T26" fmla="*/ 1115 w 5113"/>
                <a:gd name="T27" fmla="*/ 271 h 378"/>
                <a:gd name="T28" fmla="*/ 2641 w 5113"/>
                <a:gd name="T29" fmla="*/ 267 h 378"/>
                <a:gd name="T30" fmla="*/ 1435 w 5113"/>
                <a:gd name="T31" fmla="*/ 271 h 378"/>
                <a:gd name="T32" fmla="*/ 1038 w 5113"/>
                <a:gd name="T33" fmla="*/ 257 h 378"/>
                <a:gd name="T34" fmla="*/ 1485 w 5113"/>
                <a:gd name="T35" fmla="*/ 245 h 378"/>
                <a:gd name="T36" fmla="*/ 960 w 5113"/>
                <a:gd name="T37" fmla="*/ 248 h 378"/>
                <a:gd name="T38" fmla="*/ 3752 w 5113"/>
                <a:gd name="T39" fmla="*/ 247 h 378"/>
                <a:gd name="T40" fmla="*/ 2590 w 5113"/>
                <a:gd name="T41" fmla="*/ 234 h 378"/>
                <a:gd name="T42" fmla="*/ 859 w 5113"/>
                <a:gd name="T43" fmla="*/ 218 h 378"/>
                <a:gd name="T44" fmla="*/ 3826 w 5113"/>
                <a:gd name="T45" fmla="*/ 226 h 378"/>
                <a:gd name="T46" fmla="*/ 1595 w 5113"/>
                <a:gd name="T47" fmla="*/ 219 h 378"/>
                <a:gd name="T48" fmla="*/ 1640 w 5113"/>
                <a:gd name="T49" fmla="*/ 196 h 378"/>
                <a:gd name="T50" fmla="*/ 3894 w 5113"/>
                <a:gd name="T51" fmla="*/ 202 h 378"/>
                <a:gd name="T52" fmla="*/ 790 w 5113"/>
                <a:gd name="T53" fmla="*/ 199 h 378"/>
                <a:gd name="T54" fmla="*/ 2478 w 5113"/>
                <a:gd name="T55" fmla="*/ 184 h 378"/>
                <a:gd name="T56" fmla="*/ 3973 w 5113"/>
                <a:gd name="T57" fmla="*/ 174 h 378"/>
                <a:gd name="T58" fmla="*/ 695 w 5113"/>
                <a:gd name="T59" fmla="*/ 176 h 378"/>
                <a:gd name="T60" fmla="*/ 1747 w 5113"/>
                <a:gd name="T61" fmla="*/ 166 h 378"/>
                <a:gd name="T62" fmla="*/ 4048 w 5113"/>
                <a:gd name="T63" fmla="*/ 153 h 378"/>
                <a:gd name="T64" fmla="*/ 1785 w 5113"/>
                <a:gd name="T65" fmla="*/ 154 h 378"/>
                <a:gd name="T66" fmla="*/ 607 w 5113"/>
                <a:gd name="T67" fmla="*/ 148 h 378"/>
                <a:gd name="T68" fmla="*/ 2366 w 5113"/>
                <a:gd name="T69" fmla="*/ 139 h 378"/>
                <a:gd name="T70" fmla="*/ 1843 w 5113"/>
                <a:gd name="T71" fmla="*/ 128 h 378"/>
                <a:gd name="T72" fmla="*/ 2309 w 5113"/>
                <a:gd name="T73" fmla="*/ 139 h 378"/>
                <a:gd name="T74" fmla="*/ 4187 w 5113"/>
                <a:gd name="T75" fmla="*/ 120 h 378"/>
                <a:gd name="T76" fmla="*/ 1898 w 5113"/>
                <a:gd name="T77" fmla="*/ 114 h 378"/>
                <a:gd name="T78" fmla="*/ 2248 w 5113"/>
                <a:gd name="T79" fmla="*/ 124 h 378"/>
                <a:gd name="T80" fmla="*/ 1949 w 5113"/>
                <a:gd name="T81" fmla="*/ 121 h 378"/>
                <a:gd name="T82" fmla="*/ 4239 w 5113"/>
                <a:gd name="T83" fmla="*/ 100 h 378"/>
                <a:gd name="T84" fmla="*/ 2181 w 5113"/>
                <a:gd name="T85" fmla="*/ 102 h 378"/>
                <a:gd name="T86" fmla="*/ 418 w 5113"/>
                <a:gd name="T87" fmla="*/ 103 h 378"/>
                <a:gd name="T88" fmla="*/ 2071 w 5113"/>
                <a:gd name="T89" fmla="*/ 98 h 378"/>
                <a:gd name="T90" fmla="*/ 4299 w 5113"/>
                <a:gd name="T91" fmla="*/ 85 h 378"/>
                <a:gd name="T92" fmla="*/ 324 w 5113"/>
                <a:gd name="T93" fmla="*/ 83 h 378"/>
                <a:gd name="T94" fmla="*/ 4368 w 5113"/>
                <a:gd name="T95" fmla="*/ 82 h 378"/>
                <a:gd name="T96" fmla="*/ 239 w 5113"/>
                <a:gd name="T97" fmla="*/ 57 h 378"/>
                <a:gd name="T98" fmla="*/ 12 w 5113"/>
                <a:gd name="T99" fmla="*/ 49 h 378"/>
                <a:gd name="T100" fmla="*/ 157 w 5113"/>
                <a:gd name="T101" fmla="*/ 59 h 378"/>
                <a:gd name="T102" fmla="*/ 90 w 5113"/>
                <a:gd name="T103" fmla="*/ 50 h 378"/>
                <a:gd name="T104" fmla="*/ 4547 w 5113"/>
                <a:gd name="T105" fmla="*/ 32 h 378"/>
                <a:gd name="T106" fmla="*/ 4605 w 5113"/>
                <a:gd name="T107" fmla="*/ 27 h 378"/>
                <a:gd name="T108" fmla="*/ 5110 w 5113"/>
                <a:gd name="T109" fmla="*/ 17 h 378"/>
                <a:gd name="T110" fmla="*/ 4673 w 5113"/>
                <a:gd name="T111" fmla="*/ 13 h 378"/>
                <a:gd name="T112" fmla="*/ 5043 w 5113"/>
                <a:gd name="T113" fmla="*/ 6 h 378"/>
                <a:gd name="T114" fmla="*/ 4795 w 5113"/>
                <a:gd name="T115" fmla="*/ 2 h 378"/>
                <a:gd name="T116" fmla="*/ 4979 w 5113"/>
                <a:gd name="T117" fmla="*/ 3 h 378"/>
                <a:gd name="T118" fmla="*/ 4919 w 5113"/>
                <a:gd name="T119" fmla="*/ 0 h 378"/>
                <a:gd name="T120" fmla="*/ 4865 w 5113"/>
                <a:gd name="T121" fmla="*/ 1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3" h="378">
                  <a:moveTo>
                    <a:pt x="3001" y="356"/>
                  </a:moveTo>
                  <a:cubicBezTo>
                    <a:pt x="2997" y="356"/>
                    <a:pt x="2994" y="361"/>
                    <a:pt x="2994" y="366"/>
                  </a:cubicBezTo>
                  <a:cubicBezTo>
                    <a:pt x="2995" y="372"/>
                    <a:pt x="2998" y="377"/>
                    <a:pt x="3003" y="378"/>
                  </a:cubicBezTo>
                  <a:cubicBezTo>
                    <a:pt x="3003" y="378"/>
                    <a:pt x="3003" y="378"/>
                    <a:pt x="3003" y="378"/>
                  </a:cubicBezTo>
                  <a:cubicBezTo>
                    <a:pt x="3007" y="378"/>
                    <a:pt x="3010" y="373"/>
                    <a:pt x="3009" y="367"/>
                  </a:cubicBezTo>
                  <a:cubicBezTo>
                    <a:pt x="3009" y="361"/>
                    <a:pt x="3005" y="356"/>
                    <a:pt x="3001" y="356"/>
                  </a:cubicBezTo>
                  <a:cubicBezTo>
                    <a:pt x="3001" y="356"/>
                    <a:pt x="3001" y="356"/>
                    <a:pt x="3001" y="356"/>
                  </a:cubicBezTo>
                  <a:moveTo>
                    <a:pt x="3066" y="356"/>
                  </a:moveTo>
                  <a:cubicBezTo>
                    <a:pt x="3066" y="356"/>
                    <a:pt x="3066" y="356"/>
                    <a:pt x="3066" y="356"/>
                  </a:cubicBezTo>
                  <a:cubicBezTo>
                    <a:pt x="3061" y="356"/>
                    <a:pt x="3058" y="361"/>
                    <a:pt x="3059" y="367"/>
                  </a:cubicBezTo>
                  <a:cubicBezTo>
                    <a:pt x="3059" y="373"/>
                    <a:pt x="3063" y="377"/>
                    <a:pt x="3067" y="377"/>
                  </a:cubicBezTo>
                  <a:cubicBezTo>
                    <a:pt x="3067" y="377"/>
                    <a:pt x="3067" y="377"/>
                    <a:pt x="3068" y="377"/>
                  </a:cubicBezTo>
                  <a:cubicBezTo>
                    <a:pt x="3072" y="377"/>
                    <a:pt x="3075" y="372"/>
                    <a:pt x="3075" y="366"/>
                  </a:cubicBezTo>
                  <a:cubicBezTo>
                    <a:pt x="3074" y="361"/>
                    <a:pt x="3070" y="356"/>
                    <a:pt x="3066" y="356"/>
                  </a:cubicBezTo>
                  <a:moveTo>
                    <a:pt x="3135" y="352"/>
                  </a:moveTo>
                  <a:cubicBezTo>
                    <a:pt x="3134" y="352"/>
                    <a:pt x="3134" y="352"/>
                    <a:pt x="3134" y="352"/>
                  </a:cubicBezTo>
                  <a:cubicBezTo>
                    <a:pt x="3129" y="352"/>
                    <a:pt x="3126" y="357"/>
                    <a:pt x="3127" y="363"/>
                  </a:cubicBezTo>
                  <a:cubicBezTo>
                    <a:pt x="3127" y="369"/>
                    <a:pt x="3131" y="373"/>
                    <a:pt x="3135" y="373"/>
                  </a:cubicBezTo>
                  <a:cubicBezTo>
                    <a:pt x="3136" y="373"/>
                    <a:pt x="3136" y="373"/>
                    <a:pt x="3136" y="373"/>
                  </a:cubicBezTo>
                  <a:cubicBezTo>
                    <a:pt x="3141" y="372"/>
                    <a:pt x="3144" y="367"/>
                    <a:pt x="3143" y="362"/>
                  </a:cubicBezTo>
                  <a:cubicBezTo>
                    <a:pt x="3143" y="356"/>
                    <a:pt x="3139" y="352"/>
                    <a:pt x="3135" y="352"/>
                  </a:cubicBezTo>
                  <a:moveTo>
                    <a:pt x="2938" y="350"/>
                  </a:moveTo>
                  <a:cubicBezTo>
                    <a:pt x="2934" y="350"/>
                    <a:pt x="2931" y="354"/>
                    <a:pt x="2932" y="360"/>
                  </a:cubicBezTo>
                  <a:cubicBezTo>
                    <a:pt x="2932" y="366"/>
                    <a:pt x="2936" y="371"/>
                    <a:pt x="2940" y="372"/>
                  </a:cubicBezTo>
                  <a:cubicBezTo>
                    <a:pt x="2940" y="372"/>
                    <a:pt x="2940" y="372"/>
                    <a:pt x="2941" y="372"/>
                  </a:cubicBezTo>
                  <a:cubicBezTo>
                    <a:pt x="2944" y="372"/>
                    <a:pt x="2947" y="368"/>
                    <a:pt x="2947" y="362"/>
                  </a:cubicBezTo>
                  <a:cubicBezTo>
                    <a:pt x="2946" y="356"/>
                    <a:pt x="2943" y="351"/>
                    <a:pt x="2938" y="350"/>
                  </a:cubicBezTo>
                  <a:cubicBezTo>
                    <a:pt x="2938" y="350"/>
                    <a:pt x="2938" y="350"/>
                    <a:pt x="2938" y="350"/>
                  </a:cubicBezTo>
                  <a:moveTo>
                    <a:pt x="3206" y="345"/>
                  </a:moveTo>
                  <a:cubicBezTo>
                    <a:pt x="3206" y="345"/>
                    <a:pt x="3206" y="345"/>
                    <a:pt x="3205" y="345"/>
                  </a:cubicBezTo>
                  <a:cubicBezTo>
                    <a:pt x="3201" y="346"/>
                    <a:pt x="3197" y="350"/>
                    <a:pt x="3198" y="356"/>
                  </a:cubicBezTo>
                  <a:cubicBezTo>
                    <a:pt x="3198" y="361"/>
                    <a:pt x="3202" y="365"/>
                    <a:pt x="3207" y="365"/>
                  </a:cubicBezTo>
                  <a:cubicBezTo>
                    <a:pt x="3207" y="365"/>
                    <a:pt x="3207" y="365"/>
                    <a:pt x="3208" y="365"/>
                  </a:cubicBezTo>
                  <a:cubicBezTo>
                    <a:pt x="3212" y="364"/>
                    <a:pt x="3216" y="359"/>
                    <a:pt x="3215" y="354"/>
                  </a:cubicBezTo>
                  <a:cubicBezTo>
                    <a:pt x="3215" y="349"/>
                    <a:pt x="3211" y="345"/>
                    <a:pt x="3206" y="345"/>
                  </a:cubicBezTo>
                  <a:moveTo>
                    <a:pt x="2877" y="339"/>
                  </a:moveTo>
                  <a:cubicBezTo>
                    <a:pt x="2873" y="339"/>
                    <a:pt x="2871" y="343"/>
                    <a:pt x="2871" y="348"/>
                  </a:cubicBezTo>
                  <a:cubicBezTo>
                    <a:pt x="2872" y="354"/>
                    <a:pt x="2875" y="360"/>
                    <a:pt x="2879" y="361"/>
                  </a:cubicBezTo>
                  <a:cubicBezTo>
                    <a:pt x="2879" y="361"/>
                    <a:pt x="2880" y="361"/>
                    <a:pt x="2880" y="361"/>
                  </a:cubicBezTo>
                  <a:cubicBezTo>
                    <a:pt x="2884" y="361"/>
                    <a:pt x="2886" y="357"/>
                    <a:pt x="2886" y="352"/>
                  </a:cubicBezTo>
                  <a:cubicBezTo>
                    <a:pt x="2885" y="346"/>
                    <a:pt x="2882" y="340"/>
                    <a:pt x="2878" y="340"/>
                  </a:cubicBezTo>
                  <a:cubicBezTo>
                    <a:pt x="2877" y="339"/>
                    <a:pt x="2877" y="339"/>
                    <a:pt x="2877" y="339"/>
                  </a:cubicBezTo>
                  <a:moveTo>
                    <a:pt x="3281" y="335"/>
                  </a:moveTo>
                  <a:cubicBezTo>
                    <a:pt x="3280" y="335"/>
                    <a:pt x="3280" y="335"/>
                    <a:pt x="3279" y="335"/>
                  </a:cubicBezTo>
                  <a:cubicBezTo>
                    <a:pt x="3274" y="336"/>
                    <a:pt x="3271" y="341"/>
                    <a:pt x="3271" y="346"/>
                  </a:cubicBezTo>
                  <a:cubicBezTo>
                    <a:pt x="3272" y="351"/>
                    <a:pt x="3276" y="354"/>
                    <a:pt x="3280" y="354"/>
                  </a:cubicBezTo>
                  <a:cubicBezTo>
                    <a:pt x="3281" y="354"/>
                    <a:pt x="3281" y="354"/>
                    <a:pt x="3282" y="354"/>
                  </a:cubicBezTo>
                  <a:cubicBezTo>
                    <a:pt x="3287" y="353"/>
                    <a:pt x="3290" y="348"/>
                    <a:pt x="3290" y="343"/>
                  </a:cubicBezTo>
                  <a:cubicBezTo>
                    <a:pt x="3289" y="338"/>
                    <a:pt x="3285" y="335"/>
                    <a:pt x="3281" y="335"/>
                  </a:cubicBezTo>
                  <a:moveTo>
                    <a:pt x="2817" y="324"/>
                  </a:moveTo>
                  <a:cubicBezTo>
                    <a:pt x="2814" y="324"/>
                    <a:pt x="2812" y="327"/>
                    <a:pt x="2812" y="333"/>
                  </a:cubicBezTo>
                  <a:cubicBezTo>
                    <a:pt x="2812" y="338"/>
                    <a:pt x="2816" y="344"/>
                    <a:pt x="2820" y="345"/>
                  </a:cubicBezTo>
                  <a:cubicBezTo>
                    <a:pt x="2820" y="345"/>
                    <a:pt x="2821" y="345"/>
                    <a:pt x="2821" y="345"/>
                  </a:cubicBezTo>
                  <a:cubicBezTo>
                    <a:pt x="2824" y="345"/>
                    <a:pt x="2826" y="342"/>
                    <a:pt x="2826" y="337"/>
                  </a:cubicBezTo>
                  <a:cubicBezTo>
                    <a:pt x="2826" y="331"/>
                    <a:pt x="2823" y="325"/>
                    <a:pt x="2819" y="324"/>
                  </a:cubicBezTo>
                  <a:cubicBezTo>
                    <a:pt x="2818" y="324"/>
                    <a:pt x="2818" y="324"/>
                    <a:pt x="2817" y="324"/>
                  </a:cubicBezTo>
                  <a:moveTo>
                    <a:pt x="3357" y="322"/>
                  </a:moveTo>
                  <a:cubicBezTo>
                    <a:pt x="3356" y="322"/>
                    <a:pt x="3356" y="322"/>
                    <a:pt x="3355" y="323"/>
                  </a:cubicBezTo>
                  <a:cubicBezTo>
                    <a:pt x="3350" y="323"/>
                    <a:pt x="3347" y="328"/>
                    <a:pt x="3347" y="333"/>
                  </a:cubicBezTo>
                  <a:cubicBezTo>
                    <a:pt x="3348" y="338"/>
                    <a:pt x="3352" y="341"/>
                    <a:pt x="3356" y="341"/>
                  </a:cubicBezTo>
                  <a:cubicBezTo>
                    <a:pt x="3357" y="341"/>
                    <a:pt x="3357" y="341"/>
                    <a:pt x="3358" y="340"/>
                  </a:cubicBezTo>
                  <a:cubicBezTo>
                    <a:pt x="3363" y="339"/>
                    <a:pt x="3367" y="335"/>
                    <a:pt x="3366" y="330"/>
                  </a:cubicBezTo>
                  <a:cubicBezTo>
                    <a:pt x="3365" y="325"/>
                    <a:pt x="3361" y="322"/>
                    <a:pt x="3357" y="322"/>
                  </a:cubicBezTo>
                  <a:moveTo>
                    <a:pt x="3435" y="308"/>
                  </a:moveTo>
                  <a:cubicBezTo>
                    <a:pt x="3434" y="308"/>
                    <a:pt x="3433" y="308"/>
                    <a:pt x="3433" y="308"/>
                  </a:cubicBezTo>
                  <a:cubicBezTo>
                    <a:pt x="3427" y="309"/>
                    <a:pt x="3424" y="314"/>
                    <a:pt x="3425" y="318"/>
                  </a:cubicBezTo>
                  <a:cubicBezTo>
                    <a:pt x="3426" y="322"/>
                    <a:pt x="3429" y="325"/>
                    <a:pt x="3434" y="325"/>
                  </a:cubicBezTo>
                  <a:cubicBezTo>
                    <a:pt x="3434" y="325"/>
                    <a:pt x="3435" y="325"/>
                    <a:pt x="3436" y="325"/>
                  </a:cubicBezTo>
                  <a:cubicBezTo>
                    <a:pt x="3441" y="324"/>
                    <a:pt x="3445" y="319"/>
                    <a:pt x="3444" y="314"/>
                  </a:cubicBezTo>
                  <a:cubicBezTo>
                    <a:pt x="3443" y="310"/>
                    <a:pt x="3439" y="308"/>
                    <a:pt x="3435" y="308"/>
                  </a:cubicBezTo>
                  <a:moveTo>
                    <a:pt x="2759" y="305"/>
                  </a:moveTo>
                  <a:cubicBezTo>
                    <a:pt x="2756" y="305"/>
                    <a:pt x="2754" y="308"/>
                    <a:pt x="2754" y="313"/>
                  </a:cubicBezTo>
                  <a:cubicBezTo>
                    <a:pt x="2754" y="319"/>
                    <a:pt x="2758" y="325"/>
                    <a:pt x="2761" y="326"/>
                  </a:cubicBezTo>
                  <a:cubicBezTo>
                    <a:pt x="2762" y="326"/>
                    <a:pt x="2763" y="326"/>
                    <a:pt x="2763" y="326"/>
                  </a:cubicBezTo>
                  <a:cubicBezTo>
                    <a:pt x="2766" y="326"/>
                    <a:pt x="2768" y="323"/>
                    <a:pt x="2768" y="318"/>
                  </a:cubicBezTo>
                  <a:cubicBezTo>
                    <a:pt x="2768" y="312"/>
                    <a:pt x="2765" y="307"/>
                    <a:pt x="2761" y="305"/>
                  </a:cubicBezTo>
                  <a:cubicBezTo>
                    <a:pt x="2760" y="305"/>
                    <a:pt x="2760" y="305"/>
                    <a:pt x="2759" y="305"/>
                  </a:cubicBezTo>
                  <a:moveTo>
                    <a:pt x="3514" y="291"/>
                  </a:moveTo>
                  <a:cubicBezTo>
                    <a:pt x="3513" y="291"/>
                    <a:pt x="3512" y="291"/>
                    <a:pt x="3511" y="292"/>
                  </a:cubicBezTo>
                  <a:cubicBezTo>
                    <a:pt x="3506" y="293"/>
                    <a:pt x="3502" y="297"/>
                    <a:pt x="3503" y="301"/>
                  </a:cubicBezTo>
                  <a:cubicBezTo>
                    <a:pt x="3504" y="305"/>
                    <a:pt x="3508" y="307"/>
                    <a:pt x="3512" y="307"/>
                  </a:cubicBezTo>
                  <a:cubicBezTo>
                    <a:pt x="3513" y="307"/>
                    <a:pt x="3514" y="307"/>
                    <a:pt x="3515" y="307"/>
                  </a:cubicBezTo>
                  <a:cubicBezTo>
                    <a:pt x="3520" y="306"/>
                    <a:pt x="3524" y="301"/>
                    <a:pt x="3522" y="297"/>
                  </a:cubicBezTo>
                  <a:cubicBezTo>
                    <a:pt x="3522" y="294"/>
                    <a:pt x="3518" y="291"/>
                    <a:pt x="3514" y="291"/>
                  </a:cubicBezTo>
                  <a:moveTo>
                    <a:pt x="2702" y="283"/>
                  </a:moveTo>
                  <a:cubicBezTo>
                    <a:pt x="2699" y="283"/>
                    <a:pt x="2697" y="286"/>
                    <a:pt x="2697" y="291"/>
                  </a:cubicBezTo>
                  <a:cubicBezTo>
                    <a:pt x="2697" y="297"/>
                    <a:pt x="2700" y="303"/>
                    <a:pt x="2704" y="304"/>
                  </a:cubicBezTo>
                  <a:cubicBezTo>
                    <a:pt x="2705" y="304"/>
                    <a:pt x="2705" y="305"/>
                    <a:pt x="2706" y="305"/>
                  </a:cubicBezTo>
                  <a:cubicBezTo>
                    <a:pt x="2709" y="305"/>
                    <a:pt x="2711" y="301"/>
                    <a:pt x="2711" y="297"/>
                  </a:cubicBezTo>
                  <a:cubicBezTo>
                    <a:pt x="2711" y="291"/>
                    <a:pt x="2708" y="285"/>
                    <a:pt x="2704" y="283"/>
                  </a:cubicBezTo>
                  <a:cubicBezTo>
                    <a:pt x="2703" y="283"/>
                    <a:pt x="2703" y="283"/>
                    <a:pt x="2702" y="283"/>
                  </a:cubicBezTo>
                  <a:moveTo>
                    <a:pt x="1260" y="282"/>
                  </a:moveTo>
                  <a:cubicBezTo>
                    <a:pt x="1260" y="282"/>
                    <a:pt x="1260" y="282"/>
                    <a:pt x="1260" y="282"/>
                  </a:cubicBezTo>
                  <a:cubicBezTo>
                    <a:pt x="1256" y="282"/>
                    <a:pt x="1254" y="285"/>
                    <a:pt x="1257" y="288"/>
                  </a:cubicBezTo>
                  <a:cubicBezTo>
                    <a:pt x="1259" y="291"/>
                    <a:pt x="1264" y="293"/>
                    <a:pt x="1268" y="293"/>
                  </a:cubicBezTo>
                  <a:cubicBezTo>
                    <a:pt x="1268" y="293"/>
                    <a:pt x="1268" y="293"/>
                    <a:pt x="1268" y="293"/>
                  </a:cubicBezTo>
                  <a:cubicBezTo>
                    <a:pt x="1272" y="293"/>
                    <a:pt x="1273" y="290"/>
                    <a:pt x="1271" y="287"/>
                  </a:cubicBezTo>
                  <a:cubicBezTo>
                    <a:pt x="1269" y="284"/>
                    <a:pt x="1264" y="282"/>
                    <a:pt x="1260" y="282"/>
                  </a:cubicBezTo>
                  <a:moveTo>
                    <a:pt x="1191" y="280"/>
                  </a:moveTo>
                  <a:cubicBezTo>
                    <a:pt x="1187" y="280"/>
                    <a:pt x="1186" y="282"/>
                    <a:pt x="1188" y="285"/>
                  </a:cubicBezTo>
                  <a:cubicBezTo>
                    <a:pt x="1190" y="288"/>
                    <a:pt x="1196" y="291"/>
                    <a:pt x="1201" y="291"/>
                  </a:cubicBezTo>
                  <a:cubicBezTo>
                    <a:pt x="1201" y="291"/>
                    <a:pt x="1202" y="291"/>
                    <a:pt x="1202" y="291"/>
                  </a:cubicBezTo>
                  <a:cubicBezTo>
                    <a:pt x="1206" y="291"/>
                    <a:pt x="1208" y="289"/>
                    <a:pt x="1205" y="286"/>
                  </a:cubicBezTo>
                  <a:cubicBezTo>
                    <a:pt x="1203" y="283"/>
                    <a:pt x="1197" y="281"/>
                    <a:pt x="1193" y="280"/>
                  </a:cubicBezTo>
                  <a:cubicBezTo>
                    <a:pt x="1192" y="280"/>
                    <a:pt x="1192" y="280"/>
                    <a:pt x="1191" y="280"/>
                  </a:cubicBezTo>
                  <a:moveTo>
                    <a:pt x="1319" y="278"/>
                  </a:moveTo>
                  <a:cubicBezTo>
                    <a:pt x="1319" y="278"/>
                    <a:pt x="1318" y="278"/>
                    <a:pt x="1318" y="278"/>
                  </a:cubicBezTo>
                  <a:cubicBezTo>
                    <a:pt x="1314" y="278"/>
                    <a:pt x="1313" y="281"/>
                    <a:pt x="1315" y="284"/>
                  </a:cubicBezTo>
                  <a:cubicBezTo>
                    <a:pt x="1317" y="287"/>
                    <a:pt x="1322" y="289"/>
                    <a:pt x="1325" y="289"/>
                  </a:cubicBezTo>
                  <a:cubicBezTo>
                    <a:pt x="1326" y="289"/>
                    <a:pt x="1326" y="289"/>
                    <a:pt x="1326" y="289"/>
                  </a:cubicBezTo>
                  <a:cubicBezTo>
                    <a:pt x="1330" y="289"/>
                    <a:pt x="1331" y="286"/>
                    <a:pt x="1329" y="283"/>
                  </a:cubicBezTo>
                  <a:cubicBezTo>
                    <a:pt x="1327" y="280"/>
                    <a:pt x="1323" y="278"/>
                    <a:pt x="1319" y="278"/>
                  </a:cubicBezTo>
                  <a:moveTo>
                    <a:pt x="3593" y="273"/>
                  </a:moveTo>
                  <a:cubicBezTo>
                    <a:pt x="3592" y="273"/>
                    <a:pt x="3591" y="274"/>
                    <a:pt x="3590" y="274"/>
                  </a:cubicBezTo>
                  <a:cubicBezTo>
                    <a:pt x="3585" y="275"/>
                    <a:pt x="3581" y="279"/>
                    <a:pt x="3582" y="283"/>
                  </a:cubicBezTo>
                  <a:cubicBezTo>
                    <a:pt x="3583" y="286"/>
                    <a:pt x="3587" y="288"/>
                    <a:pt x="3591" y="288"/>
                  </a:cubicBezTo>
                  <a:cubicBezTo>
                    <a:pt x="3592" y="288"/>
                    <a:pt x="3593" y="288"/>
                    <a:pt x="3594" y="288"/>
                  </a:cubicBezTo>
                  <a:cubicBezTo>
                    <a:pt x="3599" y="287"/>
                    <a:pt x="3603" y="282"/>
                    <a:pt x="3602" y="278"/>
                  </a:cubicBezTo>
                  <a:cubicBezTo>
                    <a:pt x="3601" y="275"/>
                    <a:pt x="3597" y="273"/>
                    <a:pt x="3593" y="273"/>
                  </a:cubicBezTo>
                  <a:moveTo>
                    <a:pt x="1115" y="271"/>
                  </a:moveTo>
                  <a:cubicBezTo>
                    <a:pt x="1112" y="271"/>
                    <a:pt x="1110" y="273"/>
                    <a:pt x="1112" y="275"/>
                  </a:cubicBezTo>
                  <a:cubicBezTo>
                    <a:pt x="1114" y="278"/>
                    <a:pt x="1120" y="281"/>
                    <a:pt x="1125" y="282"/>
                  </a:cubicBezTo>
                  <a:cubicBezTo>
                    <a:pt x="1126" y="282"/>
                    <a:pt x="1127" y="282"/>
                    <a:pt x="1128" y="282"/>
                  </a:cubicBezTo>
                  <a:cubicBezTo>
                    <a:pt x="1131" y="282"/>
                    <a:pt x="1133" y="281"/>
                    <a:pt x="1131" y="278"/>
                  </a:cubicBezTo>
                  <a:cubicBezTo>
                    <a:pt x="1129" y="275"/>
                    <a:pt x="1123" y="272"/>
                    <a:pt x="1118" y="271"/>
                  </a:cubicBezTo>
                  <a:cubicBezTo>
                    <a:pt x="1117" y="271"/>
                    <a:pt x="1116" y="271"/>
                    <a:pt x="1115" y="271"/>
                  </a:cubicBezTo>
                  <a:moveTo>
                    <a:pt x="1376" y="270"/>
                  </a:moveTo>
                  <a:cubicBezTo>
                    <a:pt x="1376" y="270"/>
                    <a:pt x="1375" y="270"/>
                    <a:pt x="1375" y="270"/>
                  </a:cubicBezTo>
                  <a:cubicBezTo>
                    <a:pt x="1371" y="270"/>
                    <a:pt x="1370" y="274"/>
                    <a:pt x="1372" y="277"/>
                  </a:cubicBezTo>
                  <a:cubicBezTo>
                    <a:pt x="1374" y="280"/>
                    <a:pt x="1378" y="282"/>
                    <a:pt x="1381" y="282"/>
                  </a:cubicBezTo>
                  <a:cubicBezTo>
                    <a:pt x="1381" y="282"/>
                    <a:pt x="1382" y="282"/>
                    <a:pt x="1382" y="282"/>
                  </a:cubicBezTo>
                  <a:cubicBezTo>
                    <a:pt x="1386" y="281"/>
                    <a:pt x="1387" y="278"/>
                    <a:pt x="1385" y="275"/>
                  </a:cubicBezTo>
                  <a:cubicBezTo>
                    <a:pt x="1384" y="272"/>
                    <a:pt x="1380" y="270"/>
                    <a:pt x="1376" y="270"/>
                  </a:cubicBezTo>
                  <a:moveTo>
                    <a:pt x="2646" y="259"/>
                  </a:moveTo>
                  <a:cubicBezTo>
                    <a:pt x="2643" y="259"/>
                    <a:pt x="2641" y="262"/>
                    <a:pt x="2641" y="267"/>
                  </a:cubicBezTo>
                  <a:cubicBezTo>
                    <a:pt x="2641" y="273"/>
                    <a:pt x="2644" y="279"/>
                    <a:pt x="2648" y="280"/>
                  </a:cubicBezTo>
                  <a:cubicBezTo>
                    <a:pt x="2648" y="281"/>
                    <a:pt x="2649" y="281"/>
                    <a:pt x="2649" y="281"/>
                  </a:cubicBezTo>
                  <a:cubicBezTo>
                    <a:pt x="2652" y="281"/>
                    <a:pt x="2654" y="278"/>
                    <a:pt x="2654" y="273"/>
                  </a:cubicBezTo>
                  <a:cubicBezTo>
                    <a:pt x="2654" y="267"/>
                    <a:pt x="2651" y="261"/>
                    <a:pt x="2648" y="260"/>
                  </a:cubicBezTo>
                  <a:cubicBezTo>
                    <a:pt x="2647" y="259"/>
                    <a:pt x="2646" y="259"/>
                    <a:pt x="2646" y="259"/>
                  </a:cubicBezTo>
                  <a:moveTo>
                    <a:pt x="1431" y="259"/>
                  </a:moveTo>
                  <a:cubicBezTo>
                    <a:pt x="1431" y="259"/>
                    <a:pt x="1430" y="259"/>
                    <a:pt x="1430" y="259"/>
                  </a:cubicBezTo>
                  <a:cubicBezTo>
                    <a:pt x="1426" y="260"/>
                    <a:pt x="1425" y="263"/>
                    <a:pt x="1427" y="266"/>
                  </a:cubicBezTo>
                  <a:cubicBezTo>
                    <a:pt x="1428" y="269"/>
                    <a:pt x="1432" y="271"/>
                    <a:pt x="1435" y="271"/>
                  </a:cubicBezTo>
                  <a:cubicBezTo>
                    <a:pt x="1435" y="271"/>
                    <a:pt x="1436" y="271"/>
                    <a:pt x="1436" y="271"/>
                  </a:cubicBezTo>
                  <a:cubicBezTo>
                    <a:pt x="1440" y="270"/>
                    <a:pt x="1441" y="267"/>
                    <a:pt x="1440" y="264"/>
                  </a:cubicBezTo>
                  <a:cubicBezTo>
                    <a:pt x="1438" y="261"/>
                    <a:pt x="1435" y="259"/>
                    <a:pt x="1431" y="259"/>
                  </a:cubicBezTo>
                  <a:moveTo>
                    <a:pt x="1034" y="256"/>
                  </a:moveTo>
                  <a:cubicBezTo>
                    <a:pt x="1031" y="256"/>
                    <a:pt x="1030" y="258"/>
                    <a:pt x="1031" y="260"/>
                  </a:cubicBezTo>
                  <a:cubicBezTo>
                    <a:pt x="1033" y="263"/>
                    <a:pt x="1039" y="266"/>
                    <a:pt x="1045" y="267"/>
                  </a:cubicBezTo>
                  <a:cubicBezTo>
                    <a:pt x="1046" y="268"/>
                    <a:pt x="1047" y="268"/>
                    <a:pt x="1048" y="268"/>
                  </a:cubicBezTo>
                  <a:cubicBezTo>
                    <a:pt x="1051" y="268"/>
                    <a:pt x="1053" y="266"/>
                    <a:pt x="1051" y="264"/>
                  </a:cubicBezTo>
                  <a:cubicBezTo>
                    <a:pt x="1049" y="261"/>
                    <a:pt x="1043" y="258"/>
                    <a:pt x="1038" y="257"/>
                  </a:cubicBezTo>
                  <a:cubicBezTo>
                    <a:pt x="1037" y="256"/>
                    <a:pt x="1035" y="256"/>
                    <a:pt x="1034" y="256"/>
                  </a:cubicBezTo>
                  <a:moveTo>
                    <a:pt x="3672" y="254"/>
                  </a:moveTo>
                  <a:cubicBezTo>
                    <a:pt x="3671" y="254"/>
                    <a:pt x="3670" y="254"/>
                    <a:pt x="3669" y="255"/>
                  </a:cubicBezTo>
                  <a:cubicBezTo>
                    <a:pt x="3664" y="256"/>
                    <a:pt x="3660" y="260"/>
                    <a:pt x="3662" y="264"/>
                  </a:cubicBezTo>
                  <a:cubicBezTo>
                    <a:pt x="3663" y="266"/>
                    <a:pt x="3666" y="268"/>
                    <a:pt x="3670" y="268"/>
                  </a:cubicBezTo>
                  <a:cubicBezTo>
                    <a:pt x="3671" y="268"/>
                    <a:pt x="3672" y="268"/>
                    <a:pt x="3673" y="268"/>
                  </a:cubicBezTo>
                  <a:cubicBezTo>
                    <a:pt x="3679" y="266"/>
                    <a:pt x="3682" y="262"/>
                    <a:pt x="3681" y="259"/>
                  </a:cubicBezTo>
                  <a:cubicBezTo>
                    <a:pt x="3680" y="256"/>
                    <a:pt x="3676" y="254"/>
                    <a:pt x="3672" y="254"/>
                  </a:cubicBezTo>
                  <a:moveTo>
                    <a:pt x="1485" y="245"/>
                  </a:moveTo>
                  <a:cubicBezTo>
                    <a:pt x="1484" y="245"/>
                    <a:pt x="1484" y="245"/>
                    <a:pt x="1483" y="246"/>
                  </a:cubicBezTo>
                  <a:cubicBezTo>
                    <a:pt x="1480" y="247"/>
                    <a:pt x="1478" y="250"/>
                    <a:pt x="1480" y="254"/>
                  </a:cubicBezTo>
                  <a:cubicBezTo>
                    <a:pt x="1481" y="257"/>
                    <a:pt x="1484" y="258"/>
                    <a:pt x="1487" y="258"/>
                  </a:cubicBezTo>
                  <a:cubicBezTo>
                    <a:pt x="1488" y="258"/>
                    <a:pt x="1489" y="258"/>
                    <a:pt x="1489" y="258"/>
                  </a:cubicBezTo>
                  <a:cubicBezTo>
                    <a:pt x="1493" y="257"/>
                    <a:pt x="1494" y="254"/>
                    <a:pt x="1493" y="250"/>
                  </a:cubicBezTo>
                  <a:cubicBezTo>
                    <a:pt x="1491" y="247"/>
                    <a:pt x="1488" y="245"/>
                    <a:pt x="1485" y="245"/>
                  </a:cubicBezTo>
                  <a:moveTo>
                    <a:pt x="950" y="237"/>
                  </a:moveTo>
                  <a:cubicBezTo>
                    <a:pt x="947" y="237"/>
                    <a:pt x="945" y="238"/>
                    <a:pt x="946" y="240"/>
                  </a:cubicBezTo>
                  <a:cubicBezTo>
                    <a:pt x="948" y="243"/>
                    <a:pt x="954" y="247"/>
                    <a:pt x="960" y="248"/>
                  </a:cubicBezTo>
                  <a:cubicBezTo>
                    <a:pt x="961" y="249"/>
                    <a:pt x="963" y="249"/>
                    <a:pt x="964" y="249"/>
                  </a:cubicBezTo>
                  <a:cubicBezTo>
                    <a:pt x="967" y="249"/>
                    <a:pt x="969" y="248"/>
                    <a:pt x="967" y="245"/>
                  </a:cubicBezTo>
                  <a:cubicBezTo>
                    <a:pt x="966" y="243"/>
                    <a:pt x="960" y="239"/>
                    <a:pt x="954" y="238"/>
                  </a:cubicBezTo>
                  <a:cubicBezTo>
                    <a:pt x="952" y="237"/>
                    <a:pt x="951" y="237"/>
                    <a:pt x="950" y="237"/>
                  </a:cubicBezTo>
                  <a:moveTo>
                    <a:pt x="3751" y="234"/>
                  </a:moveTo>
                  <a:cubicBezTo>
                    <a:pt x="3750" y="234"/>
                    <a:pt x="3748" y="235"/>
                    <a:pt x="3747" y="235"/>
                  </a:cubicBezTo>
                  <a:cubicBezTo>
                    <a:pt x="3742" y="236"/>
                    <a:pt x="3739" y="240"/>
                    <a:pt x="3740" y="243"/>
                  </a:cubicBezTo>
                  <a:cubicBezTo>
                    <a:pt x="3741" y="246"/>
                    <a:pt x="3745" y="247"/>
                    <a:pt x="3748" y="247"/>
                  </a:cubicBezTo>
                  <a:cubicBezTo>
                    <a:pt x="3750" y="247"/>
                    <a:pt x="3751" y="247"/>
                    <a:pt x="3752" y="247"/>
                  </a:cubicBezTo>
                  <a:cubicBezTo>
                    <a:pt x="3757" y="245"/>
                    <a:pt x="3761" y="242"/>
                    <a:pt x="3759" y="238"/>
                  </a:cubicBezTo>
                  <a:cubicBezTo>
                    <a:pt x="3758" y="236"/>
                    <a:pt x="3755" y="234"/>
                    <a:pt x="3751" y="234"/>
                  </a:cubicBezTo>
                  <a:moveTo>
                    <a:pt x="2590" y="234"/>
                  </a:moveTo>
                  <a:cubicBezTo>
                    <a:pt x="2587" y="234"/>
                    <a:pt x="2585" y="237"/>
                    <a:pt x="2585" y="242"/>
                  </a:cubicBezTo>
                  <a:cubicBezTo>
                    <a:pt x="2585" y="247"/>
                    <a:pt x="2588" y="253"/>
                    <a:pt x="2591" y="255"/>
                  </a:cubicBezTo>
                  <a:cubicBezTo>
                    <a:pt x="2592" y="255"/>
                    <a:pt x="2593" y="255"/>
                    <a:pt x="2593" y="255"/>
                  </a:cubicBezTo>
                  <a:cubicBezTo>
                    <a:pt x="2596" y="255"/>
                    <a:pt x="2598" y="253"/>
                    <a:pt x="2598" y="248"/>
                  </a:cubicBezTo>
                  <a:cubicBezTo>
                    <a:pt x="2599" y="242"/>
                    <a:pt x="2596" y="236"/>
                    <a:pt x="2592" y="235"/>
                  </a:cubicBezTo>
                  <a:cubicBezTo>
                    <a:pt x="2591" y="234"/>
                    <a:pt x="2590" y="234"/>
                    <a:pt x="2590" y="234"/>
                  </a:cubicBezTo>
                  <a:moveTo>
                    <a:pt x="1537" y="230"/>
                  </a:moveTo>
                  <a:cubicBezTo>
                    <a:pt x="1537" y="230"/>
                    <a:pt x="1536" y="230"/>
                    <a:pt x="1535" y="230"/>
                  </a:cubicBezTo>
                  <a:cubicBezTo>
                    <a:pt x="1532" y="231"/>
                    <a:pt x="1530" y="235"/>
                    <a:pt x="1532" y="239"/>
                  </a:cubicBezTo>
                  <a:cubicBezTo>
                    <a:pt x="1533" y="242"/>
                    <a:pt x="1536" y="244"/>
                    <a:pt x="1539" y="244"/>
                  </a:cubicBezTo>
                  <a:cubicBezTo>
                    <a:pt x="1539" y="244"/>
                    <a:pt x="1540" y="244"/>
                    <a:pt x="1541" y="244"/>
                  </a:cubicBezTo>
                  <a:cubicBezTo>
                    <a:pt x="1544" y="243"/>
                    <a:pt x="1546" y="239"/>
                    <a:pt x="1544" y="235"/>
                  </a:cubicBezTo>
                  <a:cubicBezTo>
                    <a:pt x="1543" y="232"/>
                    <a:pt x="1540" y="230"/>
                    <a:pt x="1537" y="230"/>
                  </a:cubicBezTo>
                  <a:moveTo>
                    <a:pt x="862" y="215"/>
                  </a:moveTo>
                  <a:cubicBezTo>
                    <a:pt x="859" y="215"/>
                    <a:pt x="858" y="216"/>
                    <a:pt x="859" y="218"/>
                  </a:cubicBezTo>
                  <a:cubicBezTo>
                    <a:pt x="860" y="221"/>
                    <a:pt x="866" y="224"/>
                    <a:pt x="872" y="226"/>
                  </a:cubicBezTo>
                  <a:cubicBezTo>
                    <a:pt x="873" y="226"/>
                    <a:pt x="875" y="227"/>
                    <a:pt x="876" y="227"/>
                  </a:cubicBezTo>
                  <a:cubicBezTo>
                    <a:pt x="879" y="227"/>
                    <a:pt x="881" y="225"/>
                    <a:pt x="880" y="223"/>
                  </a:cubicBezTo>
                  <a:cubicBezTo>
                    <a:pt x="879" y="221"/>
                    <a:pt x="873" y="217"/>
                    <a:pt x="867" y="215"/>
                  </a:cubicBezTo>
                  <a:cubicBezTo>
                    <a:pt x="865" y="215"/>
                    <a:pt x="863" y="215"/>
                    <a:pt x="862" y="215"/>
                  </a:cubicBezTo>
                  <a:moveTo>
                    <a:pt x="3828" y="214"/>
                  </a:moveTo>
                  <a:cubicBezTo>
                    <a:pt x="3827" y="214"/>
                    <a:pt x="3826" y="214"/>
                    <a:pt x="3824" y="215"/>
                  </a:cubicBezTo>
                  <a:cubicBezTo>
                    <a:pt x="3819" y="216"/>
                    <a:pt x="3816" y="219"/>
                    <a:pt x="3818" y="223"/>
                  </a:cubicBezTo>
                  <a:cubicBezTo>
                    <a:pt x="3819" y="225"/>
                    <a:pt x="3822" y="226"/>
                    <a:pt x="3826" y="226"/>
                  </a:cubicBezTo>
                  <a:cubicBezTo>
                    <a:pt x="3827" y="226"/>
                    <a:pt x="3829" y="226"/>
                    <a:pt x="3830" y="225"/>
                  </a:cubicBezTo>
                  <a:cubicBezTo>
                    <a:pt x="3835" y="224"/>
                    <a:pt x="3838" y="220"/>
                    <a:pt x="3836" y="217"/>
                  </a:cubicBezTo>
                  <a:cubicBezTo>
                    <a:pt x="3835" y="215"/>
                    <a:pt x="3832" y="214"/>
                    <a:pt x="3828" y="214"/>
                  </a:cubicBezTo>
                  <a:moveTo>
                    <a:pt x="1589" y="213"/>
                  </a:moveTo>
                  <a:cubicBezTo>
                    <a:pt x="1588" y="213"/>
                    <a:pt x="1588" y="213"/>
                    <a:pt x="1587" y="214"/>
                  </a:cubicBezTo>
                  <a:cubicBezTo>
                    <a:pt x="1584" y="215"/>
                    <a:pt x="1582" y="219"/>
                    <a:pt x="1583" y="223"/>
                  </a:cubicBezTo>
                  <a:cubicBezTo>
                    <a:pt x="1584" y="226"/>
                    <a:pt x="1587" y="228"/>
                    <a:pt x="1590" y="228"/>
                  </a:cubicBezTo>
                  <a:cubicBezTo>
                    <a:pt x="1590" y="228"/>
                    <a:pt x="1591" y="228"/>
                    <a:pt x="1591" y="228"/>
                  </a:cubicBezTo>
                  <a:cubicBezTo>
                    <a:pt x="1595" y="226"/>
                    <a:pt x="1597" y="222"/>
                    <a:pt x="1595" y="219"/>
                  </a:cubicBezTo>
                  <a:cubicBezTo>
                    <a:pt x="1594" y="215"/>
                    <a:pt x="1592" y="213"/>
                    <a:pt x="1589" y="213"/>
                  </a:cubicBezTo>
                  <a:moveTo>
                    <a:pt x="2534" y="209"/>
                  </a:moveTo>
                  <a:cubicBezTo>
                    <a:pt x="2531" y="209"/>
                    <a:pt x="2529" y="212"/>
                    <a:pt x="2529" y="216"/>
                  </a:cubicBezTo>
                  <a:cubicBezTo>
                    <a:pt x="2529" y="222"/>
                    <a:pt x="2532" y="228"/>
                    <a:pt x="2535" y="229"/>
                  </a:cubicBezTo>
                  <a:cubicBezTo>
                    <a:pt x="2536" y="230"/>
                    <a:pt x="2537" y="230"/>
                    <a:pt x="2537" y="230"/>
                  </a:cubicBezTo>
                  <a:cubicBezTo>
                    <a:pt x="2540" y="230"/>
                    <a:pt x="2542" y="227"/>
                    <a:pt x="2543" y="222"/>
                  </a:cubicBezTo>
                  <a:cubicBezTo>
                    <a:pt x="2543" y="217"/>
                    <a:pt x="2540" y="211"/>
                    <a:pt x="2536" y="209"/>
                  </a:cubicBezTo>
                  <a:cubicBezTo>
                    <a:pt x="2536" y="209"/>
                    <a:pt x="2535" y="209"/>
                    <a:pt x="2534" y="209"/>
                  </a:cubicBezTo>
                  <a:moveTo>
                    <a:pt x="1640" y="196"/>
                  </a:moveTo>
                  <a:cubicBezTo>
                    <a:pt x="1639" y="196"/>
                    <a:pt x="1639" y="196"/>
                    <a:pt x="1638" y="196"/>
                  </a:cubicBezTo>
                  <a:cubicBezTo>
                    <a:pt x="1635" y="197"/>
                    <a:pt x="1633" y="201"/>
                    <a:pt x="1634" y="205"/>
                  </a:cubicBezTo>
                  <a:cubicBezTo>
                    <a:pt x="1635" y="209"/>
                    <a:pt x="1637" y="211"/>
                    <a:pt x="1640" y="211"/>
                  </a:cubicBezTo>
                  <a:cubicBezTo>
                    <a:pt x="1640" y="211"/>
                    <a:pt x="1641" y="211"/>
                    <a:pt x="1641" y="211"/>
                  </a:cubicBezTo>
                  <a:cubicBezTo>
                    <a:pt x="1645" y="210"/>
                    <a:pt x="1647" y="205"/>
                    <a:pt x="1646" y="201"/>
                  </a:cubicBezTo>
                  <a:cubicBezTo>
                    <a:pt x="1645" y="198"/>
                    <a:pt x="1643" y="196"/>
                    <a:pt x="1640" y="196"/>
                  </a:cubicBezTo>
                  <a:moveTo>
                    <a:pt x="3904" y="193"/>
                  </a:moveTo>
                  <a:cubicBezTo>
                    <a:pt x="3903" y="193"/>
                    <a:pt x="3901" y="194"/>
                    <a:pt x="3900" y="194"/>
                  </a:cubicBezTo>
                  <a:cubicBezTo>
                    <a:pt x="3895" y="195"/>
                    <a:pt x="3892" y="199"/>
                    <a:pt x="3894" y="202"/>
                  </a:cubicBezTo>
                  <a:cubicBezTo>
                    <a:pt x="3895" y="204"/>
                    <a:pt x="3898" y="205"/>
                    <a:pt x="3902" y="205"/>
                  </a:cubicBezTo>
                  <a:cubicBezTo>
                    <a:pt x="3903" y="205"/>
                    <a:pt x="3905" y="205"/>
                    <a:pt x="3906" y="204"/>
                  </a:cubicBezTo>
                  <a:cubicBezTo>
                    <a:pt x="3911" y="203"/>
                    <a:pt x="3914" y="199"/>
                    <a:pt x="3912" y="197"/>
                  </a:cubicBezTo>
                  <a:cubicBezTo>
                    <a:pt x="3911" y="195"/>
                    <a:pt x="3908" y="193"/>
                    <a:pt x="3904" y="193"/>
                  </a:cubicBezTo>
                  <a:moveTo>
                    <a:pt x="772" y="190"/>
                  </a:moveTo>
                  <a:cubicBezTo>
                    <a:pt x="769" y="190"/>
                    <a:pt x="768" y="191"/>
                    <a:pt x="768" y="193"/>
                  </a:cubicBezTo>
                  <a:cubicBezTo>
                    <a:pt x="769" y="196"/>
                    <a:pt x="775" y="199"/>
                    <a:pt x="781" y="201"/>
                  </a:cubicBezTo>
                  <a:cubicBezTo>
                    <a:pt x="783" y="202"/>
                    <a:pt x="785" y="202"/>
                    <a:pt x="786" y="202"/>
                  </a:cubicBezTo>
                  <a:cubicBezTo>
                    <a:pt x="789" y="202"/>
                    <a:pt x="791" y="201"/>
                    <a:pt x="790" y="199"/>
                  </a:cubicBezTo>
                  <a:cubicBezTo>
                    <a:pt x="789" y="196"/>
                    <a:pt x="784" y="192"/>
                    <a:pt x="778" y="191"/>
                  </a:cubicBezTo>
                  <a:cubicBezTo>
                    <a:pt x="776" y="190"/>
                    <a:pt x="774" y="190"/>
                    <a:pt x="772" y="190"/>
                  </a:cubicBezTo>
                  <a:moveTo>
                    <a:pt x="2478" y="184"/>
                  </a:moveTo>
                  <a:cubicBezTo>
                    <a:pt x="2476" y="184"/>
                    <a:pt x="2473" y="187"/>
                    <a:pt x="2473" y="191"/>
                  </a:cubicBezTo>
                  <a:cubicBezTo>
                    <a:pt x="2473" y="197"/>
                    <a:pt x="2475" y="203"/>
                    <a:pt x="2479" y="204"/>
                  </a:cubicBezTo>
                  <a:cubicBezTo>
                    <a:pt x="2480" y="205"/>
                    <a:pt x="2480" y="205"/>
                    <a:pt x="2481" y="205"/>
                  </a:cubicBezTo>
                  <a:cubicBezTo>
                    <a:pt x="2484" y="205"/>
                    <a:pt x="2486" y="202"/>
                    <a:pt x="2487" y="197"/>
                  </a:cubicBezTo>
                  <a:cubicBezTo>
                    <a:pt x="2487" y="192"/>
                    <a:pt x="2484" y="186"/>
                    <a:pt x="2480" y="184"/>
                  </a:cubicBezTo>
                  <a:cubicBezTo>
                    <a:pt x="2480" y="184"/>
                    <a:pt x="2479" y="184"/>
                    <a:pt x="2478" y="184"/>
                  </a:cubicBezTo>
                  <a:moveTo>
                    <a:pt x="1691" y="178"/>
                  </a:moveTo>
                  <a:cubicBezTo>
                    <a:pt x="1690" y="178"/>
                    <a:pt x="1690" y="178"/>
                    <a:pt x="1689" y="178"/>
                  </a:cubicBezTo>
                  <a:cubicBezTo>
                    <a:pt x="1686" y="179"/>
                    <a:pt x="1683" y="184"/>
                    <a:pt x="1684" y="188"/>
                  </a:cubicBezTo>
                  <a:cubicBezTo>
                    <a:pt x="1685" y="191"/>
                    <a:pt x="1687" y="194"/>
                    <a:pt x="1690" y="194"/>
                  </a:cubicBezTo>
                  <a:cubicBezTo>
                    <a:pt x="1690" y="194"/>
                    <a:pt x="1691" y="194"/>
                    <a:pt x="1691" y="193"/>
                  </a:cubicBezTo>
                  <a:cubicBezTo>
                    <a:pt x="1695" y="192"/>
                    <a:pt x="1697" y="188"/>
                    <a:pt x="1696" y="184"/>
                  </a:cubicBezTo>
                  <a:cubicBezTo>
                    <a:pt x="1696" y="180"/>
                    <a:pt x="1693" y="178"/>
                    <a:pt x="1691" y="178"/>
                  </a:cubicBezTo>
                  <a:moveTo>
                    <a:pt x="3978" y="173"/>
                  </a:moveTo>
                  <a:cubicBezTo>
                    <a:pt x="3976" y="173"/>
                    <a:pt x="3975" y="173"/>
                    <a:pt x="3973" y="174"/>
                  </a:cubicBezTo>
                  <a:cubicBezTo>
                    <a:pt x="3969" y="175"/>
                    <a:pt x="3966" y="178"/>
                    <a:pt x="3968" y="181"/>
                  </a:cubicBezTo>
                  <a:cubicBezTo>
                    <a:pt x="3969" y="183"/>
                    <a:pt x="3972" y="184"/>
                    <a:pt x="3976" y="184"/>
                  </a:cubicBezTo>
                  <a:cubicBezTo>
                    <a:pt x="3977" y="184"/>
                    <a:pt x="3979" y="184"/>
                    <a:pt x="3980" y="184"/>
                  </a:cubicBezTo>
                  <a:cubicBezTo>
                    <a:pt x="3985" y="182"/>
                    <a:pt x="3987" y="179"/>
                    <a:pt x="3985" y="176"/>
                  </a:cubicBezTo>
                  <a:cubicBezTo>
                    <a:pt x="3984" y="174"/>
                    <a:pt x="3981" y="173"/>
                    <a:pt x="3978" y="173"/>
                  </a:cubicBezTo>
                  <a:moveTo>
                    <a:pt x="681" y="164"/>
                  </a:moveTo>
                  <a:cubicBezTo>
                    <a:pt x="678" y="164"/>
                    <a:pt x="676" y="165"/>
                    <a:pt x="677" y="167"/>
                  </a:cubicBezTo>
                  <a:cubicBezTo>
                    <a:pt x="677" y="170"/>
                    <a:pt x="683" y="174"/>
                    <a:pt x="689" y="175"/>
                  </a:cubicBezTo>
                  <a:cubicBezTo>
                    <a:pt x="691" y="176"/>
                    <a:pt x="693" y="176"/>
                    <a:pt x="695" y="176"/>
                  </a:cubicBezTo>
                  <a:cubicBezTo>
                    <a:pt x="698" y="176"/>
                    <a:pt x="700" y="175"/>
                    <a:pt x="699" y="173"/>
                  </a:cubicBezTo>
                  <a:cubicBezTo>
                    <a:pt x="698" y="171"/>
                    <a:pt x="693" y="167"/>
                    <a:pt x="687" y="165"/>
                  </a:cubicBezTo>
                  <a:cubicBezTo>
                    <a:pt x="685" y="165"/>
                    <a:pt x="683" y="164"/>
                    <a:pt x="681" y="164"/>
                  </a:cubicBezTo>
                  <a:moveTo>
                    <a:pt x="1741" y="160"/>
                  </a:moveTo>
                  <a:cubicBezTo>
                    <a:pt x="1741" y="160"/>
                    <a:pt x="1740" y="160"/>
                    <a:pt x="1740" y="161"/>
                  </a:cubicBezTo>
                  <a:cubicBezTo>
                    <a:pt x="1736" y="162"/>
                    <a:pt x="1734" y="166"/>
                    <a:pt x="1735" y="171"/>
                  </a:cubicBezTo>
                  <a:cubicBezTo>
                    <a:pt x="1735" y="174"/>
                    <a:pt x="1737" y="177"/>
                    <a:pt x="1740" y="177"/>
                  </a:cubicBezTo>
                  <a:cubicBezTo>
                    <a:pt x="1740" y="177"/>
                    <a:pt x="1741" y="177"/>
                    <a:pt x="1741" y="177"/>
                  </a:cubicBezTo>
                  <a:cubicBezTo>
                    <a:pt x="1745" y="175"/>
                    <a:pt x="1747" y="171"/>
                    <a:pt x="1747" y="166"/>
                  </a:cubicBezTo>
                  <a:cubicBezTo>
                    <a:pt x="1746" y="163"/>
                    <a:pt x="1744" y="160"/>
                    <a:pt x="1741" y="160"/>
                  </a:cubicBezTo>
                  <a:moveTo>
                    <a:pt x="2422" y="160"/>
                  </a:moveTo>
                  <a:cubicBezTo>
                    <a:pt x="2419" y="160"/>
                    <a:pt x="2417" y="163"/>
                    <a:pt x="2416" y="168"/>
                  </a:cubicBezTo>
                  <a:cubicBezTo>
                    <a:pt x="2416" y="173"/>
                    <a:pt x="2419" y="179"/>
                    <a:pt x="2423" y="180"/>
                  </a:cubicBezTo>
                  <a:cubicBezTo>
                    <a:pt x="2423" y="181"/>
                    <a:pt x="2424" y="181"/>
                    <a:pt x="2424" y="181"/>
                  </a:cubicBezTo>
                  <a:cubicBezTo>
                    <a:pt x="2427" y="181"/>
                    <a:pt x="2430" y="178"/>
                    <a:pt x="2430" y="173"/>
                  </a:cubicBezTo>
                  <a:cubicBezTo>
                    <a:pt x="2431" y="168"/>
                    <a:pt x="2428" y="162"/>
                    <a:pt x="2424" y="161"/>
                  </a:cubicBezTo>
                  <a:cubicBezTo>
                    <a:pt x="2424" y="160"/>
                    <a:pt x="2423" y="160"/>
                    <a:pt x="2422" y="160"/>
                  </a:cubicBezTo>
                  <a:moveTo>
                    <a:pt x="4048" y="153"/>
                  </a:moveTo>
                  <a:cubicBezTo>
                    <a:pt x="4047" y="153"/>
                    <a:pt x="4046" y="153"/>
                    <a:pt x="4044" y="154"/>
                  </a:cubicBezTo>
                  <a:cubicBezTo>
                    <a:pt x="4040" y="155"/>
                    <a:pt x="4037" y="158"/>
                    <a:pt x="4039" y="161"/>
                  </a:cubicBezTo>
                  <a:cubicBezTo>
                    <a:pt x="4041" y="163"/>
                    <a:pt x="4044" y="164"/>
                    <a:pt x="4047" y="164"/>
                  </a:cubicBezTo>
                  <a:cubicBezTo>
                    <a:pt x="4049" y="164"/>
                    <a:pt x="4050" y="164"/>
                    <a:pt x="4051" y="164"/>
                  </a:cubicBezTo>
                  <a:cubicBezTo>
                    <a:pt x="4056" y="162"/>
                    <a:pt x="4058" y="159"/>
                    <a:pt x="4056" y="156"/>
                  </a:cubicBezTo>
                  <a:cubicBezTo>
                    <a:pt x="4055" y="154"/>
                    <a:pt x="4052" y="153"/>
                    <a:pt x="4048" y="153"/>
                  </a:cubicBezTo>
                  <a:moveTo>
                    <a:pt x="1793" y="143"/>
                  </a:moveTo>
                  <a:cubicBezTo>
                    <a:pt x="1792" y="143"/>
                    <a:pt x="1792" y="143"/>
                    <a:pt x="1791" y="144"/>
                  </a:cubicBezTo>
                  <a:cubicBezTo>
                    <a:pt x="1788" y="145"/>
                    <a:pt x="1785" y="149"/>
                    <a:pt x="1785" y="154"/>
                  </a:cubicBezTo>
                  <a:cubicBezTo>
                    <a:pt x="1786" y="158"/>
                    <a:pt x="1788" y="160"/>
                    <a:pt x="1791" y="160"/>
                  </a:cubicBezTo>
                  <a:cubicBezTo>
                    <a:pt x="1791" y="160"/>
                    <a:pt x="1791" y="160"/>
                    <a:pt x="1792" y="160"/>
                  </a:cubicBezTo>
                  <a:cubicBezTo>
                    <a:pt x="1795" y="159"/>
                    <a:pt x="1798" y="155"/>
                    <a:pt x="1798" y="150"/>
                  </a:cubicBezTo>
                  <a:cubicBezTo>
                    <a:pt x="1798" y="146"/>
                    <a:pt x="1796" y="143"/>
                    <a:pt x="1793" y="143"/>
                  </a:cubicBezTo>
                  <a:moveTo>
                    <a:pt x="590" y="139"/>
                  </a:moveTo>
                  <a:cubicBezTo>
                    <a:pt x="587" y="139"/>
                    <a:pt x="585" y="140"/>
                    <a:pt x="585" y="141"/>
                  </a:cubicBezTo>
                  <a:cubicBezTo>
                    <a:pt x="585" y="144"/>
                    <a:pt x="590" y="148"/>
                    <a:pt x="596" y="150"/>
                  </a:cubicBezTo>
                  <a:cubicBezTo>
                    <a:pt x="599" y="150"/>
                    <a:pt x="601" y="150"/>
                    <a:pt x="602" y="150"/>
                  </a:cubicBezTo>
                  <a:cubicBezTo>
                    <a:pt x="605" y="150"/>
                    <a:pt x="607" y="149"/>
                    <a:pt x="607" y="148"/>
                  </a:cubicBezTo>
                  <a:cubicBezTo>
                    <a:pt x="607" y="145"/>
                    <a:pt x="602" y="141"/>
                    <a:pt x="595" y="139"/>
                  </a:cubicBezTo>
                  <a:cubicBezTo>
                    <a:pt x="593" y="139"/>
                    <a:pt x="591" y="139"/>
                    <a:pt x="590" y="139"/>
                  </a:cubicBezTo>
                  <a:moveTo>
                    <a:pt x="2366" y="139"/>
                  </a:moveTo>
                  <a:cubicBezTo>
                    <a:pt x="2362" y="139"/>
                    <a:pt x="2360" y="142"/>
                    <a:pt x="2359" y="146"/>
                  </a:cubicBezTo>
                  <a:cubicBezTo>
                    <a:pt x="2359" y="151"/>
                    <a:pt x="2361" y="157"/>
                    <a:pt x="2365" y="158"/>
                  </a:cubicBezTo>
                  <a:cubicBezTo>
                    <a:pt x="2366" y="159"/>
                    <a:pt x="2366" y="159"/>
                    <a:pt x="2367" y="159"/>
                  </a:cubicBezTo>
                  <a:cubicBezTo>
                    <a:pt x="2370" y="159"/>
                    <a:pt x="2373" y="156"/>
                    <a:pt x="2373" y="151"/>
                  </a:cubicBezTo>
                  <a:cubicBezTo>
                    <a:pt x="2374" y="146"/>
                    <a:pt x="2371" y="140"/>
                    <a:pt x="2367" y="139"/>
                  </a:cubicBezTo>
                  <a:cubicBezTo>
                    <a:pt x="2367" y="139"/>
                    <a:pt x="2366" y="139"/>
                    <a:pt x="2366" y="139"/>
                  </a:cubicBezTo>
                  <a:moveTo>
                    <a:pt x="4116" y="134"/>
                  </a:moveTo>
                  <a:cubicBezTo>
                    <a:pt x="4114" y="134"/>
                    <a:pt x="4113" y="135"/>
                    <a:pt x="4112" y="135"/>
                  </a:cubicBezTo>
                  <a:cubicBezTo>
                    <a:pt x="4108" y="136"/>
                    <a:pt x="4106" y="139"/>
                    <a:pt x="4108" y="142"/>
                  </a:cubicBezTo>
                  <a:cubicBezTo>
                    <a:pt x="4109" y="144"/>
                    <a:pt x="4113" y="145"/>
                    <a:pt x="4116" y="145"/>
                  </a:cubicBezTo>
                  <a:cubicBezTo>
                    <a:pt x="4117" y="145"/>
                    <a:pt x="4118" y="145"/>
                    <a:pt x="4120" y="145"/>
                  </a:cubicBezTo>
                  <a:cubicBezTo>
                    <a:pt x="4124" y="144"/>
                    <a:pt x="4126" y="140"/>
                    <a:pt x="4124" y="138"/>
                  </a:cubicBezTo>
                  <a:cubicBezTo>
                    <a:pt x="4122" y="136"/>
                    <a:pt x="4119" y="134"/>
                    <a:pt x="4116" y="134"/>
                  </a:cubicBezTo>
                  <a:moveTo>
                    <a:pt x="1845" y="128"/>
                  </a:moveTo>
                  <a:cubicBezTo>
                    <a:pt x="1844" y="128"/>
                    <a:pt x="1844" y="128"/>
                    <a:pt x="1843" y="128"/>
                  </a:cubicBezTo>
                  <a:cubicBezTo>
                    <a:pt x="1840" y="129"/>
                    <a:pt x="1837" y="134"/>
                    <a:pt x="1837" y="138"/>
                  </a:cubicBezTo>
                  <a:cubicBezTo>
                    <a:pt x="1837" y="142"/>
                    <a:pt x="1839" y="145"/>
                    <a:pt x="1842" y="145"/>
                  </a:cubicBezTo>
                  <a:cubicBezTo>
                    <a:pt x="1842" y="145"/>
                    <a:pt x="1843" y="145"/>
                    <a:pt x="1843" y="145"/>
                  </a:cubicBezTo>
                  <a:cubicBezTo>
                    <a:pt x="1847" y="144"/>
                    <a:pt x="1850" y="140"/>
                    <a:pt x="1850" y="135"/>
                  </a:cubicBezTo>
                  <a:cubicBezTo>
                    <a:pt x="1850" y="131"/>
                    <a:pt x="1848" y="128"/>
                    <a:pt x="1845" y="128"/>
                  </a:cubicBezTo>
                  <a:moveTo>
                    <a:pt x="2308" y="120"/>
                  </a:moveTo>
                  <a:cubicBezTo>
                    <a:pt x="2305" y="120"/>
                    <a:pt x="2302" y="123"/>
                    <a:pt x="2301" y="127"/>
                  </a:cubicBezTo>
                  <a:cubicBezTo>
                    <a:pt x="2300" y="133"/>
                    <a:pt x="2303" y="138"/>
                    <a:pt x="2307" y="139"/>
                  </a:cubicBezTo>
                  <a:cubicBezTo>
                    <a:pt x="2308" y="139"/>
                    <a:pt x="2308" y="139"/>
                    <a:pt x="2309" y="139"/>
                  </a:cubicBezTo>
                  <a:cubicBezTo>
                    <a:pt x="2312" y="139"/>
                    <a:pt x="2315" y="136"/>
                    <a:pt x="2315" y="132"/>
                  </a:cubicBezTo>
                  <a:cubicBezTo>
                    <a:pt x="2316" y="126"/>
                    <a:pt x="2313" y="121"/>
                    <a:pt x="2309" y="120"/>
                  </a:cubicBezTo>
                  <a:cubicBezTo>
                    <a:pt x="2309" y="120"/>
                    <a:pt x="2308" y="120"/>
                    <a:pt x="2308" y="120"/>
                  </a:cubicBezTo>
                  <a:moveTo>
                    <a:pt x="4179" y="117"/>
                  </a:moveTo>
                  <a:cubicBezTo>
                    <a:pt x="4178" y="117"/>
                    <a:pt x="4177" y="117"/>
                    <a:pt x="4176" y="117"/>
                  </a:cubicBezTo>
                  <a:cubicBezTo>
                    <a:pt x="4172" y="118"/>
                    <a:pt x="4170" y="121"/>
                    <a:pt x="4172" y="124"/>
                  </a:cubicBezTo>
                  <a:cubicBezTo>
                    <a:pt x="4174" y="127"/>
                    <a:pt x="4178" y="128"/>
                    <a:pt x="4181" y="128"/>
                  </a:cubicBezTo>
                  <a:cubicBezTo>
                    <a:pt x="4182" y="128"/>
                    <a:pt x="4183" y="128"/>
                    <a:pt x="4184" y="128"/>
                  </a:cubicBezTo>
                  <a:cubicBezTo>
                    <a:pt x="4188" y="127"/>
                    <a:pt x="4190" y="123"/>
                    <a:pt x="4187" y="120"/>
                  </a:cubicBezTo>
                  <a:cubicBezTo>
                    <a:pt x="4186" y="118"/>
                    <a:pt x="4182" y="117"/>
                    <a:pt x="4179" y="117"/>
                  </a:cubicBezTo>
                  <a:moveTo>
                    <a:pt x="499" y="114"/>
                  </a:moveTo>
                  <a:cubicBezTo>
                    <a:pt x="496" y="114"/>
                    <a:pt x="493" y="115"/>
                    <a:pt x="493" y="117"/>
                  </a:cubicBezTo>
                  <a:cubicBezTo>
                    <a:pt x="493" y="120"/>
                    <a:pt x="498" y="123"/>
                    <a:pt x="504" y="125"/>
                  </a:cubicBezTo>
                  <a:cubicBezTo>
                    <a:pt x="506" y="125"/>
                    <a:pt x="508" y="126"/>
                    <a:pt x="510" y="126"/>
                  </a:cubicBezTo>
                  <a:cubicBezTo>
                    <a:pt x="513" y="126"/>
                    <a:pt x="515" y="125"/>
                    <a:pt x="515" y="123"/>
                  </a:cubicBezTo>
                  <a:cubicBezTo>
                    <a:pt x="515" y="120"/>
                    <a:pt x="510" y="116"/>
                    <a:pt x="504" y="115"/>
                  </a:cubicBezTo>
                  <a:cubicBezTo>
                    <a:pt x="502" y="114"/>
                    <a:pt x="501" y="114"/>
                    <a:pt x="499" y="114"/>
                  </a:cubicBezTo>
                  <a:moveTo>
                    <a:pt x="1898" y="114"/>
                  </a:moveTo>
                  <a:cubicBezTo>
                    <a:pt x="1897" y="114"/>
                    <a:pt x="1897" y="114"/>
                    <a:pt x="1897" y="114"/>
                  </a:cubicBezTo>
                  <a:cubicBezTo>
                    <a:pt x="1893" y="115"/>
                    <a:pt x="1890" y="120"/>
                    <a:pt x="1890" y="124"/>
                  </a:cubicBezTo>
                  <a:cubicBezTo>
                    <a:pt x="1889" y="129"/>
                    <a:pt x="1891" y="132"/>
                    <a:pt x="1894" y="132"/>
                  </a:cubicBezTo>
                  <a:cubicBezTo>
                    <a:pt x="1895" y="132"/>
                    <a:pt x="1895" y="132"/>
                    <a:pt x="1896" y="132"/>
                  </a:cubicBezTo>
                  <a:cubicBezTo>
                    <a:pt x="1899" y="131"/>
                    <a:pt x="1902" y="126"/>
                    <a:pt x="1903" y="121"/>
                  </a:cubicBezTo>
                  <a:cubicBezTo>
                    <a:pt x="1903" y="117"/>
                    <a:pt x="1901" y="114"/>
                    <a:pt x="1898" y="114"/>
                  </a:cubicBezTo>
                  <a:moveTo>
                    <a:pt x="2249" y="104"/>
                  </a:moveTo>
                  <a:cubicBezTo>
                    <a:pt x="2246" y="104"/>
                    <a:pt x="2242" y="108"/>
                    <a:pt x="2242" y="113"/>
                  </a:cubicBezTo>
                  <a:cubicBezTo>
                    <a:pt x="2241" y="118"/>
                    <a:pt x="2244" y="123"/>
                    <a:pt x="2248" y="124"/>
                  </a:cubicBezTo>
                  <a:cubicBezTo>
                    <a:pt x="2248" y="124"/>
                    <a:pt x="2248" y="124"/>
                    <a:pt x="2249" y="124"/>
                  </a:cubicBezTo>
                  <a:cubicBezTo>
                    <a:pt x="2252" y="124"/>
                    <a:pt x="2256" y="121"/>
                    <a:pt x="2256" y="116"/>
                  </a:cubicBezTo>
                  <a:cubicBezTo>
                    <a:pt x="2257" y="110"/>
                    <a:pt x="2254" y="105"/>
                    <a:pt x="2250" y="105"/>
                  </a:cubicBezTo>
                  <a:cubicBezTo>
                    <a:pt x="2250" y="104"/>
                    <a:pt x="2249" y="104"/>
                    <a:pt x="2249" y="104"/>
                  </a:cubicBezTo>
                  <a:moveTo>
                    <a:pt x="1952" y="102"/>
                  </a:moveTo>
                  <a:cubicBezTo>
                    <a:pt x="1952" y="102"/>
                    <a:pt x="1951" y="102"/>
                    <a:pt x="1951" y="103"/>
                  </a:cubicBezTo>
                  <a:cubicBezTo>
                    <a:pt x="1947" y="103"/>
                    <a:pt x="1944" y="108"/>
                    <a:pt x="1944" y="113"/>
                  </a:cubicBezTo>
                  <a:cubicBezTo>
                    <a:pt x="1943" y="117"/>
                    <a:pt x="1945" y="121"/>
                    <a:pt x="1948" y="121"/>
                  </a:cubicBezTo>
                  <a:cubicBezTo>
                    <a:pt x="1949" y="121"/>
                    <a:pt x="1949" y="121"/>
                    <a:pt x="1949" y="121"/>
                  </a:cubicBezTo>
                  <a:cubicBezTo>
                    <a:pt x="1953" y="120"/>
                    <a:pt x="1956" y="115"/>
                    <a:pt x="1957" y="110"/>
                  </a:cubicBezTo>
                  <a:cubicBezTo>
                    <a:pt x="1957" y="106"/>
                    <a:pt x="1955" y="102"/>
                    <a:pt x="1952" y="102"/>
                  </a:cubicBezTo>
                  <a:moveTo>
                    <a:pt x="4239" y="100"/>
                  </a:moveTo>
                  <a:cubicBezTo>
                    <a:pt x="4238" y="100"/>
                    <a:pt x="4237" y="100"/>
                    <a:pt x="4236" y="101"/>
                  </a:cubicBezTo>
                  <a:cubicBezTo>
                    <a:pt x="4232" y="102"/>
                    <a:pt x="4231" y="105"/>
                    <a:pt x="4233" y="108"/>
                  </a:cubicBezTo>
                  <a:cubicBezTo>
                    <a:pt x="4235" y="111"/>
                    <a:pt x="4239" y="113"/>
                    <a:pt x="4242" y="113"/>
                  </a:cubicBezTo>
                  <a:cubicBezTo>
                    <a:pt x="4243" y="113"/>
                    <a:pt x="4244" y="113"/>
                    <a:pt x="4245" y="112"/>
                  </a:cubicBezTo>
                  <a:cubicBezTo>
                    <a:pt x="4249" y="111"/>
                    <a:pt x="4250" y="108"/>
                    <a:pt x="4248" y="105"/>
                  </a:cubicBezTo>
                  <a:cubicBezTo>
                    <a:pt x="4246" y="102"/>
                    <a:pt x="4242" y="100"/>
                    <a:pt x="4239" y="100"/>
                  </a:cubicBezTo>
                  <a:moveTo>
                    <a:pt x="2008" y="94"/>
                  </a:moveTo>
                  <a:cubicBezTo>
                    <a:pt x="2008" y="94"/>
                    <a:pt x="2008" y="94"/>
                    <a:pt x="2007" y="94"/>
                  </a:cubicBezTo>
                  <a:cubicBezTo>
                    <a:pt x="2003" y="94"/>
                    <a:pt x="2000" y="99"/>
                    <a:pt x="1999" y="104"/>
                  </a:cubicBezTo>
                  <a:cubicBezTo>
                    <a:pt x="1999" y="109"/>
                    <a:pt x="2001" y="113"/>
                    <a:pt x="2004" y="113"/>
                  </a:cubicBezTo>
                  <a:cubicBezTo>
                    <a:pt x="2005" y="113"/>
                    <a:pt x="2005" y="113"/>
                    <a:pt x="2005" y="113"/>
                  </a:cubicBezTo>
                  <a:cubicBezTo>
                    <a:pt x="2009" y="112"/>
                    <a:pt x="2012" y="107"/>
                    <a:pt x="2013" y="102"/>
                  </a:cubicBezTo>
                  <a:cubicBezTo>
                    <a:pt x="2014" y="97"/>
                    <a:pt x="2011" y="94"/>
                    <a:pt x="2008" y="94"/>
                  </a:cubicBezTo>
                  <a:moveTo>
                    <a:pt x="2189" y="94"/>
                  </a:moveTo>
                  <a:cubicBezTo>
                    <a:pt x="2185" y="94"/>
                    <a:pt x="2181" y="97"/>
                    <a:pt x="2181" y="102"/>
                  </a:cubicBezTo>
                  <a:cubicBezTo>
                    <a:pt x="2180" y="107"/>
                    <a:pt x="2183" y="112"/>
                    <a:pt x="2187" y="113"/>
                  </a:cubicBezTo>
                  <a:cubicBezTo>
                    <a:pt x="2187" y="113"/>
                    <a:pt x="2187" y="113"/>
                    <a:pt x="2188" y="113"/>
                  </a:cubicBezTo>
                  <a:cubicBezTo>
                    <a:pt x="2191" y="113"/>
                    <a:pt x="2195" y="109"/>
                    <a:pt x="2196" y="104"/>
                  </a:cubicBezTo>
                  <a:cubicBezTo>
                    <a:pt x="2196" y="99"/>
                    <a:pt x="2194" y="94"/>
                    <a:pt x="2190" y="94"/>
                  </a:cubicBezTo>
                  <a:cubicBezTo>
                    <a:pt x="2189" y="94"/>
                    <a:pt x="2189" y="94"/>
                    <a:pt x="2189" y="94"/>
                  </a:cubicBezTo>
                  <a:moveTo>
                    <a:pt x="410" y="92"/>
                  </a:moveTo>
                  <a:cubicBezTo>
                    <a:pt x="406" y="92"/>
                    <a:pt x="403" y="93"/>
                    <a:pt x="403" y="95"/>
                  </a:cubicBezTo>
                  <a:cubicBezTo>
                    <a:pt x="403" y="98"/>
                    <a:pt x="407" y="101"/>
                    <a:pt x="413" y="102"/>
                  </a:cubicBezTo>
                  <a:cubicBezTo>
                    <a:pt x="415" y="103"/>
                    <a:pt x="417" y="103"/>
                    <a:pt x="418" y="103"/>
                  </a:cubicBezTo>
                  <a:cubicBezTo>
                    <a:pt x="422" y="103"/>
                    <a:pt x="424" y="102"/>
                    <a:pt x="425" y="100"/>
                  </a:cubicBezTo>
                  <a:cubicBezTo>
                    <a:pt x="425" y="97"/>
                    <a:pt x="420" y="94"/>
                    <a:pt x="414" y="92"/>
                  </a:cubicBezTo>
                  <a:cubicBezTo>
                    <a:pt x="413" y="92"/>
                    <a:pt x="411" y="92"/>
                    <a:pt x="410" y="92"/>
                  </a:cubicBezTo>
                  <a:moveTo>
                    <a:pt x="2066" y="89"/>
                  </a:moveTo>
                  <a:cubicBezTo>
                    <a:pt x="2066" y="89"/>
                    <a:pt x="2066" y="89"/>
                    <a:pt x="2065" y="89"/>
                  </a:cubicBezTo>
                  <a:cubicBezTo>
                    <a:pt x="2061" y="89"/>
                    <a:pt x="2058" y="93"/>
                    <a:pt x="2057" y="98"/>
                  </a:cubicBezTo>
                  <a:cubicBezTo>
                    <a:pt x="2056" y="104"/>
                    <a:pt x="2058" y="108"/>
                    <a:pt x="2062" y="108"/>
                  </a:cubicBezTo>
                  <a:cubicBezTo>
                    <a:pt x="2062" y="108"/>
                    <a:pt x="2063" y="108"/>
                    <a:pt x="2063" y="107"/>
                  </a:cubicBezTo>
                  <a:cubicBezTo>
                    <a:pt x="2067" y="107"/>
                    <a:pt x="2070" y="103"/>
                    <a:pt x="2071" y="98"/>
                  </a:cubicBezTo>
                  <a:cubicBezTo>
                    <a:pt x="2072" y="93"/>
                    <a:pt x="2070" y="89"/>
                    <a:pt x="2066" y="89"/>
                  </a:cubicBezTo>
                  <a:moveTo>
                    <a:pt x="2127" y="88"/>
                  </a:moveTo>
                  <a:cubicBezTo>
                    <a:pt x="2123" y="88"/>
                    <a:pt x="2119" y="92"/>
                    <a:pt x="2118" y="97"/>
                  </a:cubicBezTo>
                  <a:cubicBezTo>
                    <a:pt x="2117" y="102"/>
                    <a:pt x="2120" y="107"/>
                    <a:pt x="2124" y="107"/>
                  </a:cubicBezTo>
                  <a:cubicBezTo>
                    <a:pt x="2124" y="107"/>
                    <a:pt x="2124" y="107"/>
                    <a:pt x="2124" y="107"/>
                  </a:cubicBezTo>
                  <a:cubicBezTo>
                    <a:pt x="2129" y="107"/>
                    <a:pt x="2132" y="103"/>
                    <a:pt x="2133" y="98"/>
                  </a:cubicBezTo>
                  <a:cubicBezTo>
                    <a:pt x="2134" y="93"/>
                    <a:pt x="2131" y="88"/>
                    <a:pt x="2127" y="88"/>
                  </a:cubicBezTo>
                  <a:cubicBezTo>
                    <a:pt x="2127" y="88"/>
                    <a:pt x="2127" y="88"/>
                    <a:pt x="2127" y="88"/>
                  </a:cubicBezTo>
                  <a:moveTo>
                    <a:pt x="4299" y="85"/>
                  </a:moveTo>
                  <a:cubicBezTo>
                    <a:pt x="4299" y="85"/>
                    <a:pt x="4298" y="85"/>
                    <a:pt x="4297" y="85"/>
                  </a:cubicBezTo>
                  <a:cubicBezTo>
                    <a:pt x="4293" y="86"/>
                    <a:pt x="4292" y="90"/>
                    <a:pt x="4294" y="93"/>
                  </a:cubicBezTo>
                  <a:cubicBezTo>
                    <a:pt x="4296" y="96"/>
                    <a:pt x="4300" y="97"/>
                    <a:pt x="4304" y="97"/>
                  </a:cubicBezTo>
                  <a:cubicBezTo>
                    <a:pt x="4304" y="97"/>
                    <a:pt x="4305" y="97"/>
                    <a:pt x="4306" y="97"/>
                  </a:cubicBezTo>
                  <a:cubicBezTo>
                    <a:pt x="4310" y="96"/>
                    <a:pt x="4311" y="93"/>
                    <a:pt x="4309" y="89"/>
                  </a:cubicBezTo>
                  <a:cubicBezTo>
                    <a:pt x="4307" y="87"/>
                    <a:pt x="4303" y="85"/>
                    <a:pt x="4299" y="85"/>
                  </a:cubicBezTo>
                  <a:moveTo>
                    <a:pt x="323" y="72"/>
                  </a:moveTo>
                  <a:cubicBezTo>
                    <a:pt x="319" y="72"/>
                    <a:pt x="315" y="74"/>
                    <a:pt x="315" y="76"/>
                  </a:cubicBezTo>
                  <a:cubicBezTo>
                    <a:pt x="314" y="79"/>
                    <a:pt x="318" y="82"/>
                    <a:pt x="324" y="83"/>
                  </a:cubicBezTo>
                  <a:cubicBezTo>
                    <a:pt x="326" y="83"/>
                    <a:pt x="327" y="84"/>
                    <a:pt x="328" y="84"/>
                  </a:cubicBezTo>
                  <a:cubicBezTo>
                    <a:pt x="332" y="84"/>
                    <a:pt x="335" y="82"/>
                    <a:pt x="336" y="80"/>
                  </a:cubicBezTo>
                  <a:cubicBezTo>
                    <a:pt x="337" y="77"/>
                    <a:pt x="332" y="74"/>
                    <a:pt x="327" y="73"/>
                  </a:cubicBezTo>
                  <a:cubicBezTo>
                    <a:pt x="325" y="72"/>
                    <a:pt x="324" y="72"/>
                    <a:pt x="323" y="72"/>
                  </a:cubicBezTo>
                  <a:moveTo>
                    <a:pt x="4361" y="70"/>
                  </a:moveTo>
                  <a:cubicBezTo>
                    <a:pt x="4360" y="70"/>
                    <a:pt x="4359" y="70"/>
                    <a:pt x="4358" y="70"/>
                  </a:cubicBezTo>
                  <a:cubicBezTo>
                    <a:pt x="4354" y="71"/>
                    <a:pt x="4353" y="75"/>
                    <a:pt x="4355" y="78"/>
                  </a:cubicBezTo>
                  <a:cubicBezTo>
                    <a:pt x="4358" y="81"/>
                    <a:pt x="4362" y="82"/>
                    <a:pt x="4365" y="82"/>
                  </a:cubicBezTo>
                  <a:cubicBezTo>
                    <a:pt x="4366" y="82"/>
                    <a:pt x="4367" y="82"/>
                    <a:pt x="4368" y="82"/>
                  </a:cubicBezTo>
                  <a:cubicBezTo>
                    <a:pt x="4372" y="81"/>
                    <a:pt x="4373" y="78"/>
                    <a:pt x="4370" y="74"/>
                  </a:cubicBezTo>
                  <a:cubicBezTo>
                    <a:pt x="4368" y="72"/>
                    <a:pt x="4364" y="70"/>
                    <a:pt x="4361" y="70"/>
                  </a:cubicBezTo>
                  <a:moveTo>
                    <a:pt x="239" y="57"/>
                  </a:moveTo>
                  <a:cubicBezTo>
                    <a:pt x="234" y="57"/>
                    <a:pt x="231" y="59"/>
                    <a:pt x="230" y="61"/>
                  </a:cubicBezTo>
                  <a:cubicBezTo>
                    <a:pt x="229" y="64"/>
                    <a:pt x="232" y="68"/>
                    <a:pt x="238" y="68"/>
                  </a:cubicBezTo>
                  <a:cubicBezTo>
                    <a:pt x="239" y="69"/>
                    <a:pt x="240" y="69"/>
                    <a:pt x="241" y="69"/>
                  </a:cubicBezTo>
                  <a:cubicBezTo>
                    <a:pt x="245" y="69"/>
                    <a:pt x="249" y="67"/>
                    <a:pt x="250" y="64"/>
                  </a:cubicBezTo>
                  <a:cubicBezTo>
                    <a:pt x="251" y="62"/>
                    <a:pt x="247" y="58"/>
                    <a:pt x="241" y="58"/>
                  </a:cubicBezTo>
                  <a:cubicBezTo>
                    <a:pt x="241" y="57"/>
                    <a:pt x="240" y="57"/>
                    <a:pt x="239" y="57"/>
                  </a:cubicBezTo>
                  <a:moveTo>
                    <a:pt x="4423" y="56"/>
                  </a:moveTo>
                  <a:cubicBezTo>
                    <a:pt x="4422" y="56"/>
                    <a:pt x="4421" y="56"/>
                    <a:pt x="4420" y="56"/>
                  </a:cubicBezTo>
                  <a:cubicBezTo>
                    <a:pt x="4416" y="57"/>
                    <a:pt x="4415" y="60"/>
                    <a:pt x="4417" y="63"/>
                  </a:cubicBezTo>
                  <a:cubicBezTo>
                    <a:pt x="4420" y="66"/>
                    <a:pt x="4424" y="68"/>
                    <a:pt x="4427" y="68"/>
                  </a:cubicBezTo>
                  <a:cubicBezTo>
                    <a:pt x="4428" y="68"/>
                    <a:pt x="4429" y="68"/>
                    <a:pt x="4430" y="67"/>
                  </a:cubicBezTo>
                  <a:cubicBezTo>
                    <a:pt x="4434" y="66"/>
                    <a:pt x="4435" y="63"/>
                    <a:pt x="4433" y="60"/>
                  </a:cubicBezTo>
                  <a:cubicBezTo>
                    <a:pt x="4430" y="58"/>
                    <a:pt x="4426" y="56"/>
                    <a:pt x="4423" y="56"/>
                  </a:cubicBezTo>
                  <a:moveTo>
                    <a:pt x="13" y="49"/>
                  </a:moveTo>
                  <a:cubicBezTo>
                    <a:pt x="13" y="49"/>
                    <a:pt x="13" y="49"/>
                    <a:pt x="12" y="49"/>
                  </a:cubicBezTo>
                  <a:cubicBezTo>
                    <a:pt x="8" y="49"/>
                    <a:pt x="3" y="53"/>
                    <a:pt x="1" y="56"/>
                  </a:cubicBezTo>
                  <a:cubicBezTo>
                    <a:pt x="0" y="60"/>
                    <a:pt x="2" y="62"/>
                    <a:pt x="6" y="62"/>
                  </a:cubicBezTo>
                  <a:cubicBezTo>
                    <a:pt x="6" y="62"/>
                    <a:pt x="7" y="62"/>
                    <a:pt x="7" y="62"/>
                  </a:cubicBezTo>
                  <a:cubicBezTo>
                    <a:pt x="12" y="61"/>
                    <a:pt x="17" y="58"/>
                    <a:pt x="18" y="54"/>
                  </a:cubicBezTo>
                  <a:cubicBezTo>
                    <a:pt x="19" y="51"/>
                    <a:pt x="17" y="49"/>
                    <a:pt x="13" y="49"/>
                  </a:cubicBezTo>
                  <a:moveTo>
                    <a:pt x="159" y="48"/>
                  </a:moveTo>
                  <a:cubicBezTo>
                    <a:pt x="154" y="48"/>
                    <a:pt x="150" y="50"/>
                    <a:pt x="149" y="53"/>
                  </a:cubicBezTo>
                  <a:cubicBezTo>
                    <a:pt x="147" y="56"/>
                    <a:pt x="151" y="59"/>
                    <a:pt x="156" y="59"/>
                  </a:cubicBezTo>
                  <a:cubicBezTo>
                    <a:pt x="156" y="59"/>
                    <a:pt x="157" y="59"/>
                    <a:pt x="157" y="59"/>
                  </a:cubicBezTo>
                  <a:cubicBezTo>
                    <a:pt x="162" y="59"/>
                    <a:pt x="167" y="57"/>
                    <a:pt x="168" y="54"/>
                  </a:cubicBezTo>
                  <a:cubicBezTo>
                    <a:pt x="169" y="51"/>
                    <a:pt x="166" y="48"/>
                    <a:pt x="160" y="48"/>
                  </a:cubicBezTo>
                  <a:cubicBezTo>
                    <a:pt x="160" y="48"/>
                    <a:pt x="159" y="48"/>
                    <a:pt x="159" y="48"/>
                  </a:cubicBezTo>
                  <a:moveTo>
                    <a:pt x="84" y="44"/>
                  </a:moveTo>
                  <a:cubicBezTo>
                    <a:pt x="84" y="44"/>
                    <a:pt x="83" y="44"/>
                    <a:pt x="83" y="44"/>
                  </a:cubicBezTo>
                  <a:cubicBezTo>
                    <a:pt x="79" y="44"/>
                    <a:pt x="74" y="47"/>
                    <a:pt x="72" y="51"/>
                  </a:cubicBezTo>
                  <a:cubicBezTo>
                    <a:pt x="71" y="54"/>
                    <a:pt x="74" y="57"/>
                    <a:pt x="79" y="57"/>
                  </a:cubicBezTo>
                  <a:cubicBezTo>
                    <a:pt x="79" y="57"/>
                    <a:pt x="79" y="57"/>
                    <a:pt x="79" y="57"/>
                  </a:cubicBezTo>
                  <a:cubicBezTo>
                    <a:pt x="84" y="56"/>
                    <a:pt x="89" y="54"/>
                    <a:pt x="90" y="50"/>
                  </a:cubicBezTo>
                  <a:cubicBezTo>
                    <a:pt x="91" y="47"/>
                    <a:pt x="88" y="44"/>
                    <a:pt x="84" y="44"/>
                  </a:cubicBezTo>
                  <a:moveTo>
                    <a:pt x="4485" y="43"/>
                  </a:moveTo>
                  <a:cubicBezTo>
                    <a:pt x="4484" y="43"/>
                    <a:pt x="4483" y="43"/>
                    <a:pt x="4482" y="43"/>
                  </a:cubicBezTo>
                  <a:cubicBezTo>
                    <a:pt x="4478" y="44"/>
                    <a:pt x="4477" y="47"/>
                    <a:pt x="4480" y="50"/>
                  </a:cubicBezTo>
                  <a:cubicBezTo>
                    <a:pt x="4482" y="52"/>
                    <a:pt x="4486" y="54"/>
                    <a:pt x="4490" y="54"/>
                  </a:cubicBezTo>
                  <a:cubicBezTo>
                    <a:pt x="4491" y="54"/>
                    <a:pt x="4492" y="54"/>
                    <a:pt x="4492" y="54"/>
                  </a:cubicBezTo>
                  <a:cubicBezTo>
                    <a:pt x="4497" y="53"/>
                    <a:pt x="4498" y="50"/>
                    <a:pt x="4495" y="47"/>
                  </a:cubicBezTo>
                  <a:cubicBezTo>
                    <a:pt x="4493" y="45"/>
                    <a:pt x="4489" y="43"/>
                    <a:pt x="4485" y="43"/>
                  </a:cubicBezTo>
                  <a:moveTo>
                    <a:pt x="4547" y="32"/>
                  </a:moveTo>
                  <a:cubicBezTo>
                    <a:pt x="4547" y="32"/>
                    <a:pt x="4546" y="32"/>
                    <a:pt x="4545" y="32"/>
                  </a:cubicBezTo>
                  <a:cubicBezTo>
                    <a:pt x="4541" y="32"/>
                    <a:pt x="4540" y="35"/>
                    <a:pt x="4543" y="38"/>
                  </a:cubicBezTo>
                  <a:cubicBezTo>
                    <a:pt x="4545" y="40"/>
                    <a:pt x="4549" y="41"/>
                    <a:pt x="4553" y="41"/>
                  </a:cubicBezTo>
                  <a:cubicBezTo>
                    <a:pt x="4554" y="41"/>
                    <a:pt x="4555" y="41"/>
                    <a:pt x="4555" y="41"/>
                  </a:cubicBezTo>
                  <a:cubicBezTo>
                    <a:pt x="4560" y="40"/>
                    <a:pt x="4561" y="37"/>
                    <a:pt x="4558" y="35"/>
                  </a:cubicBezTo>
                  <a:cubicBezTo>
                    <a:pt x="4555" y="33"/>
                    <a:pt x="4551" y="32"/>
                    <a:pt x="4547" y="32"/>
                  </a:cubicBezTo>
                  <a:moveTo>
                    <a:pt x="4610" y="21"/>
                  </a:moveTo>
                  <a:cubicBezTo>
                    <a:pt x="4609" y="21"/>
                    <a:pt x="4608" y="21"/>
                    <a:pt x="4608" y="22"/>
                  </a:cubicBezTo>
                  <a:cubicBezTo>
                    <a:pt x="4604" y="22"/>
                    <a:pt x="4603" y="24"/>
                    <a:pt x="4605" y="27"/>
                  </a:cubicBezTo>
                  <a:cubicBezTo>
                    <a:pt x="4608" y="28"/>
                    <a:pt x="4612" y="29"/>
                    <a:pt x="4616" y="29"/>
                  </a:cubicBezTo>
                  <a:cubicBezTo>
                    <a:pt x="4617" y="29"/>
                    <a:pt x="4617" y="29"/>
                    <a:pt x="4618" y="29"/>
                  </a:cubicBezTo>
                  <a:cubicBezTo>
                    <a:pt x="4623" y="28"/>
                    <a:pt x="4624" y="26"/>
                    <a:pt x="4621" y="24"/>
                  </a:cubicBezTo>
                  <a:cubicBezTo>
                    <a:pt x="4618" y="22"/>
                    <a:pt x="4614" y="21"/>
                    <a:pt x="4610" y="21"/>
                  </a:cubicBezTo>
                  <a:moveTo>
                    <a:pt x="5101" y="15"/>
                  </a:moveTo>
                  <a:cubicBezTo>
                    <a:pt x="5099" y="15"/>
                    <a:pt x="5097" y="15"/>
                    <a:pt x="5096" y="15"/>
                  </a:cubicBezTo>
                  <a:cubicBezTo>
                    <a:pt x="5093" y="15"/>
                    <a:pt x="5094" y="16"/>
                    <a:pt x="5098" y="17"/>
                  </a:cubicBezTo>
                  <a:cubicBezTo>
                    <a:pt x="5100" y="18"/>
                    <a:pt x="5103" y="18"/>
                    <a:pt x="5106" y="18"/>
                  </a:cubicBezTo>
                  <a:cubicBezTo>
                    <a:pt x="5108" y="18"/>
                    <a:pt x="5109" y="18"/>
                    <a:pt x="5110" y="17"/>
                  </a:cubicBezTo>
                  <a:cubicBezTo>
                    <a:pt x="5113" y="17"/>
                    <a:pt x="5113" y="16"/>
                    <a:pt x="5109" y="15"/>
                  </a:cubicBezTo>
                  <a:cubicBezTo>
                    <a:pt x="5106" y="15"/>
                    <a:pt x="5103" y="15"/>
                    <a:pt x="5101" y="15"/>
                  </a:cubicBezTo>
                  <a:moveTo>
                    <a:pt x="4673" y="13"/>
                  </a:moveTo>
                  <a:cubicBezTo>
                    <a:pt x="4672" y="13"/>
                    <a:pt x="4671" y="13"/>
                    <a:pt x="4670" y="13"/>
                  </a:cubicBezTo>
                  <a:cubicBezTo>
                    <a:pt x="4666" y="14"/>
                    <a:pt x="4665" y="15"/>
                    <a:pt x="4668" y="17"/>
                  </a:cubicBezTo>
                  <a:cubicBezTo>
                    <a:pt x="4671" y="18"/>
                    <a:pt x="4675" y="19"/>
                    <a:pt x="4678" y="19"/>
                  </a:cubicBezTo>
                  <a:cubicBezTo>
                    <a:pt x="4679" y="19"/>
                    <a:pt x="4680" y="19"/>
                    <a:pt x="4681" y="19"/>
                  </a:cubicBezTo>
                  <a:cubicBezTo>
                    <a:pt x="4686" y="18"/>
                    <a:pt x="4686" y="17"/>
                    <a:pt x="4683" y="15"/>
                  </a:cubicBezTo>
                  <a:cubicBezTo>
                    <a:pt x="4681" y="14"/>
                    <a:pt x="4677" y="13"/>
                    <a:pt x="4673" y="13"/>
                  </a:cubicBezTo>
                  <a:moveTo>
                    <a:pt x="5043" y="6"/>
                  </a:moveTo>
                  <a:cubicBezTo>
                    <a:pt x="5043" y="6"/>
                    <a:pt x="5043" y="6"/>
                    <a:pt x="5042" y="6"/>
                  </a:cubicBezTo>
                  <a:cubicBezTo>
                    <a:pt x="5040" y="7"/>
                    <a:pt x="5039" y="7"/>
                    <a:pt x="5037" y="7"/>
                  </a:cubicBezTo>
                  <a:cubicBezTo>
                    <a:pt x="5034" y="7"/>
                    <a:pt x="5035" y="8"/>
                    <a:pt x="5039" y="8"/>
                  </a:cubicBezTo>
                  <a:cubicBezTo>
                    <a:pt x="5040" y="9"/>
                    <a:pt x="5042" y="9"/>
                    <a:pt x="5043" y="9"/>
                  </a:cubicBezTo>
                  <a:cubicBezTo>
                    <a:pt x="5044" y="9"/>
                    <a:pt x="5045" y="9"/>
                    <a:pt x="5046" y="9"/>
                  </a:cubicBezTo>
                  <a:cubicBezTo>
                    <a:pt x="5048" y="9"/>
                    <a:pt x="5050" y="9"/>
                    <a:pt x="5052" y="8"/>
                  </a:cubicBezTo>
                  <a:cubicBezTo>
                    <a:pt x="5055" y="8"/>
                    <a:pt x="5054" y="7"/>
                    <a:pt x="5050" y="7"/>
                  </a:cubicBezTo>
                  <a:cubicBezTo>
                    <a:pt x="5048" y="7"/>
                    <a:pt x="5045" y="6"/>
                    <a:pt x="5043" y="6"/>
                  </a:cubicBezTo>
                  <a:moveTo>
                    <a:pt x="4736" y="6"/>
                  </a:moveTo>
                  <a:cubicBezTo>
                    <a:pt x="4735" y="6"/>
                    <a:pt x="4734" y="7"/>
                    <a:pt x="4733" y="7"/>
                  </a:cubicBezTo>
                  <a:cubicBezTo>
                    <a:pt x="4729" y="7"/>
                    <a:pt x="4728" y="8"/>
                    <a:pt x="4731" y="9"/>
                  </a:cubicBezTo>
                  <a:cubicBezTo>
                    <a:pt x="4733" y="10"/>
                    <a:pt x="4737" y="11"/>
                    <a:pt x="4741" y="11"/>
                  </a:cubicBezTo>
                  <a:cubicBezTo>
                    <a:pt x="4742" y="11"/>
                    <a:pt x="4743" y="11"/>
                    <a:pt x="4744" y="11"/>
                  </a:cubicBezTo>
                  <a:cubicBezTo>
                    <a:pt x="4748" y="10"/>
                    <a:pt x="4749" y="9"/>
                    <a:pt x="4746" y="8"/>
                  </a:cubicBezTo>
                  <a:cubicBezTo>
                    <a:pt x="4744" y="7"/>
                    <a:pt x="4739" y="6"/>
                    <a:pt x="4736" y="6"/>
                  </a:cubicBezTo>
                  <a:moveTo>
                    <a:pt x="4798" y="2"/>
                  </a:moveTo>
                  <a:cubicBezTo>
                    <a:pt x="4797" y="2"/>
                    <a:pt x="4796" y="2"/>
                    <a:pt x="4795" y="2"/>
                  </a:cubicBezTo>
                  <a:cubicBezTo>
                    <a:pt x="4791" y="2"/>
                    <a:pt x="4790" y="3"/>
                    <a:pt x="4793" y="4"/>
                  </a:cubicBezTo>
                  <a:cubicBezTo>
                    <a:pt x="4796" y="4"/>
                    <a:pt x="4800" y="5"/>
                    <a:pt x="4803" y="5"/>
                  </a:cubicBezTo>
                  <a:cubicBezTo>
                    <a:pt x="4804" y="5"/>
                    <a:pt x="4805" y="5"/>
                    <a:pt x="4806" y="5"/>
                  </a:cubicBezTo>
                  <a:cubicBezTo>
                    <a:pt x="4811" y="4"/>
                    <a:pt x="4811" y="4"/>
                    <a:pt x="4808" y="3"/>
                  </a:cubicBezTo>
                  <a:cubicBezTo>
                    <a:pt x="4806" y="2"/>
                    <a:pt x="4802" y="2"/>
                    <a:pt x="4798" y="2"/>
                  </a:cubicBezTo>
                  <a:moveTo>
                    <a:pt x="4984" y="2"/>
                  </a:moveTo>
                  <a:cubicBezTo>
                    <a:pt x="4982" y="2"/>
                    <a:pt x="4981" y="2"/>
                    <a:pt x="4980" y="2"/>
                  </a:cubicBezTo>
                  <a:cubicBezTo>
                    <a:pt x="4979" y="2"/>
                    <a:pt x="4978" y="2"/>
                    <a:pt x="4978" y="2"/>
                  </a:cubicBezTo>
                  <a:cubicBezTo>
                    <a:pt x="4974" y="2"/>
                    <a:pt x="4975" y="3"/>
                    <a:pt x="4979" y="3"/>
                  </a:cubicBezTo>
                  <a:cubicBezTo>
                    <a:pt x="4980" y="3"/>
                    <a:pt x="4980" y="3"/>
                    <a:pt x="4981" y="3"/>
                  </a:cubicBezTo>
                  <a:cubicBezTo>
                    <a:pt x="4982" y="3"/>
                    <a:pt x="4984" y="3"/>
                    <a:pt x="4986" y="3"/>
                  </a:cubicBezTo>
                  <a:cubicBezTo>
                    <a:pt x="4988" y="3"/>
                    <a:pt x="4990" y="3"/>
                    <a:pt x="4992" y="3"/>
                  </a:cubicBezTo>
                  <a:cubicBezTo>
                    <a:pt x="4992" y="3"/>
                    <a:pt x="4992" y="3"/>
                    <a:pt x="4993" y="3"/>
                  </a:cubicBezTo>
                  <a:cubicBezTo>
                    <a:pt x="4995" y="2"/>
                    <a:pt x="4994" y="2"/>
                    <a:pt x="4992" y="2"/>
                  </a:cubicBezTo>
                  <a:cubicBezTo>
                    <a:pt x="4992" y="2"/>
                    <a:pt x="4991" y="2"/>
                    <a:pt x="4990" y="2"/>
                  </a:cubicBezTo>
                  <a:cubicBezTo>
                    <a:pt x="4988" y="2"/>
                    <a:pt x="4986" y="2"/>
                    <a:pt x="4984" y="2"/>
                  </a:cubicBezTo>
                  <a:moveTo>
                    <a:pt x="4915" y="0"/>
                  </a:moveTo>
                  <a:cubicBezTo>
                    <a:pt x="4914" y="0"/>
                    <a:pt x="4915" y="0"/>
                    <a:pt x="4919" y="0"/>
                  </a:cubicBezTo>
                  <a:cubicBezTo>
                    <a:pt x="4921" y="0"/>
                    <a:pt x="4925" y="0"/>
                    <a:pt x="4928" y="0"/>
                  </a:cubicBezTo>
                  <a:cubicBezTo>
                    <a:pt x="4930" y="0"/>
                    <a:pt x="4931" y="0"/>
                    <a:pt x="4932" y="0"/>
                  </a:cubicBezTo>
                  <a:cubicBezTo>
                    <a:pt x="4935" y="0"/>
                    <a:pt x="4934" y="0"/>
                    <a:pt x="4930" y="0"/>
                  </a:cubicBezTo>
                  <a:cubicBezTo>
                    <a:pt x="4926" y="0"/>
                    <a:pt x="4920" y="0"/>
                    <a:pt x="4917" y="0"/>
                  </a:cubicBezTo>
                  <a:cubicBezTo>
                    <a:pt x="4916" y="0"/>
                    <a:pt x="4916" y="0"/>
                    <a:pt x="4915" y="0"/>
                  </a:cubicBezTo>
                  <a:moveTo>
                    <a:pt x="4859" y="0"/>
                  </a:moveTo>
                  <a:cubicBezTo>
                    <a:pt x="4859" y="0"/>
                    <a:pt x="4858" y="0"/>
                    <a:pt x="4857" y="0"/>
                  </a:cubicBezTo>
                  <a:cubicBezTo>
                    <a:pt x="4853" y="0"/>
                    <a:pt x="4852" y="0"/>
                    <a:pt x="4855" y="1"/>
                  </a:cubicBezTo>
                  <a:cubicBezTo>
                    <a:pt x="4858" y="1"/>
                    <a:pt x="4862" y="1"/>
                    <a:pt x="4865" y="1"/>
                  </a:cubicBezTo>
                  <a:cubicBezTo>
                    <a:pt x="4866" y="1"/>
                    <a:pt x="4867" y="1"/>
                    <a:pt x="4868" y="1"/>
                  </a:cubicBezTo>
                  <a:cubicBezTo>
                    <a:pt x="4870" y="1"/>
                    <a:pt x="4871" y="1"/>
                    <a:pt x="4872" y="1"/>
                  </a:cubicBezTo>
                  <a:cubicBezTo>
                    <a:pt x="4873" y="1"/>
                    <a:pt x="4872" y="0"/>
                    <a:pt x="4870" y="0"/>
                  </a:cubicBezTo>
                  <a:cubicBezTo>
                    <a:pt x="4869" y="0"/>
                    <a:pt x="4867" y="0"/>
                    <a:pt x="4866" y="0"/>
                  </a:cubicBezTo>
                  <a:cubicBezTo>
                    <a:pt x="4864" y="0"/>
                    <a:pt x="4861" y="0"/>
                    <a:pt x="48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5">
              <a:extLst>
                <a:ext uri="{FF2B5EF4-FFF2-40B4-BE49-F238E27FC236}">
                  <a16:creationId xmlns:a16="http://schemas.microsoft.com/office/drawing/2014/main" id="{1F17F4C0-4BBF-44D3-9B24-499D805A3C87}"/>
                </a:ext>
              </a:extLst>
            </p:cNvPr>
            <p:cNvSpPr>
              <a:spLocks/>
            </p:cNvSpPr>
            <p:nvPr/>
          </p:nvSpPr>
          <p:spPr bwMode="auto">
            <a:xfrm>
              <a:off x="13044488" y="10242550"/>
              <a:ext cx="46038" cy="11113"/>
            </a:xfrm>
            <a:custGeom>
              <a:avLst/>
              <a:gdLst>
                <a:gd name="T0" fmla="*/ 5 w 17"/>
                <a:gd name="T1" fmla="*/ 0 h 4"/>
                <a:gd name="T2" fmla="*/ 5 w 17"/>
                <a:gd name="T3" fmla="*/ 0 h 4"/>
                <a:gd name="T4" fmla="*/ 2 w 17"/>
                <a:gd name="T5" fmla="*/ 1 h 4"/>
                <a:gd name="T6" fmla="*/ 1 w 17"/>
                <a:gd name="T7" fmla="*/ 1 h 4"/>
                <a:gd name="T8" fmla="*/ 1 w 17"/>
                <a:gd name="T9" fmla="*/ 1 h 4"/>
                <a:gd name="T10" fmla="*/ 0 w 17"/>
                <a:gd name="T11" fmla="*/ 1 h 4"/>
                <a:gd name="T12" fmla="*/ 0 w 17"/>
                <a:gd name="T13" fmla="*/ 2 h 4"/>
                <a:gd name="T14" fmla="*/ 10 w 17"/>
                <a:gd name="T15" fmla="*/ 4 h 4"/>
                <a:gd name="T16" fmla="*/ 12 w 17"/>
                <a:gd name="T17" fmla="*/ 4 h 4"/>
                <a:gd name="T18" fmla="*/ 13 w 17"/>
                <a:gd name="T19" fmla="*/ 4 h 4"/>
                <a:gd name="T20" fmla="*/ 15 w 17"/>
                <a:gd name="T21" fmla="*/ 4 h 4"/>
                <a:gd name="T22" fmla="*/ 16 w 17"/>
                <a:gd name="T23" fmla="*/ 4 h 4"/>
                <a:gd name="T24" fmla="*/ 17 w 17"/>
                <a:gd name="T25" fmla="*/ 4 h 4"/>
                <a:gd name="T26" fmla="*/ 17 w 17"/>
                <a:gd name="T27" fmla="*/ 3 h 4"/>
                <a:gd name="T28" fmla="*/ 16 w 17"/>
                <a:gd name="T29" fmla="*/ 2 h 4"/>
                <a:gd name="T30" fmla="*/ 14 w 17"/>
                <a:gd name="T31" fmla="*/ 2 h 4"/>
                <a:gd name="T32" fmla="*/ 11 w 17"/>
                <a:gd name="T33" fmla="*/ 1 h 4"/>
                <a:gd name="T34" fmla="*/ 8 w 17"/>
                <a:gd name="T35" fmla="*/ 1 h 4"/>
                <a:gd name="T36" fmla="*/ 5 w 17"/>
                <a:gd name="T3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4">
                  <a:moveTo>
                    <a:pt x="5" y="0"/>
                  </a:moveTo>
                  <a:cubicBezTo>
                    <a:pt x="5" y="0"/>
                    <a:pt x="5" y="0"/>
                    <a:pt x="5" y="0"/>
                  </a:cubicBezTo>
                  <a:cubicBezTo>
                    <a:pt x="4" y="0"/>
                    <a:pt x="3" y="1"/>
                    <a:pt x="2" y="1"/>
                  </a:cubicBezTo>
                  <a:cubicBezTo>
                    <a:pt x="1" y="1"/>
                    <a:pt x="1" y="1"/>
                    <a:pt x="1" y="1"/>
                  </a:cubicBezTo>
                  <a:cubicBezTo>
                    <a:pt x="1" y="1"/>
                    <a:pt x="1" y="1"/>
                    <a:pt x="1" y="1"/>
                  </a:cubicBezTo>
                  <a:cubicBezTo>
                    <a:pt x="0" y="1"/>
                    <a:pt x="0" y="1"/>
                    <a:pt x="0" y="1"/>
                  </a:cubicBezTo>
                  <a:cubicBezTo>
                    <a:pt x="0" y="2"/>
                    <a:pt x="0" y="2"/>
                    <a:pt x="0" y="2"/>
                  </a:cubicBezTo>
                  <a:cubicBezTo>
                    <a:pt x="1" y="3"/>
                    <a:pt x="6" y="4"/>
                    <a:pt x="10" y="4"/>
                  </a:cubicBezTo>
                  <a:cubicBezTo>
                    <a:pt x="11" y="4"/>
                    <a:pt x="11" y="4"/>
                    <a:pt x="12" y="4"/>
                  </a:cubicBezTo>
                  <a:cubicBezTo>
                    <a:pt x="12" y="4"/>
                    <a:pt x="13" y="4"/>
                    <a:pt x="13" y="4"/>
                  </a:cubicBezTo>
                  <a:cubicBezTo>
                    <a:pt x="14" y="4"/>
                    <a:pt x="14" y="4"/>
                    <a:pt x="15" y="4"/>
                  </a:cubicBezTo>
                  <a:cubicBezTo>
                    <a:pt x="15" y="4"/>
                    <a:pt x="16" y="4"/>
                    <a:pt x="16" y="4"/>
                  </a:cubicBezTo>
                  <a:cubicBezTo>
                    <a:pt x="17" y="4"/>
                    <a:pt x="17" y="4"/>
                    <a:pt x="17" y="4"/>
                  </a:cubicBezTo>
                  <a:cubicBezTo>
                    <a:pt x="17" y="3"/>
                    <a:pt x="17" y="3"/>
                    <a:pt x="17" y="3"/>
                  </a:cubicBezTo>
                  <a:cubicBezTo>
                    <a:pt x="17" y="3"/>
                    <a:pt x="17" y="3"/>
                    <a:pt x="16" y="2"/>
                  </a:cubicBezTo>
                  <a:cubicBezTo>
                    <a:pt x="16" y="2"/>
                    <a:pt x="15" y="2"/>
                    <a:pt x="14" y="2"/>
                  </a:cubicBezTo>
                  <a:cubicBezTo>
                    <a:pt x="13" y="1"/>
                    <a:pt x="12" y="1"/>
                    <a:pt x="11" y="1"/>
                  </a:cubicBezTo>
                  <a:cubicBezTo>
                    <a:pt x="10" y="1"/>
                    <a:pt x="9" y="1"/>
                    <a:pt x="8" y="1"/>
                  </a:cubicBezTo>
                  <a:cubicBezTo>
                    <a:pt x="7"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6">
              <a:extLst>
                <a:ext uri="{FF2B5EF4-FFF2-40B4-BE49-F238E27FC236}">
                  <a16:creationId xmlns:a16="http://schemas.microsoft.com/office/drawing/2014/main" id="{C1317CB8-7DDF-4271-8CC4-B4219CC34CE0}"/>
                </a:ext>
              </a:extLst>
            </p:cNvPr>
            <p:cNvSpPr>
              <a:spLocks/>
            </p:cNvSpPr>
            <p:nvPr/>
          </p:nvSpPr>
          <p:spPr bwMode="auto">
            <a:xfrm>
              <a:off x="-1054100" y="10506075"/>
              <a:ext cx="46038" cy="42863"/>
            </a:xfrm>
            <a:custGeom>
              <a:avLst/>
              <a:gdLst>
                <a:gd name="T0" fmla="*/ 14 w 17"/>
                <a:gd name="T1" fmla="*/ 0 h 16"/>
                <a:gd name="T2" fmla="*/ 5 w 17"/>
                <a:gd name="T3" fmla="*/ 5 h 16"/>
                <a:gd name="T4" fmla="*/ 4 w 17"/>
                <a:gd name="T5" fmla="*/ 6 h 16"/>
                <a:gd name="T6" fmla="*/ 2 w 17"/>
                <a:gd name="T7" fmla="*/ 8 h 16"/>
                <a:gd name="T8" fmla="*/ 2 w 17"/>
                <a:gd name="T9" fmla="*/ 10 h 16"/>
                <a:gd name="T10" fmla="*/ 1 w 17"/>
                <a:gd name="T11" fmla="*/ 11 h 16"/>
                <a:gd name="T12" fmla="*/ 2 w 17"/>
                <a:gd name="T13" fmla="*/ 15 h 16"/>
                <a:gd name="T14" fmla="*/ 3 w 17"/>
                <a:gd name="T15" fmla="*/ 16 h 16"/>
                <a:gd name="T16" fmla="*/ 4 w 17"/>
                <a:gd name="T17" fmla="*/ 16 h 16"/>
                <a:gd name="T18" fmla="*/ 4 w 17"/>
                <a:gd name="T19" fmla="*/ 16 h 16"/>
                <a:gd name="T20" fmla="*/ 4 w 17"/>
                <a:gd name="T21" fmla="*/ 16 h 16"/>
                <a:gd name="T22" fmla="*/ 5 w 17"/>
                <a:gd name="T23" fmla="*/ 16 h 16"/>
                <a:gd name="T24" fmla="*/ 6 w 17"/>
                <a:gd name="T25" fmla="*/ 15 h 16"/>
                <a:gd name="T26" fmla="*/ 12 w 17"/>
                <a:gd name="T27" fmla="*/ 11 h 16"/>
                <a:gd name="T28" fmla="*/ 16 w 17"/>
                <a:gd name="T29" fmla="*/ 5 h 16"/>
                <a:gd name="T30" fmla="*/ 17 w 17"/>
                <a:gd name="T31" fmla="*/ 4 h 16"/>
                <a:gd name="T32" fmla="*/ 17 w 17"/>
                <a:gd name="T33" fmla="*/ 2 h 16"/>
                <a:gd name="T34" fmla="*/ 16 w 17"/>
                <a:gd name="T35" fmla="*/ 1 h 16"/>
                <a:gd name="T36" fmla="*/ 16 w 17"/>
                <a:gd name="T37" fmla="*/ 1 h 16"/>
                <a:gd name="T38" fmla="*/ 14 w 17"/>
                <a:gd name="T3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6">
                  <a:moveTo>
                    <a:pt x="14" y="0"/>
                  </a:moveTo>
                  <a:cubicBezTo>
                    <a:pt x="11" y="0"/>
                    <a:pt x="8" y="2"/>
                    <a:pt x="5" y="5"/>
                  </a:cubicBezTo>
                  <a:cubicBezTo>
                    <a:pt x="4" y="5"/>
                    <a:pt x="4" y="6"/>
                    <a:pt x="4" y="6"/>
                  </a:cubicBezTo>
                  <a:cubicBezTo>
                    <a:pt x="3" y="7"/>
                    <a:pt x="3" y="7"/>
                    <a:pt x="2" y="8"/>
                  </a:cubicBezTo>
                  <a:cubicBezTo>
                    <a:pt x="2" y="8"/>
                    <a:pt x="2" y="9"/>
                    <a:pt x="2" y="10"/>
                  </a:cubicBezTo>
                  <a:cubicBezTo>
                    <a:pt x="1" y="10"/>
                    <a:pt x="1" y="11"/>
                    <a:pt x="1" y="11"/>
                  </a:cubicBezTo>
                  <a:cubicBezTo>
                    <a:pt x="0" y="13"/>
                    <a:pt x="1" y="15"/>
                    <a:pt x="2" y="15"/>
                  </a:cubicBezTo>
                  <a:cubicBezTo>
                    <a:pt x="3" y="16"/>
                    <a:pt x="3" y="16"/>
                    <a:pt x="3" y="16"/>
                  </a:cubicBezTo>
                  <a:cubicBezTo>
                    <a:pt x="3" y="16"/>
                    <a:pt x="3" y="16"/>
                    <a:pt x="4" y="16"/>
                  </a:cubicBezTo>
                  <a:cubicBezTo>
                    <a:pt x="4" y="16"/>
                    <a:pt x="4" y="16"/>
                    <a:pt x="4" y="16"/>
                  </a:cubicBezTo>
                  <a:cubicBezTo>
                    <a:pt x="4" y="16"/>
                    <a:pt x="4" y="16"/>
                    <a:pt x="4" y="16"/>
                  </a:cubicBezTo>
                  <a:cubicBezTo>
                    <a:pt x="4" y="16"/>
                    <a:pt x="5" y="16"/>
                    <a:pt x="5" y="16"/>
                  </a:cubicBezTo>
                  <a:cubicBezTo>
                    <a:pt x="5" y="16"/>
                    <a:pt x="6" y="16"/>
                    <a:pt x="6" y="15"/>
                  </a:cubicBezTo>
                  <a:cubicBezTo>
                    <a:pt x="8" y="15"/>
                    <a:pt x="11" y="13"/>
                    <a:pt x="12" y="11"/>
                  </a:cubicBezTo>
                  <a:cubicBezTo>
                    <a:pt x="14" y="9"/>
                    <a:pt x="16" y="7"/>
                    <a:pt x="16" y="5"/>
                  </a:cubicBezTo>
                  <a:cubicBezTo>
                    <a:pt x="16" y="4"/>
                    <a:pt x="16" y="4"/>
                    <a:pt x="17" y="4"/>
                  </a:cubicBezTo>
                  <a:cubicBezTo>
                    <a:pt x="17" y="3"/>
                    <a:pt x="17" y="3"/>
                    <a:pt x="17" y="2"/>
                  </a:cubicBezTo>
                  <a:cubicBezTo>
                    <a:pt x="16" y="2"/>
                    <a:pt x="16" y="2"/>
                    <a:pt x="16" y="1"/>
                  </a:cubicBezTo>
                  <a:cubicBezTo>
                    <a:pt x="16" y="1"/>
                    <a:pt x="16" y="1"/>
                    <a:pt x="16" y="1"/>
                  </a:cubicBezTo>
                  <a:cubicBezTo>
                    <a:pt x="15"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7">
              <a:extLst>
                <a:ext uri="{FF2B5EF4-FFF2-40B4-BE49-F238E27FC236}">
                  <a16:creationId xmlns:a16="http://schemas.microsoft.com/office/drawing/2014/main" id="{69FD0ED6-C0DE-49D8-80EE-BD49BAC3FE3C}"/>
                </a:ext>
              </a:extLst>
            </p:cNvPr>
            <p:cNvSpPr>
              <a:spLocks noEditPoints="1"/>
            </p:cNvSpPr>
            <p:nvPr/>
          </p:nvSpPr>
          <p:spPr bwMode="auto">
            <a:xfrm>
              <a:off x="-884238" y="10177463"/>
              <a:ext cx="13939838" cy="1260475"/>
            </a:xfrm>
            <a:custGeom>
              <a:avLst/>
              <a:gdLst>
                <a:gd name="T0" fmla="*/ 3095 w 5178"/>
                <a:gd name="T1" fmla="*/ 446 h 468"/>
                <a:gd name="T2" fmla="*/ 2969 w 5178"/>
                <a:gd name="T3" fmla="*/ 462 h 468"/>
                <a:gd name="T4" fmla="*/ 3174 w 5178"/>
                <a:gd name="T5" fmla="*/ 449 h 468"/>
                <a:gd name="T6" fmla="*/ 2904 w 5178"/>
                <a:gd name="T7" fmla="*/ 429 h 468"/>
                <a:gd name="T8" fmla="*/ 3303 w 5178"/>
                <a:gd name="T9" fmla="*/ 427 h 468"/>
                <a:gd name="T10" fmla="*/ 2853 w 5178"/>
                <a:gd name="T11" fmla="*/ 426 h 468"/>
                <a:gd name="T12" fmla="*/ 3392 w 5178"/>
                <a:gd name="T13" fmla="*/ 398 h 468"/>
                <a:gd name="T14" fmla="*/ 3468 w 5178"/>
                <a:gd name="T15" fmla="*/ 378 h 468"/>
                <a:gd name="T16" fmla="*/ 2730 w 5178"/>
                <a:gd name="T17" fmla="*/ 392 h 468"/>
                <a:gd name="T18" fmla="*/ 3560 w 5178"/>
                <a:gd name="T19" fmla="*/ 362 h 468"/>
                <a:gd name="T20" fmla="*/ 3633 w 5178"/>
                <a:gd name="T21" fmla="*/ 333 h 468"/>
                <a:gd name="T22" fmla="*/ 1305 w 5178"/>
                <a:gd name="T23" fmla="*/ 333 h 468"/>
                <a:gd name="T24" fmla="*/ 1254 w 5178"/>
                <a:gd name="T25" fmla="*/ 332 h 468"/>
                <a:gd name="T26" fmla="*/ 1369 w 5178"/>
                <a:gd name="T27" fmla="*/ 324 h 468"/>
                <a:gd name="T28" fmla="*/ 1423 w 5178"/>
                <a:gd name="T29" fmla="*/ 318 h 468"/>
                <a:gd name="T30" fmla="*/ 1172 w 5178"/>
                <a:gd name="T31" fmla="*/ 327 h 468"/>
                <a:gd name="T32" fmla="*/ 1483 w 5178"/>
                <a:gd name="T33" fmla="*/ 314 h 468"/>
                <a:gd name="T34" fmla="*/ 1079 w 5178"/>
                <a:gd name="T35" fmla="*/ 301 h 468"/>
                <a:gd name="T36" fmla="*/ 1521 w 5178"/>
                <a:gd name="T37" fmla="*/ 306 h 468"/>
                <a:gd name="T38" fmla="*/ 2561 w 5178"/>
                <a:gd name="T39" fmla="*/ 308 h 468"/>
                <a:gd name="T40" fmla="*/ 1576 w 5178"/>
                <a:gd name="T41" fmla="*/ 285 h 468"/>
                <a:gd name="T42" fmla="*/ 985 w 5178"/>
                <a:gd name="T43" fmla="*/ 284 h 468"/>
                <a:gd name="T44" fmla="*/ 1623 w 5178"/>
                <a:gd name="T45" fmla="*/ 286 h 468"/>
                <a:gd name="T46" fmla="*/ 2497 w 5178"/>
                <a:gd name="T47" fmla="*/ 269 h 468"/>
                <a:gd name="T48" fmla="*/ 898 w 5178"/>
                <a:gd name="T49" fmla="*/ 258 h 468"/>
                <a:gd name="T50" fmla="*/ 1665 w 5178"/>
                <a:gd name="T51" fmla="*/ 266 h 468"/>
                <a:gd name="T52" fmla="*/ 2446 w 5178"/>
                <a:gd name="T53" fmla="*/ 257 h 468"/>
                <a:gd name="T54" fmla="*/ 1719 w 5178"/>
                <a:gd name="T55" fmla="*/ 242 h 468"/>
                <a:gd name="T56" fmla="*/ 798 w 5178"/>
                <a:gd name="T57" fmla="*/ 236 h 468"/>
                <a:gd name="T58" fmla="*/ 1764 w 5178"/>
                <a:gd name="T59" fmla="*/ 244 h 468"/>
                <a:gd name="T60" fmla="*/ 2381 w 5178"/>
                <a:gd name="T61" fmla="*/ 222 h 468"/>
                <a:gd name="T62" fmla="*/ 1815 w 5178"/>
                <a:gd name="T63" fmla="*/ 214 h 468"/>
                <a:gd name="T64" fmla="*/ 714 w 5178"/>
                <a:gd name="T65" fmla="*/ 218 h 468"/>
                <a:gd name="T66" fmla="*/ 2328 w 5178"/>
                <a:gd name="T67" fmla="*/ 214 h 468"/>
                <a:gd name="T68" fmla="*/ 1864 w 5178"/>
                <a:gd name="T69" fmla="*/ 201 h 468"/>
                <a:gd name="T70" fmla="*/ 1913 w 5178"/>
                <a:gd name="T71" fmla="*/ 189 h 468"/>
                <a:gd name="T72" fmla="*/ 2260 w 5178"/>
                <a:gd name="T73" fmla="*/ 205 h 468"/>
                <a:gd name="T74" fmla="*/ 618 w 5178"/>
                <a:gd name="T75" fmla="*/ 181 h 468"/>
                <a:gd name="T76" fmla="*/ 4169 w 5178"/>
                <a:gd name="T77" fmla="*/ 178 h 468"/>
                <a:gd name="T78" fmla="*/ 2197 w 5178"/>
                <a:gd name="T79" fmla="*/ 194 h 468"/>
                <a:gd name="T80" fmla="*/ 2016 w 5178"/>
                <a:gd name="T81" fmla="*/ 192 h 468"/>
                <a:gd name="T82" fmla="*/ 2076 w 5178"/>
                <a:gd name="T83" fmla="*/ 169 h 468"/>
                <a:gd name="T84" fmla="*/ 4231 w 5178"/>
                <a:gd name="T85" fmla="*/ 164 h 468"/>
                <a:gd name="T86" fmla="*/ 526 w 5178"/>
                <a:gd name="T87" fmla="*/ 168 h 468"/>
                <a:gd name="T88" fmla="*/ 4305 w 5178"/>
                <a:gd name="T89" fmla="*/ 156 h 468"/>
                <a:gd name="T90" fmla="*/ 423 w 5178"/>
                <a:gd name="T91" fmla="*/ 134 h 468"/>
                <a:gd name="T92" fmla="*/ 4415 w 5178"/>
                <a:gd name="T93" fmla="*/ 131 h 468"/>
                <a:gd name="T94" fmla="*/ 346 w 5178"/>
                <a:gd name="T95" fmla="*/ 124 h 468"/>
                <a:gd name="T96" fmla="*/ 4485 w 5178"/>
                <a:gd name="T97" fmla="*/ 105 h 468"/>
                <a:gd name="T98" fmla="*/ 234 w 5178"/>
                <a:gd name="T99" fmla="*/ 107 h 468"/>
                <a:gd name="T100" fmla="*/ 79 w 5178"/>
                <a:gd name="T101" fmla="*/ 108 h 468"/>
                <a:gd name="T102" fmla="*/ 163 w 5178"/>
                <a:gd name="T103" fmla="*/ 96 h 468"/>
                <a:gd name="T104" fmla="*/ 4614 w 5178"/>
                <a:gd name="T105" fmla="*/ 71 h 468"/>
                <a:gd name="T106" fmla="*/ 4671 w 5178"/>
                <a:gd name="T107" fmla="*/ 62 h 468"/>
                <a:gd name="T108" fmla="*/ 4747 w 5178"/>
                <a:gd name="T109" fmla="*/ 48 h 468"/>
                <a:gd name="T110" fmla="*/ 4805 w 5178"/>
                <a:gd name="T111" fmla="*/ 26 h 468"/>
                <a:gd name="T112" fmla="*/ 5164 w 5178"/>
                <a:gd name="T113" fmla="*/ 11 h 468"/>
                <a:gd name="T114" fmla="*/ 4932 w 5178"/>
                <a:gd name="T115" fmla="*/ 11 h 468"/>
                <a:gd name="T116" fmla="*/ 5107 w 5178"/>
                <a:gd name="T117" fmla="*/ 3 h 468"/>
                <a:gd name="T118" fmla="*/ 5047 w 5178"/>
                <a:gd name="T1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78" h="468">
                  <a:moveTo>
                    <a:pt x="3030" y="447"/>
                  </a:moveTo>
                  <a:cubicBezTo>
                    <a:pt x="3025" y="447"/>
                    <a:pt x="3022" y="451"/>
                    <a:pt x="3022" y="457"/>
                  </a:cubicBezTo>
                  <a:cubicBezTo>
                    <a:pt x="3023" y="463"/>
                    <a:pt x="3027" y="467"/>
                    <a:pt x="3031" y="468"/>
                  </a:cubicBezTo>
                  <a:cubicBezTo>
                    <a:pt x="3031" y="468"/>
                    <a:pt x="3031" y="468"/>
                    <a:pt x="3032" y="468"/>
                  </a:cubicBezTo>
                  <a:cubicBezTo>
                    <a:pt x="3036" y="468"/>
                    <a:pt x="3039" y="463"/>
                    <a:pt x="3039" y="458"/>
                  </a:cubicBezTo>
                  <a:cubicBezTo>
                    <a:pt x="3038" y="452"/>
                    <a:pt x="3034" y="447"/>
                    <a:pt x="3030" y="447"/>
                  </a:cubicBezTo>
                  <a:cubicBezTo>
                    <a:pt x="3030" y="447"/>
                    <a:pt x="3030" y="447"/>
                    <a:pt x="3030" y="447"/>
                  </a:cubicBezTo>
                  <a:moveTo>
                    <a:pt x="3096" y="446"/>
                  </a:moveTo>
                  <a:cubicBezTo>
                    <a:pt x="3095" y="446"/>
                    <a:pt x="3095" y="446"/>
                    <a:pt x="3095" y="446"/>
                  </a:cubicBezTo>
                  <a:cubicBezTo>
                    <a:pt x="3090" y="446"/>
                    <a:pt x="3087" y="451"/>
                    <a:pt x="3087" y="457"/>
                  </a:cubicBezTo>
                  <a:cubicBezTo>
                    <a:pt x="3088" y="463"/>
                    <a:pt x="3092" y="467"/>
                    <a:pt x="3096" y="467"/>
                  </a:cubicBezTo>
                  <a:cubicBezTo>
                    <a:pt x="3096" y="467"/>
                    <a:pt x="3096" y="467"/>
                    <a:pt x="3097" y="467"/>
                  </a:cubicBezTo>
                  <a:cubicBezTo>
                    <a:pt x="3101" y="467"/>
                    <a:pt x="3105" y="462"/>
                    <a:pt x="3104" y="456"/>
                  </a:cubicBezTo>
                  <a:cubicBezTo>
                    <a:pt x="3104" y="450"/>
                    <a:pt x="3100" y="446"/>
                    <a:pt x="3096" y="446"/>
                  </a:cubicBezTo>
                  <a:moveTo>
                    <a:pt x="2966" y="441"/>
                  </a:moveTo>
                  <a:cubicBezTo>
                    <a:pt x="2962" y="441"/>
                    <a:pt x="2959" y="445"/>
                    <a:pt x="2959" y="450"/>
                  </a:cubicBezTo>
                  <a:cubicBezTo>
                    <a:pt x="2960" y="456"/>
                    <a:pt x="2964" y="461"/>
                    <a:pt x="2968" y="462"/>
                  </a:cubicBezTo>
                  <a:cubicBezTo>
                    <a:pt x="2968" y="462"/>
                    <a:pt x="2969" y="462"/>
                    <a:pt x="2969" y="462"/>
                  </a:cubicBezTo>
                  <a:cubicBezTo>
                    <a:pt x="2973" y="462"/>
                    <a:pt x="2976" y="458"/>
                    <a:pt x="2975" y="452"/>
                  </a:cubicBezTo>
                  <a:cubicBezTo>
                    <a:pt x="2975" y="446"/>
                    <a:pt x="2971" y="441"/>
                    <a:pt x="2967" y="441"/>
                  </a:cubicBezTo>
                  <a:cubicBezTo>
                    <a:pt x="2966" y="441"/>
                    <a:pt x="2966" y="441"/>
                    <a:pt x="2966" y="441"/>
                  </a:cubicBezTo>
                  <a:moveTo>
                    <a:pt x="3165" y="440"/>
                  </a:moveTo>
                  <a:cubicBezTo>
                    <a:pt x="3165" y="440"/>
                    <a:pt x="3164" y="440"/>
                    <a:pt x="3164" y="440"/>
                  </a:cubicBezTo>
                  <a:cubicBezTo>
                    <a:pt x="3159" y="440"/>
                    <a:pt x="3156" y="446"/>
                    <a:pt x="3156" y="451"/>
                  </a:cubicBezTo>
                  <a:cubicBezTo>
                    <a:pt x="3156" y="457"/>
                    <a:pt x="3160" y="460"/>
                    <a:pt x="3165" y="460"/>
                  </a:cubicBezTo>
                  <a:cubicBezTo>
                    <a:pt x="3165" y="460"/>
                    <a:pt x="3165" y="460"/>
                    <a:pt x="3166" y="460"/>
                  </a:cubicBezTo>
                  <a:cubicBezTo>
                    <a:pt x="3171" y="460"/>
                    <a:pt x="3174" y="455"/>
                    <a:pt x="3174" y="449"/>
                  </a:cubicBezTo>
                  <a:cubicBezTo>
                    <a:pt x="3174" y="444"/>
                    <a:pt x="3170" y="440"/>
                    <a:pt x="3165" y="440"/>
                  </a:cubicBezTo>
                  <a:moveTo>
                    <a:pt x="3238" y="429"/>
                  </a:moveTo>
                  <a:cubicBezTo>
                    <a:pt x="3238" y="429"/>
                    <a:pt x="3237" y="429"/>
                    <a:pt x="3237" y="429"/>
                  </a:cubicBezTo>
                  <a:cubicBezTo>
                    <a:pt x="3231" y="430"/>
                    <a:pt x="3228" y="436"/>
                    <a:pt x="3228" y="441"/>
                  </a:cubicBezTo>
                  <a:cubicBezTo>
                    <a:pt x="3229" y="446"/>
                    <a:pt x="3232" y="449"/>
                    <a:pt x="3237" y="449"/>
                  </a:cubicBezTo>
                  <a:cubicBezTo>
                    <a:pt x="3237" y="449"/>
                    <a:pt x="3238" y="449"/>
                    <a:pt x="3238" y="449"/>
                  </a:cubicBezTo>
                  <a:cubicBezTo>
                    <a:pt x="3243" y="448"/>
                    <a:pt x="3247" y="443"/>
                    <a:pt x="3247" y="438"/>
                  </a:cubicBezTo>
                  <a:cubicBezTo>
                    <a:pt x="3246" y="433"/>
                    <a:pt x="3243" y="429"/>
                    <a:pt x="3238" y="429"/>
                  </a:cubicBezTo>
                  <a:moveTo>
                    <a:pt x="2904" y="429"/>
                  </a:moveTo>
                  <a:cubicBezTo>
                    <a:pt x="2900" y="429"/>
                    <a:pt x="2898" y="433"/>
                    <a:pt x="2898" y="438"/>
                  </a:cubicBezTo>
                  <a:cubicBezTo>
                    <a:pt x="2898" y="444"/>
                    <a:pt x="2902" y="449"/>
                    <a:pt x="2906" y="450"/>
                  </a:cubicBezTo>
                  <a:cubicBezTo>
                    <a:pt x="2907" y="450"/>
                    <a:pt x="2907" y="450"/>
                    <a:pt x="2908" y="450"/>
                  </a:cubicBezTo>
                  <a:cubicBezTo>
                    <a:pt x="2911" y="450"/>
                    <a:pt x="2914" y="447"/>
                    <a:pt x="2913" y="441"/>
                  </a:cubicBezTo>
                  <a:cubicBezTo>
                    <a:pt x="2913" y="436"/>
                    <a:pt x="2909" y="430"/>
                    <a:pt x="2905" y="429"/>
                  </a:cubicBezTo>
                  <a:cubicBezTo>
                    <a:pt x="2905" y="429"/>
                    <a:pt x="2904" y="429"/>
                    <a:pt x="2904" y="429"/>
                  </a:cubicBezTo>
                  <a:moveTo>
                    <a:pt x="3314" y="415"/>
                  </a:moveTo>
                  <a:cubicBezTo>
                    <a:pt x="3313" y="415"/>
                    <a:pt x="3312" y="415"/>
                    <a:pt x="3312" y="415"/>
                  </a:cubicBezTo>
                  <a:cubicBezTo>
                    <a:pt x="3306" y="416"/>
                    <a:pt x="3302" y="422"/>
                    <a:pt x="3303" y="427"/>
                  </a:cubicBezTo>
                  <a:cubicBezTo>
                    <a:pt x="3304" y="432"/>
                    <a:pt x="3307" y="435"/>
                    <a:pt x="3312" y="435"/>
                  </a:cubicBezTo>
                  <a:cubicBezTo>
                    <a:pt x="3312" y="435"/>
                    <a:pt x="3313" y="435"/>
                    <a:pt x="3314" y="434"/>
                  </a:cubicBezTo>
                  <a:cubicBezTo>
                    <a:pt x="3319" y="433"/>
                    <a:pt x="3323" y="428"/>
                    <a:pt x="3322" y="423"/>
                  </a:cubicBezTo>
                  <a:cubicBezTo>
                    <a:pt x="3322" y="418"/>
                    <a:pt x="3318" y="415"/>
                    <a:pt x="3314" y="415"/>
                  </a:cubicBezTo>
                  <a:moveTo>
                    <a:pt x="2843" y="413"/>
                  </a:moveTo>
                  <a:cubicBezTo>
                    <a:pt x="2840" y="413"/>
                    <a:pt x="2838" y="417"/>
                    <a:pt x="2838" y="422"/>
                  </a:cubicBezTo>
                  <a:cubicBezTo>
                    <a:pt x="2838" y="427"/>
                    <a:pt x="2841" y="433"/>
                    <a:pt x="2846" y="434"/>
                  </a:cubicBezTo>
                  <a:cubicBezTo>
                    <a:pt x="2846" y="434"/>
                    <a:pt x="2847" y="434"/>
                    <a:pt x="2847" y="434"/>
                  </a:cubicBezTo>
                  <a:cubicBezTo>
                    <a:pt x="2851" y="434"/>
                    <a:pt x="2853" y="431"/>
                    <a:pt x="2853" y="426"/>
                  </a:cubicBezTo>
                  <a:cubicBezTo>
                    <a:pt x="2853" y="420"/>
                    <a:pt x="2849" y="415"/>
                    <a:pt x="2845" y="413"/>
                  </a:cubicBezTo>
                  <a:cubicBezTo>
                    <a:pt x="2844" y="413"/>
                    <a:pt x="2844" y="413"/>
                    <a:pt x="2843" y="413"/>
                  </a:cubicBezTo>
                  <a:moveTo>
                    <a:pt x="3392" y="398"/>
                  </a:moveTo>
                  <a:cubicBezTo>
                    <a:pt x="3391" y="398"/>
                    <a:pt x="3390" y="398"/>
                    <a:pt x="3389" y="398"/>
                  </a:cubicBezTo>
                  <a:cubicBezTo>
                    <a:pt x="3384" y="399"/>
                    <a:pt x="3380" y="405"/>
                    <a:pt x="3380" y="410"/>
                  </a:cubicBezTo>
                  <a:cubicBezTo>
                    <a:pt x="3381" y="414"/>
                    <a:pt x="3384" y="417"/>
                    <a:pt x="3389" y="417"/>
                  </a:cubicBezTo>
                  <a:cubicBezTo>
                    <a:pt x="3390" y="417"/>
                    <a:pt x="3390" y="416"/>
                    <a:pt x="3391" y="416"/>
                  </a:cubicBezTo>
                  <a:cubicBezTo>
                    <a:pt x="3397" y="415"/>
                    <a:pt x="3401" y="410"/>
                    <a:pt x="3400" y="405"/>
                  </a:cubicBezTo>
                  <a:cubicBezTo>
                    <a:pt x="3400" y="401"/>
                    <a:pt x="3396" y="398"/>
                    <a:pt x="3392" y="398"/>
                  </a:cubicBezTo>
                  <a:moveTo>
                    <a:pt x="2784" y="393"/>
                  </a:moveTo>
                  <a:cubicBezTo>
                    <a:pt x="2781" y="393"/>
                    <a:pt x="2778" y="397"/>
                    <a:pt x="2778" y="401"/>
                  </a:cubicBezTo>
                  <a:cubicBezTo>
                    <a:pt x="2779" y="407"/>
                    <a:pt x="2782" y="413"/>
                    <a:pt x="2786" y="414"/>
                  </a:cubicBezTo>
                  <a:cubicBezTo>
                    <a:pt x="2787" y="415"/>
                    <a:pt x="2787" y="415"/>
                    <a:pt x="2788" y="415"/>
                  </a:cubicBezTo>
                  <a:cubicBezTo>
                    <a:pt x="2791" y="415"/>
                    <a:pt x="2793" y="412"/>
                    <a:pt x="2793" y="407"/>
                  </a:cubicBezTo>
                  <a:cubicBezTo>
                    <a:pt x="2793" y="401"/>
                    <a:pt x="2790" y="395"/>
                    <a:pt x="2786" y="394"/>
                  </a:cubicBezTo>
                  <a:cubicBezTo>
                    <a:pt x="2785" y="393"/>
                    <a:pt x="2784" y="393"/>
                    <a:pt x="2784" y="393"/>
                  </a:cubicBezTo>
                  <a:moveTo>
                    <a:pt x="3471" y="378"/>
                  </a:moveTo>
                  <a:cubicBezTo>
                    <a:pt x="3470" y="378"/>
                    <a:pt x="3469" y="378"/>
                    <a:pt x="3468" y="378"/>
                  </a:cubicBezTo>
                  <a:cubicBezTo>
                    <a:pt x="3463" y="380"/>
                    <a:pt x="3459" y="385"/>
                    <a:pt x="3459" y="390"/>
                  </a:cubicBezTo>
                  <a:cubicBezTo>
                    <a:pt x="3460" y="393"/>
                    <a:pt x="3463" y="396"/>
                    <a:pt x="3467" y="396"/>
                  </a:cubicBezTo>
                  <a:cubicBezTo>
                    <a:pt x="3468" y="396"/>
                    <a:pt x="3470" y="396"/>
                    <a:pt x="3471" y="395"/>
                  </a:cubicBezTo>
                  <a:cubicBezTo>
                    <a:pt x="3476" y="394"/>
                    <a:pt x="3480" y="389"/>
                    <a:pt x="3480" y="384"/>
                  </a:cubicBezTo>
                  <a:cubicBezTo>
                    <a:pt x="3479" y="380"/>
                    <a:pt x="3475" y="378"/>
                    <a:pt x="3471" y="378"/>
                  </a:cubicBezTo>
                  <a:moveTo>
                    <a:pt x="2725" y="371"/>
                  </a:moveTo>
                  <a:cubicBezTo>
                    <a:pt x="2722" y="371"/>
                    <a:pt x="2720" y="374"/>
                    <a:pt x="2720" y="379"/>
                  </a:cubicBezTo>
                  <a:cubicBezTo>
                    <a:pt x="2720" y="384"/>
                    <a:pt x="2723" y="390"/>
                    <a:pt x="2727" y="392"/>
                  </a:cubicBezTo>
                  <a:cubicBezTo>
                    <a:pt x="2728" y="392"/>
                    <a:pt x="2729" y="392"/>
                    <a:pt x="2730" y="392"/>
                  </a:cubicBezTo>
                  <a:cubicBezTo>
                    <a:pt x="2733" y="392"/>
                    <a:pt x="2735" y="389"/>
                    <a:pt x="2735" y="385"/>
                  </a:cubicBezTo>
                  <a:cubicBezTo>
                    <a:pt x="2735" y="379"/>
                    <a:pt x="2731" y="373"/>
                    <a:pt x="2727" y="371"/>
                  </a:cubicBezTo>
                  <a:cubicBezTo>
                    <a:pt x="2726" y="371"/>
                    <a:pt x="2726" y="371"/>
                    <a:pt x="2725" y="371"/>
                  </a:cubicBezTo>
                  <a:moveTo>
                    <a:pt x="3552" y="356"/>
                  </a:moveTo>
                  <a:cubicBezTo>
                    <a:pt x="3551" y="356"/>
                    <a:pt x="3550" y="356"/>
                    <a:pt x="3548" y="357"/>
                  </a:cubicBezTo>
                  <a:cubicBezTo>
                    <a:pt x="3543" y="358"/>
                    <a:pt x="3539" y="363"/>
                    <a:pt x="3540" y="368"/>
                  </a:cubicBezTo>
                  <a:cubicBezTo>
                    <a:pt x="3540" y="371"/>
                    <a:pt x="3543" y="373"/>
                    <a:pt x="3548" y="373"/>
                  </a:cubicBezTo>
                  <a:cubicBezTo>
                    <a:pt x="3549" y="373"/>
                    <a:pt x="3550" y="373"/>
                    <a:pt x="3551" y="372"/>
                  </a:cubicBezTo>
                  <a:cubicBezTo>
                    <a:pt x="3557" y="371"/>
                    <a:pt x="3561" y="366"/>
                    <a:pt x="3560" y="362"/>
                  </a:cubicBezTo>
                  <a:cubicBezTo>
                    <a:pt x="3559" y="358"/>
                    <a:pt x="3556" y="356"/>
                    <a:pt x="3552" y="356"/>
                  </a:cubicBezTo>
                  <a:moveTo>
                    <a:pt x="2667" y="346"/>
                  </a:moveTo>
                  <a:cubicBezTo>
                    <a:pt x="2664" y="346"/>
                    <a:pt x="2662" y="349"/>
                    <a:pt x="2662" y="354"/>
                  </a:cubicBezTo>
                  <a:cubicBezTo>
                    <a:pt x="2662" y="359"/>
                    <a:pt x="2665" y="365"/>
                    <a:pt x="2669" y="367"/>
                  </a:cubicBezTo>
                  <a:cubicBezTo>
                    <a:pt x="2670" y="367"/>
                    <a:pt x="2671" y="367"/>
                    <a:pt x="2672" y="367"/>
                  </a:cubicBezTo>
                  <a:cubicBezTo>
                    <a:pt x="2674" y="367"/>
                    <a:pt x="2677" y="365"/>
                    <a:pt x="2677" y="360"/>
                  </a:cubicBezTo>
                  <a:cubicBezTo>
                    <a:pt x="2677" y="354"/>
                    <a:pt x="2673" y="348"/>
                    <a:pt x="2669" y="347"/>
                  </a:cubicBezTo>
                  <a:cubicBezTo>
                    <a:pt x="2669" y="346"/>
                    <a:pt x="2668" y="346"/>
                    <a:pt x="2667" y="346"/>
                  </a:cubicBezTo>
                  <a:moveTo>
                    <a:pt x="3633" y="333"/>
                  </a:moveTo>
                  <a:cubicBezTo>
                    <a:pt x="3632" y="333"/>
                    <a:pt x="3630" y="333"/>
                    <a:pt x="3629" y="334"/>
                  </a:cubicBezTo>
                  <a:cubicBezTo>
                    <a:pt x="3623" y="335"/>
                    <a:pt x="3620" y="340"/>
                    <a:pt x="3621" y="344"/>
                  </a:cubicBezTo>
                  <a:cubicBezTo>
                    <a:pt x="3621" y="347"/>
                    <a:pt x="3624" y="349"/>
                    <a:pt x="3628" y="349"/>
                  </a:cubicBezTo>
                  <a:cubicBezTo>
                    <a:pt x="3630" y="349"/>
                    <a:pt x="3631" y="348"/>
                    <a:pt x="3632" y="348"/>
                  </a:cubicBezTo>
                  <a:cubicBezTo>
                    <a:pt x="3638" y="346"/>
                    <a:pt x="3642" y="342"/>
                    <a:pt x="3641" y="338"/>
                  </a:cubicBezTo>
                  <a:cubicBezTo>
                    <a:pt x="3640" y="335"/>
                    <a:pt x="3637" y="333"/>
                    <a:pt x="3633" y="333"/>
                  </a:cubicBezTo>
                  <a:moveTo>
                    <a:pt x="1311" y="328"/>
                  </a:moveTo>
                  <a:cubicBezTo>
                    <a:pt x="1311" y="328"/>
                    <a:pt x="1311" y="328"/>
                    <a:pt x="1311" y="328"/>
                  </a:cubicBezTo>
                  <a:cubicBezTo>
                    <a:pt x="1307" y="328"/>
                    <a:pt x="1304" y="330"/>
                    <a:pt x="1305" y="333"/>
                  </a:cubicBezTo>
                  <a:cubicBezTo>
                    <a:pt x="1306" y="336"/>
                    <a:pt x="1310" y="339"/>
                    <a:pt x="1314" y="339"/>
                  </a:cubicBezTo>
                  <a:cubicBezTo>
                    <a:pt x="1314" y="339"/>
                    <a:pt x="1314" y="339"/>
                    <a:pt x="1314" y="339"/>
                  </a:cubicBezTo>
                  <a:cubicBezTo>
                    <a:pt x="1318" y="338"/>
                    <a:pt x="1321" y="336"/>
                    <a:pt x="1320" y="333"/>
                  </a:cubicBezTo>
                  <a:cubicBezTo>
                    <a:pt x="1319" y="330"/>
                    <a:pt x="1315" y="328"/>
                    <a:pt x="1311" y="328"/>
                  </a:cubicBezTo>
                  <a:moveTo>
                    <a:pt x="1242" y="326"/>
                  </a:moveTo>
                  <a:cubicBezTo>
                    <a:pt x="1237" y="326"/>
                    <a:pt x="1235" y="328"/>
                    <a:pt x="1236" y="330"/>
                  </a:cubicBezTo>
                  <a:cubicBezTo>
                    <a:pt x="1236" y="333"/>
                    <a:pt x="1241" y="336"/>
                    <a:pt x="1246" y="337"/>
                  </a:cubicBezTo>
                  <a:cubicBezTo>
                    <a:pt x="1247" y="337"/>
                    <a:pt x="1247" y="337"/>
                    <a:pt x="1248" y="337"/>
                  </a:cubicBezTo>
                  <a:cubicBezTo>
                    <a:pt x="1252" y="337"/>
                    <a:pt x="1255" y="335"/>
                    <a:pt x="1254" y="332"/>
                  </a:cubicBezTo>
                  <a:cubicBezTo>
                    <a:pt x="1253" y="329"/>
                    <a:pt x="1248" y="326"/>
                    <a:pt x="1243" y="326"/>
                  </a:cubicBezTo>
                  <a:cubicBezTo>
                    <a:pt x="1243" y="326"/>
                    <a:pt x="1242" y="326"/>
                    <a:pt x="1242" y="326"/>
                  </a:cubicBezTo>
                  <a:moveTo>
                    <a:pt x="1369" y="324"/>
                  </a:moveTo>
                  <a:cubicBezTo>
                    <a:pt x="1369" y="324"/>
                    <a:pt x="1368" y="324"/>
                    <a:pt x="1368" y="324"/>
                  </a:cubicBezTo>
                  <a:cubicBezTo>
                    <a:pt x="1364" y="325"/>
                    <a:pt x="1362" y="327"/>
                    <a:pt x="1363" y="331"/>
                  </a:cubicBezTo>
                  <a:cubicBezTo>
                    <a:pt x="1363" y="333"/>
                    <a:pt x="1367" y="336"/>
                    <a:pt x="1370" y="336"/>
                  </a:cubicBezTo>
                  <a:cubicBezTo>
                    <a:pt x="1371" y="336"/>
                    <a:pt x="1371" y="336"/>
                    <a:pt x="1371" y="335"/>
                  </a:cubicBezTo>
                  <a:cubicBezTo>
                    <a:pt x="1375" y="335"/>
                    <a:pt x="1378" y="332"/>
                    <a:pt x="1377" y="329"/>
                  </a:cubicBezTo>
                  <a:cubicBezTo>
                    <a:pt x="1376" y="326"/>
                    <a:pt x="1372" y="324"/>
                    <a:pt x="1369" y="324"/>
                  </a:cubicBezTo>
                  <a:moveTo>
                    <a:pt x="2610" y="320"/>
                  </a:moveTo>
                  <a:cubicBezTo>
                    <a:pt x="2607" y="320"/>
                    <a:pt x="2605" y="323"/>
                    <a:pt x="2604" y="328"/>
                  </a:cubicBezTo>
                  <a:cubicBezTo>
                    <a:pt x="2604" y="333"/>
                    <a:pt x="2607" y="339"/>
                    <a:pt x="2611" y="341"/>
                  </a:cubicBezTo>
                  <a:cubicBezTo>
                    <a:pt x="2612" y="341"/>
                    <a:pt x="2613" y="341"/>
                    <a:pt x="2614" y="341"/>
                  </a:cubicBezTo>
                  <a:cubicBezTo>
                    <a:pt x="2617" y="341"/>
                    <a:pt x="2619" y="339"/>
                    <a:pt x="2619" y="334"/>
                  </a:cubicBezTo>
                  <a:cubicBezTo>
                    <a:pt x="2619" y="329"/>
                    <a:pt x="2616" y="323"/>
                    <a:pt x="2612" y="321"/>
                  </a:cubicBezTo>
                  <a:cubicBezTo>
                    <a:pt x="2611" y="320"/>
                    <a:pt x="2610" y="320"/>
                    <a:pt x="2610" y="320"/>
                  </a:cubicBezTo>
                  <a:moveTo>
                    <a:pt x="1424" y="318"/>
                  </a:moveTo>
                  <a:cubicBezTo>
                    <a:pt x="1423" y="318"/>
                    <a:pt x="1423" y="318"/>
                    <a:pt x="1423" y="318"/>
                  </a:cubicBezTo>
                  <a:cubicBezTo>
                    <a:pt x="1419" y="319"/>
                    <a:pt x="1417" y="322"/>
                    <a:pt x="1418" y="325"/>
                  </a:cubicBezTo>
                  <a:cubicBezTo>
                    <a:pt x="1418" y="328"/>
                    <a:pt x="1421" y="330"/>
                    <a:pt x="1424" y="330"/>
                  </a:cubicBezTo>
                  <a:cubicBezTo>
                    <a:pt x="1425" y="330"/>
                    <a:pt x="1425" y="330"/>
                    <a:pt x="1426" y="329"/>
                  </a:cubicBezTo>
                  <a:cubicBezTo>
                    <a:pt x="1429" y="329"/>
                    <a:pt x="1432" y="326"/>
                    <a:pt x="1431" y="323"/>
                  </a:cubicBezTo>
                  <a:cubicBezTo>
                    <a:pt x="1430" y="320"/>
                    <a:pt x="1427" y="318"/>
                    <a:pt x="1424" y="318"/>
                  </a:cubicBezTo>
                  <a:moveTo>
                    <a:pt x="1163" y="316"/>
                  </a:moveTo>
                  <a:cubicBezTo>
                    <a:pt x="1159" y="316"/>
                    <a:pt x="1157" y="318"/>
                    <a:pt x="1157" y="320"/>
                  </a:cubicBezTo>
                  <a:cubicBezTo>
                    <a:pt x="1158" y="323"/>
                    <a:pt x="1163" y="326"/>
                    <a:pt x="1169" y="327"/>
                  </a:cubicBezTo>
                  <a:cubicBezTo>
                    <a:pt x="1170" y="327"/>
                    <a:pt x="1171" y="327"/>
                    <a:pt x="1172" y="327"/>
                  </a:cubicBezTo>
                  <a:cubicBezTo>
                    <a:pt x="1176" y="327"/>
                    <a:pt x="1178" y="326"/>
                    <a:pt x="1178" y="323"/>
                  </a:cubicBezTo>
                  <a:cubicBezTo>
                    <a:pt x="1177" y="320"/>
                    <a:pt x="1172" y="317"/>
                    <a:pt x="1166" y="316"/>
                  </a:cubicBezTo>
                  <a:cubicBezTo>
                    <a:pt x="1165" y="316"/>
                    <a:pt x="1164" y="316"/>
                    <a:pt x="1163" y="316"/>
                  </a:cubicBezTo>
                  <a:moveTo>
                    <a:pt x="1476" y="309"/>
                  </a:moveTo>
                  <a:cubicBezTo>
                    <a:pt x="1476" y="309"/>
                    <a:pt x="1476" y="309"/>
                    <a:pt x="1475" y="309"/>
                  </a:cubicBezTo>
                  <a:cubicBezTo>
                    <a:pt x="1472" y="310"/>
                    <a:pt x="1469" y="313"/>
                    <a:pt x="1470" y="316"/>
                  </a:cubicBezTo>
                  <a:cubicBezTo>
                    <a:pt x="1471" y="319"/>
                    <a:pt x="1473" y="321"/>
                    <a:pt x="1476" y="321"/>
                  </a:cubicBezTo>
                  <a:cubicBezTo>
                    <a:pt x="1477" y="321"/>
                    <a:pt x="1477" y="321"/>
                    <a:pt x="1478" y="321"/>
                  </a:cubicBezTo>
                  <a:cubicBezTo>
                    <a:pt x="1481" y="320"/>
                    <a:pt x="1484" y="317"/>
                    <a:pt x="1483" y="314"/>
                  </a:cubicBezTo>
                  <a:cubicBezTo>
                    <a:pt x="1482" y="311"/>
                    <a:pt x="1480" y="309"/>
                    <a:pt x="1476" y="309"/>
                  </a:cubicBezTo>
                  <a:moveTo>
                    <a:pt x="3714" y="309"/>
                  </a:moveTo>
                  <a:cubicBezTo>
                    <a:pt x="3713" y="309"/>
                    <a:pt x="3711" y="309"/>
                    <a:pt x="3710" y="309"/>
                  </a:cubicBezTo>
                  <a:cubicBezTo>
                    <a:pt x="3704" y="311"/>
                    <a:pt x="3701" y="316"/>
                    <a:pt x="3702" y="319"/>
                  </a:cubicBezTo>
                  <a:cubicBezTo>
                    <a:pt x="3702" y="322"/>
                    <a:pt x="3705" y="324"/>
                    <a:pt x="3709" y="324"/>
                  </a:cubicBezTo>
                  <a:cubicBezTo>
                    <a:pt x="3711" y="324"/>
                    <a:pt x="3712" y="323"/>
                    <a:pt x="3714" y="323"/>
                  </a:cubicBezTo>
                  <a:cubicBezTo>
                    <a:pt x="3719" y="321"/>
                    <a:pt x="3723" y="317"/>
                    <a:pt x="3722" y="313"/>
                  </a:cubicBezTo>
                  <a:cubicBezTo>
                    <a:pt x="3721" y="310"/>
                    <a:pt x="3718" y="309"/>
                    <a:pt x="3714" y="309"/>
                  </a:cubicBezTo>
                  <a:moveTo>
                    <a:pt x="1079" y="301"/>
                  </a:moveTo>
                  <a:cubicBezTo>
                    <a:pt x="1075" y="301"/>
                    <a:pt x="1073" y="302"/>
                    <a:pt x="1074" y="304"/>
                  </a:cubicBezTo>
                  <a:cubicBezTo>
                    <a:pt x="1074" y="307"/>
                    <a:pt x="1079" y="311"/>
                    <a:pt x="1085" y="312"/>
                  </a:cubicBezTo>
                  <a:cubicBezTo>
                    <a:pt x="1087" y="312"/>
                    <a:pt x="1088" y="313"/>
                    <a:pt x="1090" y="313"/>
                  </a:cubicBezTo>
                  <a:cubicBezTo>
                    <a:pt x="1093" y="313"/>
                    <a:pt x="1096" y="311"/>
                    <a:pt x="1095" y="309"/>
                  </a:cubicBezTo>
                  <a:cubicBezTo>
                    <a:pt x="1095" y="306"/>
                    <a:pt x="1089" y="303"/>
                    <a:pt x="1083" y="301"/>
                  </a:cubicBezTo>
                  <a:cubicBezTo>
                    <a:pt x="1082" y="301"/>
                    <a:pt x="1080" y="301"/>
                    <a:pt x="1079" y="301"/>
                  </a:cubicBezTo>
                  <a:moveTo>
                    <a:pt x="1527" y="298"/>
                  </a:moveTo>
                  <a:cubicBezTo>
                    <a:pt x="1527" y="298"/>
                    <a:pt x="1526" y="298"/>
                    <a:pt x="1526" y="298"/>
                  </a:cubicBezTo>
                  <a:cubicBezTo>
                    <a:pt x="1522" y="299"/>
                    <a:pt x="1520" y="302"/>
                    <a:pt x="1521" y="306"/>
                  </a:cubicBezTo>
                  <a:cubicBezTo>
                    <a:pt x="1521" y="309"/>
                    <a:pt x="1524" y="311"/>
                    <a:pt x="1526" y="311"/>
                  </a:cubicBezTo>
                  <a:cubicBezTo>
                    <a:pt x="1527" y="311"/>
                    <a:pt x="1527" y="311"/>
                    <a:pt x="1528" y="311"/>
                  </a:cubicBezTo>
                  <a:cubicBezTo>
                    <a:pt x="1531" y="310"/>
                    <a:pt x="1534" y="306"/>
                    <a:pt x="1533" y="303"/>
                  </a:cubicBezTo>
                  <a:cubicBezTo>
                    <a:pt x="1533" y="300"/>
                    <a:pt x="1530" y="298"/>
                    <a:pt x="1527" y="298"/>
                  </a:cubicBezTo>
                  <a:moveTo>
                    <a:pt x="2552" y="294"/>
                  </a:moveTo>
                  <a:cubicBezTo>
                    <a:pt x="2549" y="294"/>
                    <a:pt x="2547" y="297"/>
                    <a:pt x="2547" y="301"/>
                  </a:cubicBezTo>
                  <a:cubicBezTo>
                    <a:pt x="2547" y="307"/>
                    <a:pt x="2550" y="313"/>
                    <a:pt x="2554" y="315"/>
                  </a:cubicBezTo>
                  <a:cubicBezTo>
                    <a:pt x="2555" y="315"/>
                    <a:pt x="2555" y="315"/>
                    <a:pt x="2556" y="315"/>
                  </a:cubicBezTo>
                  <a:cubicBezTo>
                    <a:pt x="2559" y="315"/>
                    <a:pt x="2561" y="312"/>
                    <a:pt x="2561" y="308"/>
                  </a:cubicBezTo>
                  <a:cubicBezTo>
                    <a:pt x="2562" y="302"/>
                    <a:pt x="2559" y="296"/>
                    <a:pt x="2555" y="295"/>
                  </a:cubicBezTo>
                  <a:cubicBezTo>
                    <a:pt x="2554" y="294"/>
                    <a:pt x="2553" y="294"/>
                    <a:pt x="2552" y="294"/>
                  </a:cubicBezTo>
                  <a:moveTo>
                    <a:pt x="1576" y="285"/>
                  </a:moveTo>
                  <a:cubicBezTo>
                    <a:pt x="1576" y="285"/>
                    <a:pt x="1575" y="285"/>
                    <a:pt x="1575" y="286"/>
                  </a:cubicBezTo>
                  <a:cubicBezTo>
                    <a:pt x="1572" y="286"/>
                    <a:pt x="1569" y="290"/>
                    <a:pt x="1570" y="294"/>
                  </a:cubicBezTo>
                  <a:cubicBezTo>
                    <a:pt x="1570" y="297"/>
                    <a:pt x="1572" y="299"/>
                    <a:pt x="1575" y="299"/>
                  </a:cubicBezTo>
                  <a:cubicBezTo>
                    <a:pt x="1576" y="299"/>
                    <a:pt x="1576" y="299"/>
                    <a:pt x="1577" y="299"/>
                  </a:cubicBezTo>
                  <a:cubicBezTo>
                    <a:pt x="1580" y="298"/>
                    <a:pt x="1583" y="294"/>
                    <a:pt x="1582" y="291"/>
                  </a:cubicBezTo>
                  <a:cubicBezTo>
                    <a:pt x="1582" y="287"/>
                    <a:pt x="1579" y="285"/>
                    <a:pt x="1576" y="285"/>
                  </a:cubicBezTo>
                  <a:moveTo>
                    <a:pt x="3795" y="284"/>
                  </a:moveTo>
                  <a:cubicBezTo>
                    <a:pt x="3793" y="284"/>
                    <a:pt x="3792" y="285"/>
                    <a:pt x="3790" y="285"/>
                  </a:cubicBezTo>
                  <a:cubicBezTo>
                    <a:pt x="3785" y="287"/>
                    <a:pt x="3781" y="291"/>
                    <a:pt x="3782" y="294"/>
                  </a:cubicBezTo>
                  <a:cubicBezTo>
                    <a:pt x="3783" y="297"/>
                    <a:pt x="3786" y="298"/>
                    <a:pt x="3790" y="298"/>
                  </a:cubicBezTo>
                  <a:cubicBezTo>
                    <a:pt x="3791" y="298"/>
                    <a:pt x="3793" y="298"/>
                    <a:pt x="3794" y="298"/>
                  </a:cubicBezTo>
                  <a:cubicBezTo>
                    <a:pt x="3800" y="296"/>
                    <a:pt x="3804" y="292"/>
                    <a:pt x="3803" y="288"/>
                  </a:cubicBezTo>
                  <a:cubicBezTo>
                    <a:pt x="3802" y="286"/>
                    <a:pt x="3799" y="284"/>
                    <a:pt x="3795" y="284"/>
                  </a:cubicBezTo>
                  <a:moveTo>
                    <a:pt x="990" y="281"/>
                  </a:moveTo>
                  <a:cubicBezTo>
                    <a:pt x="987" y="281"/>
                    <a:pt x="985" y="282"/>
                    <a:pt x="985" y="284"/>
                  </a:cubicBezTo>
                  <a:cubicBezTo>
                    <a:pt x="986" y="287"/>
                    <a:pt x="991" y="291"/>
                    <a:pt x="997" y="292"/>
                  </a:cubicBezTo>
                  <a:cubicBezTo>
                    <a:pt x="999" y="293"/>
                    <a:pt x="1001" y="293"/>
                    <a:pt x="1002" y="293"/>
                  </a:cubicBezTo>
                  <a:cubicBezTo>
                    <a:pt x="1006" y="293"/>
                    <a:pt x="1008" y="292"/>
                    <a:pt x="1008" y="290"/>
                  </a:cubicBezTo>
                  <a:cubicBezTo>
                    <a:pt x="1007" y="287"/>
                    <a:pt x="1002" y="283"/>
                    <a:pt x="995" y="282"/>
                  </a:cubicBezTo>
                  <a:cubicBezTo>
                    <a:pt x="994" y="281"/>
                    <a:pt x="992" y="281"/>
                    <a:pt x="990" y="281"/>
                  </a:cubicBezTo>
                  <a:moveTo>
                    <a:pt x="1625" y="272"/>
                  </a:moveTo>
                  <a:cubicBezTo>
                    <a:pt x="1624" y="272"/>
                    <a:pt x="1624" y="272"/>
                    <a:pt x="1623" y="272"/>
                  </a:cubicBezTo>
                  <a:cubicBezTo>
                    <a:pt x="1620" y="273"/>
                    <a:pt x="1618" y="277"/>
                    <a:pt x="1618" y="280"/>
                  </a:cubicBezTo>
                  <a:cubicBezTo>
                    <a:pt x="1618" y="284"/>
                    <a:pt x="1620" y="286"/>
                    <a:pt x="1623" y="286"/>
                  </a:cubicBezTo>
                  <a:cubicBezTo>
                    <a:pt x="1623" y="286"/>
                    <a:pt x="1624" y="286"/>
                    <a:pt x="1624" y="286"/>
                  </a:cubicBezTo>
                  <a:cubicBezTo>
                    <a:pt x="1628" y="285"/>
                    <a:pt x="1630" y="281"/>
                    <a:pt x="1630" y="277"/>
                  </a:cubicBezTo>
                  <a:cubicBezTo>
                    <a:pt x="1630" y="274"/>
                    <a:pt x="1627" y="272"/>
                    <a:pt x="1625" y="272"/>
                  </a:cubicBezTo>
                  <a:moveTo>
                    <a:pt x="2495" y="268"/>
                  </a:moveTo>
                  <a:cubicBezTo>
                    <a:pt x="2492" y="268"/>
                    <a:pt x="2489" y="271"/>
                    <a:pt x="2489" y="276"/>
                  </a:cubicBezTo>
                  <a:cubicBezTo>
                    <a:pt x="2489" y="281"/>
                    <a:pt x="2492" y="287"/>
                    <a:pt x="2496" y="289"/>
                  </a:cubicBezTo>
                  <a:cubicBezTo>
                    <a:pt x="2497" y="289"/>
                    <a:pt x="2498" y="289"/>
                    <a:pt x="2498" y="289"/>
                  </a:cubicBezTo>
                  <a:cubicBezTo>
                    <a:pt x="2501" y="289"/>
                    <a:pt x="2504" y="286"/>
                    <a:pt x="2504" y="282"/>
                  </a:cubicBezTo>
                  <a:cubicBezTo>
                    <a:pt x="2504" y="276"/>
                    <a:pt x="2501" y="270"/>
                    <a:pt x="2497" y="269"/>
                  </a:cubicBezTo>
                  <a:cubicBezTo>
                    <a:pt x="2496" y="268"/>
                    <a:pt x="2496" y="268"/>
                    <a:pt x="2495" y="268"/>
                  </a:cubicBezTo>
                  <a:moveTo>
                    <a:pt x="3874" y="260"/>
                  </a:moveTo>
                  <a:cubicBezTo>
                    <a:pt x="3873" y="260"/>
                    <a:pt x="3871" y="260"/>
                    <a:pt x="3870" y="261"/>
                  </a:cubicBezTo>
                  <a:cubicBezTo>
                    <a:pt x="3864" y="263"/>
                    <a:pt x="3861" y="267"/>
                    <a:pt x="3862" y="270"/>
                  </a:cubicBezTo>
                  <a:cubicBezTo>
                    <a:pt x="3863" y="272"/>
                    <a:pt x="3866" y="273"/>
                    <a:pt x="3869" y="273"/>
                  </a:cubicBezTo>
                  <a:cubicBezTo>
                    <a:pt x="3871" y="273"/>
                    <a:pt x="3872" y="273"/>
                    <a:pt x="3874" y="273"/>
                  </a:cubicBezTo>
                  <a:cubicBezTo>
                    <a:pt x="3880" y="271"/>
                    <a:pt x="3883" y="267"/>
                    <a:pt x="3882" y="264"/>
                  </a:cubicBezTo>
                  <a:cubicBezTo>
                    <a:pt x="3881" y="261"/>
                    <a:pt x="3878" y="260"/>
                    <a:pt x="3874" y="260"/>
                  </a:cubicBezTo>
                  <a:moveTo>
                    <a:pt x="898" y="258"/>
                  </a:moveTo>
                  <a:cubicBezTo>
                    <a:pt x="895" y="258"/>
                    <a:pt x="893" y="259"/>
                    <a:pt x="893" y="261"/>
                  </a:cubicBezTo>
                  <a:cubicBezTo>
                    <a:pt x="893" y="264"/>
                    <a:pt x="899" y="268"/>
                    <a:pt x="905" y="269"/>
                  </a:cubicBezTo>
                  <a:cubicBezTo>
                    <a:pt x="907" y="270"/>
                    <a:pt x="909" y="270"/>
                    <a:pt x="911" y="270"/>
                  </a:cubicBezTo>
                  <a:cubicBezTo>
                    <a:pt x="915" y="270"/>
                    <a:pt x="917" y="269"/>
                    <a:pt x="917" y="267"/>
                  </a:cubicBezTo>
                  <a:cubicBezTo>
                    <a:pt x="916" y="264"/>
                    <a:pt x="911" y="260"/>
                    <a:pt x="904" y="259"/>
                  </a:cubicBezTo>
                  <a:cubicBezTo>
                    <a:pt x="902" y="258"/>
                    <a:pt x="900" y="258"/>
                    <a:pt x="898" y="258"/>
                  </a:cubicBezTo>
                  <a:moveTo>
                    <a:pt x="1672" y="257"/>
                  </a:moveTo>
                  <a:cubicBezTo>
                    <a:pt x="1672" y="257"/>
                    <a:pt x="1671" y="257"/>
                    <a:pt x="1671" y="257"/>
                  </a:cubicBezTo>
                  <a:cubicBezTo>
                    <a:pt x="1667" y="258"/>
                    <a:pt x="1665" y="262"/>
                    <a:pt x="1665" y="266"/>
                  </a:cubicBezTo>
                  <a:cubicBezTo>
                    <a:pt x="1665" y="270"/>
                    <a:pt x="1667" y="272"/>
                    <a:pt x="1670" y="272"/>
                  </a:cubicBezTo>
                  <a:cubicBezTo>
                    <a:pt x="1670" y="272"/>
                    <a:pt x="1671" y="272"/>
                    <a:pt x="1671" y="272"/>
                  </a:cubicBezTo>
                  <a:cubicBezTo>
                    <a:pt x="1675" y="271"/>
                    <a:pt x="1677" y="267"/>
                    <a:pt x="1677" y="263"/>
                  </a:cubicBezTo>
                  <a:cubicBezTo>
                    <a:pt x="1677" y="259"/>
                    <a:pt x="1675" y="257"/>
                    <a:pt x="1672" y="257"/>
                  </a:cubicBezTo>
                  <a:moveTo>
                    <a:pt x="2437" y="244"/>
                  </a:moveTo>
                  <a:cubicBezTo>
                    <a:pt x="2434" y="244"/>
                    <a:pt x="2431" y="247"/>
                    <a:pt x="2431" y="251"/>
                  </a:cubicBezTo>
                  <a:cubicBezTo>
                    <a:pt x="2431" y="256"/>
                    <a:pt x="2434" y="262"/>
                    <a:pt x="2438" y="264"/>
                  </a:cubicBezTo>
                  <a:cubicBezTo>
                    <a:pt x="2439" y="264"/>
                    <a:pt x="2439" y="264"/>
                    <a:pt x="2440" y="264"/>
                  </a:cubicBezTo>
                  <a:cubicBezTo>
                    <a:pt x="2443" y="264"/>
                    <a:pt x="2445" y="261"/>
                    <a:pt x="2446" y="257"/>
                  </a:cubicBezTo>
                  <a:cubicBezTo>
                    <a:pt x="2446" y="252"/>
                    <a:pt x="2443" y="246"/>
                    <a:pt x="2439" y="244"/>
                  </a:cubicBezTo>
                  <a:cubicBezTo>
                    <a:pt x="2438" y="244"/>
                    <a:pt x="2438" y="244"/>
                    <a:pt x="2437" y="244"/>
                  </a:cubicBezTo>
                  <a:moveTo>
                    <a:pt x="1719" y="242"/>
                  </a:moveTo>
                  <a:cubicBezTo>
                    <a:pt x="1719" y="242"/>
                    <a:pt x="1719" y="242"/>
                    <a:pt x="1718" y="242"/>
                  </a:cubicBezTo>
                  <a:cubicBezTo>
                    <a:pt x="1715" y="243"/>
                    <a:pt x="1712" y="248"/>
                    <a:pt x="1712" y="252"/>
                  </a:cubicBezTo>
                  <a:cubicBezTo>
                    <a:pt x="1712" y="255"/>
                    <a:pt x="1714" y="258"/>
                    <a:pt x="1717" y="258"/>
                  </a:cubicBezTo>
                  <a:cubicBezTo>
                    <a:pt x="1717" y="258"/>
                    <a:pt x="1718" y="258"/>
                    <a:pt x="1718" y="258"/>
                  </a:cubicBezTo>
                  <a:cubicBezTo>
                    <a:pt x="1721" y="257"/>
                    <a:pt x="1724" y="252"/>
                    <a:pt x="1724" y="248"/>
                  </a:cubicBezTo>
                  <a:cubicBezTo>
                    <a:pt x="1724" y="245"/>
                    <a:pt x="1722" y="242"/>
                    <a:pt x="1719" y="242"/>
                  </a:cubicBezTo>
                  <a:moveTo>
                    <a:pt x="3952" y="237"/>
                  </a:moveTo>
                  <a:cubicBezTo>
                    <a:pt x="3950" y="237"/>
                    <a:pt x="3949" y="237"/>
                    <a:pt x="3947" y="238"/>
                  </a:cubicBezTo>
                  <a:cubicBezTo>
                    <a:pt x="3942" y="239"/>
                    <a:pt x="3939" y="243"/>
                    <a:pt x="3940" y="246"/>
                  </a:cubicBezTo>
                  <a:cubicBezTo>
                    <a:pt x="3941" y="248"/>
                    <a:pt x="3944" y="249"/>
                    <a:pt x="3947" y="249"/>
                  </a:cubicBezTo>
                  <a:cubicBezTo>
                    <a:pt x="3949" y="249"/>
                    <a:pt x="3951" y="249"/>
                    <a:pt x="3952" y="249"/>
                  </a:cubicBezTo>
                  <a:cubicBezTo>
                    <a:pt x="3958" y="247"/>
                    <a:pt x="3961" y="243"/>
                    <a:pt x="3960" y="240"/>
                  </a:cubicBezTo>
                  <a:cubicBezTo>
                    <a:pt x="3959" y="238"/>
                    <a:pt x="3956" y="237"/>
                    <a:pt x="3952" y="237"/>
                  </a:cubicBezTo>
                  <a:moveTo>
                    <a:pt x="804" y="233"/>
                  </a:moveTo>
                  <a:cubicBezTo>
                    <a:pt x="801" y="233"/>
                    <a:pt x="798" y="234"/>
                    <a:pt x="798" y="236"/>
                  </a:cubicBezTo>
                  <a:cubicBezTo>
                    <a:pt x="798" y="238"/>
                    <a:pt x="804" y="242"/>
                    <a:pt x="810" y="244"/>
                  </a:cubicBezTo>
                  <a:cubicBezTo>
                    <a:pt x="813" y="245"/>
                    <a:pt x="815" y="245"/>
                    <a:pt x="817" y="245"/>
                  </a:cubicBezTo>
                  <a:cubicBezTo>
                    <a:pt x="820" y="245"/>
                    <a:pt x="823" y="244"/>
                    <a:pt x="822" y="242"/>
                  </a:cubicBezTo>
                  <a:cubicBezTo>
                    <a:pt x="822" y="239"/>
                    <a:pt x="817" y="235"/>
                    <a:pt x="810" y="234"/>
                  </a:cubicBezTo>
                  <a:cubicBezTo>
                    <a:pt x="808" y="233"/>
                    <a:pt x="806" y="233"/>
                    <a:pt x="804" y="233"/>
                  </a:cubicBezTo>
                  <a:moveTo>
                    <a:pt x="1767" y="228"/>
                  </a:moveTo>
                  <a:cubicBezTo>
                    <a:pt x="1766" y="228"/>
                    <a:pt x="1766" y="228"/>
                    <a:pt x="1765" y="228"/>
                  </a:cubicBezTo>
                  <a:cubicBezTo>
                    <a:pt x="1762" y="229"/>
                    <a:pt x="1759" y="233"/>
                    <a:pt x="1759" y="238"/>
                  </a:cubicBezTo>
                  <a:cubicBezTo>
                    <a:pt x="1759" y="241"/>
                    <a:pt x="1761" y="244"/>
                    <a:pt x="1764" y="244"/>
                  </a:cubicBezTo>
                  <a:cubicBezTo>
                    <a:pt x="1764" y="244"/>
                    <a:pt x="1765" y="244"/>
                    <a:pt x="1765" y="244"/>
                  </a:cubicBezTo>
                  <a:cubicBezTo>
                    <a:pt x="1768" y="243"/>
                    <a:pt x="1771" y="238"/>
                    <a:pt x="1771" y="234"/>
                  </a:cubicBezTo>
                  <a:cubicBezTo>
                    <a:pt x="1771" y="230"/>
                    <a:pt x="1769" y="228"/>
                    <a:pt x="1767" y="228"/>
                  </a:cubicBezTo>
                  <a:moveTo>
                    <a:pt x="2379" y="221"/>
                  </a:moveTo>
                  <a:cubicBezTo>
                    <a:pt x="2376" y="221"/>
                    <a:pt x="2373" y="224"/>
                    <a:pt x="2372" y="229"/>
                  </a:cubicBezTo>
                  <a:cubicBezTo>
                    <a:pt x="2372" y="234"/>
                    <a:pt x="2375" y="240"/>
                    <a:pt x="2379" y="241"/>
                  </a:cubicBezTo>
                  <a:cubicBezTo>
                    <a:pt x="2380" y="241"/>
                    <a:pt x="2380" y="241"/>
                    <a:pt x="2381" y="241"/>
                  </a:cubicBezTo>
                  <a:cubicBezTo>
                    <a:pt x="2384" y="241"/>
                    <a:pt x="2387" y="239"/>
                    <a:pt x="2387" y="234"/>
                  </a:cubicBezTo>
                  <a:cubicBezTo>
                    <a:pt x="2388" y="229"/>
                    <a:pt x="2385" y="223"/>
                    <a:pt x="2381" y="222"/>
                  </a:cubicBezTo>
                  <a:cubicBezTo>
                    <a:pt x="2380" y="221"/>
                    <a:pt x="2379" y="221"/>
                    <a:pt x="2379" y="221"/>
                  </a:cubicBezTo>
                  <a:moveTo>
                    <a:pt x="4027" y="215"/>
                  </a:moveTo>
                  <a:cubicBezTo>
                    <a:pt x="4026" y="215"/>
                    <a:pt x="4024" y="215"/>
                    <a:pt x="4023" y="216"/>
                  </a:cubicBezTo>
                  <a:cubicBezTo>
                    <a:pt x="4018" y="217"/>
                    <a:pt x="4015" y="221"/>
                    <a:pt x="4016" y="224"/>
                  </a:cubicBezTo>
                  <a:cubicBezTo>
                    <a:pt x="4017" y="226"/>
                    <a:pt x="4020" y="227"/>
                    <a:pt x="4024" y="227"/>
                  </a:cubicBezTo>
                  <a:cubicBezTo>
                    <a:pt x="4025" y="227"/>
                    <a:pt x="4027" y="227"/>
                    <a:pt x="4028" y="226"/>
                  </a:cubicBezTo>
                  <a:cubicBezTo>
                    <a:pt x="4034" y="225"/>
                    <a:pt x="4037" y="221"/>
                    <a:pt x="4035" y="218"/>
                  </a:cubicBezTo>
                  <a:cubicBezTo>
                    <a:pt x="4034" y="216"/>
                    <a:pt x="4031" y="215"/>
                    <a:pt x="4027" y="215"/>
                  </a:cubicBezTo>
                  <a:moveTo>
                    <a:pt x="1815" y="214"/>
                  </a:moveTo>
                  <a:cubicBezTo>
                    <a:pt x="1814" y="214"/>
                    <a:pt x="1814" y="214"/>
                    <a:pt x="1814" y="214"/>
                  </a:cubicBezTo>
                  <a:cubicBezTo>
                    <a:pt x="1810" y="215"/>
                    <a:pt x="1807" y="219"/>
                    <a:pt x="1807" y="224"/>
                  </a:cubicBezTo>
                  <a:cubicBezTo>
                    <a:pt x="1807" y="228"/>
                    <a:pt x="1809" y="231"/>
                    <a:pt x="1811" y="231"/>
                  </a:cubicBezTo>
                  <a:cubicBezTo>
                    <a:pt x="1812" y="231"/>
                    <a:pt x="1812" y="230"/>
                    <a:pt x="1812" y="230"/>
                  </a:cubicBezTo>
                  <a:cubicBezTo>
                    <a:pt x="1816" y="229"/>
                    <a:pt x="1819" y="225"/>
                    <a:pt x="1819" y="220"/>
                  </a:cubicBezTo>
                  <a:cubicBezTo>
                    <a:pt x="1819" y="216"/>
                    <a:pt x="1817" y="214"/>
                    <a:pt x="1815" y="214"/>
                  </a:cubicBezTo>
                  <a:moveTo>
                    <a:pt x="708" y="206"/>
                  </a:moveTo>
                  <a:cubicBezTo>
                    <a:pt x="705" y="206"/>
                    <a:pt x="702" y="207"/>
                    <a:pt x="702" y="209"/>
                  </a:cubicBezTo>
                  <a:cubicBezTo>
                    <a:pt x="702" y="212"/>
                    <a:pt x="707" y="216"/>
                    <a:pt x="714" y="218"/>
                  </a:cubicBezTo>
                  <a:cubicBezTo>
                    <a:pt x="716" y="218"/>
                    <a:pt x="719" y="219"/>
                    <a:pt x="721" y="219"/>
                  </a:cubicBezTo>
                  <a:cubicBezTo>
                    <a:pt x="724" y="219"/>
                    <a:pt x="726" y="218"/>
                    <a:pt x="727" y="216"/>
                  </a:cubicBezTo>
                  <a:cubicBezTo>
                    <a:pt x="727" y="213"/>
                    <a:pt x="721" y="209"/>
                    <a:pt x="715" y="207"/>
                  </a:cubicBezTo>
                  <a:cubicBezTo>
                    <a:pt x="712" y="207"/>
                    <a:pt x="710" y="206"/>
                    <a:pt x="708" y="206"/>
                  </a:cubicBezTo>
                  <a:moveTo>
                    <a:pt x="2320" y="202"/>
                  </a:moveTo>
                  <a:cubicBezTo>
                    <a:pt x="2316" y="202"/>
                    <a:pt x="2313" y="205"/>
                    <a:pt x="2313" y="209"/>
                  </a:cubicBezTo>
                  <a:cubicBezTo>
                    <a:pt x="2312" y="215"/>
                    <a:pt x="2315" y="220"/>
                    <a:pt x="2320" y="221"/>
                  </a:cubicBezTo>
                  <a:cubicBezTo>
                    <a:pt x="2320" y="222"/>
                    <a:pt x="2321" y="222"/>
                    <a:pt x="2321" y="222"/>
                  </a:cubicBezTo>
                  <a:cubicBezTo>
                    <a:pt x="2325" y="222"/>
                    <a:pt x="2328" y="219"/>
                    <a:pt x="2328" y="214"/>
                  </a:cubicBezTo>
                  <a:cubicBezTo>
                    <a:pt x="2329" y="209"/>
                    <a:pt x="2326" y="203"/>
                    <a:pt x="2322" y="202"/>
                  </a:cubicBezTo>
                  <a:cubicBezTo>
                    <a:pt x="2321" y="202"/>
                    <a:pt x="2320" y="202"/>
                    <a:pt x="2320" y="202"/>
                  </a:cubicBezTo>
                  <a:moveTo>
                    <a:pt x="1864" y="201"/>
                  </a:moveTo>
                  <a:cubicBezTo>
                    <a:pt x="1863" y="201"/>
                    <a:pt x="1863" y="201"/>
                    <a:pt x="1862" y="201"/>
                  </a:cubicBezTo>
                  <a:cubicBezTo>
                    <a:pt x="1859" y="202"/>
                    <a:pt x="1856" y="206"/>
                    <a:pt x="1856" y="211"/>
                  </a:cubicBezTo>
                  <a:cubicBezTo>
                    <a:pt x="1855" y="215"/>
                    <a:pt x="1857" y="218"/>
                    <a:pt x="1860" y="218"/>
                  </a:cubicBezTo>
                  <a:cubicBezTo>
                    <a:pt x="1860" y="218"/>
                    <a:pt x="1861" y="218"/>
                    <a:pt x="1861" y="218"/>
                  </a:cubicBezTo>
                  <a:cubicBezTo>
                    <a:pt x="1864" y="217"/>
                    <a:pt x="1868" y="213"/>
                    <a:pt x="1868" y="208"/>
                  </a:cubicBezTo>
                  <a:cubicBezTo>
                    <a:pt x="1868" y="204"/>
                    <a:pt x="1866" y="201"/>
                    <a:pt x="1864" y="201"/>
                  </a:cubicBezTo>
                  <a:moveTo>
                    <a:pt x="4100" y="195"/>
                  </a:moveTo>
                  <a:cubicBezTo>
                    <a:pt x="4098" y="195"/>
                    <a:pt x="4097" y="195"/>
                    <a:pt x="4096" y="196"/>
                  </a:cubicBezTo>
                  <a:cubicBezTo>
                    <a:pt x="4091" y="197"/>
                    <a:pt x="4088" y="200"/>
                    <a:pt x="4090" y="203"/>
                  </a:cubicBezTo>
                  <a:cubicBezTo>
                    <a:pt x="4091" y="206"/>
                    <a:pt x="4094" y="207"/>
                    <a:pt x="4098" y="207"/>
                  </a:cubicBezTo>
                  <a:cubicBezTo>
                    <a:pt x="4099" y="207"/>
                    <a:pt x="4100" y="207"/>
                    <a:pt x="4102" y="206"/>
                  </a:cubicBezTo>
                  <a:cubicBezTo>
                    <a:pt x="4107" y="205"/>
                    <a:pt x="4109" y="202"/>
                    <a:pt x="4108" y="199"/>
                  </a:cubicBezTo>
                  <a:cubicBezTo>
                    <a:pt x="4107" y="196"/>
                    <a:pt x="4103" y="195"/>
                    <a:pt x="4100" y="195"/>
                  </a:cubicBezTo>
                  <a:moveTo>
                    <a:pt x="1914" y="189"/>
                  </a:moveTo>
                  <a:cubicBezTo>
                    <a:pt x="1913" y="189"/>
                    <a:pt x="1913" y="189"/>
                    <a:pt x="1913" y="189"/>
                  </a:cubicBezTo>
                  <a:cubicBezTo>
                    <a:pt x="1909" y="190"/>
                    <a:pt x="1906" y="195"/>
                    <a:pt x="1905" y="200"/>
                  </a:cubicBezTo>
                  <a:cubicBezTo>
                    <a:pt x="1905" y="204"/>
                    <a:pt x="1907" y="207"/>
                    <a:pt x="1910" y="207"/>
                  </a:cubicBezTo>
                  <a:cubicBezTo>
                    <a:pt x="1910" y="207"/>
                    <a:pt x="1910" y="207"/>
                    <a:pt x="1911" y="207"/>
                  </a:cubicBezTo>
                  <a:cubicBezTo>
                    <a:pt x="1914" y="207"/>
                    <a:pt x="1918" y="202"/>
                    <a:pt x="1918" y="197"/>
                  </a:cubicBezTo>
                  <a:cubicBezTo>
                    <a:pt x="1919" y="193"/>
                    <a:pt x="1917" y="189"/>
                    <a:pt x="1914" y="189"/>
                  </a:cubicBezTo>
                  <a:moveTo>
                    <a:pt x="2260" y="186"/>
                  </a:moveTo>
                  <a:cubicBezTo>
                    <a:pt x="2256" y="186"/>
                    <a:pt x="2253" y="189"/>
                    <a:pt x="2252" y="194"/>
                  </a:cubicBezTo>
                  <a:cubicBezTo>
                    <a:pt x="2252" y="199"/>
                    <a:pt x="2255" y="204"/>
                    <a:pt x="2259" y="205"/>
                  </a:cubicBezTo>
                  <a:cubicBezTo>
                    <a:pt x="2259" y="205"/>
                    <a:pt x="2260" y="205"/>
                    <a:pt x="2260" y="205"/>
                  </a:cubicBezTo>
                  <a:cubicBezTo>
                    <a:pt x="2264" y="205"/>
                    <a:pt x="2267" y="202"/>
                    <a:pt x="2268" y="198"/>
                  </a:cubicBezTo>
                  <a:cubicBezTo>
                    <a:pt x="2268" y="192"/>
                    <a:pt x="2266" y="187"/>
                    <a:pt x="2261" y="186"/>
                  </a:cubicBezTo>
                  <a:cubicBezTo>
                    <a:pt x="2261" y="186"/>
                    <a:pt x="2260" y="186"/>
                    <a:pt x="2260" y="186"/>
                  </a:cubicBezTo>
                  <a:moveTo>
                    <a:pt x="612" y="180"/>
                  </a:moveTo>
                  <a:cubicBezTo>
                    <a:pt x="608" y="180"/>
                    <a:pt x="606" y="182"/>
                    <a:pt x="605" y="183"/>
                  </a:cubicBezTo>
                  <a:cubicBezTo>
                    <a:pt x="605" y="186"/>
                    <a:pt x="610" y="190"/>
                    <a:pt x="617" y="192"/>
                  </a:cubicBezTo>
                  <a:cubicBezTo>
                    <a:pt x="619" y="192"/>
                    <a:pt x="622" y="193"/>
                    <a:pt x="624" y="193"/>
                  </a:cubicBezTo>
                  <a:cubicBezTo>
                    <a:pt x="627" y="193"/>
                    <a:pt x="630" y="192"/>
                    <a:pt x="630" y="190"/>
                  </a:cubicBezTo>
                  <a:cubicBezTo>
                    <a:pt x="630" y="187"/>
                    <a:pt x="625" y="183"/>
                    <a:pt x="618" y="181"/>
                  </a:cubicBezTo>
                  <a:cubicBezTo>
                    <a:pt x="616" y="181"/>
                    <a:pt x="614" y="180"/>
                    <a:pt x="612" y="180"/>
                  </a:cubicBezTo>
                  <a:moveTo>
                    <a:pt x="1965" y="180"/>
                  </a:moveTo>
                  <a:cubicBezTo>
                    <a:pt x="1965" y="180"/>
                    <a:pt x="1965" y="180"/>
                    <a:pt x="1965" y="180"/>
                  </a:cubicBezTo>
                  <a:cubicBezTo>
                    <a:pt x="1961" y="181"/>
                    <a:pt x="1958" y="185"/>
                    <a:pt x="1957" y="190"/>
                  </a:cubicBezTo>
                  <a:cubicBezTo>
                    <a:pt x="1956" y="195"/>
                    <a:pt x="1958" y="198"/>
                    <a:pt x="1962" y="198"/>
                  </a:cubicBezTo>
                  <a:cubicBezTo>
                    <a:pt x="1962" y="198"/>
                    <a:pt x="1962" y="198"/>
                    <a:pt x="1962" y="198"/>
                  </a:cubicBezTo>
                  <a:cubicBezTo>
                    <a:pt x="1966" y="198"/>
                    <a:pt x="1970" y="193"/>
                    <a:pt x="1970" y="188"/>
                  </a:cubicBezTo>
                  <a:cubicBezTo>
                    <a:pt x="1971" y="183"/>
                    <a:pt x="1969" y="180"/>
                    <a:pt x="1965" y="180"/>
                  </a:cubicBezTo>
                  <a:moveTo>
                    <a:pt x="4169" y="178"/>
                  </a:moveTo>
                  <a:cubicBezTo>
                    <a:pt x="4168" y="178"/>
                    <a:pt x="4166" y="178"/>
                    <a:pt x="4165" y="178"/>
                  </a:cubicBezTo>
                  <a:cubicBezTo>
                    <a:pt x="4161" y="179"/>
                    <a:pt x="4158" y="183"/>
                    <a:pt x="4160" y="186"/>
                  </a:cubicBezTo>
                  <a:cubicBezTo>
                    <a:pt x="4161" y="188"/>
                    <a:pt x="4165" y="190"/>
                    <a:pt x="4169" y="190"/>
                  </a:cubicBezTo>
                  <a:cubicBezTo>
                    <a:pt x="4170" y="190"/>
                    <a:pt x="4171" y="189"/>
                    <a:pt x="4172" y="189"/>
                  </a:cubicBezTo>
                  <a:cubicBezTo>
                    <a:pt x="4177" y="188"/>
                    <a:pt x="4179" y="185"/>
                    <a:pt x="4177" y="182"/>
                  </a:cubicBezTo>
                  <a:cubicBezTo>
                    <a:pt x="4176" y="179"/>
                    <a:pt x="4172" y="178"/>
                    <a:pt x="4169" y="178"/>
                  </a:cubicBezTo>
                  <a:moveTo>
                    <a:pt x="2199" y="175"/>
                  </a:moveTo>
                  <a:cubicBezTo>
                    <a:pt x="2195" y="175"/>
                    <a:pt x="2191" y="178"/>
                    <a:pt x="2191" y="183"/>
                  </a:cubicBezTo>
                  <a:cubicBezTo>
                    <a:pt x="2190" y="189"/>
                    <a:pt x="2193" y="193"/>
                    <a:pt x="2197" y="194"/>
                  </a:cubicBezTo>
                  <a:cubicBezTo>
                    <a:pt x="2198" y="194"/>
                    <a:pt x="2198" y="194"/>
                    <a:pt x="2198" y="194"/>
                  </a:cubicBezTo>
                  <a:cubicBezTo>
                    <a:pt x="2202" y="194"/>
                    <a:pt x="2206" y="190"/>
                    <a:pt x="2206" y="186"/>
                  </a:cubicBezTo>
                  <a:cubicBezTo>
                    <a:pt x="2207" y="180"/>
                    <a:pt x="2204" y="175"/>
                    <a:pt x="2200" y="175"/>
                  </a:cubicBezTo>
                  <a:cubicBezTo>
                    <a:pt x="2199" y="175"/>
                    <a:pt x="2199" y="175"/>
                    <a:pt x="2199" y="175"/>
                  </a:cubicBezTo>
                  <a:moveTo>
                    <a:pt x="2019" y="173"/>
                  </a:moveTo>
                  <a:cubicBezTo>
                    <a:pt x="2019" y="173"/>
                    <a:pt x="2019" y="173"/>
                    <a:pt x="2019" y="173"/>
                  </a:cubicBezTo>
                  <a:cubicBezTo>
                    <a:pt x="2015" y="173"/>
                    <a:pt x="2011" y="178"/>
                    <a:pt x="2011" y="183"/>
                  </a:cubicBezTo>
                  <a:cubicBezTo>
                    <a:pt x="2010" y="188"/>
                    <a:pt x="2012" y="192"/>
                    <a:pt x="2016" y="192"/>
                  </a:cubicBezTo>
                  <a:cubicBezTo>
                    <a:pt x="2016" y="192"/>
                    <a:pt x="2016" y="192"/>
                    <a:pt x="2016" y="192"/>
                  </a:cubicBezTo>
                  <a:cubicBezTo>
                    <a:pt x="2020" y="191"/>
                    <a:pt x="2024" y="187"/>
                    <a:pt x="2024" y="182"/>
                  </a:cubicBezTo>
                  <a:cubicBezTo>
                    <a:pt x="2025" y="177"/>
                    <a:pt x="2023" y="173"/>
                    <a:pt x="2019" y="173"/>
                  </a:cubicBezTo>
                  <a:moveTo>
                    <a:pt x="2076" y="169"/>
                  </a:moveTo>
                  <a:cubicBezTo>
                    <a:pt x="2075" y="169"/>
                    <a:pt x="2075" y="169"/>
                    <a:pt x="2075" y="169"/>
                  </a:cubicBezTo>
                  <a:cubicBezTo>
                    <a:pt x="2071" y="169"/>
                    <a:pt x="2067" y="173"/>
                    <a:pt x="2067" y="179"/>
                  </a:cubicBezTo>
                  <a:cubicBezTo>
                    <a:pt x="2066" y="184"/>
                    <a:pt x="2069" y="188"/>
                    <a:pt x="2073" y="188"/>
                  </a:cubicBezTo>
                  <a:cubicBezTo>
                    <a:pt x="2073" y="188"/>
                    <a:pt x="2073" y="188"/>
                    <a:pt x="2073" y="188"/>
                  </a:cubicBezTo>
                  <a:cubicBezTo>
                    <a:pt x="2077" y="188"/>
                    <a:pt x="2081" y="183"/>
                    <a:pt x="2081" y="178"/>
                  </a:cubicBezTo>
                  <a:cubicBezTo>
                    <a:pt x="2082" y="173"/>
                    <a:pt x="2079" y="169"/>
                    <a:pt x="2076" y="169"/>
                  </a:cubicBezTo>
                  <a:moveTo>
                    <a:pt x="2136" y="169"/>
                  </a:moveTo>
                  <a:cubicBezTo>
                    <a:pt x="2132" y="169"/>
                    <a:pt x="2128" y="173"/>
                    <a:pt x="2127" y="178"/>
                  </a:cubicBezTo>
                  <a:cubicBezTo>
                    <a:pt x="2126" y="183"/>
                    <a:pt x="2130" y="188"/>
                    <a:pt x="2134" y="188"/>
                  </a:cubicBezTo>
                  <a:cubicBezTo>
                    <a:pt x="2134" y="188"/>
                    <a:pt x="2134" y="188"/>
                    <a:pt x="2134" y="188"/>
                  </a:cubicBezTo>
                  <a:cubicBezTo>
                    <a:pt x="2139" y="188"/>
                    <a:pt x="2143" y="184"/>
                    <a:pt x="2143" y="179"/>
                  </a:cubicBezTo>
                  <a:cubicBezTo>
                    <a:pt x="2144" y="173"/>
                    <a:pt x="2141" y="169"/>
                    <a:pt x="2137" y="169"/>
                  </a:cubicBezTo>
                  <a:cubicBezTo>
                    <a:pt x="2136" y="169"/>
                    <a:pt x="2136" y="169"/>
                    <a:pt x="2136" y="169"/>
                  </a:cubicBezTo>
                  <a:moveTo>
                    <a:pt x="4234" y="163"/>
                  </a:moveTo>
                  <a:cubicBezTo>
                    <a:pt x="4233" y="163"/>
                    <a:pt x="4232" y="163"/>
                    <a:pt x="4231" y="164"/>
                  </a:cubicBezTo>
                  <a:cubicBezTo>
                    <a:pt x="4227" y="164"/>
                    <a:pt x="4225" y="168"/>
                    <a:pt x="4227" y="171"/>
                  </a:cubicBezTo>
                  <a:cubicBezTo>
                    <a:pt x="4228" y="174"/>
                    <a:pt x="4232" y="176"/>
                    <a:pt x="4236" y="176"/>
                  </a:cubicBezTo>
                  <a:cubicBezTo>
                    <a:pt x="4237" y="176"/>
                    <a:pt x="4237" y="176"/>
                    <a:pt x="4238" y="176"/>
                  </a:cubicBezTo>
                  <a:cubicBezTo>
                    <a:pt x="4243" y="175"/>
                    <a:pt x="4245" y="171"/>
                    <a:pt x="4243" y="168"/>
                  </a:cubicBezTo>
                  <a:cubicBezTo>
                    <a:pt x="4241" y="165"/>
                    <a:pt x="4237" y="163"/>
                    <a:pt x="4234" y="163"/>
                  </a:cubicBezTo>
                  <a:moveTo>
                    <a:pt x="516" y="156"/>
                  </a:moveTo>
                  <a:cubicBezTo>
                    <a:pt x="513" y="156"/>
                    <a:pt x="510" y="157"/>
                    <a:pt x="509" y="159"/>
                  </a:cubicBezTo>
                  <a:cubicBezTo>
                    <a:pt x="509" y="162"/>
                    <a:pt x="513" y="165"/>
                    <a:pt x="520" y="167"/>
                  </a:cubicBezTo>
                  <a:cubicBezTo>
                    <a:pt x="522" y="168"/>
                    <a:pt x="524" y="168"/>
                    <a:pt x="526" y="168"/>
                  </a:cubicBezTo>
                  <a:cubicBezTo>
                    <a:pt x="530" y="168"/>
                    <a:pt x="533" y="167"/>
                    <a:pt x="533" y="165"/>
                  </a:cubicBezTo>
                  <a:cubicBezTo>
                    <a:pt x="534" y="162"/>
                    <a:pt x="529" y="158"/>
                    <a:pt x="522" y="157"/>
                  </a:cubicBezTo>
                  <a:cubicBezTo>
                    <a:pt x="520" y="156"/>
                    <a:pt x="518" y="156"/>
                    <a:pt x="516" y="156"/>
                  </a:cubicBezTo>
                  <a:moveTo>
                    <a:pt x="4296" y="151"/>
                  </a:moveTo>
                  <a:cubicBezTo>
                    <a:pt x="4295" y="151"/>
                    <a:pt x="4294" y="151"/>
                    <a:pt x="4294" y="151"/>
                  </a:cubicBezTo>
                  <a:cubicBezTo>
                    <a:pt x="4289" y="152"/>
                    <a:pt x="4287" y="156"/>
                    <a:pt x="4289" y="159"/>
                  </a:cubicBezTo>
                  <a:cubicBezTo>
                    <a:pt x="4291" y="163"/>
                    <a:pt x="4295" y="165"/>
                    <a:pt x="4299" y="165"/>
                  </a:cubicBezTo>
                  <a:cubicBezTo>
                    <a:pt x="4299" y="165"/>
                    <a:pt x="4300" y="165"/>
                    <a:pt x="4301" y="164"/>
                  </a:cubicBezTo>
                  <a:cubicBezTo>
                    <a:pt x="4305" y="164"/>
                    <a:pt x="4307" y="160"/>
                    <a:pt x="4305" y="156"/>
                  </a:cubicBezTo>
                  <a:cubicBezTo>
                    <a:pt x="4303" y="153"/>
                    <a:pt x="4299" y="151"/>
                    <a:pt x="4296" y="151"/>
                  </a:cubicBezTo>
                  <a:moveTo>
                    <a:pt x="4358" y="137"/>
                  </a:moveTo>
                  <a:cubicBezTo>
                    <a:pt x="4357" y="137"/>
                    <a:pt x="4357" y="137"/>
                    <a:pt x="4356" y="137"/>
                  </a:cubicBezTo>
                  <a:cubicBezTo>
                    <a:pt x="4352" y="138"/>
                    <a:pt x="4350" y="142"/>
                    <a:pt x="4352" y="146"/>
                  </a:cubicBezTo>
                  <a:cubicBezTo>
                    <a:pt x="4354" y="149"/>
                    <a:pt x="4358" y="151"/>
                    <a:pt x="4361" y="151"/>
                  </a:cubicBezTo>
                  <a:cubicBezTo>
                    <a:pt x="4362" y="151"/>
                    <a:pt x="4363" y="151"/>
                    <a:pt x="4364" y="151"/>
                  </a:cubicBezTo>
                  <a:cubicBezTo>
                    <a:pt x="4368" y="150"/>
                    <a:pt x="4370" y="146"/>
                    <a:pt x="4368" y="142"/>
                  </a:cubicBezTo>
                  <a:cubicBezTo>
                    <a:pt x="4366" y="139"/>
                    <a:pt x="4362" y="137"/>
                    <a:pt x="4358" y="137"/>
                  </a:cubicBezTo>
                  <a:moveTo>
                    <a:pt x="423" y="134"/>
                  </a:moveTo>
                  <a:cubicBezTo>
                    <a:pt x="419" y="134"/>
                    <a:pt x="415" y="135"/>
                    <a:pt x="415" y="137"/>
                  </a:cubicBezTo>
                  <a:cubicBezTo>
                    <a:pt x="414" y="140"/>
                    <a:pt x="418" y="144"/>
                    <a:pt x="425" y="145"/>
                  </a:cubicBezTo>
                  <a:cubicBezTo>
                    <a:pt x="427" y="146"/>
                    <a:pt x="429" y="146"/>
                    <a:pt x="430" y="146"/>
                  </a:cubicBezTo>
                  <a:cubicBezTo>
                    <a:pt x="435" y="146"/>
                    <a:pt x="438" y="145"/>
                    <a:pt x="438" y="143"/>
                  </a:cubicBezTo>
                  <a:cubicBezTo>
                    <a:pt x="439" y="140"/>
                    <a:pt x="434" y="136"/>
                    <a:pt x="428" y="135"/>
                  </a:cubicBezTo>
                  <a:cubicBezTo>
                    <a:pt x="426" y="134"/>
                    <a:pt x="424" y="134"/>
                    <a:pt x="423" y="134"/>
                  </a:cubicBezTo>
                  <a:moveTo>
                    <a:pt x="4422" y="121"/>
                  </a:moveTo>
                  <a:cubicBezTo>
                    <a:pt x="4421" y="121"/>
                    <a:pt x="4420" y="122"/>
                    <a:pt x="4419" y="122"/>
                  </a:cubicBezTo>
                  <a:cubicBezTo>
                    <a:pt x="4415" y="123"/>
                    <a:pt x="4413" y="127"/>
                    <a:pt x="4415" y="131"/>
                  </a:cubicBezTo>
                  <a:cubicBezTo>
                    <a:pt x="4417" y="134"/>
                    <a:pt x="4421" y="136"/>
                    <a:pt x="4424" y="136"/>
                  </a:cubicBezTo>
                  <a:cubicBezTo>
                    <a:pt x="4425" y="136"/>
                    <a:pt x="4426" y="136"/>
                    <a:pt x="4427" y="135"/>
                  </a:cubicBezTo>
                  <a:cubicBezTo>
                    <a:pt x="4431" y="134"/>
                    <a:pt x="4433" y="130"/>
                    <a:pt x="4431" y="126"/>
                  </a:cubicBezTo>
                  <a:cubicBezTo>
                    <a:pt x="4429" y="123"/>
                    <a:pt x="4425" y="121"/>
                    <a:pt x="4422" y="121"/>
                  </a:cubicBezTo>
                  <a:moveTo>
                    <a:pt x="332" y="116"/>
                  </a:moveTo>
                  <a:cubicBezTo>
                    <a:pt x="327" y="116"/>
                    <a:pt x="323" y="117"/>
                    <a:pt x="323" y="120"/>
                  </a:cubicBezTo>
                  <a:cubicBezTo>
                    <a:pt x="322" y="123"/>
                    <a:pt x="326" y="126"/>
                    <a:pt x="332" y="127"/>
                  </a:cubicBezTo>
                  <a:cubicBezTo>
                    <a:pt x="334" y="127"/>
                    <a:pt x="335" y="128"/>
                    <a:pt x="336" y="128"/>
                  </a:cubicBezTo>
                  <a:cubicBezTo>
                    <a:pt x="341" y="128"/>
                    <a:pt x="345" y="126"/>
                    <a:pt x="346" y="124"/>
                  </a:cubicBezTo>
                  <a:cubicBezTo>
                    <a:pt x="347" y="121"/>
                    <a:pt x="342" y="117"/>
                    <a:pt x="336" y="116"/>
                  </a:cubicBezTo>
                  <a:cubicBezTo>
                    <a:pt x="335" y="116"/>
                    <a:pt x="333" y="116"/>
                    <a:pt x="332" y="116"/>
                  </a:cubicBezTo>
                  <a:moveTo>
                    <a:pt x="4485" y="105"/>
                  </a:moveTo>
                  <a:cubicBezTo>
                    <a:pt x="4484" y="105"/>
                    <a:pt x="4483" y="105"/>
                    <a:pt x="4483" y="105"/>
                  </a:cubicBezTo>
                  <a:cubicBezTo>
                    <a:pt x="4478" y="106"/>
                    <a:pt x="4476" y="110"/>
                    <a:pt x="4479" y="114"/>
                  </a:cubicBezTo>
                  <a:cubicBezTo>
                    <a:pt x="4481" y="117"/>
                    <a:pt x="4484" y="119"/>
                    <a:pt x="4488" y="119"/>
                  </a:cubicBezTo>
                  <a:cubicBezTo>
                    <a:pt x="4489" y="119"/>
                    <a:pt x="4490" y="119"/>
                    <a:pt x="4491" y="118"/>
                  </a:cubicBezTo>
                  <a:cubicBezTo>
                    <a:pt x="4495" y="117"/>
                    <a:pt x="4497" y="113"/>
                    <a:pt x="4495" y="110"/>
                  </a:cubicBezTo>
                  <a:cubicBezTo>
                    <a:pt x="4493" y="107"/>
                    <a:pt x="4489" y="105"/>
                    <a:pt x="4485" y="105"/>
                  </a:cubicBezTo>
                  <a:moveTo>
                    <a:pt x="14" y="104"/>
                  </a:moveTo>
                  <a:cubicBezTo>
                    <a:pt x="14" y="104"/>
                    <a:pt x="13" y="104"/>
                    <a:pt x="12" y="104"/>
                  </a:cubicBezTo>
                  <a:cubicBezTo>
                    <a:pt x="8" y="105"/>
                    <a:pt x="3" y="109"/>
                    <a:pt x="1" y="113"/>
                  </a:cubicBezTo>
                  <a:cubicBezTo>
                    <a:pt x="0" y="116"/>
                    <a:pt x="2" y="118"/>
                    <a:pt x="5" y="118"/>
                  </a:cubicBezTo>
                  <a:cubicBezTo>
                    <a:pt x="6" y="118"/>
                    <a:pt x="7" y="118"/>
                    <a:pt x="8" y="118"/>
                  </a:cubicBezTo>
                  <a:cubicBezTo>
                    <a:pt x="12" y="117"/>
                    <a:pt x="17" y="113"/>
                    <a:pt x="19" y="109"/>
                  </a:cubicBezTo>
                  <a:cubicBezTo>
                    <a:pt x="20" y="106"/>
                    <a:pt x="18" y="104"/>
                    <a:pt x="14" y="104"/>
                  </a:cubicBezTo>
                  <a:moveTo>
                    <a:pt x="245" y="103"/>
                  </a:moveTo>
                  <a:cubicBezTo>
                    <a:pt x="240" y="103"/>
                    <a:pt x="235" y="105"/>
                    <a:pt x="234" y="107"/>
                  </a:cubicBezTo>
                  <a:cubicBezTo>
                    <a:pt x="233" y="110"/>
                    <a:pt x="237" y="113"/>
                    <a:pt x="243" y="114"/>
                  </a:cubicBezTo>
                  <a:cubicBezTo>
                    <a:pt x="244" y="114"/>
                    <a:pt x="245" y="114"/>
                    <a:pt x="246" y="114"/>
                  </a:cubicBezTo>
                  <a:cubicBezTo>
                    <a:pt x="251" y="114"/>
                    <a:pt x="255" y="113"/>
                    <a:pt x="256" y="110"/>
                  </a:cubicBezTo>
                  <a:cubicBezTo>
                    <a:pt x="257" y="107"/>
                    <a:pt x="253" y="104"/>
                    <a:pt x="247" y="103"/>
                  </a:cubicBezTo>
                  <a:cubicBezTo>
                    <a:pt x="246" y="103"/>
                    <a:pt x="246" y="103"/>
                    <a:pt x="245" y="103"/>
                  </a:cubicBezTo>
                  <a:moveTo>
                    <a:pt x="85" y="96"/>
                  </a:moveTo>
                  <a:cubicBezTo>
                    <a:pt x="85" y="96"/>
                    <a:pt x="85" y="96"/>
                    <a:pt x="85" y="96"/>
                  </a:cubicBezTo>
                  <a:cubicBezTo>
                    <a:pt x="79" y="96"/>
                    <a:pt x="74" y="99"/>
                    <a:pt x="73" y="103"/>
                  </a:cubicBezTo>
                  <a:cubicBezTo>
                    <a:pt x="71" y="106"/>
                    <a:pt x="74" y="108"/>
                    <a:pt x="79" y="108"/>
                  </a:cubicBezTo>
                  <a:cubicBezTo>
                    <a:pt x="79" y="108"/>
                    <a:pt x="79" y="108"/>
                    <a:pt x="80" y="108"/>
                  </a:cubicBezTo>
                  <a:cubicBezTo>
                    <a:pt x="85" y="108"/>
                    <a:pt x="90" y="105"/>
                    <a:pt x="92" y="102"/>
                  </a:cubicBezTo>
                  <a:cubicBezTo>
                    <a:pt x="93" y="98"/>
                    <a:pt x="90" y="96"/>
                    <a:pt x="85" y="96"/>
                  </a:cubicBezTo>
                  <a:moveTo>
                    <a:pt x="162" y="96"/>
                  </a:moveTo>
                  <a:cubicBezTo>
                    <a:pt x="157" y="96"/>
                    <a:pt x="152" y="98"/>
                    <a:pt x="151" y="101"/>
                  </a:cubicBezTo>
                  <a:cubicBezTo>
                    <a:pt x="149" y="105"/>
                    <a:pt x="153" y="107"/>
                    <a:pt x="159" y="108"/>
                  </a:cubicBezTo>
                  <a:cubicBezTo>
                    <a:pt x="159" y="108"/>
                    <a:pt x="159" y="108"/>
                    <a:pt x="159" y="108"/>
                  </a:cubicBezTo>
                  <a:cubicBezTo>
                    <a:pt x="165" y="108"/>
                    <a:pt x="170" y="105"/>
                    <a:pt x="171" y="102"/>
                  </a:cubicBezTo>
                  <a:cubicBezTo>
                    <a:pt x="172" y="99"/>
                    <a:pt x="169" y="96"/>
                    <a:pt x="163" y="96"/>
                  </a:cubicBezTo>
                  <a:cubicBezTo>
                    <a:pt x="163" y="96"/>
                    <a:pt x="163" y="96"/>
                    <a:pt x="162" y="96"/>
                  </a:cubicBezTo>
                  <a:moveTo>
                    <a:pt x="4549" y="88"/>
                  </a:moveTo>
                  <a:cubicBezTo>
                    <a:pt x="4548" y="88"/>
                    <a:pt x="4547" y="88"/>
                    <a:pt x="4546" y="88"/>
                  </a:cubicBezTo>
                  <a:cubicBezTo>
                    <a:pt x="4542" y="89"/>
                    <a:pt x="4540" y="93"/>
                    <a:pt x="4543" y="97"/>
                  </a:cubicBezTo>
                  <a:cubicBezTo>
                    <a:pt x="4545" y="99"/>
                    <a:pt x="4548" y="101"/>
                    <a:pt x="4552" y="101"/>
                  </a:cubicBezTo>
                  <a:cubicBezTo>
                    <a:pt x="4553" y="101"/>
                    <a:pt x="4554" y="101"/>
                    <a:pt x="4555" y="100"/>
                  </a:cubicBezTo>
                  <a:cubicBezTo>
                    <a:pt x="4559" y="99"/>
                    <a:pt x="4561" y="95"/>
                    <a:pt x="4559" y="92"/>
                  </a:cubicBezTo>
                  <a:cubicBezTo>
                    <a:pt x="4557" y="89"/>
                    <a:pt x="4553" y="88"/>
                    <a:pt x="4549" y="88"/>
                  </a:cubicBezTo>
                  <a:moveTo>
                    <a:pt x="4614" y="71"/>
                  </a:moveTo>
                  <a:cubicBezTo>
                    <a:pt x="4612" y="71"/>
                    <a:pt x="4611" y="71"/>
                    <a:pt x="4610" y="71"/>
                  </a:cubicBezTo>
                  <a:cubicBezTo>
                    <a:pt x="4606" y="72"/>
                    <a:pt x="4604" y="76"/>
                    <a:pt x="4607" y="79"/>
                  </a:cubicBezTo>
                  <a:cubicBezTo>
                    <a:pt x="4609" y="81"/>
                    <a:pt x="4612" y="83"/>
                    <a:pt x="4616" y="83"/>
                  </a:cubicBezTo>
                  <a:cubicBezTo>
                    <a:pt x="4617" y="83"/>
                    <a:pt x="4618" y="83"/>
                    <a:pt x="4619" y="82"/>
                  </a:cubicBezTo>
                  <a:cubicBezTo>
                    <a:pt x="4624" y="81"/>
                    <a:pt x="4625" y="78"/>
                    <a:pt x="4623" y="75"/>
                  </a:cubicBezTo>
                  <a:cubicBezTo>
                    <a:pt x="4621" y="72"/>
                    <a:pt x="4617" y="71"/>
                    <a:pt x="4614" y="71"/>
                  </a:cubicBezTo>
                  <a:moveTo>
                    <a:pt x="4678" y="55"/>
                  </a:moveTo>
                  <a:cubicBezTo>
                    <a:pt x="4677" y="55"/>
                    <a:pt x="4675" y="55"/>
                    <a:pt x="4674" y="55"/>
                  </a:cubicBezTo>
                  <a:cubicBezTo>
                    <a:pt x="4670" y="56"/>
                    <a:pt x="4668" y="59"/>
                    <a:pt x="4671" y="62"/>
                  </a:cubicBezTo>
                  <a:cubicBezTo>
                    <a:pt x="4673" y="64"/>
                    <a:pt x="4676" y="65"/>
                    <a:pt x="4680" y="65"/>
                  </a:cubicBezTo>
                  <a:cubicBezTo>
                    <a:pt x="4681" y="65"/>
                    <a:pt x="4682" y="65"/>
                    <a:pt x="4683" y="65"/>
                  </a:cubicBezTo>
                  <a:cubicBezTo>
                    <a:pt x="4688" y="63"/>
                    <a:pt x="4690" y="60"/>
                    <a:pt x="4687" y="58"/>
                  </a:cubicBezTo>
                  <a:cubicBezTo>
                    <a:pt x="4685" y="56"/>
                    <a:pt x="4681" y="55"/>
                    <a:pt x="4678" y="55"/>
                  </a:cubicBezTo>
                  <a:moveTo>
                    <a:pt x="4742" y="39"/>
                  </a:moveTo>
                  <a:cubicBezTo>
                    <a:pt x="4740" y="39"/>
                    <a:pt x="4739" y="39"/>
                    <a:pt x="4738" y="40"/>
                  </a:cubicBezTo>
                  <a:cubicBezTo>
                    <a:pt x="4733" y="41"/>
                    <a:pt x="4732" y="43"/>
                    <a:pt x="4735" y="46"/>
                  </a:cubicBezTo>
                  <a:cubicBezTo>
                    <a:pt x="4737" y="47"/>
                    <a:pt x="4740" y="48"/>
                    <a:pt x="4744" y="48"/>
                  </a:cubicBezTo>
                  <a:cubicBezTo>
                    <a:pt x="4745" y="48"/>
                    <a:pt x="4746" y="48"/>
                    <a:pt x="4747" y="48"/>
                  </a:cubicBezTo>
                  <a:cubicBezTo>
                    <a:pt x="4752" y="47"/>
                    <a:pt x="4753" y="44"/>
                    <a:pt x="4751" y="42"/>
                  </a:cubicBezTo>
                  <a:cubicBezTo>
                    <a:pt x="4749" y="40"/>
                    <a:pt x="4745" y="39"/>
                    <a:pt x="4742" y="39"/>
                  </a:cubicBezTo>
                  <a:moveTo>
                    <a:pt x="4805" y="26"/>
                  </a:moveTo>
                  <a:cubicBezTo>
                    <a:pt x="4804" y="26"/>
                    <a:pt x="4802" y="26"/>
                    <a:pt x="4801" y="26"/>
                  </a:cubicBezTo>
                  <a:cubicBezTo>
                    <a:pt x="4797" y="27"/>
                    <a:pt x="4796" y="29"/>
                    <a:pt x="4798" y="31"/>
                  </a:cubicBezTo>
                  <a:cubicBezTo>
                    <a:pt x="4800" y="33"/>
                    <a:pt x="4803" y="33"/>
                    <a:pt x="4807" y="33"/>
                  </a:cubicBezTo>
                  <a:cubicBezTo>
                    <a:pt x="4808" y="33"/>
                    <a:pt x="4810" y="33"/>
                    <a:pt x="4811" y="33"/>
                  </a:cubicBezTo>
                  <a:cubicBezTo>
                    <a:pt x="4815" y="32"/>
                    <a:pt x="4817" y="30"/>
                    <a:pt x="4814" y="28"/>
                  </a:cubicBezTo>
                  <a:cubicBezTo>
                    <a:pt x="4812" y="27"/>
                    <a:pt x="4809" y="26"/>
                    <a:pt x="4805" y="26"/>
                  </a:cubicBezTo>
                  <a:moveTo>
                    <a:pt x="4868" y="15"/>
                  </a:moveTo>
                  <a:cubicBezTo>
                    <a:pt x="4867" y="15"/>
                    <a:pt x="4865" y="15"/>
                    <a:pt x="4864" y="15"/>
                  </a:cubicBezTo>
                  <a:cubicBezTo>
                    <a:pt x="4860" y="16"/>
                    <a:pt x="4858" y="17"/>
                    <a:pt x="4861" y="19"/>
                  </a:cubicBezTo>
                  <a:cubicBezTo>
                    <a:pt x="4863" y="20"/>
                    <a:pt x="4866" y="21"/>
                    <a:pt x="4870" y="21"/>
                  </a:cubicBezTo>
                  <a:cubicBezTo>
                    <a:pt x="4871" y="21"/>
                    <a:pt x="4872" y="20"/>
                    <a:pt x="4874" y="20"/>
                  </a:cubicBezTo>
                  <a:cubicBezTo>
                    <a:pt x="4878" y="19"/>
                    <a:pt x="4880" y="18"/>
                    <a:pt x="4877" y="16"/>
                  </a:cubicBezTo>
                  <a:cubicBezTo>
                    <a:pt x="4875" y="15"/>
                    <a:pt x="4872" y="15"/>
                    <a:pt x="4868" y="15"/>
                  </a:cubicBezTo>
                  <a:moveTo>
                    <a:pt x="5161" y="10"/>
                  </a:moveTo>
                  <a:cubicBezTo>
                    <a:pt x="5160" y="10"/>
                    <a:pt x="5161" y="11"/>
                    <a:pt x="5164" y="11"/>
                  </a:cubicBezTo>
                  <a:cubicBezTo>
                    <a:pt x="5168" y="12"/>
                    <a:pt x="5174" y="13"/>
                    <a:pt x="5176" y="13"/>
                  </a:cubicBezTo>
                  <a:cubicBezTo>
                    <a:pt x="5177" y="13"/>
                    <a:pt x="5177" y="13"/>
                    <a:pt x="5177" y="13"/>
                  </a:cubicBezTo>
                  <a:cubicBezTo>
                    <a:pt x="5178" y="13"/>
                    <a:pt x="5176" y="13"/>
                    <a:pt x="5173" y="12"/>
                  </a:cubicBezTo>
                  <a:cubicBezTo>
                    <a:pt x="5169" y="12"/>
                    <a:pt x="5164" y="11"/>
                    <a:pt x="5162" y="10"/>
                  </a:cubicBezTo>
                  <a:cubicBezTo>
                    <a:pt x="5161" y="10"/>
                    <a:pt x="5161" y="10"/>
                    <a:pt x="5161" y="10"/>
                  </a:cubicBezTo>
                  <a:moveTo>
                    <a:pt x="4930" y="6"/>
                  </a:moveTo>
                  <a:cubicBezTo>
                    <a:pt x="4929" y="6"/>
                    <a:pt x="4927" y="6"/>
                    <a:pt x="4926" y="7"/>
                  </a:cubicBezTo>
                  <a:cubicBezTo>
                    <a:pt x="4922" y="7"/>
                    <a:pt x="4921" y="8"/>
                    <a:pt x="4923" y="9"/>
                  </a:cubicBezTo>
                  <a:cubicBezTo>
                    <a:pt x="4925" y="10"/>
                    <a:pt x="4929" y="11"/>
                    <a:pt x="4932" y="11"/>
                  </a:cubicBezTo>
                  <a:cubicBezTo>
                    <a:pt x="4933" y="11"/>
                    <a:pt x="4935" y="11"/>
                    <a:pt x="4936" y="10"/>
                  </a:cubicBezTo>
                  <a:cubicBezTo>
                    <a:pt x="4940" y="10"/>
                    <a:pt x="4942" y="8"/>
                    <a:pt x="4939" y="7"/>
                  </a:cubicBezTo>
                  <a:cubicBezTo>
                    <a:pt x="4937" y="7"/>
                    <a:pt x="4934" y="6"/>
                    <a:pt x="4930" y="6"/>
                  </a:cubicBezTo>
                  <a:moveTo>
                    <a:pt x="5103" y="3"/>
                  </a:moveTo>
                  <a:cubicBezTo>
                    <a:pt x="5102" y="3"/>
                    <a:pt x="5103" y="3"/>
                    <a:pt x="5104" y="3"/>
                  </a:cubicBezTo>
                  <a:cubicBezTo>
                    <a:pt x="5107" y="3"/>
                    <a:pt x="5112" y="4"/>
                    <a:pt x="5116" y="5"/>
                  </a:cubicBezTo>
                  <a:cubicBezTo>
                    <a:pt x="5118" y="5"/>
                    <a:pt x="5119" y="5"/>
                    <a:pt x="5120" y="5"/>
                  </a:cubicBezTo>
                  <a:cubicBezTo>
                    <a:pt x="5120" y="5"/>
                    <a:pt x="5120" y="5"/>
                    <a:pt x="5119" y="4"/>
                  </a:cubicBezTo>
                  <a:cubicBezTo>
                    <a:pt x="5116" y="4"/>
                    <a:pt x="5111" y="4"/>
                    <a:pt x="5107" y="3"/>
                  </a:cubicBezTo>
                  <a:cubicBezTo>
                    <a:pt x="5104" y="3"/>
                    <a:pt x="5103" y="3"/>
                    <a:pt x="5103" y="3"/>
                  </a:cubicBezTo>
                  <a:moveTo>
                    <a:pt x="4990" y="1"/>
                  </a:moveTo>
                  <a:cubicBezTo>
                    <a:pt x="4989" y="1"/>
                    <a:pt x="4988" y="1"/>
                    <a:pt x="4987" y="1"/>
                  </a:cubicBezTo>
                  <a:cubicBezTo>
                    <a:pt x="4983" y="2"/>
                    <a:pt x="4982" y="2"/>
                    <a:pt x="4985" y="3"/>
                  </a:cubicBezTo>
                  <a:cubicBezTo>
                    <a:pt x="4987" y="4"/>
                    <a:pt x="4991" y="4"/>
                    <a:pt x="4994" y="4"/>
                  </a:cubicBezTo>
                  <a:cubicBezTo>
                    <a:pt x="4995" y="4"/>
                    <a:pt x="4996" y="4"/>
                    <a:pt x="4997" y="4"/>
                  </a:cubicBezTo>
                  <a:cubicBezTo>
                    <a:pt x="5001" y="4"/>
                    <a:pt x="5003" y="3"/>
                    <a:pt x="5000" y="2"/>
                  </a:cubicBezTo>
                  <a:cubicBezTo>
                    <a:pt x="4998" y="2"/>
                    <a:pt x="4994" y="1"/>
                    <a:pt x="4990" y="1"/>
                  </a:cubicBezTo>
                  <a:moveTo>
                    <a:pt x="5047" y="0"/>
                  </a:moveTo>
                  <a:cubicBezTo>
                    <a:pt x="5043" y="0"/>
                    <a:pt x="5043" y="0"/>
                    <a:pt x="5045" y="1"/>
                  </a:cubicBezTo>
                  <a:cubicBezTo>
                    <a:pt x="5048" y="1"/>
                    <a:pt x="5053" y="2"/>
                    <a:pt x="5057" y="2"/>
                  </a:cubicBezTo>
                  <a:cubicBezTo>
                    <a:pt x="5057" y="2"/>
                    <a:pt x="5057" y="2"/>
                    <a:pt x="5057" y="2"/>
                  </a:cubicBezTo>
                  <a:cubicBezTo>
                    <a:pt x="5061" y="2"/>
                    <a:pt x="5063" y="1"/>
                    <a:pt x="5060" y="1"/>
                  </a:cubicBezTo>
                  <a:cubicBezTo>
                    <a:pt x="5057" y="0"/>
                    <a:pt x="5052" y="0"/>
                    <a:pt x="5048" y="0"/>
                  </a:cubicBezTo>
                  <a:cubicBezTo>
                    <a:pt x="5047" y="0"/>
                    <a:pt x="5047" y="0"/>
                    <a:pt x="50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
              <a:extLst>
                <a:ext uri="{FF2B5EF4-FFF2-40B4-BE49-F238E27FC236}">
                  <a16:creationId xmlns:a16="http://schemas.microsoft.com/office/drawing/2014/main" id="{E080D966-47E1-42F0-AB15-8735179C2CFC}"/>
                </a:ext>
              </a:extLst>
            </p:cNvPr>
            <p:cNvSpPr>
              <a:spLocks/>
            </p:cNvSpPr>
            <p:nvPr/>
          </p:nvSpPr>
          <p:spPr bwMode="auto">
            <a:xfrm>
              <a:off x="13160375" y="10239375"/>
              <a:ext cx="42863" cy="14288"/>
            </a:xfrm>
            <a:custGeom>
              <a:avLst/>
              <a:gdLst>
                <a:gd name="T0" fmla="*/ 0 w 16"/>
                <a:gd name="T1" fmla="*/ 0 h 5"/>
                <a:gd name="T2" fmla="*/ 0 w 16"/>
                <a:gd name="T3" fmla="*/ 0 h 5"/>
                <a:gd name="T4" fmla="*/ 0 w 16"/>
                <a:gd name="T5" fmla="*/ 0 h 5"/>
                <a:gd name="T6" fmla="*/ 10 w 16"/>
                <a:gd name="T7" fmla="*/ 3 h 5"/>
                <a:gd name="T8" fmla="*/ 15 w 16"/>
                <a:gd name="T9" fmla="*/ 5 h 5"/>
                <a:gd name="T10" fmla="*/ 16 w 16"/>
                <a:gd name="T11" fmla="*/ 5 h 5"/>
                <a:gd name="T12" fmla="*/ 16 w 16"/>
                <a:gd name="T13" fmla="*/ 5 h 5"/>
                <a:gd name="T14" fmla="*/ 12 w 16"/>
                <a:gd name="T15" fmla="*/ 3 h 5"/>
                <a:gd name="T16" fmla="*/ 6 w 16"/>
                <a:gd name="T17" fmla="*/ 2 h 5"/>
                <a:gd name="T18" fmla="*/ 1 w 16"/>
                <a:gd name="T19" fmla="*/ 0 h 5"/>
                <a:gd name="T20" fmla="*/ 0 w 16"/>
                <a:gd name="T21" fmla="*/ 0 h 5"/>
                <a:gd name="T22" fmla="*/ 0 w 16"/>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
                  <a:moveTo>
                    <a:pt x="0" y="0"/>
                  </a:moveTo>
                  <a:cubicBezTo>
                    <a:pt x="0" y="0"/>
                    <a:pt x="0" y="0"/>
                    <a:pt x="0" y="0"/>
                  </a:cubicBezTo>
                  <a:cubicBezTo>
                    <a:pt x="0" y="0"/>
                    <a:pt x="0" y="0"/>
                    <a:pt x="0" y="0"/>
                  </a:cubicBezTo>
                  <a:cubicBezTo>
                    <a:pt x="1" y="1"/>
                    <a:pt x="5" y="2"/>
                    <a:pt x="10" y="3"/>
                  </a:cubicBezTo>
                  <a:cubicBezTo>
                    <a:pt x="12" y="4"/>
                    <a:pt x="14" y="4"/>
                    <a:pt x="15" y="5"/>
                  </a:cubicBezTo>
                  <a:cubicBezTo>
                    <a:pt x="15" y="5"/>
                    <a:pt x="16" y="5"/>
                    <a:pt x="16" y="5"/>
                  </a:cubicBezTo>
                  <a:cubicBezTo>
                    <a:pt x="16" y="5"/>
                    <a:pt x="16" y="5"/>
                    <a:pt x="16" y="5"/>
                  </a:cubicBezTo>
                  <a:cubicBezTo>
                    <a:pt x="15" y="4"/>
                    <a:pt x="14" y="4"/>
                    <a:pt x="12" y="3"/>
                  </a:cubicBezTo>
                  <a:cubicBezTo>
                    <a:pt x="10" y="3"/>
                    <a:pt x="8" y="2"/>
                    <a:pt x="6" y="2"/>
                  </a:cubicBezTo>
                  <a:cubicBezTo>
                    <a:pt x="4" y="1"/>
                    <a:pt x="2" y="1"/>
                    <a:pt x="1"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9">
              <a:extLst>
                <a:ext uri="{FF2B5EF4-FFF2-40B4-BE49-F238E27FC236}">
                  <a16:creationId xmlns:a16="http://schemas.microsoft.com/office/drawing/2014/main" id="{6C8F4FF4-DB7C-4842-9AAE-8CE4E2A9072D}"/>
                </a:ext>
              </a:extLst>
            </p:cNvPr>
            <p:cNvSpPr>
              <a:spLocks/>
            </p:cNvSpPr>
            <p:nvPr/>
          </p:nvSpPr>
          <p:spPr bwMode="auto">
            <a:xfrm>
              <a:off x="-1092200" y="10679113"/>
              <a:ext cx="42863" cy="47625"/>
            </a:xfrm>
            <a:custGeom>
              <a:avLst/>
              <a:gdLst>
                <a:gd name="T0" fmla="*/ 12 w 16"/>
                <a:gd name="T1" fmla="*/ 0 h 18"/>
                <a:gd name="T2" fmla="*/ 3 w 16"/>
                <a:gd name="T3" fmla="*/ 6 h 18"/>
                <a:gd name="T4" fmla="*/ 0 w 16"/>
                <a:gd name="T5" fmla="*/ 13 h 18"/>
                <a:gd name="T6" fmla="*/ 2 w 16"/>
                <a:gd name="T7" fmla="*/ 17 h 18"/>
                <a:gd name="T8" fmla="*/ 3 w 16"/>
                <a:gd name="T9" fmla="*/ 18 h 18"/>
                <a:gd name="T10" fmla="*/ 6 w 16"/>
                <a:gd name="T11" fmla="*/ 17 h 18"/>
                <a:gd name="T12" fmla="*/ 12 w 16"/>
                <a:gd name="T13" fmla="*/ 12 h 18"/>
                <a:gd name="T14" fmla="*/ 15 w 16"/>
                <a:gd name="T15" fmla="*/ 5 h 18"/>
                <a:gd name="T16" fmla="*/ 14 w 16"/>
                <a:gd name="T17" fmla="*/ 0 h 18"/>
                <a:gd name="T18" fmla="*/ 12 w 1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0"/>
                  </a:moveTo>
                  <a:cubicBezTo>
                    <a:pt x="10" y="0"/>
                    <a:pt x="6" y="2"/>
                    <a:pt x="3" y="6"/>
                  </a:cubicBezTo>
                  <a:cubicBezTo>
                    <a:pt x="2" y="8"/>
                    <a:pt x="1" y="11"/>
                    <a:pt x="0" y="13"/>
                  </a:cubicBezTo>
                  <a:cubicBezTo>
                    <a:pt x="0" y="15"/>
                    <a:pt x="0" y="17"/>
                    <a:pt x="2" y="17"/>
                  </a:cubicBezTo>
                  <a:cubicBezTo>
                    <a:pt x="2" y="18"/>
                    <a:pt x="3" y="18"/>
                    <a:pt x="3" y="18"/>
                  </a:cubicBezTo>
                  <a:cubicBezTo>
                    <a:pt x="4" y="18"/>
                    <a:pt x="5" y="17"/>
                    <a:pt x="6" y="17"/>
                  </a:cubicBezTo>
                  <a:cubicBezTo>
                    <a:pt x="8" y="16"/>
                    <a:pt x="10" y="14"/>
                    <a:pt x="12" y="12"/>
                  </a:cubicBezTo>
                  <a:cubicBezTo>
                    <a:pt x="14" y="9"/>
                    <a:pt x="15" y="7"/>
                    <a:pt x="15" y="5"/>
                  </a:cubicBezTo>
                  <a:cubicBezTo>
                    <a:pt x="16" y="3"/>
                    <a:pt x="15" y="1"/>
                    <a:pt x="14" y="0"/>
                  </a:cubicBezTo>
                  <a:cubicBezTo>
                    <a:pt x="13" y="0"/>
                    <a:pt x="13"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0">
              <a:extLst>
                <a:ext uri="{FF2B5EF4-FFF2-40B4-BE49-F238E27FC236}">
                  <a16:creationId xmlns:a16="http://schemas.microsoft.com/office/drawing/2014/main" id="{B25B062E-9EA7-4D3C-A7D2-A8E36EA9E0EB}"/>
                </a:ext>
              </a:extLst>
            </p:cNvPr>
            <p:cNvSpPr>
              <a:spLocks noEditPoints="1"/>
            </p:cNvSpPr>
            <p:nvPr/>
          </p:nvSpPr>
          <p:spPr bwMode="auto">
            <a:xfrm>
              <a:off x="-930275" y="10223500"/>
              <a:ext cx="14066838" cy="1441450"/>
            </a:xfrm>
            <a:custGeom>
              <a:avLst/>
              <a:gdLst>
                <a:gd name="T0" fmla="*/ 3117 w 5225"/>
                <a:gd name="T1" fmla="*/ 514 h 535"/>
                <a:gd name="T2" fmla="*/ 2990 w 5225"/>
                <a:gd name="T3" fmla="*/ 529 h 535"/>
                <a:gd name="T4" fmla="*/ 3196 w 5225"/>
                <a:gd name="T5" fmla="*/ 515 h 535"/>
                <a:gd name="T6" fmla="*/ 3261 w 5225"/>
                <a:gd name="T7" fmla="*/ 494 h 535"/>
                <a:gd name="T8" fmla="*/ 2866 w 5225"/>
                <a:gd name="T9" fmla="*/ 500 h 535"/>
                <a:gd name="T10" fmla="*/ 3336 w 5225"/>
                <a:gd name="T11" fmla="*/ 495 h 535"/>
                <a:gd name="T12" fmla="*/ 2803 w 5225"/>
                <a:gd name="T13" fmla="*/ 461 h 535"/>
                <a:gd name="T14" fmla="*/ 2738 w 5225"/>
                <a:gd name="T15" fmla="*/ 444 h 535"/>
                <a:gd name="T16" fmla="*/ 3491 w 5225"/>
                <a:gd name="T17" fmla="*/ 449 h 535"/>
                <a:gd name="T18" fmla="*/ 2686 w 5225"/>
                <a:gd name="T19" fmla="*/ 413 h 535"/>
                <a:gd name="T20" fmla="*/ 2625 w 5225"/>
                <a:gd name="T21" fmla="*/ 386 h 535"/>
                <a:gd name="T22" fmla="*/ 3647 w 5225"/>
                <a:gd name="T23" fmla="*/ 388 h 535"/>
                <a:gd name="T24" fmla="*/ 2576 w 5225"/>
                <a:gd name="T25" fmla="*/ 372 h 535"/>
                <a:gd name="T26" fmla="*/ 1328 w 5225"/>
                <a:gd name="T27" fmla="*/ 356 h 535"/>
                <a:gd name="T28" fmla="*/ 1385 w 5225"/>
                <a:gd name="T29" fmla="*/ 353 h 535"/>
                <a:gd name="T30" fmla="*/ 1434 w 5225"/>
                <a:gd name="T31" fmla="*/ 360 h 535"/>
                <a:gd name="T32" fmla="*/ 3752 w 5225"/>
                <a:gd name="T33" fmla="*/ 352 h 535"/>
                <a:gd name="T34" fmla="*/ 1493 w 5225"/>
                <a:gd name="T35" fmla="*/ 341 h 535"/>
                <a:gd name="T36" fmla="*/ 1534 w 5225"/>
                <a:gd name="T37" fmla="*/ 340 h 535"/>
                <a:gd name="T38" fmla="*/ 2517 w 5225"/>
                <a:gd name="T39" fmla="*/ 346 h 535"/>
                <a:gd name="T40" fmla="*/ 1094 w 5225"/>
                <a:gd name="T41" fmla="*/ 329 h 535"/>
                <a:gd name="T42" fmla="*/ 3822 w 5225"/>
                <a:gd name="T43" fmla="*/ 321 h 535"/>
                <a:gd name="T44" fmla="*/ 1632 w 5225"/>
                <a:gd name="T45" fmla="*/ 325 h 535"/>
                <a:gd name="T46" fmla="*/ 1010 w 5225"/>
                <a:gd name="T47" fmla="*/ 309 h 535"/>
                <a:gd name="T48" fmla="*/ 1685 w 5225"/>
                <a:gd name="T49" fmla="*/ 300 h 535"/>
                <a:gd name="T50" fmla="*/ 3893 w 5225"/>
                <a:gd name="T51" fmla="*/ 303 h 535"/>
                <a:gd name="T52" fmla="*/ 1726 w 5225"/>
                <a:gd name="T53" fmla="*/ 303 h 535"/>
                <a:gd name="T54" fmla="*/ 910 w 5225"/>
                <a:gd name="T55" fmla="*/ 285 h 535"/>
                <a:gd name="T56" fmla="*/ 1776 w 5225"/>
                <a:gd name="T57" fmla="*/ 276 h 535"/>
                <a:gd name="T58" fmla="*/ 3979 w 5225"/>
                <a:gd name="T59" fmla="*/ 281 h 535"/>
                <a:gd name="T60" fmla="*/ 1827 w 5225"/>
                <a:gd name="T61" fmla="*/ 272 h 535"/>
                <a:gd name="T62" fmla="*/ 813 w 5225"/>
                <a:gd name="T63" fmla="*/ 259 h 535"/>
                <a:gd name="T64" fmla="*/ 1862 w 5225"/>
                <a:gd name="T65" fmla="*/ 265 h 535"/>
                <a:gd name="T66" fmla="*/ 2277 w 5225"/>
                <a:gd name="T67" fmla="*/ 259 h 535"/>
                <a:gd name="T68" fmla="*/ 1921 w 5225"/>
                <a:gd name="T69" fmla="*/ 246 h 535"/>
                <a:gd name="T70" fmla="*/ 1971 w 5225"/>
                <a:gd name="T71" fmla="*/ 238 h 535"/>
                <a:gd name="T72" fmla="*/ 2208 w 5225"/>
                <a:gd name="T73" fmla="*/ 255 h 535"/>
                <a:gd name="T74" fmla="*/ 2032 w 5225"/>
                <a:gd name="T75" fmla="*/ 242 h 535"/>
                <a:gd name="T76" fmla="*/ 2144 w 5225"/>
                <a:gd name="T77" fmla="*/ 230 h 535"/>
                <a:gd name="T78" fmla="*/ 2074 w 5225"/>
                <a:gd name="T79" fmla="*/ 240 h 535"/>
                <a:gd name="T80" fmla="*/ 4137 w 5225"/>
                <a:gd name="T81" fmla="*/ 238 h 535"/>
                <a:gd name="T82" fmla="*/ 4207 w 5225"/>
                <a:gd name="T83" fmla="*/ 210 h 535"/>
                <a:gd name="T84" fmla="*/ 4272 w 5225"/>
                <a:gd name="T85" fmla="*/ 200 h 535"/>
                <a:gd name="T86" fmla="*/ 4339 w 5225"/>
                <a:gd name="T87" fmla="*/ 209 h 535"/>
                <a:gd name="T88" fmla="*/ 525 w 5225"/>
                <a:gd name="T89" fmla="*/ 183 h 535"/>
                <a:gd name="T90" fmla="*/ 4467 w 5225"/>
                <a:gd name="T91" fmla="*/ 166 h 535"/>
                <a:gd name="T92" fmla="*/ 422 w 5225"/>
                <a:gd name="T93" fmla="*/ 173 h 535"/>
                <a:gd name="T94" fmla="*/ 4534 w 5225"/>
                <a:gd name="T95" fmla="*/ 165 h 535"/>
                <a:gd name="T96" fmla="*/ 14 w 5225"/>
                <a:gd name="T97" fmla="*/ 145 h 535"/>
                <a:gd name="T98" fmla="*/ 230 w 5225"/>
                <a:gd name="T99" fmla="*/ 139 h 535"/>
                <a:gd name="T100" fmla="*/ 75 w 5225"/>
                <a:gd name="T101" fmla="*/ 146 h 535"/>
                <a:gd name="T102" fmla="*/ 160 w 5225"/>
                <a:gd name="T103" fmla="*/ 129 h 535"/>
                <a:gd name="T104" fmla="*/ 4663 w 5225"/>
                <a:gd name="T105" fmla="*/ 106 h 535"/>
                <a:gd name="T106" fmla="*/ 4719 w 5225"/>
                <a:gd name="T107" fmla="*/ 95 h 535"/>
                <a:gd name="T108" fmla="*/ 4795 w 5225"/>
                <a:gd name="T109" fmla="*/ 77 h 535"/>
                <a:gd name="T110" fmla="*/ 4857 w 5225"/>
                <a:gd name="T111" fmla="*/ 44 h 535"/>
                <a:gd name="T112" fmla="*/ 4979 w 5225"/>
                <a:gd name="T113" fmla="*/ 14 h 535"/>
                <a:gd name="T114" fmla="*/ 5221 w 5225"/>
                <a:gd name="T115" fmla="*/ 18 h 535"/>
                <a:gd name="T116" fmla="*/ 5051 w 5225"/>
                <a:gd name="T117" fmla="*/ 7 h 535"/>
                <a:gd name="T118" fmla="*/ 5157 w 5225"/>
                <a:gd name="T119" fmla="*/ 1 h 535"/>
                <a:gd name="T120" fmla="*/ 5110 w 5225"/>
                <a:gd name="T121" fmla="*/ 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25" h="535">
                  <a:moveTo>
                    <a:pt x="3051" y="515"/>
                  </a:moveTo>
                  <a:cubicBezTo>
                    <a:pt x="3047" y="515"/>
                    <a:pt x="3044" y="519"/>
                    <a:pt x="3044" y="525"/>
                  </a:cubicBezTo>
                  <a:cubicBezTo>
                    <a:pt x="3044" y="530"/>
                    <a:pt x="3048" y="534"/>
                    <a:pt x="3053" y="535"/>
                  </a:cubicBezTo>
                  <a:cubicBezTo>
                    <a:pt x="3053" y="535"/>
                    <a:pt x="3053" y="535"/>
                    <a:pt x="3053" y="535"/>
                  </a:cubicBezTo>
                  <a:cubicBezTo>
                    <a:pt x="3057" y="535"/>
                    <a:pt x="3061" y="531"/>
                    <a:pt x="3061" y="525"/>
                  </a:cubicBezTo>
                  <a:cubicBezTo>
                    <a:pt x="3060" y="520"/>
                    <a:pt x="3056" y="515"/>
                    <a:pt x="3052" y="515"/>
                  </a:cubicBezTo>
                  <a:cubicBezTo>
                    <a:pt x="3052" y="515"/>
                    <a:pt x="3052" y="515"/>
                    <a:pt x="3051" y="515"/>
                  </a:cubicBezTo>
                  <a:moveTo>
                    <a:pt x="3118" y="514"/>
                  </a:moveTo>
                  <a:cubicBezTo>
                    <a:pt x="3118" y="514"/>
                    <a:pt x="3117" y="514"/>
                    <a:pt x="3117" y="514"/>
                  </a:cubicBezTo>
                  <a:cubicBezTo>
                    <a:pt x="3112" y="515"/>
                    <a:pt x="3109" y="519"/>
                    <a:pt x="3109" y="525"/>
                  </a:cubicBezTo>
                  <a:cubicBezTo>
                    <a:pt x="3109" y="530"/>
                    <a:pt x="3113" y="534"/>
                    <a:pt x="3117" y="534"/>
                  </a:cubicBezTo>
                  <a:cubicBezTo>
                    <a:pt x="3118" y="534"/>
                    <a:pt x="3118" y="534"/>
                    <a:pt x="3118" y="534"/>
                  </a:cubicBezTo>
                  <a:cubicBezTo>
                    <a:pt x="3123" y="534"/>
                    <a:pt x="3127" y="529"/>
                    <a:pt x="3126" y="524"/>
                  </a:cubicBezTo>
                  <a:cubicBezTo>
                    <a:pt x="3126" y="518"/>
                    <a:pt x="3122" y="514"/>
                    <a:pt x="3118" y="514"/>
                  </a:cubicBezTo>
                  <a:moveTo>
                    <a:pt x="2987" y="509"/>
                  </a:moveTo>
                  <a:cubicBezTo>
                    <a:pt x="2983" y="509"/>
                    <a:pt x="2980" y="513"/>
                    <a:pt x="2981" y="518"/>
                  </a:cubicBezTo>
                  <a:cubicBezTo>
                    <a:pt x="2981" y="523"/>
                    <a:pt x="2985" y="528"/>
                    <a:pt x="2989" y="529"/>
                  </a:cubicBezTo>
                  <a:cubicBezTo>
                    <a:pt x="2990" y="529"/>
                    <a:pt x="2990" y="529"/>
                    <a:pt x="2990" y="529"/>
                  </a:cubicBezTo>
                  <a:cubicBezTo>
                    <a:pt x="2994" y="529"/>
                    <a:pt x="2997" y="525"/>
                    <a:pt x="2997" y="520"/>
                  </a:cubicBezTo>
                  <a:cubicBezTo>
                    <a:pt x="2997" y="515"/>
                    <a:pt x="2993" y="510"/>
                    <a:pt x="2988" y="509"/>
                  </a:cubicBezTo>
                  <a:cubicBezTo>
                    <a:pt x="2988" y="509"/>
                    <a:pt x="2988" y="509"/>
                    <a:pt x="2987" y="509"/>
                  </a:cubicBezTo>
                  <a:moveTo>
                    <a:pt x="3188" y="507"/>
                  </a:moveTo>
                  <a:cubicBezTo>
                    <a:pt x="3187" y="507"/>
                    <a:pt x="3187" y="507"/>
                    <a:pt x="3187" y="507"/>
                  </a:cubicBezTo>
                  <a:cubicBezTo>
                    <a:pt x="3181" y="508"/>
                    <a:pt x="3177" y="513"/>
                    <a:pt x="3178" y="518"/>
                  </a:cubicBezTo>
                  <a:cubicBezTo>
                    <a:pt x="3178" y="523"/>
                    <a:pt x="3181" y="526"/>
                    <a:pt x="3186" y="526"/>
                  </a:cubicBezTo>
                  <a:cubicBezTo>
                    <a:pt x="3186" y="526"/>
                    <a:pt x="3187" y="526"/>
                    <a:pt x="3187" y="526"/>
                  </a:cubicBezTo>
                  <a:cubicBezTo>
                    <a:pt x="3192" y="525"/>
                    <a:pt x="3196" y="520"/>
                    <a:pt x="3196" y="515"/>
                  </a:cubicBezTo>
                  <a:cubicBezTo>
                    <a:pt x="3196" y="510"/>
                    <a:pt x="3192" y="507"/>
                    <a:pt x="3188" y="507"/>
                  </a:cubicBezTo>
                  <a:moveTo>
                    <a:pt x="2925" y="497"/>
                  </a:moveTo>
                  <a:cubicBezTo>
                    <a:pt x="2921" y="497"/>
                    <a:pt x="2918" y="501"/>
                    <a:pt x="2919" y="505"/>
                  </a:cubicBezTo>
                  <a:cubicBezTo>
                    <a:pt x="2919" y="511"/>
                    <a:pt x="2923" y="516"/>
                    <a:pt x="2927" y="517"/>
                  </a:cubicBezTo>
                  <a:cubicBezTo>
                    <a:pt x="2928" y="517"/>
                    <a:pt x="2928" y="517"/>
                    <a:pt x="2929" y="517"/>
                  </a:cubicBezTo>
                  <a:cubicBezTo>
                    <a:pt x="2932" y="517"/>
                    <a:pt x="2935" y="514"/>
                    <a:pt x="2935" y="509"/>
                  </a:cubicBezTo>
                  <a:cubicBezTo>
                    <a:pt x="2935" y="504"/>
                    <a:pt x="2931" y="498"/>
                    <a:pt x="2926" y="497"/>
                  </a:cubicBezTo>
                  <a:cubicBezTo>
                    <a:pt x="2926" y="497"/>
                    <a:pt x="2925" y="497"/>
                    <a:pt x="2925" y="497"/>
                  </a:cubicBezTo>
                  <a:moveTo>
                    <a:pt x="3261" y="494"/>
                  </a:moveTo>
                  <a:cubicBezTo>
                    <a:pt x="3261" y="494"/>
                    <a:pt x="3260" y="494"/>
                    <a:pt x="3259" y="494"/>
                  </a:cubicBezTo>
                  <a:cubicBezTo>
                    <a:pt x="3254" y="495"/>
                    <a:pt x="3250" y="500"/>
                    <a:pt x="3250" y="506"/>
                  </a:cubicBezTo>
                  <a:cubicBezTo>
                    <a:pt x="3250" y="510"/>
                    <a:pt x="3254" y="513"/>
                    <a:pt x="3258" y="513"/>
                  </a:cubicBezTo>
                  <a:cubicBezTo>
                    <a:pt x="3259" y="513"/>
                    <a:pt x="3259" y="513"/>
                    <a:pt x="3260" y="513"/>
                  </a:cubicBezTo>
                  <a:cubicBezTo>
                    <a:pt x="3265" y="512"/>
                    <a:pt x="3270" y="507"/>
                    <a:pt x="3270" y="501"/>
                  </a:cubicBezTo>
                  <a:cubicBezTo>
                    <a:pt x="3269" y="497"/>
                    <a:pt x="3266" y="494"/>
                    <a:pt x="3261" y="494"/>
                  </a:cubicBezTo>
                  <a:moveTo>
                    <a:pt x="2863" y="481"/>
                  </a:moveTo>
                  <a:cubicBezTo>
                    <a:pt x="2860" y="481"/>
                    <a:pt x="2857" y="484"/>
                    <a:pt x="2857" y="488"/>
                  </a:cubicBezTo>
                  <a:cubicBezTo>
                    <a:pt x="2858" y="494"/>
                    <a:pt x="2861" y="499"/>
                    <a:pt x="2866" y="500"/>
                  </a:cubicBezTo>
                  <a:cubicBezTo>
                    <a:pt x="2866" y="501"/>
                    <a:pt x="2867" y="501"/>
                    <a:pt x="2868" y="501"/>
                  </a:cubicBezTo>
                  <a:cubicBezTo>
                    <a:pt x="2871" y="501"/>
                    <a:pt x="2874" y="498"/>
                    <a:pt x="2873" y="493"/>
                  </a:cubicBezTo>
                  <a:cubicBezTo>
                    <a:pt x="2873" y="488"/>
                    <a:pt x="2870" y="482"/>
                    <a:pt x="2865" y="481"/>
                  </a:cubicBezTo>
                  <a:cubicBezTo>
                    <a:pt x="2864" y="481"/>
                    <a:pt x="2864" y="481"/>
                    <a:pt x="2863" y="481"/>
                  </a:cubicBezTo>
                  <a:moveTo>
                    <a:pt x="3338" y="476"/>
                  </a:moveTo>
                  <a:cubicBezTo>
                    <a:pt x="3337" y="476"/>
                    <a:pt x="3336" y="476"/>
                    <a:pt x="3335" y="477"/>
                  </a:cubicBezTo>
                  <a:cubicBezTo>
                    <a:pt x="3330" y="478"/>
                    <a:pt x="3325" y="483"/>
                    <a:pt x="3326" y="488"/>
                  </a:cubicBezTo>
                  <a:cubicBezTo>
                    <a:pt x="3326" y="493"/>
                    <a:pt x="3329" y="495"/>
                    <a:pt x="3333" y="495"/>
                  </a:cubicBezTo>
                  <a:cubicBezTo>
                    <a:pt x="3334" y="495"/>
                    <a:pt x="3335" y="495"/>
                    <a:pt x="3336" y="495"/>
                  </a:cubicBezTo>
                  <a:cubicBezTo>
                    <a:pt x="3342" y="493"/>
                    <a:pt x="3346" y="488"/>
                    <a:pt x="3346" y="483"/>
                  </a:cubicBezTo>
                  <a:cubicBezTo>
                    <a:pt x="3346" y="479"/>
                    <a:pt x="3342" y="476"/>
                    <a:pt x="3338" y="476"/>
                  </a:cubicBezTo>
                  <a:moveTo>
                    <a:pt x="2803" y="461"/>
                  </a:moveTo>
                  <a:cubicBezTo>
                    <a:pt x="2799" y="461"/>
                    <a:pt x="2797" y="463"/>
                    <a:pt x="2797" y="468"/>
                  </a:cubicBezTo>
                  <a:cubicBezTo>
                    <a:pt x="2797" y="473"/>
                    <a:pt x="2801" y="479"/>
                    <a:pt x="2805" y="480"/>
                  </a:cubicBezTo>
                  <a:cubicBezTo>
                    <a:pt x="2806" y="481"/>
                    <a:pt x="2807" y="481"/>
                    <a:pt x="2808" y="481"/>
                  </a:cubicBezTo>
                  <a:cubicBezTo>
                    <a:pt x="2811" y="481"/>
                    <a:pt x="2813" y="478"/>
                    <a:pt x="2813" y="474"/>
                  </a:cubicBezTo>
                  <a:cubicBezTo>
                    <a:pt x="2813" y="468"/>
                    <a:pt x="2809" y="463"/>
                    <a:pt x="2805" y="461"/>
                  </a:cubicBezTo>
                  <a:cubicBezTo>
                    <a:pt x="2804" y="461"/>
                    <a:pt x="2803" y="461"/>
                    <a:pt x="2803" y="461"/>
                  </a:cubicBezTo>
                  <a:moveTo>
                    <a:pt x="3417" y="455"/>
                  </a:moveTo>
                  <a:cubicBezTo>
                    <a:pt x="3416" y="455"/>
                    <a:pt x="3415" y="455"/>
                    <a:pt x="3414" y="455"/>
                  </a:cubicBezTo>
                  <a:cubicBezTo>
                    <a:pt x="3408" y="457"/>
                    <a:pt x="3403" y="462"/>
                    <a:pt x="3404" y="467"/>
                  </a:cubicBezTo>
                  <a:cubicBezTo>
                    <a:pt x="3404" y="471"/>
                    <a:pt x="3407" y="473"/>
                    <a:pt x="3411" y="473"/>
                  </a:cubicBezTo>
                  <a:cubicBezTo>
                    <a:pt x="3412" y="473"/>
                    <a:pt x="3413" y="473"/>
                    <a:pt x="3414" y="473"/>
                  </a:cubicBezTo>
                  <a:cubicBezTo>
                    <a:pt x="3420" y="471"/>
                    <a:pt x="3425" y="466"/>
                    <a:pt x="3425" y="461"/>
                  </a:cubicBezTo>
                  <a:cubicBezTo>
                    <a:pt x="3424" y="457"/>
                    <a:pt x="3421" y="455"/>
                    <a:pt x="3417" y="455"/>
                  </a:cubicBezTo>
                  <a:moveTo>
                    <a:pt x="2743" y="437"/>
                  </a:moveTo>
                  <a:cubicBezTo>
                    <a:pt x="2740" y="437"/>
                    <a:pt x="2738" y="440"/>
                    <a:pt x="2738" y="444"/>
                  </a:cubicBezTo>
                  <a:cubicBezTo>
                    <a:pt x="2738" y="450"/>
                    <a:pt x="2741" y="455"/>
                    <a:pt x="2746" y="457"/>
                  </a:cubicBezTo>
                  <a:cubicBezTo>
                    <a:pt x="2746" y="457"/>
                    <a:pt x="2747" y="458"/>
                    <a:pt x="2748" y="458"/>
                  </a:cubicBezTo>
                  <a:cubicBezTo>
                    <a:pt x="2751" y="458"/>
                    <a:pt x="2753" y="455"/>
                    <a:pt x="2753" y="451"/>
                  </a:cubicBezTo>
                  <a:cubicBezTo>
                    <a:pt x="2753" y="445"/>
                    <a:pt x="2750" y="440"/>
                    <a:pt x="2745" y="438"/>
                  </a:cubicBezTo>
                  <a:cubicBezTo>
                    <a:pt x="2744" y="438"/>
                    <a:pt x="2744" y="437"/>
                    <a:pt x="2743" y="437"/>
                  </a:cubicBezTo>
                  <a:moveTo>
                    <a:pt x="3498" y="431"/>
                  </a:moveTo>
                  <a:cubicBezTo>
                    <a:pt x="3497" y="431"/>
                    <a:pt x="3495" y="431"/>
                    <a:pt x="3494" y="431"/>
                  </a:cubicBezTo>
                  <a:cubicBezTo>
                    <a:pt x="3488" y="433"/>
                    <a:pt x="3483" y="438"/>
                    <a:pt x="3484" y="443"/>
                  </a:cubicBezTo>
                  <a:cubicBezTo>
                    <a:pt x="3484" y="446"/>
                    <a:pt x="3487" y="449"/>
                    <a:pt x="3491" y="449"/>
                  </a:cubicBezTo>
                  <a:cubicBezTo>
                    <a:pt x="3492" y="449"/>
                    <a:pt x="3493" y="448"/>
                    <a:pt x="3495" y="448"/>
                  </a:cubicBezTo>
                  <a:cubicBezTo>
                    <a:pt x="3501" y="446"/>
                    <a:pt x="3505" y="441"/>
                    <a:pt x="3505" y="436"/>
                  </a:cubicBezTo>
                  <a:cubicBezTo>
                    <a:pt x="3505" y="433"/>
                    <a:pt x="3502" y="431"/>
                    <a:pt x="3498" y="431"/>
                  </a:cubicBezTo>
                  <a:moveTo>
                    <a:pt x="2684" y="412"/>
                  </a:moveTo>
                  <a:cubicBezTo>
                    <a:pt x="2681" y="412"/>
                    <a:pt x="2679" y="415"/>
                    <a:pt x="2679" y="419"/>
                  </a:cubicBezTo>
                  <a:cubicBezTo>
                    <a:pt x="2679" y="424"/>
                    <a:pt x="2682" y="430"/>
                    <a:pt x="2686" y="432"/>
                  </a:cubicBezTo>
                  <a:cubicBezTo>
                    <a:pt x="2687" y="432"/>
                    <a:pt x="2688" y="432"/>
                    <a:pt x="2689" y="432"/>
                  </a:cubicBezTo>
                  <a:cubicBezTo>
                    <a:pt x="2692" y="432"/>
                    <a:pt x="2694" y="430"/>
                    <a:pt x="2694" y="426"/>
                  </a:cubicBezTo>
                  <a:cubicBezTo>
                    <a:pt x="2694" y="420"/>
                    <a:pt x="2691" y="415"/>
                    <a:pt x="2686" y="413"/>
                  </a:cubicBezTo>
                  <a:cubicBezTo>
                    <a:pt x="2685" y="412"/>
                    <a:pt x="2685" y="412"/>
                    <a:pt x="2684" y="412"/>
                  </a:cubicBezTo>
                  <a:moveTo>
                    <a:pt x="3580" y="404"/>
                  </a:moveTo>
                  <a:cubicBezTo>
                    <a:pt x="3578" y="404"/>
                    <a:pt x="3577" y="404"/>
                    <a:pt x="3575" y="405"/>
                  </a:cubicBezTo>
                  <a:cubicBezTo>
                    <a:pt x="3569" y="407"/>
                    <a:pt x="3565" y="412"/>
                    <a:pt x="3565" y="416"/>
                  </a:cubicBezTo>
                  <a:cubicBezTo>
                    <a:pt x="3565" y="420"/>
                    <a:pt x="3568" y="421"/>
                    <a:pt x="3572" y="421"/>
                  </a:cubicBezTo>
                  <a:cubicBezTo>
                    <a:pt x="3573" y="421"/>
                    <a:pt x="3575" y="421"/>
                    <a:pt x="3576" y="421"/>
                  </a:cubicBezTo>
                  <a:cubicBezTo>
                    <a:pt x="3582" y="419"/>
                    <a:pt x="3587" y="413"/>
                    <a:pt x="3587" y="409"/>
                  </a:cubicBezTo>
                  <a:cubicBezTo>
                    <a:pt x="3586" y="406"/>
                    <a:pt x="3584" y="404"/>
                    <a:pt x="3580" y="404"/>
                  </a:cubicBezTo>
                  <a:moveTo>
                    <a:pt x="2625" y="386"/>
                  </a:moveTo>
                  <a:cubicBezTo>
                    <a:pt x="2622" y="386"/>
                    <a:pt x="2620" y="388"/>
                    <a:pt x="2620" y="392"/>
                  </a:cubicBezTo>
                  <a:cubicBezTo>
                    <a:pt x="2620" y="397"/>
                    <a:pt x="2623" y="403"/>
                    <a:pt x="2627" y="405"/>
                  </a:cubicBezTo>
                  <a:cubicBezTo>
                    <a:pt x="2628" y="406"/>
                    <a:pt x="2629" y="406"/>
                    <a:pt x="2630" y="406"/>
                  </a:cubicBezTo>
                  <a:cubicBezTo>
                    <a:pt x="2633" y="406"/>
                    <a:pt x="2635" y="403"/>
                    <a:pt x="2635" y="399"/>
                  </a:cubicBezTo>
                  <a:cubicBezTo>
                    <a:pt x="2635" y="394"/>
                    <a:pt x="2632" y="388"/>
                    <a:pt x="2627" y="386"/>
                  </a:cubicBezTo>
                  <a:cubicBezTo>
                    <a:pt x="2627" y="386"/>
                    <a:pt x="2626" y="386"/>
                    <a:pt x="2625" y="386"/>
                  </a:cubicBezTo>
                  <a:moveTo>
                    <a:pt x="3662" y="376"/>
                  </a:moveTo>
                  <a:cubicBezTo>
                    <a:pt x="3661" y="376"/>
                    <a:pt x="3659" y="377"/>
                    <a:pt x="3657" y="377"/>
                  </a:cubicBezTo>
                  <a:cubicBezTo>
                    <a:pt x="3651" y="379"/>
                    <a:pt x="3647" y="384"/>
                    <a:pt x="3647" y="388"/>
                  </a:cubicBezTo>
                  <a:cubicBezTo>
                    <a:pt x="3648" y="391"/>
                    <a:pt x="3650" y="393"/>
                    <a:pt x="3654" y="393"/>
                  </a:cubicBezTo>
                  <a:cubicBezTo>
                    <a:pt x="3655" y="393"/>
                    <a:pt x="3657" y="393"/>
                    <a:pt x="3659" y="392"/>
                  </a:cubicBezTo>
                  <a:cubicBezTo>
                    <a:pt x="3665" y="390"/>
                    <a:pt x="3669" y="385"/>
                    <a:pt x="3669" y="381"/>
                  </a:cubicBezTo>
                  <a:cubicBezTo>
                    <a:pt x="3669" y="378"/>
                    <a:pt x="3666" y="376"/>
                    <a:pt x="3662" y="376"/>
                  </a:cubicBezTo>
                  <a:moveTo>
                    <a:pt x="2566" y="359"/>
                  </a:moveTo>
                  <a:cubicBezTo>
                    <a:pt x="2563" y="359"/>
                    <a:pt x="2561" y="361"/>
                    <a:pt x="2561" y="365"/>
                  </a:cubicBezTo>
                  <a:cubicBezTo>
                    <a:pt x="2561" y="370"/>
                    <a:pt x="2564" y="376"/>
                    <a:pt x="2568" y="378"/>
                  </a:cubicBezTo>
                  <a:cubicBezTo>
                    <a:pt x="2569" y="379"/>
                    <a:pt x="2570" y="379"/>
                    <a:pt x="2571" y="379"/>
                  </a:cubicBezTo>
                  <a:cubicBezTo>
                    <a:pt x="2574" y="379"/>
                    <a:pt x="2576" y="376"/>
                    <a:pt x="2576" y="372"/>
                  </a:cubicBezTo>
                  <a:cubicBezTo>
                    <a:pt x="2576" y="367"/>
                    <a:pt x="2573" y="361"/>
                    <a:pt x="2569" y="359"/>
                  </a:cubicBezTo>
                  <a:cubicBezTo>
                    <a:pt x="2568" y="359"/>
                    <a:pt x="2567" y="359"/>
                    <a:pt x="2566" y="359"/>
                  </a:cubicBezTo>
                  <a:moveTo>
                    <a:pt x="1328" y="356"/>
                  </a:moveTo>
                  <a:cubicBezTo>
                    <a:pt x="1327" y="356"/>
                    <a:pt x="1327" y="356"/>
                    <a:pt x="1327" y="356"/>
                  </a:cubicBezTo>
                  <a:cubicBezTo>
                    <a:pt x="1323" y="356"/>
                    <a:pt x="1318" y="358"/>
                    <a:pt x="1316" y="361"/>
                  </a:cubicBezTo>
                  <a:cubicBezTo>
                    <a:pt x="1315" y="364"/>
                    <a:pt x="1316" y="367"/>
                    <a:pt x="1321" y="367"/>
                  </a:cubicBezTo>
                  <a:cubicBezTo>
                    <a:pt x="1321" y="367"/>
                    <a:pt x="1321" y="367"/>
                    <a:pt x="1321" y="367"/>
                  </a:cubicBezTo>
                  <a:cubicBezTo>
                    <a:pt x="1325" y="366"/>
                    <a:pt x="1330" y="364"/>
                    <a:pt x="1332" y="361"/>
                  </a:cubicBezTo>
                  <a:cubicBezTo>
                    <a:pt x="1334" y="358"/>
                    <a:pt x="1332" y="356"/>
                    <a:pt x="1328" y="356"/>
                  </a:cubicBezTo>
                  <a:moveTo>
                    <a:pt x="1258" y="354"/>
                  </a:moveTo>
                  <a:cubicBezTo>
                    <a:pt x="1254" y="354"/>
                    <a:pt x="1249" y="356"/>
                    <a:pt x="1247" y="358"/>
                  </a:cubicBezTo>
                  <a:cubicBezTo>
                    <a:pt x="1246" y="361"/>
                    <a:pt x="1248" y="364"/>
                    <a:pt x="1254" y="365"/>
                  </a:cubicBezTo>
                  <a:cubicBezTo>
                    <a:pt x="1254" y="365"/>
                    <a:pt x="1255" y="365"/>
                    <a:pt x="1255" y="365"/>
                  </a:cubicBezTo>
                  <a:cubicBezTo>
                    <a:pt x="1260" y="365"/>
                    <a:pt x="1265" y="363"/>
                    <a:pt x="1267" y="360"/>
                  </a:cubicBezTo>
                  <a:cubicBezTo>
                    <a:pt x="1268" y="357"/>
                    <a:pt x="1265" y="354"/>
                    <a:pt x="1260" y="354"/>
                  </a:cubicBezTo>
                  <a:cubicBezTo>
                    <a:pt x="1259" y="354"/>
                    <a:pt x="1259" y="354"/>
                    <a:pt x="1258" y="354"/>
                  </a:cubicBezTo>
                  <a:moveTo>
                    <a:pt x="1386" y="353"/>
                  </a:moveTo>
                  <a:cubicBezTo>
                    <a:pt x="1386" y="353"/>
                    <a:pt x="1385" y="353"/>
                    <a:pt x="1385" y="353"/>
                  </a:cubicBezTo>
                  <a:cubicBezTo>
                    <a:pt x="1381" y="354"/>
                    <a:pt x="1377" y="356"/>
                    <a:pt x="1375" y="359"/>
                  </a:cubicBezTo>
                  <a:cubicBezTo>
                    <a:pt x="1374" y="362"/>
                    <a:pt x="1375" y="364"/>
                    <a:pt x="1379" y="364"/>
                  </a:cubicBezTo>
                  <a:cubicBezTo>
                    <a:pt x="1379" y="364"/>
                    <a:pt x="1379" y="364"/>
                    <a:pt x="1379" y="364"/>
                  </a:cubicBezTo>
                  <a:cubicBezTo>
                    <a:pt x="1384" y="364"/>
                    <a:pt x="1388" y="361"/>
                    <a:pt x="1390" y="358"/>
                  </a:cubicBezTo>
                  <a:cubicBezTo>
                    <a:pt x="1392" y="355"/>
                    <a:pt x="1390" y="353"/>
                    <a:pt x="1386" y="353"/>
                  </a:cubicBezTo>
                  <a:moveTo>
                    <a:pt x="1441" y="348"/>
                  </a:moveTo>
                  <a:cubicBezTo>
                    <a:pt x="1441" y="348"/>
                    <a:pt x="1440" y="348"/>
                    <a:pt x="1440" y="348"/>
                  </a:cubicBezTo>
                  <a:cubicBezTo>
                    <a:pt x="1436" y="349"/>
                    <a:pt x="1432" y="352"/>
                    <a:pt x="1431" y="355"/>
                  </a:cubicBezTo>
                  <a:cubicBezTo>
                    <a:pt x="1429" y="358"/>
                    <a:pt x="1431" y="360"/>
                    <a:pt x="1434" y="360"/>
                  </a:cubicBezTo>
                  <a:cubicBezTo>
                    <a:pt x="1434" y="360"/>
                    <a:pt x="1434" y="360"/>
                    <a:pt x="1435" y="360"/>
                  </a:cubicBezTo>
                  <a:cubicBezTo>
                    <a:pt x="1439" y="359"/>
                    <a:pt x="1443" y="356"/>
                    <a:pt x="1445" y="353"/>
                  </a:cubicBezTo>
                  <a:cubicBezTo>
                    <a:pt x="1446" y="350"/>
                    <a:pt x="1444" y="348"/>
                    <a:pt x="1441" y="348"/>
                  </a:cubicBezTo>
                  <a:moveTo>
                    <a:pt x="3745" y="348"/>
                  </a:moveTo>
                  <a:cubicBezTo>
                    <a:pt x="3743" y="348"/>
                    <a:pt x="3742" y="348"/>
                    <a:pt x="3740" y="349"/>
                  </a:cubicBezTo>
                  <a:cubicBezTo>
                    <a:pt x="3734" y="351"/>
                    <a:pt x="3729" y="356"/>
                    <a:pt x="3730" y="360"/>
                  </a:cubicBezTo>
                  <a:cubicBezTo>
                    <a:pt x="3730" y="362"/>
                    <a:pt x="3733" y="364"/>
                    <a:pt x="3736" y="364"/>
                  </a:cubicBezTo>
                  <a:cubicBezTo>
                    <a:pt x="3738" y="364"/>
                    <a:pt x="3740" y="363"/>
                    <a:pt x="3741" y="363"/>
                  </a:cubicBezTo>
                  <a:cubicBezTo>
                    <a:pt x="3747" y="361"/>
                    <a:pt x="3752" y="356"/>
                    <a:pt x="3752" y="352"/>
                  </a:cubicBezTo>
                  <a:cubicBezTo>
                    <a:pt x="3751" y="349"/>
                    <a:pt x="3749" y="348"/>
                    <a:pt x="3745" y="348"/>
                  </a:cubicBezTo>
                  <a:moveTo>
                    <a:pt x="1180" y="344"/>
                  </a:moveTo>
                  <a:cubicBezTo>
                    <a:pt x="1175" y="344"/>
                    <a:pt x="1171" y="346"/>
                    <a:pt x="1170" y="348"/>
                  </a:cubicBezTo>
                  <a:cubicBezTo>
                    <a:pt x="1168" y="351"/>
                    <a:pt x="1171" y="354"/>
                    <a:pt x="1177" y="355"/>
                  </a:cubicBezTo>
                  <a:cubicBezTo>
                    <a:pt x="1178" y="355"/>
                    <a:pt x="1179" y="356"/>
                    <a:pt x="1180" y="356"/>
                  </a:cubicBezTo>
                  <a:cubicBezTo>
                    <a:pt x="1185" y="356"/>
                    <a:pt x="1189" y="354"/>
                    <a:pt x="1191" y="351"/>
                  </a:cubicBezTo>
                  <a:cubicBezTo>
                    <a:pt x="1192" y="348"/>
                    <a:pt x="1189" y="345"/>
                    <a:pt x="1183" y="344"/>
                  </a:cubicBezTo>
                  <a:cubicBezTo>
                    <a:pt x="1182" y="344"/>
                    <a:pt x="1181" y="344"/>
                    <a:pt x="1180" y="344"/>
                  </a:cubicBezTo>
                  <a:moveTo>
                    <a:pt x="1493" y="341"/>
                  </a:moveTo>
                  <a:cubicBezTo>
                    <a:pt x="1493" y="341"/>
                    <a:pt x="1493" y="341"/>
                    <a:pt x="1492" y="341"/>
                  </a:cubicBezTo>
                  <a:cubicBezTo>
                    <a:pt x="1488" y="342"/>
                    <a:pt x="1485" y="345"/>
                    <a:pt x="1483" y="348"/>
                  </a:cubicBezTo>
                  <a:cubicBezTo>
                    <a:pt x="1482" y="351"/>
                    <a:pt x="1483" y="353"/>
                    <a:pt x="1486" y="353"/>
                  </a:cubicBezTo>
                  <a:cubicBezTo>
                    <a:pt x="1486" y="353"/>
                    <a:pt x="1487" y="353"/>
                    <a:pt x="1487" y="353"/>
                  </a:cubicBezTo>
                  <a:cubicBezTo>
                    <a:pt x="1491" y="353"/>
                    <a:pt x="1495" y="350"/>
                    <a:pt x="1497" y="346"/>
                  </a:cubicBezTo>
                  <a:cubicBezTo>
                    <a:pt x="1498" y="343"/>
                    <a:pt x="1496" y="341"/>
                    <a:pt x="1493" y="341"/>
                  </a:cubicBezTo>
                  <a:moveTo>
                    <a:pt x="1543" y="333"/>
                  </a:moveTo>
                  <a:cubicBezTo>
                    <a:pt x="1543" y="333"/>
                    <a:pt x="1543" y="333"/>
                    <a:pt x="1542" y="333"/>
                  </a:cubicBezTo>
                  <a:cubicBezTo>
                    <a:pt x="1539" y="333"/>
                    <a:pt x="1535" y="337"/>
                    <a:pt x="1534" y="340"/>
                  </a:cubicBezTo>
                  <a:cubicBezTo>
                    <a:pt x="1532" y="343"/>
                    <a:pt x="1534" y="345"/>
                    <a:pt x="1536" y="345"/>
                  </a:cubicBezTo>
                  <a:cubicBezTo>
                    <a:pt x="1537" y="345"/>
                    <a:pt x="1537" y="345"/>
                    <a:pt x="1538" y="345"/>
                  </a:cubicBezTo>
                  <a:cubicBezTo>
                    <a:pt x="1541" y="344"/>
                    <a:pt x="1545" y="341"/>
                    <a:pt x="1547" y="338"/>
                  </a:cubicBezTo>
                  <a:cubicBezTo>
                    <a:pt x="1548" y="335"/>
                    <a:pt x="1546" y="333"/>
                    <a:pt x="1543" y="333"/>
                  </a:cubicBezTo>
                  <a:moveTo>
                    <a:pt x="2507" y="332"/>
                  </a:moveTo>
                  <a:cubicBezTo>
                    <a:pt x="2504" y="332"/>
                    <a:pt x="2502" y="335"/>
                    <a:pt x="2502" y="339"/>
                  </a:cubicBezTo>
                  <a:cubicBezTo>
                    <a:pt x="2502" y="344"/>
                    <a:pt x="2505" y="350"/>
                    <a:pt x="2509" y="352"/>
                  </a:cubicBezTo>
                  <a:cubicBezTo>
                    <a:pt x="2510" y="352"/>
                    <a:pt x="2511" y="352"/>
                    <a:pt x="2512" y="352"/>
                  </a:cubicBezTo>
                  <a:cubicBezTo>
                    <a:pt x="2515" y="352"/>
                    <a:pt x="2517" y="350"/>
                    <a:pt x="2517" y="346"/>
                  </a:cubicBezTo>
                  <a:cubicBezTo>
                    <a:pt x="2518" y="340"/>
                    <a:pt x="2514" y="335"/>
                    <a:pt x="2510" y="333"/>
                  </a:cubicBezTo>
                  <a:cubicBezTo>
                    <a:pt x="2509" y="332"/>
                    <a:pt x="2508" y="332"/>
                    <a:pt x="2507" y="332"/>
                  </a:cubicBezTo>
                  <a:moveTo>
                    <a:pt x="1094" y="329"/>
                  </a:moveTo>
                  <a:cubicBezTo>
                    <a:pt x="1090" y="329"/>
                    <a:pt x="1086" y="330"/>
                    <a:pt x="1085" y="332"/>
                  </a:cubicBezTo>
                  <a:cubicBezTo>
                    <a:pt x="1084" y="335"/>
                    <a:pt x="1087" y="339"/>
                    <a:pt x="1094" y="340"/>
                  </a:cubicBezTo>
                  <a:cubicBezTo>
                    <a:pt x="1095" y="340"/>
                    <a:pt x="1097" y="340"/>
                    <a:pt x="1098" y="340"/>
                  </a:cubicBezTo>
                  <a:cubicBezTo>
                    <a:pt x="1103" y="340"/>
                    <a:pt x="1107" y="339"/>
                    <a:pt x="1108" y="337"/>
                  </a:cubicBezTo>
                  <a:cubicBezTo>
                    <a:pt x="1109" y="334"/>
                    <a:pt x="1105" y="330"/>
                    <a:pt x="1099" y="329"/>
                  </a:cubicBezTo>
                  <a:cubicBezTo>
                    <a:pt x="1097" y="329"/>
                    <a:pt x="1096" y="329"/>
                    <a:pt x="1094" y="329"/>
                  </a:cubicBezTo>
                  <a:moveTo>
                    <a:pt x="1592" y="323"/>
                  </a:moveTo>
                  <a:cubicBezTo>
                    <a:pt x="1591" y="323"/>
                    <a:pt x="1591" y="323"/>
                    <a:pt x="1590" y="323"/>
                  </a:cubicBezTo>
                  <a:cubicBezTo>
                    <a:pt x="1587" y="323"/>
                    <a:pt x="1583" y="327"/>
                    <a:pt x="1582" y="331"/>
                  </a:cubicBezTo>
                  <a:cubicBezTo>
                    <a:pt x="1581" y="334"/>
                    <a:pt x="1582" y="336"/>
                    <a:pt x="1585" y="336"/>
                  </a:cubicBezTo>
                  <a:cubicBezTo>
                    <a:pt x="1585" y="336"/>
                    <a:pt x="1586" y="336"/>
                    <a:pt x="1586" y="336"/>
                  </a:cubicBezTo>
                  <a:cubicBezTo>
                    <a:pt x="1589" y="335"/>
                    <a:pt x="1593" y="331"/>
                    <a:pt x="1595" y="328"/>
                  </a:cubicBezTo>
                  <a:cubicBezTo>
                    <a:pt x="1596" y="325"/>
                    <a:pt x="1594" y="323"/>
                    <a:pt x="1592" y="323"/>
                  </a:cubicBezTo>
                  <a:moveTo>
                    <a:pt x="3827" y="320"/>
                  </a:moveTo>
                  <a:cubicBezTo>
                    <a:pt x="3825" y="320"/>
                    <a:pt x="3824" y="320"/>
                    <a:pt x="3822" y="321"/>
                  </a:cubicBezTo>
                  <a:cubicBezTo>
                    <a:pt x="3816" y="323"/>
                    <a:pt x="3811" y="327"/>
                    <a:pt x="3812" y="331"/>
                  </a:cubicBezTo>
                  <a:cubicBezTo>
                    <a:pt x="3812" y="333"/>
                    <a:pt x="3815" y="335"/>
                    <a:pt x="3818" y="335"/>
                  </a:cubicBezTo>
                  <a:cubicBezTo>
                    <a:pt x="3820" y="335"/>
                    <a:pt x="3822" y="335"/>
                    <a:pt x="3824" y="334"/>
                  </a:cubicBezTo>
                  <a:cubicBezTo>
                    <a:pt x="3829" y="332"/>
                    <a:pt x="3834" y="327"/>
                    <a:pt x="3833" y="324"/>
                  </a:cubicBezTo>
                  <a:cubicBezTo>
                    <a:pt x="3833" y="321"/>
                    <a:pt x="3830" y="320"/>
                    <a:pt x="3827" y="320"/>
                  </a:cubicBezTo>
                  <a:moveTo>
                    <a:pt x="1639" y="312"/>
                  </a:moveTo>
                  <a:cubicBezTo>
                    <a:pt x="1638" y="312"/>
                    <a:pt x="1638" y="312"/>
                    <a:pt x="1637" y="312"/>
                  </a:cubicBezTo>
                  <a:cubicBezTo>
                    <a:pt x="1634" y="313"/>
                    <a:pt x="1630" y="316"/>
                    <a:pt x="1629" y="320"/>
                  </a:cubicBezTo>
                  <a:cubicBezTo>
                    <a:pt x="1628" y="323"/>
                    <a:pt x="1629" y="325"/>
                    <a:pt x="1632" y="325"/>
                  </a:cubicBezTo>
                  <a:cubicBezTo>
                    <a:pt x="1632" y="325"/>
                    <a:pt x="1633" y="325"/>
                    <a:pt x="1633" y="325"/>
                  </a:cubicBezTo>
                  <a:cubicBezTo>
                    <a:pt x="1636" y="324"/>
                    <a:pt x="1640" y="321"/>
                    <a:pt x="1642" y="317"/>
                  </a:cubicBezTo>
                  <a:cubicBezTo>
                    <a:pt x="1643" y="314"/>
                    <a:pt x="1641" y="312"/>
                    <a:pt x="1639" y="312"/>
                  </a:cubicBezTo>
                  <a:moveTo>
                    <a:pt x="1004" y="308"/>
                  </a:moveTo>
                  <a:cubicBezTo>
                    <a:pt x="1000" y="308"/>
                    <a:pt x="996" y="310"/>
                    <a:pt x="995" y="312"/>
                  </a:cubicBezTo>
                  <a:cubicBezTo>
                    <a:pt x="994" y="315"/>
                    <a:pt x="998" y="318"/>
                    <a:pt x="1005" y="320"/>
                  </a:cubicBezTo>
                  <a:cubicBezTo>
                    <a:pt x="1007" y="320"/>
                    <a:pt x="1009" y="321"/>
                    <a:pt x="1011" y="321"/>
                  </a:cubicBezTo>
                  <a:cubicBezTo>
                    <a:pt x="1015" y="321"/>
                    <a:pt x="1019" y="319"/>
                    <a:pt x="1020" y="317"/>
                  </a:cubicBezTo>
                  <a:cubicBezTo>
                    <a:pt x="1021" y="314"/>
                    <a:pt x="1017" y="311"/>
                    <a:pt x="1010" y="309"/>
                  </a:cubicBezTo>
                  <a:cubicBezTo>
                    <a:pt x="1008" y="309"/>
                    <a:pt x="1006" y="308"/>
                    <a:pt x="1004" y="308"/>
                  </a:cubicBezTo>
                  <a:moveTo>
                    <a:pt x="2448" y="307"/>
                  </a:moveTo>
                  <a:cubicBezTo>
                    <a:pt x="2445" y="307"/>
                    <a:pt x="2443" y="310"/>
                    <a:pt x="2443" y="314"/>
                  </a:cubicBezTo>
                  <a:cubicBezTo>
                    <a:pt x="2442" y="319"/>
                    <a:pt x="2446" y="324"/>
                    <a:pt x="2450" y="326"/>
                  </a:cubicBezTo>
                  <a:cubicBezTo>
                    <a:pt x="2451" y="327"/>
                    <a:pt x="2452" y="327"/>
                    <a:pt x="2453" y="327"/>
                  </a:cubicBezTo>
                  <a:cubicBezTo>
                    <a:pt x="2456" y="327"/>
                    <a:pt x="2458" y="324"/>
                    <a:pt x="2458" y="320"/>
                  </a:cubicBezTo>
                  <a:cubicBezTo>
                    <a:pt x="2459" y="315"/>
                    <a:pt x="2455" y="309"/>
                    <a:pt x="2451" y="308"/>
                  </a:cubicBezTo>
                  <a:cubicBezTo>
                    <a:pt x="2450" y="307"/>
                    <a:pt x="2449" y="307"/>
                    <a:pt x="2448" y="307"/>
                  </a:cubicBezTo>
                  <a:moveTo>
                    <a:pt x="1685" y="300"/>
                  </a:moveTo>
                  <a:cubicBezTo>
                    <a:pt x="1684" y="300"/>
                    <a:pt x="1684" y="300"/>
                    <a:pt x="1684" y="300"/>
                  </a:cubicBezTo>
                  <a:cubicBezTo>
                    <a:pt x="1680" y="301"/>
                    <a:pt x="1677" y="305"/>
                    <a:pt x="1676" y="309"/>
                  </a:cubicBezTo>
                  <a:cubicBezTo>
                    <a:pt x="1675" y="312"/>
                    <a:pt x="1676" y="314"/>
                    <a:pt x="1678" y="314"/>
                  </a:cubicBezTo>
                  <a:cubicBezTo>
                    <a:pt x="1679" y="314"/>
                    <a:pt x="1679" y="314"/>
                    <a:pt x="1679" y="314"/>
                  </a:cubicBezTo>
                  <a:cubicBezTo>
                    <a:pt x="1683" y="313"/>
                    <a:pt x="1687" y="310"/>
                    <a:pt x="1688" y="306"/>
                  </a:cubicBezTo>
                  <a:cubicBezTo>
                    <a:pt x="1689" y="302"/>
                    <a:pt x="1687" y="300"/>
                    <a:pt x="1685" y="300"/>
                  </a:cubicBezTo>
                  <a:moveTo>
                    <a:pt x="3908" y="293"/>
                  </a:moveTo>
                  <a:cubicBezTo>
                    <a:pt x="3906" y="293"/>
                    <a:pt x="3904" y="293"/>
                    <a:pt x="3903" y="294"/>
                  </a:cubicBezTo>
                  <a:cubicBezTo>
                    <a:pt x="3897" y="295"/>
                    <a:pt x="3893" y="300"/>
                    <a:pt x="3893" y="303"/>
                  </a:cubicBezTo>
                  <a:cubicBezTo>
                    <a:pt x="3894" y="306"/>
                    <a:pt x="3896" y="307"/>
                    <a:pt x="3899" y="307"/>
                  </a:cubicBezTo>
                  <a:cubicBezTo>
                    <a:pt x="3901" y="307"/>
                    <a:pt x="3903" y="307"/>
                    <a:pt x="3905" y="306"/>
                  </a:cubicBezTo>
                  <a:cubicBezTo>
                    <a:pt x="3911" y="304"/>
                    <a:pt x="3915" y="300"/>
                    <a:pt x="3914" y="296"/>
                  </a:cubicBezTo>
                  <a:cubicBezTo>
                    <a:pt x="3914" y="294"/>
                    <a:pt x="3911" y="293"/>
                    <a:pt x="3908" y="293"/>
                  </a:cubicBezTo>
                  <a:moveTo>
                    <a:pt x="1731" y="288"/>
                  </a:moveTo>
                  <a:cubicBezTo>
                    <a:pt x="1730" y="288"/>
                    <a:pt x="1730" y="288"/>
                    <a:pt x="1730" y="288"/>
                  </a:cubicBezTo>
                  <a:cubicBezTo>
                    <a:pt x="1726" y="289"/>
                    <a:pt x="1723" y="293"/>
                    <a:pt x="1722" y="297"/>
                  </a:cubicBezTo>
                  <a:cubicBezTo>
                    <a:pt x="1721" y="301"/>
                    <a:pt x="1722" y="303"/>
                    <a:pt x="1724" y="303"/>
                  </a:cubicBezTo>
                  <a:cubicBezTo>
                    <a:pt x="1725" y="303"/>
                    <a:pt x="1725" y="303"/>
                    <a:pt x="1726" y="303"/>
                  </a:cubicBezTo>
                  <a:cubicBezTo>
                    <a:pt x="1729" y="302"/>
                    <a:pt x="1733" y="298"/>
                    <a:pt x="1734" y="294"/>
                  </a:cubicBezTo>
                  <a:cubicBezTo>
                    <a:pt x="1735" y="291"/>
                    <a:pt x="1733" y="288"/>
                    <a:pt x="1731" y="288"/>
                  </a:cubicBezTo>
                  <a:moveTo>
                    <a:pt x="910" y="285"/>
                  </a:moveTo>
                  <a:cubicBezTo>
                    <a:pt x="906" y="285"/>
                    <a:pt x="903" y="286"/>
                    <a:pt x="902" y="288"/>
                  </a:cubicBezTo>
                  <a:cubicBezTo>
                    <a:pt x="900" y="291"/>
                    <a:pt x="905" y="295"/>
                    <a:pt x="911" y="296"/>
                  </a:cubicBezTo>
                  <a:cubicBezTo>
                    <a:pt x="914" y="297"/>
                    <a:pt x="916" y="297"/>
                    <a:pt x="918" y="297"/>
                  </a:cubicBezTo>
                  <a:cubicBezTo>
                    <a:pt x="922" y="297"/>
                    <a:pt x="926" y="296"/>
                    <a:pt x="927" y="294"/>
                  </a:cubicBezTo>
                  <a:cubicBezTo>
                    <a:pt x="928" y="291"/>
                    <a:pt x="924" y="287"/>
                    <a:pt x="917" y="286"/>
                  </a:cubicBezTo>
                  <a:cubicBezTo>
                    <a:pt x="914" y="285"/>
                    <a:pt x="912" y="285"/>
                    <a:pt x="910" y="285"/>
                  </a:cubicBezTo>
                  <a:moveTo>
                    <a:pt x="2389" y="284"/>
                  </a:moveTo>
                  <a:cubicBezTo>
                    <a:pt x="2386" y="284"/>
                    <a:pt x="2383" y="287"/>
                    <a:pt x="2383" y="291"/>
                  </a:cubicBezTo>
                  <a:cubicBezTo>
                    <a:pt x="2383" y="296"/>
                    <a:pt x="2386" y="301"/>
                    <a:pt x="2390" y="303"/>
                  </a:cubicBezTo>
                  <a:cubicBezTo>
                    <a:pt x="2391" y="303"/>
                    <a:pt x="2392" y="304"/>
                    <a:pt x="2393" y="304"/>
                  </a:cubicBezTo>
                  <a:cubicBezTo>
                    <a:pt x="2396" y="304"/>
                    <a:pt x="2398" y="301"/>
                    <a:pt x="2399" y="297"/>
                  </a:cubicBezTo>
                  <a:cubicBezTo>
                    <a:pt x="2399" y="292"/>
                    <a:pt x="2396" y="286"/>
                    <a:pt x="2391" y="284"/>
                  </a:cubicBezTo>
                  <a:cubicBezTo>
                    <a:pt x="2391" y="284"/>
                    <a:pt x="2390" y="284"/>
                    <a:pt x="2389" y="284"/>
                  </a:cubicBezTo>
                  <a:moveTo>
                    <a:pt x="1777" y="276"/>
                  </a:moveTo>
                  <a:cubicBezTo>
                    <a:pt x="1776" y="276"/>
                    <a:pt x="1776" y="276"/>
                    <a:pt x="1776" y="276"/>
                  </a:cubicBezTo>
                  <a:cubicBezTo>
                    <a:pt x="1772" y="277"/>
                    <a:pt x="1769" y="281"/>
                    <a:pt x="1768" y="286"/>
                  </a:cubicBezTo>
                  <a:cubicBezTo>
                    <a:pt x="1767" y="290"/>
                    <a:pt x="1768" y="292"/>
                    <a:pt x="1771" y="292"/>
                  </a:cubicBezTo>
                  <a:cubicBezTo>
                    <a:pt x="1771" y="292"/>
                    <a:pt x="1771" y="292"/>
                    <a:pt x="1772" y="292"/>
                  </a:cubicBezTo>
                  <a:cubicBezTo>
                    <a:pt x="1775" y="291"/>
                    <a:pt x="1779" y="287"/>
                    <a:pt x="1780" y="283"/>
                  </a:cubicBezTo>
                  <a:cubicBezTo>
                    <a:pt x="1781" y="279"/>
                    <a:pt x="1779" y="276"/>
                    <a:pt x="1777" y="276"/>
                  </a:cubicBezTo>
                  <a:moveTo>
                    <a:pt x="3987" y="267"/>
                  </a:moveTo>
                  <a:cubicBezTo>
                    <a:pt x="3985" y="267"/>
                    <a:pt x="3984" y="268"/>
                    <a:pt x="3982" y="268"/>
                  </a:cubicBezTo>
                  <a:cubicBezTo>
                    <a:pt x="3976" y="270"/>
                    <a:pt x="3972" y="274"/>
                    <a:pt x="3973" y="278"/>
                  </a:cubicBezTo>
                  <a:cubicBezTo>
                    <a:pt x="3973" y="280"/>
                    <a:pt x="3976" y="281"/>
                    <a:pt x="3979" y="281"/>
                  </a:cubicBezTo>
                  <a:cubicBezTo>
                    <a:pt x="3981" y="281"/>
                    <a:pt x="3983" y="281"/>
                    <a:pt x="3984" y="280"/>
                  </a:cubicBezTo>
                  <a:cubicBezTo>
                    <a:pt x="3990" y="279"/>
                    <a:pt x="3994" y="274"/>
                    <a:pt x="3994" y="271"/>
                  </a:cubicBezTo>
                  <a:cubicBezTo>
                    <a:pt x="3993" y="269"/>
                    <a:pt x="3990" y="267"/>
                    <a:pt x="3987" y="267"/>
                  </a:cubicBezTo>
                  <a:moveTo>
                    <a:pt x="1823" y="265"/>
                  </a:moveTo>
                  <a:cubicBezTo>
                    <a:pt x="1823" y="265"/>
                    <a:pt x="1823" y="265"/>
                    <a:pt x="1822" y="265"/>
                  </a:cubicBezTo>
                  <a:cubicBezTo>
                    <a:pt x="1819" y="266"/>
                    <a:pt x="1815" y="270"/>
                    <a:pt x="1814" y="275"/>
                  </a:cubicBezTo>
                  <a:cubicBezTo>
                    <a:pt x="1814" y="279"/>
                    <a:pt x="1815" y="282"/>
                    <a:pt x="1818" y="282"/>
                  </a:cubicBezTo>
                  <a:cubicBezTo>
                    <a:pt x="1818" y="282"/>
                    <a:pt x="1818" y="282"/>
                    <a:pt x="1819" y="281"/>
                  </a:cubicBezTo>
                  <a:cubicBezTo>
                    <a:pt x="1822" y="281"/>
                    <a:pt x="1826" y="276"/>
                    <a:pt x="1827" y="272"/>
                  </a:cubicBezTo>
                  <a:cubicBezTo>
                    <a:pt x="1828" y="268"/>
                    <a:pt x="1826" y="265"/>
                    <a:pt x="1823" y="265"/>
                  </a:cubicBezTo>
                  <a:moveTo>
                    <a:pt x="2329" y="264"/>
                  </a:moveTo>
                  <a:cubicBezTo>
                    <a:pt x="2326" y="264"/>
                    <a:pt x="2323" y="267"/>
                    <a:pt x="2323" y="271"/>
                  </a:cubicBezTo>
                  <a:cubicBezTo>
                    <a:pt x="2322" y="276"/>
                    <a:pt x="2326" y="282"/>
                    <a:pt x="2330" y="283"/>
                  </a:cubicBezTo>
                  <a:cubicBezTo>
                    <a:pt x="2331" y="283"/>
                    <a:pt x="2331" y="283"/>
                    <a:pt x="2332" y="283"/>
                  </a:cubicBezTo>
                  <a:cubicBezTo>
                    <a:pt x="2335" y="283"/>
                    <a:pt x="2338" y="280"/>
                    <a:pt x="2339" y="276"/>
                  </a:cubicBezTo>
                  <a:cubicBezTo>
                    <a:pt x="2339" y="271"/>
                    <a:pt x="2336" y="266"/>
                    <a:pt x="2331" y="264"/>
                  </a:cubicBezTo>
                  <a:cubicBezTo>
                    <a:pt x="2331" y="264"/>
                    <a:pt x="2330" y="264"/>
                    <a:pt x="2329" y="264"/>
                  </a:cubicBezTo>
                  <a:moveTo>
                    <a:pt x="813" y="259"/>
                  </a:moveTo>
                  <a:cubicBezTo>
                    <a:pt x="809" y="259"/>
                    <a:pt x="806" y="260"/>
                    <a:pt x="805" y="262"/>
                  </a:cubicBezTo>
                  <a:cubicBezTo>
                    <a:pt x="804" y="265"/>
                    <a:pt x="808" y="269"/>
                    <a:pt x="815" y="271"/>
                  </a:cubicBezTo>
                  <a:cubicBezTo>
                    <a:pt x="818" y="271"/>
                    <a:pt x="820" y="272"/>
                    <a:pt x="822" y="272"/>
                  </a:cubicBezTo>
                  <a:cubicBezTo>
                    <a:pt x="827" y="272"/>
                    <a:pt x="830" y="271"/>
                    <a:pt x="831" y="269"/>
                  </a:cubicBezTo>
                  <a:cubicBezTo>
                    <a:pt x="832" y="266"/>
                    <a:pt x="827" y="262"/>
                    <a:pt x="820" y="260"/>
                  </a:cubicBezTo>
                  <a:cubicBezTo>
                    <a:pt x="818" y="259"/>
                    <a:pt x="815" y="259"/>
                    <a:pt x="813" y="259"/>
                  </a:cubicBezTo>
                  <a:moveTo>
                    <a:pt x="1871" y="255"/>
                  </a:moveTo>
                  <a:cubicBezTo>
                    <a:pt x="1871" y="255"/>
                    <a:pt x="1871" y="255"/>
                    <a:pt x="1870" y="255"/>
                  </a:cubicBezTo>
                  <a:cubicBezTo>
                    <a:pt x="1867" y="256"/>
                    <a:pt x="1863" y="260"/>
                    <a:pt x="1862" y="265"/>
                  </a:cubicBezTo>
                  <a:cubicBezTo>
                    <a:pt x="1861" y="269"/>
                    <a:pt x="1863" y="272"/>
                    <a:pt x="1866" y="272"/>
                  </a:cubicBezTo>
                  <a:cubicBezTo>
                    <a:pt x="1866" y="272"/>
                    <a:pt x="1866" y="272"/>
                    <a:pt x="1867" y="272"/>
                  </a:cubicBezTo>
                  <a:cubicBezTo>
                    <a:pt x="1870" y="271"/>
                    <a:pt x="1874" y="267"/>
                    <a:pt x="1875" y="262"/>
                  </a:cubicBezTo>
                  <a:cubicBezTo>
                    <a:pt x="1876" y="258"/>
                    <a:pt x="1874" y="255"/>
                    <a:pt x="1871" y="255"/>
                  </a:cubicBezTo>
                  <a:moveTo>
                    <a:pt x="2268" y="248"/>
                  </a:moveTo>
                  <a:cubicBezTo>
                    <a:pt x="2265" y="248"/>
                    <a:pt x="2262" y="251"/>
                    <a:pt x="2261" y="256"/>
                  </a:cubicBezTo>
                  <a:cubicBezTo>
                    <a:pt x="2261" y="261"/>
                    <a:pt x="2264" y="265"/>
                    <a:pt x="2269" y="266"/>
                  </a:cubicBezTo>
                  <a:cubicBezTo>
                    <a:pt x="2269" y="267"/>
                    <a:pt x="2270" y="267"/>
                    <a:pt x="2270" y="267"/>
                  </a:cubicBezTo>
                  <a:cubicBezTo>
                    <a:pt x="2274" y="267"/>
                    <a:pt x="2277" y="264"/>
                    <a:pt x="2277" y="259"/>
                  </a:cubicBezTo>
                  <a:cubicBezTo>
                    <a:pt x="2278" y="254"/>
                    <a:pt x="2275" y="249"/>
                    <a:pt x="2270" y="248"/>
                  </a:cubicBezTo>
                  <a:cubicBezTo>
                    <a:pt x="2270" y="248"/>
                    <a:pt x="2269" y="248"/>
                    <a:pt x="2268" y="248"/>
                  </a:cubicBezTo>
                  <a:moveTo>
                    <a:pt x="1921" y="246"/>
                  </a:moveTo>
                  <a:cubicBezTo>
                    <a:pt x="1920" y="246"/>
                    <a:pt x="1920" y="246"/>
                    <a:pt x="1920" y="246"/>
                  </a:cubicBezTo>
                  <a:cubicBezTo>
                    <a:pt x="1916" y="247"/>
                    <a:pt x="1913" y="251"/>
                    <a:pt x="1912" y="256"/>
                  </a:cubicBezTo>
                  <a:cubicBezTo>
                    <a:pt x="1911" y="260"/>
                    <a:pt x="1913" y="263"/>
                    <a:pt x="1916" y="263"/>
                  </a:cubicBezTo>
                  <a:cubicBezTo>
                    <a:pt x="1916" y="263"/>
                    <a:pt x="1916" y="263"/>
                    <a:pt x="1917" y="263"/>
                  </a:cubicBezTo>
                  <a:cubicBezTo>
                    <a:pt x="1920" y="263"/>
                    <a:pt x="1924" y="258"/>
                    <a:pt x="1925" y="254"/>
                  </a:cubicBezTo>
                  <a:cubicBezTo>
                    <a:pt x="1926" y="249"/>
                    <a:pt x="1924" y="246"/>
                    <a:pt x="1921" y="246"/>
                  </a:cubicBezTo>
                  <a:moveTo>
                    <a:pt x="4063" y="245"/>
                  </a:moveTo>
                  <a:cubicBezTo>
                    <a:pt x="4062" y="245"/>
                    <a:pt x="4061" y="245"/>
                    <a:pt x="4059" y="245"/>
                  </a:cubicBezTo>
                  <a:cubicBezTo>
                    <a:pt x="4054" y="247"/>
                    <a:pt x="4050" y="251"/>
                    <a:pt x="4051" y="254"/>
                  </a:cubicBezTo>
                  <a:cubicBezTo>
                    <a:pt x="4051" y="257"/>
                    <a:pt x="4054" y="258"/>
                    <a:pt x="4058" y="258"/>
                  </a:cubicBezTo>
                  <a:cubicBezTo>
                    <a:pt x="4059" y="258"/>
                    <a:pt x="4060" y="258"/>
                    <a:pt x="4062" y="258"/>
                  </a:cubicBezTo>
                  <a:cubicBezTo>
                    <a:pt x="4067" y="256"/>
                    <a:pt x="4071" y="252"/>
                    <a:pt x="4071" y="249"/>
                  </a:cubicBezTo>
                  <a:cubicBezTo>
                    <a:pt x="4070" y="246"/>
                    <a:pt x="4067" y="245"/>
                    <a:pt x="4063" y="245"/>
                  </a:cubicBezTo>
                  <a:moveTo>
                    <a:pt x="1972" y="238"/>
                  </a:moveTo>
                  <a:cubicBezTo>
                    <a:pt x="1972" y="238"/>
                    <a:pt x="1972" y="238"/>
                    <a:pt x="1971" y="238"/>
                  </a:cubicBezTo>
                  <a:cubicBezTo>
                    <a:pt x="1968" y="239"/>
                    <a:pt x="1964" y="243"/>
                    <a:pt x="1963" y="248"/>
                  </a:cubicBezTo>
                  <a:cubicBezTo>
                    <a:pt x="1962" y="253"/>
                    <a:pt x="1964" y="256"/>
                    <a:pt x="1968" y="256"/>
                  </a:cubicBezTo>
                  <a:cubicBezTo>
                    <a:pt x="1968" y="256"/>
                    <a:pt x="1968" y="256"/>
                    <a:pt x="1969" y="256"/>
                  </a:cubicBezTo>
                  <a:cubicBezTo>
                    <a:pt x="1972" y="256"/>
                    <a:pt x="1976" y="251"/>
                    <a:pt x="1977" y="247"/>
                  </a:cubicBezTo>
                  <a:cubicBezTo>
                    <a:pt x="1978" y="242"/>
                    <a:pt x="1975" y="238"/>
                    <a:pt x="1972" y="238"/>
                  </a:cubicBezTo>
                  <a:moveTo>
                    <a:pt x="2207" y="236"/>
                  </a:moveTo>
                  <a:cubicBezTo>
                    <a:pt x="2203" y="236"/>
                    <a:pt x="2199" y="240"/>
                    <a:pt x="2199" y="245"/>
                  </a:cubicBezTo>
                  <a:cubicBezTo>
                    <a:pt x="2199" y="250"/>
                    <a:pt x="2202" y="254"/>
                    <a:pt x="2207" y="255"/>
                  </a:cubicBezTo>
                  <a:cubicBezTo>
                    <a:pt x="2207" y="255"/>
                    <a:pt x="2207" y="255"/>
                    <a:pt x="2208" y="255"/>
                  </a:cubicBezTo>
                  <a:cubicBezTo>
                    <a:pt x="2212" y="255"/>
                    <a:pt x="2215" y="252"/>
                    <a:pt x="2215" y="247"/>
                  </a:cubicBezTo>
                  <a:cubicBezTo>
                    <a:pt x="2216" y="242"/>
                    <a:pt x="2212" y="237"/>
                    <a:pt x="2208" y="236"/>
                  </a:cubicBezTo>
                  <a:cubicBezTo>
                    <a:pt x="2208" y="236"/>
                    <a:pt x="2207" y="236"/>
                    <a:pt x="2207" y="236"/>
                  </a:cubicBezTo>
                  <a:moveTo>
                    <a:pt x="2026" y="233"/>
                  </a:moveTo>
                  <a:cubicBezTo>
                    <a:pt x="2026" y="233"/>
                    <a:pt x="2026" y="233"/>
                    <a:pt x="2026" y="233"/>
                  </a:cubicBezTo>
                  <a:cubicBezTo>
                    <a:pt x="2021" y="233"/>
                    <a:pt x="2018" y="238"/>
                    <a:pt x="2017" y="243"/>
                  </a:cubicBezTo>
                  <a:cubicBezTo>
                    <a:pt x="2016" y="248"/>
                    <a:pt x="2019" y="251"/>
                    <a:pt x="2023" y="251"/>
                  </a:cubicBezTo>
                  <a:cubicBezTo>
                    <a:pt x="2023" y="251"/>
                    <a:pt x="2023" y="251"/>
                    <a:pt x="2023" y="251"/>
                  </a:cubicBezTo>
                  <a:cubicBezTo>
                    <a:pt x="2027" y="251"/>
                    <a:pt x="2031" y="247"/>
                    <a:pt x="2032" y="242"/>
                  </a:cubicBezTo>
                  <a:cubicBezTo>
                    <a:pt x="2032" y="237"/>
                    <a:pt x="2030" y="233"/>
                    <a:pt x="2026" y="233"/>
                  </a:cubicBezTo>
                  <a:moveTo>
                    <a:pt x="715" y="233"/>
                  </a:moveTo>
                  <a:cubicBezTo>
                    <a:pt x="711" y="233"/>
                    <a:pt x="708" y="234"/>
                    <a:pt x="707" y="235"/>
                  </a:cubicBezTo>
                  <a:cubicBezTo>
                    <a:pt x="705" y="238"/>
                    <a:pt x="710" y="242"/>
                    <a:pt x="717" y="244"/>
                  </a:cubicBezTo>
                  <a:cubicBezTo>
                    <a:pt x="719" y="245"/>
                    <a:pt x="722" y="245"/>
                    <a:pt x="724" y="245"/>
                  </a:cubicBezTo>
                  <a:cubicBezTo>
                    <a:pt x="728" y="245"/>
                    <a:pt x="732" y="244"/>
                    <a:pt x="733" y="242"/>
                  </a:cubicBezTo>
                  <a:cubicBezTo>
                    <a:pt x="734" y="239"/>
                    <a:pt x="729" y="236"/>
                    <a:pt x="722" y="234"/>
                  </a:cubicBezTo>
                  <a:cubicBezTo>
                    <a:pt x="720" y="233"/>
                    <a:pt x="717" y="233"/>
                    <a:pt x="715" y="233"/>
                  </a:cubicBezTo>
                  <a:moveTo>
                    <a:pt x="2144" y="230"/>
                  </a:moveTo>
                  <a:cubicBezTo>
                    <a:pt x="2140" y="230"/>
                    <a:pt x="2136" y="234"/>
                    <a:pt x="2135" y="239"/>
                  </a:cubicBezTo>
                  <a:cubicBezTo>
                    <a:pt x="2135" y="244"/>
                    <a:pt x="2138" y="248"/>
                    <a:pt x="2143" y="249"/>
                  </a:cubicBezTo>
                  <a:cubicBezTo>
                    <a:pt x="2143" y="249"/>
                    <a:pt x="2143" y="249"/>
                    <a:pt x="2144" y="249"/>
                  </a:cubicBezTo>
                  <a:cubicBezTo>
                    <a:pt x="2148" y="249"/>
                    <a:pt x="2152" y="245"/>
                    <a:pt x="2152" y="240"/>
                  </a:cubicBezTo>
                  <a:cubicBezTo>
                    <a:pt x="2153" y="235"/>
                    <a:pt x="2149" y="230"/>
                    <a:pt x="2144" y="230"/>
                  </a:cubicBezTo>
                  <a:cubicBezTo>
                    <a:pt x="2144" y="230"/>
                    <a:pt x="2144" y="230"/>
                    <a:pt x="2144" y="230"/>
                  </a:cubicBezTo>
                  <a:moveTo>
                    <a:pt x="2083" y="230"/>
                  </a:moveTo>
                  <a:cubicBezTo>
                    <a:pt x="2083" y="230"/>
                    <a:pt x="2083" y="230"/>
                    <a:pt x="2083" y="230"/>
                  </a:cubicBezTo>
                  <a:cubicBezTo>
                    <a:pt x="2078" y="230"/>
                    <a:pt x="2075" y="234"/>
                    <a:pt x="2074" y="240"/>
                  </a:cubicBezTo>
                  <a:cubicBezTo>
                    <a:pt x="2074" y="244"/>
                    <a:pt x="2077" y="248"/>
                    <a:pt x="2081" y="248"/>
                  </a:cubicBezTo>
                  <a:cubicBezTo>
                    <a:pt x="2081" y="248"/>
                    <a:pt x="2081" y="248"/>
                    <a:pt x="2081" y="248"/>
                  </a:cubicBezTo>
                  <a:cubicBezTo>
                    <a:pt x="2085" y="248"/>
                    <a:pt x="2089" y="244"/>
                    <a:pt x="2090" y="239"/>
                  </a:cubicBezTo>
                  <a:cubicBezTo>
                    <a:pt x="2090" y="234"/>
                    <a:pt x="2087" y="230"/>
                    <a:pt x="2083" y="230"/>
                  </a:cubicBezTo>
                  <a:moveTo>
                    <a:pt x="4137" y="225"/>
                  </a:moveTo>
                  <a:cubicBezTo>
                    <a:pt x="4136" y="225"/>
                    <a:pt x="4135" y="226"/>
                    <a:pt x="4134" y="226"/>
                  </a:cubicBezTo>
                  <a:cubicBezTo>
                    <a:pt x="4128" y="227"/>
                    <a:pt x="4125" y="231"/>
                    <a:pt x="4126" y="234"/>
                  </a:cubicBezTo>
                  <a:cubicBezTo>
                    <a:pt x="4126" y="237"/>
                    <a:pt x="4129" y="239"/>
                    <a:pt x="4133" y="239"/>
                  </a:cubicBezTo>
                  <a:cubicBezTo>
                    <a:pt x="4134" y="239"/>
                    <a:pt x="4135" y="239"/>
                    <a:pt x="4137" y="238"/>
                  </a:cubicBezTo>
                  <a:cubicBezTo>
                    <a:pt x="4142" y="237"/>
                    <a:pt x="4146" y="233"/>
                    <a:pt x="4145" y="230"/>
                  </a:cubicBezTo>
                  <a:cubicBezTo>
                    <a:pt x="4144" y="227"/>
                    <a:pt x="4141" y="225"/>
                    <a:pt x="4137" y="225"/>
                  </a:cubicBezTo>
                  <a:moveTo>
                    <a:pt x="4207" y="210"/>
                  </a:moveTo>
                  <a:cubicBezTo>
                    <a:pt x="4206" y="210"/>
                    <a:pt x="4206" y="210"/>
                    <a:pt x="4205" y="211"/>
                  </a:cubicBezTo>
                  <a:cubicBezTo>
                    <a:pt x="4200" y="212"/>
                    <a:pt x="4196" y="215"/>
                    <a:pt x="4197" y="219"/>
                  </a:cubicBezTo>
                  <a:cubicBezTo>
                    <a:pt x="4198" y="222"/>
                    <a:pt x="4202" y="224"/>
                    <a:pt x="4206" y="224"/>
                  </a:cubicBezTo>
                  <a:cubicBezTo>
                    <a:pt x="4207" y="224"/>
                    <a:pt x="4207" y="224"/>
                    <a:pt x="4208" y="224"/>
                  </a:cubicBezTo>
                  <a:cubicBezTo>
                    <a:pt x="4213" y="223"/>
                    <a:pt x="4217" y="219"/>
                    <a:pt x="4216" y="216"/>
                  </a:cubicBezTo>
                  <a:cubicBezTo>
                    <a:pt x="4215" y="212"/>
                    <a:pt x="4211" y="210"/>
                    <a:pt x="4207" y="210"/>
                  </a:cubicBezTo>
                  <a:moveTo>
                    <a:pt x="616" y="207"/>
                  </a:moveTo>
                  <a:cubicBezTo>
                    <a:pt x="612" y="207"/>
                    <a:pt x="609" y="208"/>
                    <a:pt x="608" y="210"/>
                  </a:cubicBezTo>
                  <a:cubicBezTo>
                    <a:pt x="606" y="213"/>
                    <a:pt x="611" y="216"/>
                    <a:pt x="618" y="218"/>
                  </a:cubicBezTo>
                  <a:cubicBezTo>
                    <a:pt x="620" y="219"/>
                    <a:pt x="623" y="219"/>
                    <a:pt x="625" y="219"/>
                  </a:cubicBezTo>
                  <a:cubicBezTo>
                    <a:pt x="629" y="219"/>
                    <a:pt x="633" y="218"/>
                    <a:pt x="634" y="216"/>
                  </a:cubicBezTo>
                  <a:cubicBezTo>
                    <a:pt x="635" y="213"/>
                    <a:pt x="630" y="209"/>
                    <a:pt x="623" y="208"/>
                  </a:cubicBezTo>
                  <a:cubicBezTo>
                    <a:pt x="621" y="207"/>
                    <a:pt x="618" y="207"/>
                    <a:pt x="616" y="207"/>
                  </a:cubicBezTo>
                  <a:moveTo>
                    <a:pt x="4273" y="200"/>
                  </a:moveTo>
                  <a:cubicBezTo>
                    <a:pt x="4273" y="200"/>
                    <a:pt x="4272" y="200"/>
                    <a:pt x="4272" y="200"/>
                  </a:cubicBezTo>
                  <a:cubicBezTo>
                    <a:pt x="4267" y="201"/>
                    <a:pt x="4264" y="204"/>
                    <a:pt x="4265" y="208"/>
                  </a:cubicBezTo>
                  <a:cubicBezTo>
                    <a:pt x="4266" y="212"/>
                    <a:pt x="4270" y="215"/>
                    <a:pt x="4275" y="215"/>
                  </a:cubicBezTo>
                  <a:cubicBezTo>
                    <a:pt x="4275" y="215"/>
                    <a:pt x="4275" y="215"/>
                    <a:pt x="4276" y="215"/>
                  </a:cubicBezTo>
                  <a:cubicBezTo>
                    <a:pt x="4280" y="214"/>
                    <a:pt x="4284" y="210"/>
                    <a:pt x="4283" y="206"/>
                  </a:cubicBezTo>
                  <a:cubicBezTo>
                    <a:pt x="4282" y="203"/>
                    <a:pt x="4278" y="200"/>
                    <a:pt x="4273" y="200"/>
                  </a:cubicBezTo>
                  <a:moveTo>
                    <a:pt x="4337" y="193"/>
                  </a:moveTo>
                  <a:cubicBezTo>
                    <a:pt x="4337" y="193"/>
                    <a:pt x="4336" y="193"/>
                    <a:pt x="4336" y="193"/>
                  </a:cubicBezTo>
                  <a:cubicBezTo>
                    <a:pt x="4331" y="194"/>
                    <a:pt x="4329" y="197"/>
                    <a:pt x="4330" y="202"/>
                  </a:cubicBezTo>
                  <a:cubicBezTo>
                    <a:pt x="4331" y="206"/>
                    <a:pt x="4334" y="209"/>
                    <a:pt x="4339" y="209"/>
                  </a:cubicBezTo>
                  <a:cubicBezTo>
                    <a:pt x="4339" y="209"/>
                    <a:pt x="4339" y="209"/>
                    <a:pt x="4340" y="209"/>
                  </a:cubicBezTo>
                  <a:cubicBezTo>
                    <a:pt x="4344" y="208"/>
                    <a:pt x="4347" y="204"/>
                    <a:pt x="4346" y="200"/>
                  </a:cubicBezTo>
                  <a:cubicBezTo>
                    <a:pt x="4345" y="196"/>
                    <a:pt x="4341" y="193"/>
                    <a:pt x="4337" y="193"/>
                  </a:cubicBezTo>
                  <a:moveTo>
                    <a:pt x="518" y="182"/>
                  </a:moveTo>
                  <a:cubicBezTo>
                    <a:pt x="514" y="182"/>
                    <a:pt x="510" y="184"/>
                    <a:pt x="509" y="186"/>
                  </a:cubicBezTo>
                  <a:cubicBezTo>
                    <a:pt x="508" y="189"/>
                    <a:pt x="512" y="192"/>
                    <a:pt x="519" y="194"/>
                  </a:cubicBezTo>
                  <a:cubicBezTo>
                    <a:pt x="522" y="195"/>
                    <a:pt x="524" y="195"/>
                    <a:pt x="526" y="195"/>
                  </a:cubicBezTo>
                  <a:cubicBezTo>
                    <a:pt x="530" y="195"/>
                    <a:pt x="534" y="194"/>
                    <a:pt x="535" y="192"/>
                  </a:cubicBezTo>
                  <a:cubicBezTo>
                    <a:pt x="537" y="189"/>
                    <a:pt x="532" y="185"/>
                    <a:pt x="525" y="183"/>
                  </a:cubicBezTo>
                  <a:cubicBezTo>
                    <a:pt x="523" y="183"/>
                    <a:pt x="520" y="182"/>
                    <a:pt x="518" y="182"/>
                  </a:cubicBezTo>
                  <a:moveTo>
                    <a:pt x="4402" y="181"/>
                  </a:moveTo>
                  <a:cubicBezTo>
                    <a:pt x="4401" y="181"/>
                    <a:pt x="4401" y="181"/>
                    <a:pt x="4400" y="181"/>
                  </a:cubicBezTo>
                  <a:cubicBezTo>
                    <a:pt x="4395" y="182"/>
                    <a:pt x="4393" y="187"/>
                    <a:pt x="4394" y="191"/>
                  </a:cubicBezTo>
                  <a:cubicBezTo>
                    <a:pt x="4395" y="195"/>
                    <a:pt x="4398" y="198"/>
                    <a:pt x="4402" y="198"/>
                  </a:cubicBezTo>
                  <a:cubicBezTo>
                    <a:pt x="4403" y="198"/>
                    <a:pt x="4404" y="198"/>
                    <a:pt x="4404" y="198"/>
                  </a:cubicBezTo>
                  <a:cubicBezTo>
                    <a:pt x="4409" y="197"/>
                    <a:pt x="4412" y="193"/>
                    <a:pt x="4411" y="188"/>
                  </a:cubicBezTo>
                  <a:cubicBezTo>
                    <a:pt x="4410" y="184"/>
                    <a:pt x="4406" y="181"/>
                    <a:pt x="4402" y="181"/>
                  </a:cubicBezTo>
                  <a:moveTo>
                    <a:pt x="4467" y="166"/>
                  </a:moveTo>
                  <a:cubicBezTo>
                    <a:pt x="4466" y="166"/>
                    <a:pt x="4465" y="166"/>
                    <a:pt x="4465" y="166"/>
                  </a:cubicBezTo>
                  <a:cubicBezTo>
                    <a:pt x="4460" y="167"/>
                    <a:pt x="4457" y="172"/>
                    <a:pt x="4458" y="177"/>
                  </a:cubicBezTo>
                  <a:cubicBezTo>
                    <a:pt x="4459" y="181"/>
                    <a:pt x="4463" y="183"/>
                    <a:pt x="4467" y="183"/>
                  </a:cubicBezTo>
                  <a:cubicBezTo>
                    <a:pt x="4468" y="183"/>
                    <a:pt x="4468" y="183"/>
                    <a:pt x="4469" y="183"/>
                  </a:cubicBezTo>
                  <a:cubicBezTo>
                    <a:pt x="4474" y="182"/>
                    <a:pt x="4477" y="177"/>
                    <a:pt x="4476" y="172"/>
                  </a:cubicBezTo>
                  <a:cubicBezTo>
                    <a:pt x="4474" y="168"/>
                    <a:pt x="4471" y="166"/>
                    <a:pt x="4467" y="166"/>
                  </a:cubicBezTo>
                  <a:moveTo>
                    <a:pt x="423" y="161"/>
                  </a:moveTo>
                  <a:cubicBezTo>
                    <a:pt x="418" y="161"/>
                    <a:pt x="414" y="163"/>
                    <a:pt x="413" y="165"/>
                  </a:cubicBezTo>
                  <a:cubicBezTo>
                    <a:pt x="411" y="168"/>
                    <a:pt x="416" y="172"/>
                    <a:pt x="422" y="173"/>
                  </a:cubicBezTo>
                  <a:cubicBezTo>
                    <a:pt x="424" y="173"/>
                    <a:pt x="426" y="174"/>
                    <a:pt x="428" y="174"/>
                  </a:cubicBezTo>
                  <a:cubicBezTo>
                    <a:pt x="433" y="174"/>
                    <a:pt x="437" y="172"/>
                    <a:pt x="438" y="170"/>
                  </a:cubicBezTo>
                  <a:cubicBezTo>
                    <a:pt x="440" y="167"/>
                    <a:pt x="435" y="163"/>
                    <a:pt x="428" y="162"/>
                  </a:cubicBezTo>
                  <a:cubicBezTo>
                    <a:pt x="426" y="162"/>
                    <a:pt x="425" y="161"/>
                    <a:pt x="423" y="161"/>
                  </a:cubicBezTo>
                  <a:moveTo>
                    <a:pt x="4532" y="148"/>
                  </a:moveTo>
                  <a:cubicBezTo>
                    <a:pt x="4531" y="148"/>
                    <a:pt x="4530" y="148"/>
                    <a:pt x="4529" y="148"/>
                  </a:cubicBezTo>
                  <a:cubicBezTo>
                    <a:pt x="4525" y="149"/>
                    <a:pt x="4522" y="154"/>
                    <a:pt x="4523" y="159"/>
                  </a:cubicBezTo>
                  <a:cubicBezTo>
                    <a:pt x="4525" y="163"/>
                    <a:pt x="4528" y="165"/>
                    <a:pt x="4532" y="165"/>
                  </a:cubicBezTo>
                  <a:cubicBezTo>
                    <a:pt x="4533" y="165"/>
                    <a:pt x="4534" y="165"/>
                    <a:pt x="4534" y="165"/>
                  </a:cubicBezTo>
                  <a:cubicBezTo>
                    <a:pt x="4539" y="163"/>
                    <a:pt x="4542" y="158"/>
                    <a:pt x="4541" y="154"/>
                  </a:cubicBezTo>
                  <a:cubicBezTo>
                    <a:pt x="4540" y="150"/>
                    <a:pt x="4536" y="148"/>
                    <a:pt x="4532" y="148"/>
                  </a:cubicBezTo>
                  <a:moveTo>
                    <a:pt x="14" y="145"/>
                  </a:moveTo>
                  <a:cubicBezTo>
                    <a:pt x="13" y="145"/>
                    <a:pt x="12" y="145"/>
                    <a:pt x="11" y="146"/>
                  </a:cubicBezTo>
                  <a:cubicBezTo>
                    <a:pt x="6" y="147"/>
                    <a:pt x="1" y="152"/>
                    <a:pt x="1" y="156"/>
                  </a:cubicBezTo>
                  <a:cubicBezTo>
                    <a:pt x="0" y="159"/>
                    <a:pt x="1" y="161"/>
                    <a:pt x="5" y="161"/>
                  </a:cubicBezTo>
                  <a:cubicBezTo>
                    <a:pt x="5" y="161"/>
                    <a:pt x="6" y="161"/>
                    <a:pt x="7" y="160"/>
                  </a:cubicBezTo>
                  <a:cubicBezTo>
                    <a:pt x="12" y="159"/>
                    <a:pt x="17" y="155"/>
                    <a:pt x="18" y="151"/>
                  </a:cubicBezTo>
                  <a:cubicBezTo>
                    <a:pt x="19" y="147"/>
                    <a:pt x="17" y="145"/>
                    <a:pt x="14" y="145"/>
                  </a:cubicBezTo>
                  <a:moveTo>
                    <a:pt x="331" y="145"/>
                  </a:moveTo>
                  <a:cubicBezTo>
                    <a:pt x="325" y="145"/>
                    <a:pt x="321" y="146"/>
                    <a:pt x="320" y="149"/>
                  </a:cubicBezTo>
                  <a:cubicBezTo>
                    <a:pt x="318" y="152"/>
                    <a:pt x="322" y="155"/>
                    <a:pt x="329" y="156"/>
                  </a:cubicBezTo>
                  <a:cubicBezTo>
                    <a:pt x="330" y="157"/>
                    <a:pt x="331" y="157"/>
                    <a:pt x="333" y="157"/>
                  </a:cubicBezTo>
                  <a:cubicBezTo>
                    <a:pt x="338" y="157"/>
                    <a:pt x="342" y="155"/>
                    <a:pt x="344" y="153"/>
                  </a:cubicBezTo>
                  <a:cubicBezTo>
                    <a:pt x="345" y="149"/>
                    <a:pt x="341" y="146"/>
                    <a:pt x="334" y="145"/>
                  </a:cubicBezTo>
                  <a:cubicBezTo>
                    <a:pt x="333" y="145"/>
                    <a:pt x="332" y="145"/>
                    <a:pt x="331" y="145"/>
                  </a:cubicBezTo>
                  <a:moveTo>
                    <a:pt x="242" y="133"/>
                  </a:moveTo>
                  <a:cubicBezTo>
                    <a:pt x="237" y="133"/>
                    <a:pt x="232" y="136"/>
                    <a:pt x="230" y="139"/>
                  </a:cubicBezTo>
                  <a:cubicBezTo>
                    <a:pt x="229" y="142"/>
                    <a:pt x="233" y="145"/>
                    <a:pt x="239" y="145"/>
                  </a:cubicBezTo>
                  <a:cubicBezTo>
                    <a:pt x="240" y="146"/>
                    <a:pt x="240" y="146"/>
                    <a:pt x="241" y="146"/>
                  </a:cubicBezTo>
                  <a:cubicBezTo>
                    <a:pt x="247" y="146"/>
                    <a:pt x="252" y="144"/>
                    <a:pt x="253" y="141"/>
                  </a:cubicBezTo>
                  <a:cubicBezTo>
                    <a:pt x="255" y="137"/>
                    <a:pt x="251" y="134"/>
                    <a:pt x="245" y="134"/>
                  </a:cubicBezTo>
                  <a:cubicBezTo>
                    <a:pt x="244" y="134"/>
                    <a:pt x="243" y="133"/>
                    <a:pt x="242" y="133"/>
                  </a:cubicBezTo>
                  <a:moveTo>
                    <a:pt x="83" y="133"/>
                  </a:moveTo>
                  <a:cubicBezTo>
                    <a:pt x="83" y="133"/>
                    <a:pt x="82" y="133"/>
                    <a:pt x="82" y="133"/>
                  </a:cubicBezTo>
                  <a:cubicBezTo>
                    <a:pt x="76" y="133"/>
                    <a:pt x="71" y="137"/>
                    <a:pt x="70" y="141"/>
                  </a:cubicBezTo>
                  <a:cubicBezTo>
                    <a:pt x="69" y="144"/>
                    <a:pt x="71" y="146"/>
                    <a:pt x="75" y="146"/>
                  </a:cubicBezTo>
                  <a:cubicBezTo>
                    <a:pt x="76" y="146"/>
                    <a:pt x="77" y="146"/>
                    <a:pt x="77" y="146"/>
                  </a:cubicBezTo>
                  <a:cubicBezTo>
                    <a:pt x="83" y="146"/>
                    <a:pt x="88" y="142"/>
                    <a:pt x="89" y="138"/>
                  </a:cubicBezTo>
                  <a:cubicBezTo>
                    <a:pt x="90" y="135"/>
                    <a:pt x="88" y="133"/>
                    <a:pt x="83" y="133"/>
                  </a:cubicBezTo>
                  <a:moveTo>
                    <a:pt x="160" y="129"/>
                  </a:moveTo>
                  <a:cubicBezTo>
                    <a:pt x="154" y="129"/>
                    <a:pt x="148" y="132"/>
                    <a:pt x="147" y="135"/>
                  </a:cubicBezTo>
                  <a:cubicBezTo>
                    <a:pt x="145" y="139"/>
                    <a:pt x="149" y="142"/>
                    <a:pt x="155" y="142"/>
                  </a:cubicBezTo>
                  <a:cubicBezTo>
                    <a:pt x="155" y="142"/>
                    <a:pt x="155" y="142"/>
                    <a:pt x="155" y="142"/>
                  </a:cubicBezTo>
                  <a:cubicBezTo>
                    <a:pt x="161" y="142"/>
                    <a:pt x="167" y="139"/>
                    <a:pt x="168" y="135"/>
                  </a:cubicBezTo>
                  <a:cubicBezTo>
                    <a:pt x="170" y="132"/>
                    <a:pt x="166" y="129"/>
                    <a:pt x="160" y="129"/>
                  </a:cubicBezTo>
                  <a:cubicBezTo>
                    <a:pt x="160" y="129"/>
                    <a:pt x="160" y="129"/>
                    <a:pt x="160" y="129"/>
                  </a:cubicBezTo>
                  <a:moveTo>
                    <a:pt x="4598" y="127"/>
                  </a:moveTo>
                  <a:cubicBezTo>
                    <a:pt x="4597" y="127"/>
                    <a:pt x="4596" y="127"/>
                    <a:pt x="4595" y="128"/>
                  </a:cubicBezTo>
                  <a:cubicBezTo>
                    <a:pt x="4590" y="129"/>
                    <a:pt x="4587" y="134"/>
                    <a:pt x="4589" y="139"/>
                  </a:cubicBezTo>
                  <a:cubicBezTo>
                    <a:pt x="4590" y="142"/>
                    <a:pt x="4593" y="145"/>
                    <a:pt x="4597" y="145"/>
                  </a:cubicBezTo>
                  <a:cubicBezTo>
                    <a:pt x="4598" y="145"/>
                    <a:pt x="4599" y="144"/>
                    <a:pt x="4600" y="144"/>
                  </a:cubicBezTo>
                  <a:cubicBezTo>
                    <a:pt x="4605" y="143"/>
                    <a:pt x="4607" y="137"/>
                    <a:pt x="4606" y="133"/>
                  </a:cubicBezTo>
                  <a:cubicBezTo>
                    <a:pt x="4605" y="129"/>
                    <a:pt x="4601" y="127"/>
                    <a:pt x="4598" y="127"/>
                  </a:cubicBezTo>
                  <a:moveTo>
                    <a:pt x="4663" y="106"/>
                  </a:moveTo>
                  <a:cubicBezTo>
                    <a:pt x="4662" y="106"/>
                    <a:pt x="4661" y="106"/>
                    <a:pt x="4660" y="106"/>
                  </a:cubicBezTo>
                  <a:cubicBezTo>
                    <a:pt x="4655" y="108"/>
                    <a:pt x="4653" y="113"/>
                    <a:pt x="4654" y="117"/>
                  </a:cubicBezTo>
                  <a:cubicBezTo>
                    <a:pt x="4655" y="120"/>
                    <a:pt x="4659" y="122"/>
                    <a:pt x="4662" y="122"/>
                  </a:cubicBezTo>
                  <a:cubicBezTo>
                    <a:pt x="4663" y="122"/>
                    <a:pt x="4664" y="122"/>
                    <a:pt x="4665" y="122"/>
                  </a:cubicBezTo>
                  <a:cubicBezTo>
                    <a:pt x="4670" y="120"/>
                    <a:pt x="4673" y="115"/>
                    <a:pt x="4671" y="111"/>
                  </a:cubicBezTo>
                  <a:cubicBezTo>
                    <a:pt x="4670" y="108"/>
                    <a:pt x="4667" y="106"/>
                    <a:pt x="4663" y="106"/>
                  </a:cubicBezTo>
                  <a:moveTo>
                    <a:pt x="4728" y="84"/>
                  </a:moveTo>
                  <a:cubicBezTo>
                    <a:pt x="4727" y="84"/>
                    <a:pt x="4726" y="84"/>
                    <a:pt x="4725" y="85"/>
                  </a:cubicBezTo>
                  <a:cubicBezTo>
                    <a:pt x="4720" y="86"/>
                    <a:pt x="4718" y="91"/>
                    <a:pt x="4719" y="95"/>
                  </a:cubicBezTo>
                  <a:cubicBezTo>
                    <a:pt x="4720" y="98"/>
                    <a:pt x="4724" y="100"/>
                    <a:pt x="4727" y="100"/>
                  </a:cubicBezTo>
                  <a:cubicBezTo>
                    <a:pt x="4728" y="100"/>
                    <a:pt x="4729" y="100"/>
                    <a:pt x="4730" y="99"/>
                  </a:cubicBezTo>
                  <a:cubicBezTo>
                    <a:pt x="4735" y="98"/>
                    <a:pt x="4738" y="93"/>
                    <a:pt x="4736" y="89"/>
                  </a:cubicBezTo>
                  <a:cubicBezTo>
                    <a:pt x="4735" y="86"/>
                    <a:pt x="4732" y="84"/>
                    <a:pt x="4728" y="84"/>
                  </a:cubicBezTo>
                  <a:moveTo>
                    <a:pt x="4793" y="63"/>
                  </a:moveTo>
                  <a:cubicBezTo>
                    <a:pt x="4792" y="63"/>
                    <a:pt x="4791" y="64"/>
                    <a:pt x="4789" y="64"/>
                  </a:cubicBezTo>
                  <a:cubicBezTo>
                    <a:pt x="4785" y="65"/>
                    <a:pt x="4782" y="69"/>
                    <a:pt x="4784" y="73"/>
                  </a:cubicBezTo>
                  <a:cubicBezTo>
                    <a:pt x="4785" y="76"/>
                    <a:pt x="4788" y="78"/>
                    <a:pt x="4792" y="78"/>
                  </a:cubicBezTo>
                  <a:cubicBezTo>
                    <a:pt x="4793" y="78"/>
                    <a:pt x="4794" y="77"/>
                    <a:pt x="4795" y="77"/>
                  </a:cubicBezTo>
                  <a:cubicBezTo>
                    <a:pt x="4800" y="76"/>
                    <a:pt x="4802" y="71"/>
                    <a:pt x="4801" y="68"/>
                  </a:cubicBezTo>
                  <a:cubicBezTo>
                    <a:pt x="4800" y="65"/>
                    <a:pt x="4796" y="63"/>
                    <a:pt x="4793" y="63"/>
                  </a:cubicBezTo>
                  <a:moveTo>
                    <a:pt x="4857" y="44"/>
                  </a:moveTo>
                  <a:cubicBezTo>
                    <a:pt x="4856" y="44"/>
                    <a:pt x="4854" y="44"/>
                    <a:pt x="4853" y="44"/>
                  </a:cubicBezTo>
                  <a:cubicBezTo>
                    <a:pt x="4849" y="46"/>
                    <a:pt x="4846" y="49"/>
                    <a:pt x="4848" y="53"/>
                  </a:cubicBezTo>
                  <a:cubicBezTo>
                    <a:pt x="4849" y="55"/>
                    <a:pt x="4852" y="57"/>
                    <a:pt x="4856" y="57"/>
                  </a:cubicBezTo>
                  <a:cubicBezTo>
                    <a:pt x="4857" y="57"/>
                    <a:pt x="4858" y="57"/>
                    <a:pt x="4859" y="56"/>
                  </a:cubicBezTo>
                  <a:cubicBezTo>
                    <a:pt x="4864" y="55"/>
                    <a:pt x="4866" y="51"/>
                    <a:pt x="4865" y="48"/>
                  </a:cubicBezTo>
                  <a:cubicBezTo>
                    <a:pt x="4864" y="45"/>
                    <a:pt x="4860" y="44"/>
                    <a:pt x="4857" y="44"/>
                  </a:cubicBezTo>
                  <a:moveTo>
                    <a:pt x="4920" y="27"/>
                  </a:moveTo>
                  <a:cubicBezTo>
                    <a:pt x="4919" y="27"/>
                    <a:pt x="4918" y="27"/>
                    <a:pt x="4916" y="27"/>
                  </a:cubicBezTo>
                  <a:cubicBezTo>
                    <a:pt x="4912" y="29"/>
                    <a:pt x="4910" y="32"/>
                    <a:pt x="4911" y="35"/>
                  </a:cubicBezTo>
                  <a:cubicBezTo>
                    <a:pt x="4913" y="37"/>
                    <a:pt x="4916" y="39"/>
                    <a:pt x="4919" y="39"/>
                  </a:cubicBezTo>
                  <a:cubicBezTo>
                    <a:pt x="4920" y="39"/>
                    <a:pt x="4921" y="38"/>
                    <a:pt x="4923" y="38"/>
                  </a:cubicBezTo>
                  <a:cubicBezTo>
                    <a:pt x="4927" y="37"/>
                    <a:pt x="4930" y="33"/>
                    <a:pt x="4928" y="30"/>
                  </a:cubicBezTo>
                  <a:cubicBezTo>
                    <a:pt x="4927" y="28"/>
                    <a:pt x="4923" y="27"/>
                    <a:pt x="4920" y="27"/>
                  </a:cubicBezTo>
                  <a:moveTo>
                    <a:pt x="4982" y="13"/>
                  </a:moveTo>
                  <a:cubicBezTo>
                    <a:pt x="4981" y="13"/>
                    <a:pt x="4980" y="13"/>
                    <a:pt x="4979" y="14"/>
                  </a:cubicBezTo>
                  <a:cubicBezTo>
                    <a:pt x="4974" y="15"/>
                    <a:pt x="4972" y="17"/>
                    <a:pt x="4974" y="20"/>
                  </a:cubicBezTo>
                  <a:cubicBezTo>
                    <a:pt x="4975" y="22"/>
                    <a:pt x="4978" y="24"/>
                    <a:pt x="4982" y="24"/>
                  </a:cubicBezTo>
                  <a:cubicBezTo>
                    <a:pt x="4983" y="24"/>
                    <a:pt x="4984" y="24"/>
                    <a:pt x="4985" y="23"/>
                  </a:cubicBezTo>
                  <a:cubicBezTo>
                    <a:pt x="4989" y="22"/>
                    <a:pt x="4992" y="19"/>
                    <a:pt x="4990" y="17"/>
                  </a:cubicBezTo>
                  <a:cubicBezTo>
                    <a:pt x="4989" y="15"/>
                    <a:pt x="4985" y="13"/>
                    <a:pt x="4982" y="13"/>
                  </a:cubicBezTo>
                  <a:moveTo>
                    <a:pt x="5211" y="9"/>
                  </a:moveTo>
                  <a:cubicBezTo>
                    <a:pt x="5209" y="9"/>
                    <a:pt x="5208" y="10"/>
                    <a:pt x="5209" y="12"/>
                  </a:cubicBezTo>
                  <a:cubicBezTo>
                    <a:pt x="5210" y="14"/>
                    <a:pt x="5215" y="17"/>
                    <a:pt x="5219" y="18"/>
                  </a:cubicBezTo>
                  <a:cubicBezTo>
                    <a:pt x="5219" y="18"/>
                    <a:pt x="5220" y="18"/>
                    <a:pt x="5221" y="18"/>
                  </a:cubicBezTo>
                  <a:cubicBezTo>
                    <a:pt x="5223" y="18"/>
                    <a:pt x="5225" y="17"/>
                    <a:pt x="5224" y="15"/>
                  </a:cubicBezTo>
                  <a:cubicBezTo>
                    <a:pt x="5222" y="13"/>
                    <a:pt x="5218" y="10"/>
                    <a:pt x="5214" y="9"/>
                  </a:cubicBezTo>
                  <a:cubicBezTo>
                    <a:pt x="5213" y="9"/>
                    <a:pt x="5212" y="9"/>
                    <a:pt x="5211" y="9"/>
                  </a:cubicBezTo>
                  <a:moveTo>
                    <a:pt x="5042" y="4"/>
                  </a:moveTo>
                  <a:cubicBezTo>
                    <a:pt x="5041" y="4"/>
                    <a:pt x="5040" y="4"/>
                    <a:pt x="5040" y="4"/>
                  </a:cubicBezTo>
                  <a:cubicBezTo>
                    <a:pt x="5035" y="5"/>
                    <a:pt x="5033" y="7"/>
                    <a:pt x="5035" y="9"/>
                  </a:cubicBezTo>
                  <a:cubicBezTo>
                    <a:pt x="5036" y="11"/>
                    <a:pt x="5040" y="13"/>
                    <a:pt x="5044" y="13"/>
                  </a:cubicBezTo>
                  <a:cubicBezTo>
                    <a:pt x="5044" y="13"/>
                    <a:pt x="5045" y="13"/>
                    <a:pt x="5046" y="13"/>
                  </a:cubicBezTo>
                  <a:cubicBezTo>
                    <a:pt x="5050" y="12"/>
                    <a:pt x="5052" y="10"/>
                    <a:pt x="5051" y="7"/>
                  </a:cubicBezTo>
                  <a:cubicBezTo>
                    <a:pt x="5050" y="7"/>
                    <a:pt x="5050" y="6"/>
                    <a:pt x="5049" y="6"/>
                  </a:cubicBezTo>
                  <a:cubicBezTo>
                    <a:pt x="5049" y="6"/>
                    <a:pt x="5048" y="5"/>
                    <a:pt x="5047" y="5"/>
                  </a:cubicBezTo>
                  <a:cubicBezTo>
                    <a:pt x="5046" y="4"/>
                    <a:pt x="5044" y="4"/>
                    <a:pt x="5042" y="4"/>
                  </a:cubicBezTo>
                  <a:moveTo>
                    <a:pt x="5156" y="1"/>
                  </a:moveTo>
                  <a:cubicBezTo>
                    <a:pt x="5153" y="1"/>
                    <a:pt x="5151" y="2"/>
                    <a:pt x="5153" y="4"/>
                  </a:cubicBezTo>
                  <a:cubicBezTo>
                    <a:pt x="5154" y="6"/>
                    <a:pt x="5159" y="9"/>
                    <a:pt x="5163" y="9"/>
                  </a:cubicBezTo>
                  <a:cubicBezTo>
                    <a:pt x="5163" y="9"/>
                    <a:pt x="5163" y="9"/>
                    <a:pt x="5164" y="9"/>
                  </a:cubicBezTo>
                  <a:cubicBezTo>
                    <a:pt x="5167" y="9"/>
                    <a:pt x="5169" y="8"/>
                    <a:pt x="5168" y="6"/>
                  </a:cubicBezTo>
                  <a:cubicBezTo>
                    <a:pt x="5166" y="3"/>
                    <a:pt x="5161" y="1"/>
                    <a:pt x="5157" y="1"/>
                  </a:cubicBezTo>
                  <a:cubicBezTo>
                    <a:pt x="5157" y="1"/>
                    <a:pt x="5156" y="1"/>
                    <a:pt x="5156" y="1"/>
                  </a:cubicBezTo>
                  <a:moveTo>
                    <a:pt x="5100" y="0"/>
                  </a:moveTo>
                  <a:cubicBezTo>
                    <a:pt x="5100" y="0"/>
                    <a:pt x="5099" y="0"/>
                    <a:pt x="5099" y="0"/>
                  </a:cubicBezTo>
                  <a:cubicBezTo>
                    <a:pt x="5095" y="0"/>
                    <a:pt x="5093" y="1"/>
                    <a:pt x="5095" y="4"/>
                  </a:cubicBezTo>
                  <a:cubicBezTo>
                    <a:pt x="5095" y="4"/>
                    <a:pt x="5095" y="4"/>
                    <a:pt x="5095" y="5"/>
                  </a:cubicBezTo>
                  <a:cubicBezTo>
                    <a:pt x="5097" y="6"/>
                    <a:pt x="5098" y="7"/>
                    <a:pt x="5101" y="7"/>
                  </a:cubicBezTo>
                  <a:cubicBezTo>
                    <a:pt x="5102" y="8"/>
                    <a:pt x="5103" y="8"/>
                    <a:pt x="5105" y="8"/>
                  </a:cubicBezTo>
                  <a:cubicBezTo>
                    <a:pt x="5105" y="8"/>
                    <a:pt x="5105" y="8"/>
                    <a:pt x="5105" y="8"/>
                  </a:cubicBezTo>
                  <a:cubicBezTo>
                    <a:pt x="5109" y="8"/>
                    <a:pt x="5112" y="6"/>
                    <a:pt x="5110" y="3"/>
                  </a:cubicBezTo>
                  <a:cubicBezTo>
                    <a:pt x="5108" y="1"/>
                    <a:pt x="5104" y="0"/>
                    <a:pt x="5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1">
              <a:extLst>
                <a:ext uri="{FF2B5EF4-FFF2-40B4-BE49-F238E27FC236}">
                  <a16:creationId xmlns:a16="http://schemas.microsoft.com/office/drawing/2014/main" id="{8872B7B4-3763-4137-9732-117EA70E85AE}"/>
                </a:ext>
              </a:extLst>
            </p:cNvPr>
            <p:cNvSpPr>
              <a:spLocks/>
            </p:cNvSpPr>
            <p:nvPr/>
          </p:nvSpPr>
          <p:spPr bwMode="auto">
            <a:xfrm>
              <a:off x="13238163" y="10290175"/>
              <a:ext cx="41275" cy="26988"/>
            </a:xfrm>
            <a:custGeom>
              <a:avLst/>
              <a:gdLst>
                <a:gd name="T0" fmla="*/ 2 w 15"/>
                <a:gd name="T1" fmla="*/ 0 h 10"/>
                <a:gd name="T2" fmla="*/ 1 w 15"/>
                <a:gd name="T3" fmla="*/ 0 h 10"/>
                <a:gd name="T4" fmla="*/ 1 w 15"/>
                <a:gd name="T5" fmla="*/ 0 h 10"/>
                <a:gd name="T6" fmla="*/ 0 w 15"/>
                <a:gd name="T7" fmla="*/ 0 h 10"/>
                <a:gd name="T8" fmla="*/ 0 w 15"/>
                <a:gd name="T9" fmla="*/ 1 h 10"/>
                <a:gd name="T10" fmla="*/ 0 w 15"/>
                <a:gd name="T11" fmla="*/ 1 h 10"/>
                <a:gd name="T12" fmla="*/ 0 w 15"/>
                <a:gd name="T13" fmla="*/ 2 h 10"/>
                <a:gd name="T14" fmla="*/ 2 w 15"/>
                <a:gd name="T15" fmla="*/ 4 h 10"/>
                <a:gd name="T16" fmla="*/ 4 w 15"/>
                <a:gd name="T17" fmla="*/ 6 h 10"/>
                <a:gd name="T18" fmla="*/ 7 w 15"/>
                <a:gd name="T19" fmla="*/ 8 h 10"/>
                <a:gd name="T20" fmla="*/ 9 w 15"/>
                <a:gd name="T21" fmla="*/ 10 h 10"/>
                <a:gd name="T22" fmla="*/ 13 w 15"/>
                <a:gd name="T23" fmla="*/ 10 h 10"/>
                <a:gd name="T24" fmla="*/ 14 w 15"/>
                <a:gd name="T25" fmla="*/ 10 h 10"/>
                <a:gd name="T26" fmla="*/ 14 w 15"/>
                <a:gd name="T27" fmla="*/ 7 h 10"/>
                <a:gd name="T28" fmla="*/ 14 w 15"/>
                <a:gd name="T29" fmla="*/ 7 h 10"/>
                <a:gd name="T30" fmla="*/ 13 w 15"/>
                <a:gd name="T31" fmla="*/ 6 h 10"/>
                <a:gd name="T32" fmla="*/ 12 w 15"/>
                <a:gd name="T33" fmla="*/ 4 h 10"/>
                <a:gd name="T34" fmla="*/ 11 w 15"/>
                <a:gd name="T35" fmla="*/ 3 h 10"/>
                <a:gd name="T36" fmla="*/ 4 w 15"/>
                <a:gd name="T37" fmla="*/ 0 h 10"/>
                <a:gd name="T38" fmla="*/ 2 w 15"/>
                <a:gd name="T39" fmla="*/ 0 h 10"/>
                <a:gd name="T40" fmla="*/ 2 w 15"/>
                <a:gd name="T4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0">
                  <a:moveTo>
                    <a:pt x="2" y="0"/>
                  </a:moveTo>
                  <a:cubicBezTo>
                    <a:pt x="2" y="0"/>
                    <a:pt x="2" y="0"/>
                    <a:pt x="1" y="0"/>
                  </a:cubicBezTo>
                  <a:cubicBezTo>
                    <a:pt x="1" y="0"/>
                    <a:pt x="1" y="0"/>
                    <a:pt x="1" y="0"/>
                  </a:cubicBezTo>
                  <a:cubicBezTo>
                    <a:pt x="0" y="0"/>
                    <a:pt x="0" y="0"/>
                    <a:pt x="0" y="0"/>
                  </a:cubicBezTo>
                  <a:cubicBezTo>
                    <a:pt x="0" y="1"/>
                    <a:pt x="0" y="1"/>
                    <a:pt x="0" y="1"/>
                  </a:cubicBezTo>
                  <a:cubicBezTo>
                    <a:pt x="0" y="1"/>
                    <a:pt x="0" y="1"/>
                    <a:pt x="0" y="1"/>
                  </a:cubicBezTo>
                  <a:cubicBezTo>
                    <a:pt x="0" y="2"/>
                    <a:pt x="0" y="2"/>
                    <a:pt x="0" y="2"/>
                  </a:cubicBezTo>
                  <a:cubicBezTo>
                    <a:pt x="1" y="3"/>
                    <a:pt x="1" y="3"/>
                    <a:pt x="2" y="4"/>
                  </a:cubicBezTo>
                  <a:cubicBezTo>
                    <a:pt x="2" y="5"/>
                    <a:pt x="3" y="5"/>
                    <a:pt x="4" y="6"/>
                  </a:cubicBezTo>
                  <a:cubicBezTo>
                    <a:pt x="5" y="7"/>
                    <a:pt x="6" y="8"/>
                    <a:pt x="7" y="8"/>
                  </a:cubicBezTo>
                  <a:cubicBezTo>
                    <a:pt x="8" y="9"/>
                    <a:pt x="9" y="9"/>
                    <a:pt x="9" y="10"/>
                  </a:cubicBezTo>
                  <a:cubicBezTo>
                    <a:pt x="11" y="10"/>
                    <a:pt x="12" y="10"/>
                    <a:pt x="13" y="10"/>
                  </a:cubicBezTo>
                  <a:cubicBezTo>
                    <a:pt x="13" y="10"/>
                    <a:pt x="13" y="10"/>
                    <a:pt x="14" y="10"/>
                  </a:cubicBezTo>
                  <a:cubicBezTo>
                    <a:pt x="15" y="10"/>
                    <a:pt x="15" y="9"/>
                    <a:pt x="14" y="7"/>
                  </a:cubicBezTo>
                  <a:cubicBezTo>
                    <a:pt x="14" y="7"/>
                    <a:pt x="14" y="7"/>
                    <a:pt x="14" y="7"/>
                  </a:cubicBezTo>
                  <a:cubicBezTo>
                    <a:pt x="13" y="6"/>
                    <a:pt x="13" y="6"/>
                    <a:pt x="13" y="6"/>
                  </a:cubicBezTo>
                  <a:cubicBezTo>
                    <a:pt x="12" y="4"/>
                    <a:pt x="12" y="4"/>
                    <a:pt x="12" y="4"/>
                  </a:cubicBezTo>
                  <a:cubicBezTo>
                    <a:pt x="11" y="4"/>
                    <a:pt x="11" y="4"/>
                    <a:pt x="11" y="3"/>
                  </a:cubicBezTo>
                  <a:cubicBezTo>
                    <a:pt x="8" y="2"/>
                    <a:pt x="6" y="0"/>
                    <a:pt x="4" y="0"/>
                  </a:cubicBezTo>
                  <a:cubicBezTo>
                    <a:pt x="3" y="0"/>
                    <a:pt x="3"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2">
              <a:extLst>
                <a:ext uri="{FF2B5EF4-FFF2-40B4-BE49-F238E27FC236}">
                  <a16:creationId xmlns:a16="http://schemas.microsoft.com/office/drawing/2014/main" id="{5A2F9C53-9815-47E8-9131-F4599DA4C01D}"/>
                </a:ext>
              </a:extLst>
            </p:cNvPr>
            <p:cNvSpPr>
              <a:spLocks/>
            </p:cNvSpPr>
            <p:nvPr/>
          </p:nvSpPr>
          <p:spPr bwMode="auto">
            <a:xfrm>
              <a:off x="-1100138" y="10860088"/>
              <a:ext cx="41275" cy="66675"/>
            </a:xfrm>
            <a:custGeom>
              <a:avLst/>
              <a:gdLst>
                <a:gd name="T0" fmla="*/ 10 w 15"/>
                <a:gd name="T1" fmla="*/ 0 h 25"/>
                <a:gd name="T2" fmla="*/ 9 w 15"/>
                <a:gd name="T3" fmla="*/ 0 h 25"/>
                <a:gd name="T4" fmla="*/ 8 w 15"/>
                <a:gd name="T5" fmla="*/ 1 h 25"/>
                <a:gd name="T6" fmla="*/ 5 w 15"/>
                <a:gd name="T7" fmla="*/ 2 h 25"/>
                <a:gd name="T8" fmla="*/ 4 w 15"/>
                <a:gd name="T9" fmla="*/ 4 h 25"/>
                <a:gd name="T10" fmla="*/ 3 w 15"/>
                <a:gd name="T11" fmla="*/ 6 h 25"/>
                <a:gd name="T12" fmla="*/ 2 w 15"/>
                <a:gd name="T13" fmla="*/ 8 h 25"/>
                <a:gd name="T14" fmla="*/ 1 w 15"/>
                <a:gd name="T15" fmla="*/ 10 h 25"/>
                <a:gd name="T16" fmla="*/ 1 w 15"/>
                <a:gd name="T17" fmla="*/ 12 h 25"/>
                <a:gd name="T18" fmla="*/ 0 w 15"/>
                <a:gd name="T19" fmla="*/ 14 h 25"/>
                <a:gd name="T20" fmla="*/ 0 w 15"/>
                <a:gd name="T21" fmla="*/ 17 h 25"/>
                <a:gd name="T22" fmla="*/ 3 w 15"/>
                <a:gd name="T23" fmla="*/ 24 h 25"/>
                <a:gd name="T24" fmla="*/ 5 w 15"/>
                <a:gd name="T25" fmla="*/ 25 h 25"/>
                <a:gd name="T26" fmla="*/ 5 w 15"/>
                <a:gd name="T27" fmla="*/ 25 h 25"/>
                <a:gd name="T28" fmla="*/ 6 w 15"/>
                <a:gd name="T29" fmla="*/ 25 h 25"/>
                <a:gd name="T30" fmla="*/ 8 w 15"/>
                <a:gd name="T31" fmla="*/ 24 h 25"/>
                <a:gd name="T32" fmla="*/ 11 w 15"/>
                <a:gd name="T33" fmla="*/ 21 h 25"/>
                <a:gd name="T34" fmla="*/ 13 w 15"/>
                <a:gd name="T35" fmla="*/ 17 h 25"/>
                <a:gd name="T36" fmla="*/ 14 w 15"/>
                <a:gd name="T37" fmla="*/ 12 h 25"/>
                <a:gd name="T38" fmla="*/ 14 w 15"/>
                <a:gd name="T39" fmla="*/ 8 h 25"/>
                <a:gd name="T40" fmla="*/ 14 w 15"/>
                <a:gd name="T41" fmla="*/ 6 h 25"/>
                <a:gd name="T42" fmla="*/ 14 w 15"/>
                <a:gd name="T43" fmla="*/ 4 h 25"/>
                <a:gd name="T44" fmla="*/ 13 w 15"/>
                <a:gd name="T45" fmla="*/ 2 h 25"/>
                <a:gd name="T46" fmla="*/ 12 w 15"/>
                <a:gd name="T47" fmla="*/ 1 h 25"/>
                <a:gd name="T48" fmla="*/ 11 w 15"/>
                <a:gd name="T49" fmla="*/ 1 h 25"/>
                <a:gd name="T50" fmla="*/ 10 w 15"/>
                <a:gd name="T5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25">
                  <a:moveTo>
                    <a:pt x="10" y="0"/>
                  </a:moveTo>
                  <a:cubicBezTo>
                    <a:pt x="9" y="0"/>
                    <a:pt x="9" y="0"/>
                    <a:pt x="9" y="0"/>
                  </a:cubicBezTo>
                  <a:cubicBezTo>
                    <a:pt x="9" y="0"/>
                    <a:pt x="9" y="0"/>
                    <a:pt x="8" y="1"/>
                  </a:cubicBezTo>
                  <a:cubicBezTo>
                    <a:pt x="7" y="1"/>
                    <a:pt x="6" y="2"/>
                    <a:pt x="5" y="2"/>
                  </a:cubicBezTo>
                  <a:cubicBezTo>
                    <a:pt x="5" y="3"/>
                    <a:pt x="4" y="3"/>
                    <a:pt x="4" y="4"/>
                  </a:cubicBezTo>
                  <a:cubicBezTo>
                    <a:pt x="4" y="4"/>
                    <a:pt x="3" y="5"/>
                    <a:pt x="3" y="6"/>
                  </a:cubicBezTo>
                  <a:cubicBezTo>
                    <a:pt x="2" y="6"/>
                    <a:pt x="2" y="7"/>
                    <a:pt x="2" y="8"/>
                  </a:cubicBezTo>
                  <a:cubicBezTo>
                    <a:pt x="2" y="8"/>
                    <a:pt x="1" y="9"/>
                    <a:pt x="1" y="10"/>
                  </a:cubicBezTo>
                  <a:cubicBezTo>
                    <a:pt x="1" y="11"/>
                    <a:pt x="1" y="11"/>
                    <a:pt x="1" y="12"/>
                  </a:cubicBezTo>
                  <a:cubicBezTo>
                    <a:pt x="0" y="13"/>
                    <a:pt x="0" y="14"/>
                    <a:pt x="0" y="14"/>
                  </a:cubicBezTo>
                  <a:cubicBezTo>
                    <a:pt x="0" y="15"/>
                    <a:pt x="0" y="16"/>
                    <a:pt x="0" y="17"/>
                  </a:cubicBezTo>
                  <a:cubicBezTo>
                    <a:pt x="1" y="20"/>
                    <a:pt x="1" y="22"/>
                    <a:pt x="3" y="24"/>
                  </a:cubicBezTo>
                  <a:cubicBezTo>
                    <a:pt x="4" y="24"/>
                    <a:pt x="4" y="25"/>
                    <a:pt x="5" y="25"/>
                  </a:cubicBezTo>
                  <a:cubicBezTo>
                    <a:pt x="5" y="25"/>
                    <a:pt x="5" y="25"/>
                    <a:pt x="5" y="25"/>
                  </a:cubicBezTo>
                  <a:cubicBezTo>
                    <a:pt x="6" y="25"/>
                    <a:pt x="6" y="25"/>
                    <a:pt x="6" y="25"/>
                  </a:cubicBezTo>
                  <a:cubicBezTo>
                    <a:pt x="7" y="25"/>
                    <a:pt x="7" y="24"/>
                    <a:pt x="8" y="24"/>
                  </a:cubicBezTo>
                  <a:cubicBezTo>
                    <a:pt x="9" y="23"/>
                    <a:pt x="10" y="22"/>
                    <a:pt x="11" y="21"/>
                  </a:cubicBezTo>
                  <a:cubicBezTo>
                    <a:pt x="12" y="20"/>
                    <a:pt x="12" y="19"/>
                    <a:pt x="13" y="17"/>
                  </a:cubicBezTo>
                  <a:cubicBezTo>
                    <a:pt x="14" y="16"/>
                    <a:pt x="14" y="14"/>
                    <a:pt x="14" y="12"/>
                  </a:cubicBezTo>
                  <a:cubicBezTo>
                    <a:pt x="15" y="11"/>
                    <a:pt x="15" y="9"/>
                    <a:pt x="14" y="8"/>
                  </a:cubicBezTo>
                  <a:cubicBezTo>
                    <a:pt x="14" y="7"/>
                    <a:pt x="14" y="6"/>
                    <a:pt x="14" y="6"/>
                  </a:cubicBezTo>
                  <a:cubicBezTo>
                    <a:pt x="14" y="5"/>
                    <a:pt x="14" y="4"/>
                    <a:pt x="14" y="4"/>
                  </a:cubicBezTo>
                  <a:cubicBezTo>
                    <a:pt x="13" y="3"/>
                    <a:pt x="13" y="3"/>
                    <a:pt x="13" y="2"/>
                  </a:cubicBezTo>
                  <a:cubicBezTo>
                    <a:pt x="13" y="2"/>
                    <a:pt x="12" y="1"/>
                    <a:pt x="12" y="1"/>
                  </a:cubicBezTo>
                  <a:cubicBezTo>
                    <a:pt x="12" y="1"/>
                    <a:pt x="11" y="1"/>
                    <a:pt x="11" y="1"/>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3">
              <a:extLst>
                <a:ext uri="{FF2B5EF4-FFF2-40B4-BE49-F238E27FC236}">
                  <a16:creationId xmlns:a16="http://schemas.microsoft.com/office/drawing/2014/main" id="{9D4805A5-25D2-42A8-8DCC-70FC379C993D}"/>
                </a:ext>
              </a:extLst>
            </p:cNvPr>
            <p:cNvSpPr>
              <a:spLocks noEditPoints="1"/>
            </p:cNvSpPr>
            <p:nvPr/>
          </p:nvSpPr>
          <p:spPr bwMode="auto">
            <a:xfrm>
              <a:off x="-949325" y="10350500"/>
              <a:ext cx="14104938" cy="1508125"/>
            </a:xfrm>
            <a:custGeom>
              <a:avLst/>
              <a:gdLst>
                <a:gd name="T0" fmla="*/ 3125 w 5239"/>
                <a:gd name="T1" fmla="*/ 542 h 560"/>
                <a:gd name="T2" fmla="*/ 2998 w 5239"/>
                <a:gd name="T3" fmla="*/ 554 h 560"/>
                <a:gd name="T4" fmla="*/ 3204 w 5239"/>
                <a:gd name="T5" fmla="*/ 542 h 560"/>
                <a:gd name="T6" fmla="*/ 3270 w 5239"/>
                <a:gd name="T7" fmla="*/ 521 h 560"/>
                <a:gd name="T8" fmla="*/ 2873 w 5239"/>
                <a:gd name="T9" fmla="*/ 526 h 560"/>
                <a:gd name="T10" fmla="*/ 3343 w 5239"/>
                <a:gd name="T11" fmla="*/ 523 h 560"/>
                <a:gd name="T12" fmla="*/ 2810 w 5239"/>
                <a:gd name="T13" fmla="*/ 487 h 560"/>
                <a:gd name="T14" fmla="*/ 2745 w 5239"/>
                <a:gd name="T15" fmla="*/ 470 h 560"/>
                <a:gd name="T16" fmla="*/ 3498 w 5239"/>
                <a:gd name="T17" fmla="*/ 476 h 560"/>
                <a:gd name="T18" fmla="*/ 2694 w 5239"/>
                <a:gd name="T19" fmla="*/ 439 h 560"/>
                <a:gd name="T20" fmla="*/ 2631 w 5239"/>
                <a:gd name="T21" fmla="*/ 411 h 560"/>
                <a:gd name="T22" fmla="*/ 3655 w 5239"/>
                <a:gd name="T23" fmla="*/ 411 h 560"/>
                <a:gd name="T24" fmla="*/ 2583 w 5239"/>
                <a:gd name="T25" fmla="*/ 397 h 560"/>
                <a:gd name="T26" fmla="*/ 3753 w 5239"/>
                <a:gd name="T27" fmla="*/ 364 h 560"/>
                <a:gd name="T28" fmla="*/ 1290 w 5239"/>
                <a:gd name="T29" fmla="*/ 351 h 560"/>
                <a:gd name="T30" fmla="*/ 1334 w 5239"/>
                <a:gd name="T31" fmla="*/ 358 h 560"/>
                <a:gd name="T32" fmla="*/ 1224 w 5239"/>
                <a:gd name="T33" fmla="*/ 349 h 560"/>
                <a:gd name="T34" fmla="*/ 1465 w 5239"/>
                <a:gd name="T35" fmla="*/ 340 h 560"/>
                <a:gd name="T36" fmla="*/ 1133 w 5239"/>
                <a:gd name="T37" fmla="*/ 348 h 560"/>
                <a:gd name="T38" fmla="*/ 3830 w 5239"/>
                <a:gd name="T39" fmla="*/ 359 h 560"/>
                <a:gd name="T40" fmla="*/ 1518 w 5239"/>
                <a:gd name="T41" fmla="*/ 333 h 560"/>
                <a:gd name="T42" fmla="*/ 1567 w 5239"/>
                <a:gd name="T43" fmla="*/ 326 h 560"/>
                <a:gd name="T44" fmla="*/ 1059 w 5239"/>
                <a:gd name="T45" fmla="*/ 334 h 560"/>
                <a:gd name="T46" fmla="*/ 1618 w 5239"/>
                <a:gd name="T47" fmla="*/ 322 h 560"/>
                <a:gd name="T48" fmla="*/ 1666 w 5239"/>
                <a:gd name="T49" fmla="*/ 308 h 560"/>
                <a:gd name="T50" fmla="*/ 3901 w 5239"/>
                <a:gd name="T51" fmla="*/ 322 h 560"/>
                <a:gd name="T52" fmla="*/ 986 w 5239"/>
                <a:gd name="T53" fmla="*/ 312 h 560"/>
                <a:gd name="T54" fmla="*/ 1715 w 5239"/>
                <a:gd name="T55" fmla="*/ 299 h 560"/>
                <a:gd name="T56" fmla="*/ 2328 w 5239"/>
                <a:gd name="T57" fmla="*/ 295 h 560"/>
                <a:gd name="T58" fmla="*/ 1807 w 5239"/>
                <a:gd name="T59" fmla="*/ 296 h 560"/>
                <a:gd name="T60" fmla="*/ 890 w 5239"/>
                <a:gd name="T61" fmla="*/ 282 h 560"/>
                <a:gd name="T62" fmla="*/ 1863 w 5239"/>
                <a:gd name="T63" fmla="*/ 273 h 560"/>
                <a:gd name="T64" fmla="*/ 2275 w 5239"/>
                <a:gd name="T65" fmla="*/ 289 h 560"/>
                <a:gd name="T66" fmla="*/ 1913 w 5239"/>
                <a:gd name="T67" fmla="*/ 283 h 560"/>
                <a:gd name="T68" fmla="*/ 1969 w 5239"/>
                <a:gd name="T69" fmla="*/ 261 h 560"/>
                <a:gd name="T70" fmla="*/ 2025 w 5239"/>
                <a:gd name="T71" fmla="*/ 257 h 560"/>
                <a:gd name="T72" fmla="*/ 4066 w 5239"/>
                <a:gd name="T73" fmla="*/ 281 h 560"/>
                <a:gd name="T74" fmla="*/ 795 w 5239"/>
                <a:gd name="T75" fmla="*/ 257 h 560"/>
                <a:gd name="T76" fmla="*/ 2086 w 5239"/>
                <a:gd name="T77" fmla="*/ 254 h 560"/>
                <a:gd name="T78" fmla="*/ 4135 w 5239"/>
                <a:gd name="T79" fmla="*/ 251 h 560"/>
                <a:gd name="T80" fmla="*/ 706 w 5239"/>
                <a:gd name="T81" fmla="*/ 242 h 560"/>
                <a:gd name="T82" fmla="*/ 4219 w 5239"/>
                <a:gd name="T83" fmla="*/ 224 h 560"/>
                <a:gd name="T84" fmla="*/ 4350 w 5239"/>
                <a:gd name="T85" fmla="*/ 213 h 560"/>
                <a:gd name="T86" fmla="*/ 597 w 5239"/>
                <a:gd name="T87" fmla="*/ 224 h 560"/>
                <a:gd name="T88" fmla="*/ 4422 w 5239"/>
                <a:gd name="T89" fmla="*/ 210 h 560"/>
                <a:gd name="T90" fmla="*/ 500 w 5239"/>
                <a:gd name="T91" fmla="*/ 184 h 560"/>
                <a:gd name="T92" fmla="*/ 4534 w 5239"/>
                <a:gd name="T93" fmla="*/ 181 h 560"/>
                <a:gd name="T94" fmla="*/ 420 w 5239"/>
                <a:gd name="T95" fmla="*/ 177 h 560"/>
                <a:gd name="T96" fmla="*/ 10 w 5239"/>
                <a:gd name="T97" fmla="*/ 162 h 560"/>
                <a:gd name="T98" fmla="*/ 4611 w 5239"/>
                <a:gd name="T99" fmla="*/ 150 h 560"/>
                <a:gd name="T100" fmla="*/ 74 w 5239"/>
                <a:gd name="T101" fmla="*/ 170 h 560"/>
                <a:gd name="T102" fmla="*/ 231 w 5239"/>
                <a:gd name="T103" fmla="*/ 141 h 560"/>
                <a:gd name="T104" fmla="*/ 4681 w 5239"/>
                <a:gd name="T105" fmla="*/ 125 h 560"/>
                <a:gd name="T106" fmla="*/ 4732 w 5239"/>
                <a:gd name="T107" fmla="*/ 112 h 560"/>
                <a:gd name="T108" fmla="*/ 4804 w 5239"/>
                <a:gd name="T109" fmla="*/ 91 h 560"/>
                <a:gd name="T110" fmla="*/ 4876 w 5239"/>
                <a:gd name="T111" fmla="*/ 54 h 560"/>
                <a:gd name="T112" fmla="*/ 4999 w 5239"/>
                <a:gd name="T113" fmla="*/ 18 h 560"/>
                <a:gd name="T114" fmla="*/ 5232 w 5239"/>
                <a:gd name="T115" fmla="*/ 27 h 560"/>
                <a:gd name="T116" fmla="*/ 5067 w 5239"/>
                <a:gd name="T117" fmla="*/ 13 h 560"/>
                <a:gd name="T118" fmla="*/ 5119 w 5239"/>
                <a:gd name="T1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39" h="560">
                  <a:moveTo>
                    <a:pt x="3060" y="542"/>
                  </a:moveTo>
                  <a:cubicBezTo>
                    <a:pt x="3055" y="542"/>
                    <a:pt x="3052" y="546"/>
                    <a:pt x="3052" y="551"/>
                  </a:cubicBezTo>
                  <a:cubicBezTo>
                    <a:pt x="3051" y="555"/>
                    <a:pt x="3055" y="560"/>
                    <a:pt x="3060" y="560"/>
                  </a:cubicBezTo>
                  <a:cubicBezTo>
                    <a:pt x="3060" y="560"/>
                    <a:pt x="3060" y="560"/>
                    <a:pt x="3060" y="560"/>
                  </a:cubicBezTo>
                  <a:cubicBezTo>
                    <a:pt x="3065" y="560"/>
                    <a:pt x="3069" y="556"/>
                    <a:pt x="3069" y="551"/>
                  </a:cubicBezTo>
                  <a:cubicBezTo>
                    <a:pt x="3069" y="546"/>
                    <a:pt x="3065" y="542"/>
                    <a:pt x="3060" y="542"/>
                  </a:cubicBezTo>
                  <a:cubicBezTo>
                    <a:pt x="3060" y="542"/>
                    <a:pt x="3060" y="542"/>
                    <a:pt x="3060" y="542"/>
                  </a:cubicBezTo>
                  <a:moveTo>
                    <a:pt x="3126" y="542"/>
                  </a:moveTo>
                  <a:cubicBezTo>
                    <a:pt x="3126" y="542"/>
                    <a:pt x="3126" y="542"/>
                    <a:pt x="3125" y="542"/>
                  </a:cubicBezTo>
                  <a:cubicBezTo>
                    <a:pt x="3120" y="542"/>
                    <a:pt x="3116" y="546"/>
                    <a:pt x="3116" y="551"/>
                  </a:cubicBezTo>
                  <a:cubicBezTo>
                    <a:pt x="3116" y="556"/>
                    <a:pt x="3120" y="560"/>
                    <a:pt x="3125" y="560"/>
                  </a:cubicBezTo>
                  <a:cubicBezTo>
                    <a:pt x="3125" y="560"/>
                    <a:pt x="3125" y="560"/>
                    <a:pt x="3125" y="560"/>
                  </a:cubicBezTo>
                  <a:cubicBezTo>
                    <a:pt x="3130" y="559"/>
                    <a:pt x="3135" y="555"/>
                    <a:pt x="3135" y="550"/>
                  </a:cubicBezTo>
                  <a:cubicBezTo>
                    <a:pt x="3135" y="545"/>
                    <a:pt x="3131" y="542"/>
                    <a:pt x="3126" y="542"/>
                  </a:cubicBezTo>
                  <a:moveTo>
                    <a:pt x="2996" y="536"/>
                  </a:moveTo>
                  <a:cubicBezTo>
                    <a:pt x="2992" y="536"/>
                    <a:pt x="2988" y="539"/>
                    <a:pt x="2988" y="544"/>
                  </a:cubicBezTo>
                  <a:cubicBezTo>
                    <a:pt x="2988" y="549"/>
                    <a:pt x="2992" y="553"/>
                    <a:pt x="2997" y="554"/>
                  </a:cubicBezTo>
                  <a:cubicBezTo>
                    <a:pt x="2997" y="554"/>
                    <a:pt x="2997" y="554"/>
                    <a:pt x="2998" y="554"/>
                  </a:cubicBezTo>
                  <a:cubicBezTo>
                    <a:pt x="3002" y="554"/>
                    <a:pt x="3005" y="551"/>
                    <a:pt x="3006" y="546"/>
                  </a:cubicBezTo>
                  <a:cubicBezTo>
                    <a:pt x="3006" y="541"/>
                    <a:pt x="3002" y="537"/>
                    <a:pt x="2997" y="536"/>
                  </a:cubicBezTo>
                  <a:cubicBezTo>
                    <a:pt x="2997" y="536"/>
                    <a:pt x="2996" y="536"/>
                    <a:pt x="2996" y="536"/>
                  </a:cubicBezTo>
                  <a:moveTo>
                    <a:pt x="3196" y="534"/>
                  </a:moveTo>
                  <a:cubicBezTo>
                    <a:pt x="3196" y="534"/>
                    <a:pt x="3195" y="534"/>
                    <a:pt x="3195" y="534"/>
                  </a:cubicBezTo>
                  <a:cubicBezTo>
                    <a:pt x="3189" y="535"/>
                    <a:pt x="3185" y="540"/>
                    <a:pt x="3185" y="545"/>
                  </a:cubicBezTo>
                  <a:cubicBezTo>
                    <a:pt x="3185" y="550"/>
                    <a:pt x="3189" y="553"/>
                    <a:pt x="3193" y="553"/>
                  </a:cubicBezTo>
                  <a:cubicBezTo>
                    <a:pt x="3194" y="553"/>
                    <a:pt x="3194" y="553"/>
                    <a:pt x="3195" y="553"/>
                  </a:cubicBezTo>
                  <a:cubicBezTo>
                    <a:pt x="3200" y="552"/>
                    <a:pt x="3204" y="547"/>
                    <a:pt x="3204" y="542"/>
                  </a:cubicBezTo>
                  <a:cubicBezTo>
                    <a:pt x="3204" y="537"/>
                    <a:pt x="3201" y="534"/>
                    <a:pt x="3196" y="534"/>
                  </a:cubicBezTo>
                  <a:moveTo>
                    <a:pt x="2933" y="524"/>
                  </a:moveTo>
                  <a:cubicBezTo>
                    <a:pt x="2929" y="524"/>
                    <a:pt x="2926" y="527"/>
                    <a:pt x="2926" y="531"/>
                  </a:cubicBezTo>
                  <a:cubicBezTo>
                    <a:pt x="2926" y="536"/>
                    <a:pt x="2930" y="541"/>
                    <a:pt x="2934" y="542"/>
                  </a:cubicBezTo>
                  <a:cubicBezTo>
                    <a:pt x="2935" y="543"/>
                    <a:pt x="2936" y="543"/>
                    <a:pt x="2936" y="543"/>
                  </a:cubicBezTo>
                  <a:cubicBezTo>
                    <a:pt x="2940" y="543"/>
                    <a:pt x="2943" y="540"/>
                    <a:pt x="2943" y="535"/>
                  </a:cubicBezTo>
                  <a:cubicBezTo>
                    <a:pt x="2943" y="530"/>
                    <a:pt x="2940" y="526"/>
                    <a:pt x="2935" y="524"/>
                  </a:cubicBezTo>
                  <a:cubicBezTo>
                    <a:pt x="2934" y="524"/>
                    <a:pt x="2934" y="524"/>
                    <a:pt x="2933" y="524"/>
                  </a:cubicBezTo>
                  <a:moveTo>
                    <a:pt x="3270" y="521"/>
                  </a:moveTo>
                  <a:cubicBezTo>
                    <a:pt x="3269" y="521"/>
                    <a:pt x="3268" y="521"/>
                    <a:pt x="3267" y="521"/>
                  </a:cubicBezTo>
                  <a:cubicBezTo>
                    <a:pt x="3262" y="522"/>
                    <a:pt x="3257" y="527"/>
                    <a:pt x="3257" y="533"/>
                  </a:cubicBezTo>
                  <a:cubicBezTo>
                    <a:pt x="3257" y="537"/>
                    <a:pt x="3261" y="540"/>
                    <a:pt x="3265" y="540"/>
                  </a:cubicBezTo>
                  <a:cubicBezTo>
                    <a:pt x="3266" y="540"/>
                    <a:pt x="3267" y="540"/>
                    <a:pt x="3267" y="540"/>
                  </a:cubicBezTo>
                  <a:cubicBezTo>
                    <a:pt x="3273" y="539"/>
                    <a:pt x="3278" y="534"/>
                    <a:pt x="3278" y="528"/>
                  </a:cubicBezTo>
                  <a:cubicBezTo>
                    <a:pt x="3278" y="524"/>
                    <a:pt x="3274" y="521"/>
                    <a:pt x="3270" y="521"/>
                  </a:cubicBezTo>
                  <a:moveTo>
                    <a:pt x="2871" y="508"/>
                  </a:moveTo>
                  <a:cubicBezTo>
                    <a:pt x="2868" y="508"/>
                    <a:pt x="2865" y="510"/>
                    <a:pt x="2865" y="514"/>
                  </a:cubicBezTo>
                  <a:cubicBezTo>
                    <a:pt x="2865" y="519"/>
                    <a:pt x="2869" y="525"/>
                    <a:pt x="2873" y="526"/>
                  </a:cubicBezTo>
                  <a:cubicBezTo>
                    <a:pt x="2874" y="526"/>
                    <a:pt x="2875" y="526"/>
                    <a:pt x="2875" y="526"/>
                  </a:cubicBezTo>
                  <a:cubicBezTo>
                    <a:pt x="2879" y="526"/>
                    <a:pt x="2882" y="524"/>
                    <a:pt x="2882" y="519"/>
                  </a:cubicBezTo>
                  <a:cubicBezTo>
                    <a:pt x="2882" y="514"/>
                    <a:pt x="2878" y="509"/>
                    <a:pt x="2874" y="508"/>
                  </a:cubicBezTo>
                  <a:cubicBezTo>
                    <a:pt x="2873" y="508"/>
                    <a:pt x="2872" y="508"/>
                    <a:pt x="2871" y="508"/>
                  </a:cubicBezTo>
                  <a:moveTo>
                    <a:pt x="3346" y="502"/>
                  </a:moveTo>
                  <a:cubicBezTo>
                    <a:pt x="3345" y="502"/>
                    <a:pt x="3344" y="502"/>
                    <a:pt x="3343" y="502"/>
                  </a:cubicBezTo>
                  <a:cubicBezTo>
                    <a:pt x="3337" y="504"/>
                    <a:pt x="3333" y="510"/>
                    <a:pt x="3333" y="515"/>
                  </a:cubicBezTo>
                  <a:cubicBezTo>
                    <a:pt x="3333" y="520"/>
                    <a:pt x="3336" y="523"/>
                    <a:pt x="3341" y="523"/>
                  </a:cubicBezTo>
                  <a:cubicBezTo>
                    <a:pt x="3341" y="523"/>
                    <a:pt x="3342" y="523"/>
                    <a:pt x="3343" y="523"/>
                  </a:cubicBezTo>
                  <a:cubicBezTo>
                    <a:pt x="3349" y="521"/>
                    <a:pt x="3354" y="515"/>
                    <a:pt x="3354" y="510"/>
                  </a:cubicBezTo>
                  <a:cubicBezTo>
                    <a:pt x="3354" y="505"/>
                    <a:pt x="3351" y="502"/>
                    <a:pt x="3346" y="502"/>
                  </a:cubicBezTo>
                  <a:moveTo>
                    <a:pt x="2810" y="487"/>
                  </a:moveTo>
                  <a:cubicBezTo>
                    <a:pt x="2807" y="487"/>
                    <a:pt x="2805" y="490"/>
                    <a:pt x="2805" y="494"/>
                  </a:cubicBezTo>
                  <a:cubicBezTo>
                    <a:pt x="2805" y="499"/>
                    <a:pt x="2808" y="504"/>
                    <a:pt x="2813" y="506"/>
                  </a:cubicBezTo>
                  <a:cubicBezTo>
                    <a:pt x="2814" y="506"/>
                    <a:pt x="2815" y="506"/>
                    <a:pt x="2815" y="506"/>
                  </a:cubicBezTo>
                  <a:cubicBezTo>
                    <a:pt x="2819" y="506"/>
                    <a:pt x="2821" y="504"/>
                    <a:pt x="2821" y="500"/>
                  </a:cubicBezTo>
                  <a:cubicBezTo>
                    <a:pt x="2821" y="495"/>
                    <a:pt x="2818" y="489"/>
                    <a:pt x="2813" y="488"/>
                  </a:cubicBezTo>
                  <a:cubicBezTo>
                    <a:pt x="2812" y="487"/>
                    <a:pt x="2811" y="487"/>
                    <a:pt x="2810" y="487"/>
                  </a:cubicBezTo>
                  <a:moveTo>
                    <a:pt x="3425" y="479"/>
                  </a:moveTo>
                  <a:cubicBezTo>
                    <a:pt x="3424" y="479"/>
                    <a:pt x="3423" y="479"/>
                    <a:pt x="3422" y="480"/>
                  </a:cubicBezTo>
                  <a:cubicBezTo>
                    <a:pt x="3416" y="481"/>
                    <a:pt x="3411" y="488"/>
                    <a:pt x="3411" y="493"/>
                  </a:cubicBezTo>
                  <a:cubicBezTo>
                    <a:pt x="3411" y="498"/>
                    <a:pt x="3414" y="501"/>
                    <a:pt x="3418" y="501"/>
                  </a:cubicBezTo>
                  <a:cubicBezTo>
                    <a:pt x="3419" y="501"/>
                    <a:pt x="3420" y="501"/>
                    <a:pt x="3422" y="501"/>
                  </a:cubicBezTo>
                  <a:cubicBezTo>
                    <a:pt x="3428" y="499"/>
                    <a:pt x="3433" y="493"/>
                    <a:pt x="3433" y="487"/>
                  </a:cubicBezTo>
                  <a:cubicBezTo>
                    <a:pt x="3433" y="482"/>
                    <a:pt x="3429" y="479"/>
                    <a:pt x="3425" y="479"/>
                  </a:cubicBezTo>
                  <a:moveTo>
                    <a:pt x="2750" y="464"/>
                  </a:moveTo>
                  <a:cubicBezTo>
                    <a:pt x="2747" y="464"/>
                    <a:pt x="2745" y="466"/>
                    <a:pt x="2745" y="470"/>
                  </a:cubicBezTo>
                  <a:cubicBezTo>
                    <a:pt x="2745" y="475"/>
                    <a:pt x="2748" y="480"/>
                    <a:pt x="2753" y="482"/>
                  </a:cubicBezTo>
                  <a:cubicBezTo>
                    <a:pt x="2754" y="483"/>
                    <a:pt x="2755" y="483"/>
                    <a:pt x="2756" y="483"/>
                  </a:cubicBezTo>
                  <a:cubicBezTo>
                    <a:pt x="2759" y="483"/>
                    <a:pt x="2761" y="480"/>
                    <a:pt x="2761" y="477"/>
                  </a:cubicBezTo>
                  <a:cubicBezTo>
                    <a:pt x="2761" y="472"/>
                    <a:pt x="2758" y="466"/>
                    <a:pt x="2753" y="464"/>
                  </a:cubicBezTo>
                  <a:cubicBezTo>
                    <a:pt x="2752" y="464"/>
                    <a:pt x="2751" y="464"/>
                    <a:pt x="2750" y="464"/>
                  </a:cubicBezTo>
                  <a:moveTo>
                    <a:pt x="3506" y="453"/>
                  </a:moveTo>
                  <a:cubicBezTo>
                    <a:pt x="3504" y="453"/>
                    <a:pt x="3503" y="453"/>
                    <a:pt x="3502" y="453"/>
                  </a:cubicBezTo>
                  <a:cubicBezTo>
                    <a:pt x="3496" y="456"/>
                    <a:pt x="3491" y="462"/>
                    <a:pt x="3491" y="468"/>
                  </a:cubicBezTo>
                  <a:cubicBezTo>
                    <a:pt x="3491" y="473"/>
                    <a:pt x="3494" y="476"/>
                    <a:pt x="3498" y="476"/>
                  </a:cubicBezTo>
                  <a:cubicBezTo>
                    <a:pt x="3499" y="476"/>
                    <a:pt x="3501" y="476"/>
                    <a:pt x="3502" y="476"/>
                  </a:cubicBezTo>
                  <a:cubicBezTo>
                    <a:pt x="3508" y="474"/>
                    <a:pt x="3513" y="467"/>
                    <a:pt x="3513" y="461"/>
                  </a:cubicBezTo>
                  <a:cubicBezTo>
                    <a:pt x="3513" y="456"/>
                    <a:pt x="3510" y="453"/>
                    <a:pt x="3506" y="453"/>
                  </a:cubicBezTo>
                  <a:moveTo>
                    <a:pt x="2690" y="438"/>
                  </a:moveTo>
                  <a:cubicBezTo>
                    <a:pt x="2688" y="438"/>
                    <a:pt x="2685" y="440"/>
                    <a:pt x="2685" y="444"/>
                  </a:cubicBezTo>
                  <a:cubicBezTo>
                    <a:pt x="2685" y="449"/>
                    <a:pt x="2689" y="455"/>
                    <a:pt x="2694" y="457"/>
                  </a:cubicBezTo>
                  <a:cubicBezTo>
                    <a:pt x="2695" y="457"/>
                    <a:pt x="2696" y="457"/>
                    <a:pt x="2697" y="457"/>
                  </a:cubicBezTo>
                  <a:cubicBezTo>
                    <a:pt x="2700" y="457"/>
                    <a:pt x="2702" y="455"/>
                    <a:pt x="2702" y="451"/>
                  </a:cubicBezTo>
                  <a:cubicBezTo>
                    <a:pt x="2702" y="446"/>
                    <a:pt x="2698" y="441"/>
                    <a:pt x="2694" y="439"/>
                  </a:cubicBezTo>
                  <a:cubicBezTo>
                    <a:pt x="2692" y="438"/>
                    <a:pt x="2691" y="438"/>
                    <a:pt x="2690" y="438"/>
                  </a:cubicBezTo>
                  <a:moveTo>
                    <a:pt x="3587" y="424"/>
                  </a:moveTo>
                  <a:cubicBezTo>
                    <a:pt x="3586" y="424"/>
                    <a:pt x="3585" y="425"/>
                    <a:pt x="3584" y="425"/>
                  </a:cubicBezTo>
                  <a:cubicBezTo>
                    <a:pt x="3578" y="427"/>
                    <a:pt x="3573" y="434"/>
                    <a:pt x="3572" y="440"/>
                  </a:cubicBezTo>
                  <a:cubicBezTo>
                    <a:pt x="3572" y="445"/>
                    <a:pt x="3575" y="449"/>
                    <a:pt x="3580" y="449"/>
                  </a:cubicBezTo>
                  <a:cubicBezTo>
                    <a:pt x="3581" y="449"/>
                    <a:pt x="3582" y="448"/>
                    <a:pt x="3583" y="448"/>
                  </a:cubicBezTo>
                  <a:cubicBezTo>
                    <a:pt x="3589" y="446"/>
                    <a:pt x="3595" y="439"/>
                    <a:pt x="3595" y="433"/>
                  </a:cubicBezTo>
                  <a:cubicBezTo>
                    <a:pt x="3595" y="427"/>
                    <a:pt x="3592" y="424"/>
                    <a:pt x="3587" y="424"/>
                  </a:cubicBezTo>
                  <a:moveTo>
                    <a:pt x="2631" y="411"/>
                  </a:moveTo>
                  <a:cubicBezTo>
                    <a:pt x="2628" y="411"/>
                    <a:pt x="2626" y="413"/>
                    <a:pt x="2626" y="417"/>
                  </a:cubicBezTo>
                  <a:cubicBezTo>
                    <a:pt x="2626" y="422"/>
                    <a:pt x="2630" y="428"/>
                    <a:pt x="2634" y="430"/>
                  </a:cubicBezTo>
                  <a:cubicBezTo>
                    <a:pt x="2636" y="430"/>
                    <a:pt x="2637" y="430"/>
                    <a:pt x="2638" y="430"/>
                  </a:cubicBezTo>
                  <a:cubicBezTo>
                    <a:pt x="2640" y="430"/>
                    <a:pt x="2642" y="428"/>
                    <a:pt x="2642" y="424"/>
                  </a:cubicBezTo>
                  <a:cubicBezTo>
                    <a:pt x="2642" y="420"/>
                    <a:pt x="2639" y="414"/>
                    <a:pt x="2634" y="412"/>
                  </a:cubicBezTo>
                  <a:cubicBezTo>
                    <a:pt x="2633" y="411"/>
                    <a:pt x="2632" y="411"/>
                    <a:pt x="2631" y="411"/>
                  </a:cubicBezTo>
                  <a:moveTo>
                    <a:pt x="3670" y="394"/>
                  </a:moveTo>
                  <a:cubicBezTo>
                    <a:pt x="3669" y="394"/>
                    <a:pt x="3668" y="395"/>
                    <a:pt x="3666" y="395"/>
                  </a:cubicBezTo>
                  <a:cubicBezTo>
                    <a:pt x="3660" y="397"/>
                    <a:pt x="3655" y="405"/>
                    <a:pt x="3655" y="411"/>
                  </a:cubicBezTo>
                  <a:cubicBezTo>
                    <a:pt x="3655" y="416"/>
                    <a:pt x="3657" y="420"/>
                    <a:pt x="3662" y="420"/>
                  </a:cubicBezTo>
                  <a:cubicBezTo>
                    <a:pt x="3663" y="420"/>
                    <a:pt x="3664" y="419"/>
                    <a:pt x="3665" y="419"/>
                  </a:cubicBezTo>
                  <a:cubicBezTo>
                    <a:pt x="3672" y="417"/>
                    <a:pt x="3677" y="409"/>
                    <a:pt x="3677" y="403"/>
                  </a:cubicBezTo>
                  <a:cubicBezTo>
                    <a:pt x="3677" y="398"/>
                    <a:pt x="3674" y="394"/>
                    <a:pt x="3670" y="394"/>
                  </a:cubicBezTo>
                  <a:moveTo>
                    <a:pt x="2572" y="384"/>
                  </a:moveTo>
                  <a:cubicBezTo>
                    <a:pt x="2569" y="384"/>
                    <a:pt x="2567" y="386"/>
                    <a:pt x="2567" y="390"/>
                  </a:cubicBezTo>
                  <a:cubicBezTo>
                    <a:pt x="2567" y="395"/>
                    <a:pt x="2571" y="400"/>
                    <a:pt x="2576" y="402"/>
                  </a:cubicBezTo>
                  <a:cubicBezTo>
                    <a:pt x="2577" y="403"/>
                    <a:pt x="2578" y="403"/>
                    <a:pt x="2579" y="403"/>
                  </a:cubicBezTo>
                  <a:cubicBezTo>
                    <a:pt x="2581" y="403"/>
                    <a:pt x="2583" y="401"/>
                    <a:pt x="2583" y="397"/>
                  </a:cubicBezTo>
                  <a:cubicBezTo>
                    <a:pt x="2583" y="392"/>
                    <a:pt x="2579" y="387"/>
                    <a:pt x="2575" y="385"/>
                  </a:cubicBezTo>
                  <a:cubicBezTo>
                    <a:pt x="2574" y="384"/>
                    <a:pt x="2573" y="384"/>
                    <a:pt x="2572" y="384"/>
                  </a:cubicBezTo>
                  <a:moveTo>
                    <a:pt x="3753" y="364"/>
                  </a:moveTo>
                  <a:cubicBezTo>
                    <a:pt x="3752" y="364"/>
                    <a:pt x="3750" y="364"/>
                    <a:pt x="3749" y="365"/>
                  </a:cubicBezTo>
                  <a:cubicBezTo>
                    <a:pt x="3743" y="367"/>
                    <a:pt x="3738" y="374"/>
                    <a:pt x="3737" y="381"/>
                  </a:cubicBezTo>
                  <a:cubicBezTo>
                    <a:pt x="3737" y="386"/>
                    <a:pt x="3740" y="390"/>
                    <a:pt x="3744" y="390"/>
                  </a:cubicBezTo>
                  <a:cubicBezTo>
                    <a:pt x="3746" y="390"/>
                    <a:pt x="3747" y="389"/>
                    <a:pt x="3748" y="389"/>
                  </a:cubicBezTo>
                  <a:cubicBezTo>
                    <a:pt x="3754" y="387"/>
                    <a:pt x="3760" y="379"/>
                    <a:pt x="3760" y="373"/>
                  </a:cubicBezTo>
                  <a:cubicBezTo>
                    <a:pt x="3760" y="367"/>
                    <a:pt x="3757" y="364"/>
                    <a:pt x="3753" y="364"/>
                  </a:cubicBezTo>
                  <a:moveTo>
                    <a:pt x="2513" y="357"/>
                  </a:moveTo>
                  <a:cubicBezTo>
                    <a:pt x="2510" y="357"/>
                    <a:pt x="2508" y="359"/>
                    <a:pt x="2508" y="363"/>
                  </a:cubicBezTo>
                  <a:cubicBezTo>
                    <a:pt x="2508" y="368"/>
                    <a:pt x="2512" y="373"/>
                    <a:pt x="2516" y="375"/>
                  </a:cubicBezTo>
                  <a:cubicBezTo>
                    <a:pt x="2517" y="376"/>
                    <a:pt x="2518" y="376"/>
                    <a:pt x="2519" y="376"/>
                  </a:cubicBezTo>
                  <a:cubicBezTo>
                    <a:pt x="2522" y="376"/>
                    <a:pt x="2524" y="374"/>
                    <a:pt x="2524" y="370"/>
                  </a:cubicBezTo>
                  <a:cubicBezTo>
                    <a:pt x="2524" y="365"/>
                    <a:pt x="2520" y="360"/>
                    <a:pt x="2516" y="358"/>
                  </a:cubicBezTo>
                  <a:cubicBezTo>
                    <a:pt x="2515" y="357"/>
                    <a:pt x="2514" y="357"/>
                    <a:pt x="2513" y="357"/>
                  </a:cubicBezTo>
                  <a:moveTo>
                    <a:pt x="1290" y="351"/>
                  </a:moveTo>
                  <a:cubicBezTo>
                    <a:pt x="1290" y="351"/>
                    <a:pt x="1290" y="351"/>
                    <a:pt x="1290" y="351"/>
                  </a:cubicBezTo>
                  <a:cubicBezTo>
                    <a:pt x="1286" y="351"/>
                    <a:pt x="1278" y="353"/>
                    <a:pt x="1273" y="355"/>
                  </a:cubicBezTo>
                  <a:cubicBezTo>
                    <a:pt x="1269" y="358"/>
                    <a:pt x="1269" y="360"/>
                    <a:pt x="1273" y="360"/>
                  </a:cubicBezTo>
                  <a:cubicBezTo>
                    <a:pt x="1273" y="360"/>
                    <a:pt x="1273" y="360"/>
                    <a:pt x="1273" y="360"/>
                  </a:cubicBezTo>
                  <a:cubicBezTo>
                    <a:pt x="1278" y="359"/>
                    <a:pt x="1286" y="358"/>
                    <a:pt x="1291" y="355"/>
                  </a:cubicBezTo>
                  <a:cubicBezTo>
                    <a:pt x="1295" y="353"/>
                    <a:pt x="1295" y="351"/>
                    <a:pt x="1290" y="351"/>
                  </a:cubicBezTo>
                  <a:moveTo>
                    <a:pt x="1352" y="349"/>
                  </a:moveTo>
                  <a:cubicBezTo>
                    <a:pt x="1352" y="349"/>
                    <a:pt x="1351" y="349"/>
                    <a:pt x="1351" y="349"/>
                  </a:cubicBezTo>
                  <a:cubicBezTo>
                    <a:pt x="1347" y="349"/>
                    <a:pt x="1340" y="352"/>
                    <a:pt x="1335" y="354"/>
                  </a:cubicBezTo>
                  <a:cubicBezTo>
                    <a:pt x="1331" y="356"/>
                    <a:pt x="1330" y="358"/>
                    <a:pt x="1334" y="358"/>
                  </a:cubicBezTo>
                  <a:cubicBezTo>
                    <a:pt x="1334" y="358"/>
                    <a:pt x="1334" y="358"/>
                    <a:pt x="1335" y="358"/>
                  </a:cubicBezTo>
                  <a:cubicBezTo>
                    <a:pt x="1339" y="358"/>
                    <a:pt x="1347" y="356"/>
                    <a:pt x="1351" y="353"/>
                  </a:cubicBezTo>
                  <a:cubicBezTo>
                    <a:pt x="1356" y="351"/>
                    <a:pt x="1356" y="349"/>
                    <a:pt x="1352" y="349"/>
                  </a:cubicBezTo>
                  <a:moveTo>
                    <a:pt x="1222" y="349"/>
                  </a:moveTo>
                  <a:cubicBezTo>
                    <a:pt x="1217" y="349"/>
                    <a:pt x="1210" y="350"/>
                    <a:pt x="1206" y="352"/>
                  </a:cubicBezTo>
                  <a:cubicBezTo>
                    <a:pt x="1201" y="354"/>
                    <a:pt x="1202" y="356"/>
                    <a:pt x="1207" y="357"/>
                  </a:cubicBezTo>
                  <a:cubicBezTo>
                    <a:pt x="1208" y="357"/>
                    <a:pt x="1209" y="357"/>
                    <a:pt x="1209" y="357"/>
                  </a:cubicBezTo>
                  <a:cubicBezTo>
                    <a:pt x="1215" y="357"/>
                    <a:pt x="1221" y="356"/>
                    <a:pt x="1225" y="354"/>
                  </a:cubicBezTo>
                  <a:cubicBezTo>
                    <a:pt x="1230" y="351"/>
                    <a:pt x="1229" y="349"/>
                    <a:pt x="1224" y="349"/>
                  </a:cubicBezTo>
                  <a:cubicBezTo>
                    <a:pt x="1223" y="349"/>
                    <a:pt x="1223" y="349"/>
                    <a:pt x="1222" y="349"/>
                  </a:cubicBezTo>
                  <a:moveTo>
                    <a:pt x="1410" y="345"/>
                  </a:moveTo>
                  <a:cubicBezTo>
                    <a:pt x="1410" y="345"/>
                    <a:pt x="1409" y="345"/>
                    <a:pt x="1409" y="345"/>
                  </a:cubicBezTo>
                  <a:cubicBezTo>
                    <a:pt x="1405" y="346"/>
                    <a:pt x="1398" y="348"/>
                    <a:pt x="1393" y="351"/>
                  </a:cubicBezTo>
                  <a:cubicBezTo>
                    <a:pt x="1389" y="353"/>
                    <a:pt x="1389" y="355"/>
                    <a:pt x="1392" y="355"/>
                  </a:cubicBezTo>
                  <a:cubicBezTo>
                    <a:pt x="1392" y="355"/>
                    <a:pt x="1393" y="355"/>
                    <a:pt x="1393" y="355"/>
                  </a:cubicBezTo>
                  <a:cubicBezTo>
                    <a:pt x="1397" y="354"/>
                    <a:pt x="1404" y="352"/>
                    <a:pt x="1409" y="349"/>
                  </a:cubicBezTo>
                  <a:cubicBezTo>
                    <a:pt x="1413" y="347"/>
                    <a:pt x="1413" y="345"/>
                    <a:pt x="1410" y="345"/>
                  </a:cubicBezTo>
                  <a:moveTo>
                    <a:pt x="1465" y="340"/>
                  </a:moveTo>
                  <a:cubicBezTo>
                    <a:pt x="1465" y="340"/>
                    <a:pt x="1464" y="340"/>
                    <a:pt x="1464" y="340"/>
                  </a:cubicBezTo>
                  <a:cubicBezTo>
                    <a:pt x="1460" y="341"/>
                    <a:pt x="1453" y="343"/>
                    <a:pt x="1449" y="346"/>
                  </a:cubicBezTo>
                  <a:cubicBezTo>
                    <a:pt x="1445" y="348"/>
                    <a:pt x="1445" y="350"/>
                    <a:pt x="1448" y="350"/>
                  </a:cubicBezTo>
                  <a:cubicBezTo>
                    <a:pt x="1448" y="350"/>
                    <a:pt x="1448" y="350"/>
                    <a:pt x="1449" y="350"/>
                  </a:cubicBezTo>
                  <a:cubicBezTo>
                    <a:pt x="1453" y="349"/>
                    <a:pt x="1460" y="347"/>
                    <a:pt x="1464" y="344"/>
                  </a:cubicBezTo>
                  <a:cubicBezTo>
                    <a:pt x="1468" y="342"/>
                    <a:pt x="1468" y="340"/>
                    <a:pt x="1465" y="340"/>
                  </a:cubicBezTo>
                  <a:moveTo>
                    <a:pt x="1145" y="339"/>
                  </a:moveTo>
                  <a:cubicBezTo>
                    <a:pt x="1140" y="339"/>
                    <a:pt x="1134" y="340"/>
                    <a:pt x="1131" y="342"/>
                  </a:cubicBezTo>
                  <a:cubicBezTo>
                    <a:pt x="1126" y="344"/>
                    <a:pt x="1127" y="347"/>
                    <a:pt x="1133" y="348"/>
                  </a:cubicBezTo>
                  <a:cubicBezTo>
                    <a:pt x="1134" y="348"/>
                    <a:pt x="1136" y="348"/>
                    <a:pt x="1138" y="348"/>
                  </a:cubicBezTo>
                  <a:cubicBezTo>
                    <a:pt x="1143" y="348"/>
                    <a:pt x="1149" y="347"/>
                    <a:pt x="1152" y="345"/>
                  </a:cubicBezTo>
                  <a:cubicBezTo>
                    <a:pt x="1157" y="343"/>
                    <a:pt x="1155" y="340"/>
                    <a:pt x="1150" y="339"/>
                  </a:cubicBezTo>
                  <a:cubicBezTo>
                    <a:pt x="1148" y="339"/>
                    <a:pt x="1147" y="339"/>
                    <a:pt x="1145" y="339"/>
                  </a:cubicBezTo>
                  <a:moveTo>
                    <a:pt x="3835" y="334"/>
                  </a:moveTo>
                  <a:cubicBezTo>
                    <a:pt x="3834" y="334"/>
                    <a:pt x="3833" y="334"/>
                    <a:pt x="3831" y="335"/>
                  </a:cubicBezTo>
                  <a:cubicBezTo>
                    <a:pt x="3825" y="337"/>
                    <a:pt x="3820" y="344"/>
                    <a:pt x="3820" y="351"/>
                  </a:cubicBezTo>
                  <a:cubicBezTo>
                    <a:pt x="3819" y="357"/>
                    <a:pt x="3822" y="360"/>
                    <a:pt x="3827" y="360"/>
                  </a:cubicBezTo>
                  <a:cubicBezTo>
                    <a:pt x="3828" y="360"/>
                    <a:pt x="3829" y="360"/>
                    <a:pt x="3830" y="359"/>
                  </a:cubicBezTo>
                  <a:cubicBezTo>
                    <a:pt x="3836" y="357"/>
                    <a:pt x="3842" y="350"/>
                    <a:pt x="3842" y="343"/>
                  </a:cubicBezTo>
                  <a:cubicBezTo>
                    <a:pt x="3842" y="338"/>
                    <a:pt x="3839" y="334"/>
                    <a:pt x="3835" y="334"/>
                  </a:cubicBezTo>
                  <a:moveTo>
                    <a:pt x="1518" y="333"/>
                  </a:moveTo>
                  <a:cubicBezTo>
                    <a:pt x="1517" y="333"/>
                    <a:pt x="1517" y="333"/>
                    <a:pt x="1516" y="333"/>
                  </a:cubicBezTo>
                  <a:cubicBezTo>
                    <a:pt x="1513" y="334"/>
                    <a:pt x="1506" y="337"/>
                    <a:pt x="1502" y="340"/>
                  </a:cubicBezTo>
                  <a:cubicBezTo>
                    <a:pt x="1499" y="342"/>
                    <a:pt x="1499" y="344"/>
                    <a:pt x="1501" y="344"/>
                  </a:cubicBezTo>
                  <a:cubicBezTo>
                    <a:pt x="1502" y="344"/>
                    <a:pt x="1502" y="344"/>
                    <a:pt x="1503" y="344"/>
                  </a:cubicBezTo>
                  <a:cubicBezTo>
                    <a:pt x="1507" y="343"/>
                    <a:pt x="1513" y="340"/>
                    <a:pt x="1517" y="338"/>
                  </a:cubicBezTo>
                  <a:cubicBezTo>
                    <a:pt x="1520" y="335"/>
                    <a:pt x="1520" y="333"/>
                    <a:pt x="1518" y="333"/>
                  </a:cubicBezTo>
                  <a:moveTo>
                    <a:pt x="2453" y="332"/>
                  </a:moveTo>
                  <a:cubicBezTo>
                    <a:pt x="2450" y="332"/>
                    <a:pt x="2448" y="334"/>
                    <a:pt x="2448" y="338"/>
                  </a:cubicBezTo>
                  <a:cubicBezTo>
                    <a:pt x="2449" y="342"/>
                    <a:pt x="2453" y="348"/>
                    <a:pt x="2457" y="350"/>
                  </a:cubicBezTo>
                  <a:cubicBezTo>
                    <a:pt x="2458" y="350"/>
                    <a:pt x="2459" y="350"/>
                    <a:pt x="2460" y="350"/>
                  </a:cubicBezTo>
                  <a:cubicBezTo>
                    <a:pt x="2463" y="350"/>
                    <a:pt x="2465" y="348"/>
                    <a:pt x="2465" y="344"/>
                  </a:cubicBezTo>
                  <a:cubicBezTo>
                    <a:pt x="2464" y="340"/>
                    <a:pt x="2461" y="334"/>
                    <a:pt x="2456" y="332"/>
                  </a:cubicBezTo>
                  <a:cubicBezTo>
                    <a:pt x="2455" y="332"/>
                    <a:pt x="2454" y="332"/>
                    <a:pt x="2453" y="332"/>
                  </a:cubicBezTo>
                  <a:moveTo>
                    <a:pt x="1568" y="326"/>
                  </a:moveTo>
                  <a:cubicBezTo>
                    <a:pt x="1568" y="326"/>
                    <a:pt x="1568" y="326"/>
                    <a:pt x="1567" y="326"/>
                  </a:cubicBezTo>
                  <a:cubicBezTo>
                    <a:pt x="1563" y="326"/>
                    <a:pt x="1558" y="329"/>
                    <a:pt x="1554" y="332"/>
                  </a:cubicBezTo>
                  <a:cubicBezTo>
                    <a:pt x="1551" y="335"/>
                    <a:pt x="1551" y="337"/>
                    <a:pt x="1554" y="337"/>
                  </a:cubicBezTo>
                  <a:cubicBezTo>
                    <a:pt x="1554" y="337"/>
                    <a:pt x="1554" y="337"/>
                    <a:pt x="1555" y="337"/>
                  </a:cubicBezTo>
                  <a:cubicBezTo>
                    <a:pt x="1559" y="336"/>
                    <a:pt x="1565" y="333"/>
                    <a:pt x="1568" y="330"/>
                  </a:cubicBezTo>
                  <a:cubicBezTo>
                    <a:pt x="1571" y="327"/>
                    <a:pt x="1571" y="326"/>
                    <a:pt x="1568" y="326"/>
                  </a:cubicBezTo>
                  <a:moveTo>
                    <a:pt x="1062" y="324"/>
                  </a:moveTo>
                  <a:cubicBezTo>
                    <a:pt x="1057" y="324"/>
                    <a:pt x="1052" y="325"/>
                    <a:pt x="1049" y="326"/>
                  </a:cubicBezTo>
                  <a:cubicBezTo>
                    <a:pt x="1045" y="329"/>
                    <a:pt x="1046" y="332"/>
                    <a:pt x="1052" y="333"/>
                  </a:cubicBezTo>
                  <a:cubicBezTo>
                    <a:pt x="1054" y="334"/>
                    <a:pt x="1056" y="334"/>
                    <a:pt x="1059" y="334"/>
                  </a:cubicBezTo>
                  <a:cubicBezTo>
                    <a:pt x="1064" y="334"/>
                    <a:pt x="1069" y="333"/>
                    <a:pt x="1072" y="331"/>
                  </a:cubicBezTo>
                  <a:cubicBezTo>
                    <a:pt x="1076" y="329"/>
                    <a:pt x="1075" y="326"/>
                    <a:pt x="1068" y="324"/>
                  </a:cubicBezTo>
                  <a:cubicBezTo>
                    <a:pt x="1066" y="324"/>
                    <a:pt x="1064" y="324"/>
                    <a:pt x="1062" y="324"/>
                  </a:cubicBezTo>
                  <a:moveTo>
                    <a:pt x="1618" y="317"/>
                  </a:moveTo>
                  <a:cubicBezTo>
                    <a:pt x="1618" y="317"/>
                    <a:pt x="1617" y="317"/>
                    <a:pt x="1617" y="317"/>
                  </a:cubicBezTo>
                  <a:cubicBezTo>
                    <a:pt x="1613" y="318"/>
                    <a:pt x="1608" y="321"/>
                    <a:pt x="1605" y="324"/>
                  </a:cubicBezTo>
                  <a:cubicBezTo>
                    <a:pt x="1602" y="327"/>
                    <a:pt x="1602" y="329"/>
                    <a:pt x="1605" y="329"/>
                  </a:cubicBezTo>
                  <a:cubicBezTo>
                    <a:pt x="1605" y="329"/>
                    <a:pt x="1605" y="329"/>
                    <a:pt x="1606" y="329"/>
                  </a:cubicBezTo>
                  <a:cubicBezTo>
                    <a:pt x="1610" y="328"/>
                    <a:pt x="1615" y="325"/>
                    <a:pt x="1618" y="322"/>
                  </a:cubicBezTo>
                  <a:cubicBezTo>
                    <a:pt x="1621" y="319"/>
                    <a:pt x="1620" y="317"/>
                    <a:pt x="1618" y="317"/>
                  </a:cubicBezTo>
                  <a:moveTo>
                    <a:pt x="2394" y="308"/>
                  </a:moveTo>
                  <a:cubicBezTo>
                    <a:pt x="2390" y="308"/>
                    <a:pt x="2388" y="311"/>
                    <a:pt x="2388" y="315"/>
                  </a:cubicBezTo>
                  <a:cubicBezTo>
                    <a:pt x="2389" y="319"/>
                    <a:pt x="2393" y="324"/>
                    <a:pt x="2397" y="326"/>
                  </a:cubicBezTo>
                  <a:cubicBezTo>
                    <a:pt x="2398" y="327"/>
                    <a:pt x="2399" y="327"/>
                    <a:pt x="2400" y="327"/>
                  </a:cubicBezTo>
                  <a:cubicBezTo>
                    <a:pt x="2403" y="327"/>
                    <a:pt x="2405" y="324"/>
                    <a:pt x="2405" y="321"/>
                  </a:cubicBezTo>
                  <a:cubicBezTo>
                    <a:pt x="2405" y="316"/>
                    <a:pt x="2401" y="311"/>
                    <a:pt x="2396" y="309"/>
                  </a:cubicBezTo>
                  <a:cubicBezTo>
                    <a:pt x="2395" y="309"/>
                    <a:pt x="2394" y="308"/>
                    <a:pt x="2394" y="308"/>
                  </a:cubicBezTo>
                  <a:moveTo>
                    <a:pt x="1666" y="308"/>
                  </a:moveTo>
                  <a:cubicBezTo>
                    <a:pt x="1666" y="308"/>
                    <a:pt x="1666" y="308"/>
                    <a:pt x="1665" y="308"/>
                  </a:cubicBezTo>
                  <a:cubicBezTo>
                    <a:pt x="1662" y="309"/>
                    <a:pt x="1657" y="312"/>
                    <a:pt x="1654" y="316"/>
                  </a:cubicBezTo>
                  <a:cubicBezTo>
                    <a:pt x="1652" y="319"/>
                    <a:pt x="1652" y="321"/>
                    <a:pt x="1655" y="321"/>
                  </a:cubicBezTo>
                  <a:cubicBezTo>
                    <a:pt x="1655" y="321"/>
                    <a:pt x="1656" y="321"/>
                    <a:pt x="1656" y="321"/>
                  </a:cubicBezTo>
                  <a:cubicBezTo>
                    <a:pt x="1660" y="320"/>
                    <a:pt x="1665" y="317"/>
                    <a:pt x="1668" y="313"/>
                  </a:cubicBezTo>
                  <a:cubicBezTo>
                    <a:pt x="1670" y="310"/>
                    <a:pt x="1669" y="308"/>
                    <a:pt x="1666" y="308"/>
                  </a:cubicBezTo>
                  <a:moveTo>
                    <a:pt x="3916" y="306"/>
                  </a:moveTo>
                  <a:cubicBezTo>
                    <a:pt x="3915" y="306"/>
                    <a:pt x="3914" y="306"/>
                    <a:pt x="3913" y="306"/>
                  </a:cubicBezTo>
                  <a:cubicBezTo>
                    <a:pt x="3907" y="308"/>
                    <a:pt x="3902" y="315"/>
                    <a:pt x="3901" y="322"/>
                  </a:cubicBezTo>
                  <a:cubicBezTo>
                    <a:pt x="3901" y="328"/>
                    <a:pt x="3904" y="331"/>
                    <a:pt x="3908" y="331"/>
                  </a:cubicBezTo>
                  <a:cubicBezTo>
                    <a:pt x="3909" y="331"/>
                    <a:pt x="3910" y="331"/>
                    <a:pt x="3911" y="331"/>
                  </a:cubicBezTo>
                  <a:cubicBezTo>
                    <a:pt x="3917" y="329"/>
                    <a:pt x="3923" y="322"/>
                    <a:pt x="3923" y="315"/>
                  </a:cubicBezTo>
                  <a:cubicBezTo>
                    <a:pt x="3924" y="309"/>
                    <a:pt x="3921" y="306"/>
                    <a:pt x="3916" y="306"/>
                  </a:cubicBezTo>
                  <a:moveTo>
                    <a:pt x="974" y="304"/>
                  </a:moveTo>
                  <a:cubicBezTo>
                    <a:pt x="969" y="304"/>
                    <a:pt x="964" y="305"/>
                    <a:pt x="962" y="307"/>
                  </a:cubicBezTo>
                  <a:cubicBezTo>
                    <a:pt x="958" y="309"/>
                    <a:pt x="960" y="313"/>
                    <a:pt x="966" y="315"/>
                  </a:cubicBezTo>
                  <a:cubicBezTo>
                    <a:pt x="968" y="315"/>
                    <a:pt x="971" y="315"/>
                    <a:pt x="973" y="315"/>
                  </a:cubicBezTo>
                  <a:cubicBezTo>
                    <a:pt x="978" y="315"/>
                    <a:pt x="983" y="314"/>
                    <a:pt x="986" y="312"/>
                  </a:cubicBezTo>
                  <a:cubicBezTo>
                    <a:pt x="990" y="310"/>
                    <a:pt x="988" y="306"/>
                    <a:pt x="981" y="305"/>
                  </a:cubicBezTo>
                  <a:cubicBezTo>
                    <a:pt x="979" y="304"/>
                    <a:pt x="976" y="304"/>
                    <a:pt x="974" y="304"/>
                  </a:cubicBezTo>
                  <a:moveTo>
                    <a:pt x="1715" y="299"/>
                  </a:moveTo>
                  <a:cubicBezTo>
                    <a:pt x="1714" y="299"/>
                    <a:pt x="1714" y="299"/>
                    <a:pt x="1714" y="299"/>
                  </a:cubicBezTo>
                  <a:cubicBezTo>
                    <a:pt x="1710" y="300"/>
                    <a:pt x="1705" y="303"/>
                    <a:pt x="1703" y="307"/>
                  </a:cubicBezTo>
                  <a:cubicBezTo>
                    <a:pt x="1702" y="310"/>
                    <a:pt x="1702" y="312"/>
                    <a:pt x="1705" y="312"/>
                  </a:cubicBezTo>
                  <a:cubicBezTo>
                    <a:pt x="1706" y="312"/>
                    <a:pt x="1706" y="312"/>
                    <a:pt x="1706" y="312"/>
                  </a:cubicBezTo>
                  <a:cubicBezTo>
                    <a:pt x="1710" y="312"/>
                    <a:pt x="1715" y="308"/>
                    <a:pt x="1717" y="305"/>
                  </a:cubicBezTo>
                  <a:cubicBezTo>
                    <a:pt x="1719" y="301"/>
                    <a:pt x="1718" y="299"/>
                    <a:pt x="1715" y="299"/>
                  </a:cubicBezTo>
                  <a:moveTo>
                    <a:pt x="1763" y="290"/>
                  </a:moveTo>
                  <a:cubicBezTo>
                    <a:pt x="1763" y="290"/>
                    <a:pt x="1763" y="290"/>
                    <a:pt x="1762" y="290"/>
                  </a:cubicBezTo>
                  <a:cubicBezTo>
                    <a:pt x="1759" y="291"/>
                    <a:pt x="1754" y="294"/>
                    <a:pt x="1753" y="298"/>
                  </a:cubicBezTo>
                  <a:cubicBezTo>
                    <a:pt x="1751" y="302"/>
                    <a:pt x="1753" y="304"/>
                    <a:pt x="1756" y="304"/>
                  </a:cubicBezTo>
                  <a:cubicBezTo>
                    <a:pt x="1756" y="304"/>
                    <a:pt x="1756" y="304"/>
                    <a:pt x="1757" y="304"/>
                  </a:cubicBezTo>
                  <a:cubicBezTo>
                    <a:pt x="1761" y="303"/>
                    <a:pt x="1765" y="300"/>
                    <a:pt x="1766" y="296"/>
                  </a:cubicBezTo>
                  <a:cubicBezTo>
                    <a:pt x="1768" y="292"/>
                    <a:pt x="1766" y="290"/>
                    <a:pt x="1763" y="290"/>
                  </a:cubicBezTo>
                  <a:moveTo>
                    <a:pt x="2333" y="288"/>
                  </a:moveTo>
                  <a:cubicBezTo>
                    <a:pt x="2330" y="288"/>
                    <a:pt x="2328" y="291"/>
                    <a:pt x="2328" y="295"/>
                  </a:cubicBezTo>
                  <a:cubicBezTo>
                    <a:pt x="2328" y="299"/>
                    <a:pt x="2332" y="304"/>
                    <a:pt x="2337" y="306"/>
                  </a:cubicBezTo>
                  <a:cubicBezTo>
                    <a:pt x="2338" y="306"/>
                    <a:pt x="2338" y="306"/>
                    <a:pt x="2339" y="306"/>
                  </a:cubicBezTo>
                  <a:cubicBezTo>
                    <a:pt x="2342" y="306"/>
                    <a:pt x="2345" y="304"/>
                    <a:pt x="2344" y="300"/>
                  </a:cubicBezTo>
                  <a:cubicBezTo>
                    <a:pt x="2344" y="295"/>
                    <a:pt x="2340" y="290"/>
                    <a:pt x="2336" y="289"/>
                  </a:cubicBezTo>
                  <a:cubicBezTo>
                    <a:pt x="2335" y="288"/>
                    <a:pt x="2334" y="288"/>
                    <a:pt x="2333" y="288"/>
                  </a:cubicBezTo>
                  <a:moveTo>
                    <a:pt x="1812" y="281"/>
                  </a:moveTo>
                  <a:cubicBezTo>
                    <a:pt x="1812" y="281"/>
                    <a:pt x="1812" y="281"/>
                    <a:pt x="1811" y="281"/>
                  </a:cubicBezTo>
                  <a:cubicBezTo>
                    <a:pt x="1808" y="282"/>
                    <a:pt x="1804" y="286"/>
                    <a:pt x="1803" y="290"/>
                  </a:cubicBezTo>
                  <a:cubicBezTo>
                    <a:pt x="1802" y="294"/>
                    <a:pt x="1803" y="296"/>
                    <a:pt x="1807" y="296"/>
                  </a:cubicBezTo>
                  <a:cubicBezTo>
                    <a:pt x="1807" y="296"/>
                    <a:pt x="1807" y="296"/>
                    <a:pt x="1808" y="296"/>
                  </a:cubicBezTo>
                  <a:cubicBezTo>
                    <a:pt x="1812" y="296"/>
                    <a:pt x="1815" y="292"/>
                    <a:pt x="1816" y="288"/>
                  </a:cubicBezTo>
                  <a:cubicBezTo>
                    <a:pt x="1817" y="284"/>
                    <a:pt x="1816" y="281"/>
                    <a:pt x="1812" y="281"/>
                  </a:cubicBezTo>
                  <a:moveTo>
                    <a:pt x="882" y="281"/>
                  </a:moveTo>
                  <a:cubicBezTo>
                    <a:pt x="877" y="281"/>
                    <a:pt x="873" y="282"/>
                    <a:pt x="870" y="284"/>
                  </a:cubicBezTo>
                  <a:cubicBezTo>
                    <a:pt x="867" y="287"/>
                    <a:pt x="869" y="291"/>
                    <a:pt x="876" y="293"/>
                  </a:cubicBezTo>
                  <a:cubicBezTo>
                    <a:pt x="878" y="294"/>
                    <a:pt x="881" y="294"/>
                    <a:pt x="883" y="294"/>
                  </a:cubicBezTo>
                  <a:cubicBezTo>
                    <a:pt x="888" y="294"/>
                    <a:pt x="893" y="293"/>
                    <a:pt x="896" y="291"/>
                  </a:cubicBezTo>
                  <a:cubicBezTo>
                    <a:pt x="899" y="288"/>
                    <a:pt x="897" y="284"/>
                    <a:pt x="890" y="282"/>
                  </a:cubicBezTo>
                  <a:cubicBezTo>
                    <a:pt x="887" y="281"/>
                    <a:pt x="885" y="281"/>
                    <a:pt x="882" y="281"/>
                  </a:cubicBezTo>
                  <a:moveTo>
                    <a:pt x="3996" y="279"/>
                  </a:moveTo>
                  <a:cubicBezTo>
                    <a:pt x="3995" y="279"/>
                    <a:pt x="3994" y="280"/>
                    <a:pt x="3993" y="280"/>
                  </a:cubicBezTo>
                  <a:cubicBezTo>
                    <a:pt x="3987" y="282"/>
                    <a:pt x="3982" y="289"/>
                    <a:pt x="3981" y="296"/>
                  </a:cubicBezTo>
                  <a:cubicBezTo>
                    <a:pt x="3981" y="301"/>
                    <a:pt x="3984" y="305"/>
                    <a:pt x="3988" y="305"/>
                  </a:cubicBezTo>
                  <a:cubicBezTo>
                    <a:pt x="3989" y="305"/>
                    <a:pt x="3990" y="305"/>
                    <a:pt x="3991" y="304"/>
                  </a:cubicBezTo>
                  <a:cubicBezTo>
                    <a:pt x="3997" y="302"/>
                    <a:pt x="4002" y="295"/>
                    <a:pt x="4003" y="289"/>
                  </a:cubicBezTo>
                  <a:cubicBezTo>
                    <a:pt x="4003" y="283"/>
                    <a:pt x="4000" y="279"/>
                    <a:pt x="3996" y="279"/>
                  </a:cubicBezTo>
                  <a:moveTo>
                    <a:pt x="1863" y="273"/>
                  </a:moveTo>
                  <a:cubicBezTo>
                    <a:pt x="1862" y="273"/>
                    <a:pt x="1862" y="273"/>
                    <a:pt x="1862" y="273"/>
                  </a:cubicBezTo>
                  <a:cubicBezTo>
                    <a:pt x="1858" y="274"/>
                    <a:pt x="1854" y="278"/>
                    <a:pt x="1854" y="282"/>
                  </a:cubicBezTo>
                  <a:cubicBezTo>
                    <a:pt x="1853" y="286"/>
                    <a:pt x="1855" y="289"/>
                    <a:pt x="1859" y="289"/>
                  </a:cubicBezTo>
                  <a:cubicBezTo>
                    <a:pt x="1859" y="289"/>
                    <a:pt x="1859" y="289"/>
                    <a:pt x="1860" y="289"/>
                  </a:cubicBezTo>
                  <a:cubicBezTo>
                    <a:pt x="1863" y="288"/>
                    <a:pt x="1867" y="285"/>
                    <a:pt x="1868" y="280"/>
                  </a:cubicBezTo>
                  <a:cubicBezTo>
                    <a:pt x="1868" y="276"/>
                    <a:pt x="1866" y="273"/>
                    <a:pt x="1863" y="273"/>
                  </a:cubicBezTo>
                  <a:moveTo>
                    <a:pt x="2272" y="272"/>
                  </a:moveTo>
                  <a:cubicBezTo>
                    <a:pt x="2269" y="272"/>
                    <a:pt x="2266" y="275"/>
                    <a:pt x="2266" y="279"/>
                  </a:cubicBezTo>
                  <a:cubicBezTo>
                    <a:pt x="2267" y="284"/>
                    <a:pt x="2271" y="288"/>
                    <a:pt x="2275" y="289"/>
                  </a:cubicBezTo>
                  <a:cubicBezTo>
                    <a:pt x="2276" y="289"/>
                    <a:pt x="2277" y="290"/>
                    <a:pt x="2277" y="290"/>
                  </a:cubicBezTo>
                  <a:cubicBezTo>
                    <a:pt x="2281" y="290"/>
                    <a:pt x="2284" y="287"/>
                    <a:pt x="2283" y="283"/>
                  </a:cubicBezTo>
                  <a:cubicBezTo>
                    <a:pt x="2283" y="278"/>
                    <a:pt x="2279" y="273"/>
                    <a:pt x="2274" y="272"/>
                  </a:cubicBezTo>
                  <a:cubicBezTo>
                    <a:pt x="2274" y="272"/>
                    <a:pt x="2273" y="272"/>
                    <a:pt x="2272" y="272"/>
                  </a:cubicBezTo>
                  <a:moveTo>
                    <a:pt x="1915" y="266"/>
                  </a:moveTo>
                  <a:cubicBezTo>
                    <a:pt x="1914" y="266"/>
                    <a:pt x="1914" y="266"/>
                    <a:pt x="1914" y="266"/>
                  </a:cubicBezTo>
                  <a:cubicBezTo>
                    <a:pt x="1910" y="267"/>
                    <a:pt x="1906" y="271"/>
                    <a:pt x="1906" y="275"/>
                  </a:cubicBezTo>
                  <a:cubicBezTo>
                    <a:pt x="1906" y="280"/>
                    <a:pt x="1908" y="283"/>
                    <a:pt x="1912" y="283"/>
                  </a:cubicBezTo>
                  <a:cubicBezTo>
                    <a:pt x="1912" y="283"/>
                    <a:pt x="1913" y="283"/>
                    <a:pt x="1913" y="283"/>
                  </a:cubicBezTo>
                  <a:cubicBezTo>
                    <a:pt x="1917" y="282"/>
                    <a:pt x="1921" y="278"/>
                    <a:pt x="1921" y="274"/>
                  </a:cubicBezTo>
                  <a:cubicBezTo>
                    <a:pt x="1921" y="270"/>
                    <a:pt x="1918" y="266"/>
                    <a:pt x="1915" y="266"/>
                  </a:cubicBezTo>
                  <a:moveTo>
                    <a:pt x="1969" y="261"/>
                  </a:moveTo>
                  <a:cubicBezTo>
                    <a:pt x="1969" y="261"/>
                    <a:pt x="1968" y="261"/>
                    <a:pt x="1968" y="261"/>
                  </a:cubicBezTo>
                  <a:cubicBezTo>
                    <a:pt x="1964" y="261"/>
                    <a:pt x="1961" y="265"/>
                    <a:pt x="1961" y="270"/>
                  </a:cubicBezTo>
                  <a:cubicBezTo>
                    <a:pt x="1961" y="274"/>
                    <a:pt x="1964" y="277"/>
                    <a:pt x="1968" y="277"/>
                  </a:cubicBezTo>
                  <a:cubicBezTo>
                    <a:pt x="1968" y="277"/>
                    <a:pt x="1968" y="277"/>
                    <a:pt x="1968" y="277"/>
                  </a:cubicBezTo>
                  <a:cubicBezTo>
                    <a:pt x="1972" y="277"/>
                    <a:pt x="1976" y="273"/>
                    <a:pt x="1976" y="268"/>
                  </a:cubicBezTo>
                  <a:cubicBezTo>
                    <a:pt x="1976" y="264"/>
                    <a:pt x="1973" y="261"/>
                    <a:pt x="1969" y="261"/>
                  </a:cubicBezTo>
                  <a:moveTo>
                    <a:pt x="2211" y="260"/>
                  </a:moveTo>
                  <a:cubicBezTo>
                    <a:pt x="2207" y="260"/>
                    <a:pt x="2204" y="264"/>
                    <a:pt x="2204" y="268"/>
                  </a:cubicBezTo>
                  <a:cubicBezTo>
                    <a:pt x="2204" y="273"/>
                    <a:pt x="2209" y="277"/>
                    <a:pt x="2213" y="278"/>
                  </a:cubicBezTo>
                  <a:cubicBezTo>
                    <a:pt x="2214" y="278"/>
                    <a:pt x="2214" y="278"/>
                    <a:pt x="2214" y="278"/>
                  </a:cubicBezTo>
                  <a:cubicBezTo>
                    <a:pt x="2219" y="278"/>
                    <a:pt x="2221" y="275"/>
                    <a:pt x="2221" y="270"/>
                  </a:cubicBezTo>
                  <a:cubicBezTo>
                    <a:pt x="2221" y="266"/>
                    <a:pt x="2217" y="261"/>
                    <a:pt x="2212" y="261"/>
                  </a:cubicBezTo>
                  <a:cubicBezTo>
                    <a:pt x="2212" y="260"/>
                    <a:pt x="2211" y="260"/>
                    <a:pt x="2211" y="260"/>
                  </a:cubicBezTo>
                  <a:moveTo>
                    <a:pt x="2026" y="257"/>
                  </a:moveTo>
                  <a:cubicBezTo>
                    <a:pt x="2025" y="257"/>
                    <a:pt x="2025" y="257"/>
                    <a:pt x="2025" y="257"/>
                  </a:cubicBezTo>
                  <a:cubicBezTo>
                    <a:pt x="2021" y="257"/>
                    <a:pt x="2017" y="261"/>
                    <a:pt x="2017" y="266"/>
                  </a:cubicBezTo>
                  <a:cubicBezTo>
                    <a:pt x="2018" y="270"/>
                    <a:pt x="2021" y="274"/>
                    <a:pt x="2026" y="274"/>
                  </a:cubicBezTo>
                  <a:cubicBezTo>
                    <a:pt x="2026" y="274"/>
                    <a:pt x="2026" y="274"/>
                    <a:pt x="2026" y="274"/>
                  </a:cubicBezTo>
                  <a:cubicBezTo>
                    <a:pt x="2030" y="273"/>
                    <a:pt x="2034" y="269"/>
                    <a:pt x="2034" y="265"/>
                  </a:cubicBezTo>
                  <a:cubicBezTo>
                    <a:pt x="2033" y="260"/>
                    <a:pt x="2030" y="257"/>
                    <a:pt x="2026" y="257"/>
                  </a:cubicBezTo>
                  <a:moveTo>
                    <a:pt x="4073" y="256"/>
                  </a:moveTo>
                  <a:cubicBezTo>
                    <a:pt x="4072" y="256"/>
                    <a:pt x="4072" y="257"/>
                    <a:pt x="4071" y="257"/>
                  </a:cubicBezTo>
                  <a:cubicBezTo>
                    <a:pt x="4065" y="258"/>
                    <a:pt x="4060" y="265"/>
                    <a:pt x="4059" y="272"/>
                  </a:cubicBezTo>
                  <a:cubicBezTo>
                    <a:pt x="4059" y="277"/>
                    <a:pt x="4062" y="281"/>
                    <a:pt x="4066" y="281"/>
                  </a:cubicBezTo>
                  <a:cubicBezTo>
                    <a:pt x="4067" y="281"/>
                    <a:pt x="4068" y="281"/>
                    <a:pt x="4069" y="280"/>
                  </a:cubicBezTo>
                  <a:cubicBezTo>
                    <a:pt x="4074" y="279"/>
                    <a:pt x="4080" y="272"/>
                    <a:pt x="4080" y="266"/>
                  </a:cubicBezTo>
                  <a:cubicBezTo>
                    <a:pt x="4081" y="260"/>
                    <a:pt x="4078" y="256"/>
                    <a:pt x="4073" y="256"/>
                  </a:cubicBezTo>
                  <a:moveTo>
                    <a:pt x="788" y="256"/>
                  </a:moveTo>
                  <a:cubicBezTo>
                    <a:pt x="783" y="256"/>
                    <a:pt x="778" y="258"/>
                    <a:pt x="776" y="260"/>
                  </a:cubicBezTo>
                  <a:cubicBezTo>
                    <a:pt x="773" y="264"/>
                    <a:pt x="776" y="268"/>
                    <a:pt x="783" y="270"/>
                  </a:cubicBezTo>
                  <a:cubicBezTo>
                    <a:pt x="785" y="270"/>
                    <a:pt x="787" y="271"/>
                    <a:pt x="789" y="271"/>
                  </a:cubicBezTo>
                  <a:cubicBezTo>
                    <a:pt x="794" y="271"/>
                    <a:pt x="799" y="269"/>
                    <a:pt x="802" y="267"/>
                  </a:cubicBezTo>
                  <a:cubicBezTo>
                    <a:pt x="805" y="263"/>
                    <a:pt x="802" y="259"/>
                    <a:pt x="795" y="257"/>
                  </a:cubicBezTo>
                  <a:cubicBezTo>
                    <a:pt x="793" y="256"/>
                    <a:pt x="790" y="256"/>
                    <a:pt x="788" y="256"/>
                  </a:cubicBezTo>
                  <a:moveTo>
                    <a:pt x="2148" y="255"/>
                  </a:moveTo>
                  <a:cubicBezTo>
                    <a:pt x="2144" y="255"/>
                    <a:pt x="2140" y="258"/>
                    <a:pt x="2141" y="263"/>
                  </a:cubicBezTo>
                  <a:cubicBezTo>
                    <a:pt x="2141" y="268"/>
                    <a:pt x="2145" y="272"/>
                    <a:pt x="2150" y="272"/>
                  </a:cubicBezTo>
                  <a:cubicBezTo>
                    <a:pt x="2150" y="272"/>
                    <a:pt x="2150" y="272"/>
                    <a:pt x="2150" y="272"/>
                  </a:cubicBezTo>
                  <a:cubicBezTo>
                    <a:pt x="2155" y="272"/>
                    <a:pt x="2158" y="268"/>
                    <a:pt x="2158" y="264"/>
                  </a:cubicBezTo>
                  <a:cubicBezTo>
                    <a:pt x="2158" y="259"/>
                    <a:pt x="2154" y="255"/>
                    <a:pt x="2149" y="255"/>
                  </a:cubicBezTo>
                  <a:cubicBezTo>
                    <a:pt x="2149" y="255"/>
                    <a:pt x="2149" y="255"/>
                    <a:pt x="2148" y="255"/>
                  </a:cubicBezTo>
                  <a:moveTo>
                    <a:pt x="2086" y="254"/>
                  </a:moveTo>
                  <a:cubicBezTo>
                    <a:pt x="2085" y="254"/>
                    <a:pt x="2085" y="254"/>
                    <a:pt x="2085" y="254"/>
                  </a:cubicBezTo>
                  <a:cubicBezTo>
                    <a:pt x="2081" y="254"/>
                    <a:pt x="2077" y="258"/>
                    <a:pt x="2077" y="263"/>
                  </a:cubicBezTo>
                  <a:cubicBezTo>
                    <a:pt x="2078" y="268"/>
                    <a:pt x="2082" y="272"/>
                    <a:pt x="2086" y="272"/>
                  </a:cubicBezTo>
                  <a:cubicBezTo>
                    <a:pt x="2086" y="272"/>
                    <a:pt x="2086" y="272"/>
                    <a:pt x="2086" y="272"/>
                  </a:cubicBezTo>
                  <a:cubicBezTo>
                    <a:pt x="2091" y="271"/>
                    <a:pt x="2094" y="268"/>
                    <a:pt x="2094" y="263"/>
                  </a:cubicBezTo>
                  <a:cubicBezTo>
                    <a:pt x="2094" y="258"/>
                    <a:pt x="2090" y="254"/>
                    <a:pt x="2086" y="254"/>
                  </a:cubicBezTo>
                  <a:moveTo>
                    <a:pt x="4148" y="238"/>
                  </a:moveTo>
                  <a:cubicBezTo>
                    <a:pt x="4147" y="238"/>
                    <a:pt x="4147" y="238"/>
                    <a:pt x="4146" y="238"/>
                  </a:cubicBezTo>
                  <a:cubicBezTo>
                    <a:pt x="4140" y="239"/>
                    <a:pt x="4135" y="245"/>
                    <a:pt x="4135" y="251"/>
                  </a:cubicBezTo>
                  <a:cubicBezTo>
                    <a:pt x="4134" y="257"/>
                    <a:pt x="4137" y="260"/>
                    <a:pt x="4141" y="260"/>
                  </a:cubicBezTo>
                  <a:cubicBezTo>
                    <a:pt x="4142" y="260"/>
                    <a:pt x="4143" y="260"/>
                    <a:pt x="4144" y="260"/>
                  </a:cubicBezTo>
                  <a:cubicBezTo>
                    <a:pt x="4149" y="259"/>
                    <a:pt x="4154" y="253"/>
                    <a:pt x="4155" y="247"/>
                  </a:cubicBezTo>
                  <a:cubicBezTo>
                    <a:pt x="4155" y="241"/>
                    <a:pt x="4152" y="238"/>
                    <a:pt x="4148" y="238"/>
                  </a:cubicBezTo>
                  <a:moveTo>
                    <a:pt x="692" y="231"/>
                  </a:moveTo>
                  <a:cubicBezTo>
                    <a:pt x="687" y="231"/>
                    <a:pt x="682" y="233"/>
                    <a:pt x="680" y="236"/>
                  </a:cubicBezTo>
                  <a:cubicBezTo>
                    <a:pt x="677" y="240"/>
                    <a:pt x="681" y="245"/>
                    <a:pt x="688" y="246"/>
                  </a:cubicBezTo>
                  <a:cubicBezTo>
                    <a:pt x="690" y="247"/>
                    <a:pt x="692" y="247"/>
                    <a:pt x="693" y="247"/>
                  </a:cubicBezTo>
                  <a:cubicBezTo>
                    <a:pt x="699" y="247"/>
                    <a:pt x="704" y="245"/>
                    <a:pt x="706" y="242"/>
                  </a:cubicBezTo>
                  <a:cubicBezTo>
                    <a:pt x="709" y="238"/>
                    <a:pt x="706" y="234"/>
                    <a:pt x="698" y="232"/>
                  </a:cubicBezTo>
                  <a:cubicBezTo>
                    <a:pt x="696" y="231"/>
                    <a:pt x="694" y="231"/>
                    <a:pt x="692" y="231"/>
                  </a:cubicBezTo>
                  <a:moveTo>
                    <a:pt x="4219" y="224"/>
                  </a:moveTo>
                  <a:cubicBezTo>
                    <a:pt x="4219" y="224"/>
                    <a:pt x="4218" y="224"/>
                    <a:pt x="4218" y="224"/>
                  </a:cubicBezTo>
                  <a:cubicBezTo>
                    <a:pt x="4212" y="225"/>
                    <a:pt x="4208" y="230"/>
                    <a:pt x="4207" y="236"/>
                  </a:cubicBezTo>
                  <a:cubicBezTo>
                    <a:pt x="4207" y="241"/>
                    <a:pt x="4210" y="245"/>
                    <a:pt x="4214" y="245"/>
                  </a:cubicBezTo>
                  <a:cubicBezTo>
                    <a:pt x="4214" y="245"/>
                    <a:pt x="4215" y="245"/>
                    <a:pt x="4216" y="244"/>
                  </a:cubicBezTo>
                  <a:cubicBezTo>
                    <a:pt x="4221" y="243"/>
                    <a:pt x="4226" y="238"/>
                    <a:pt x="4226" y="233"/>
                  </a:cubicBezTo>
                  <a:cubicBezTo>
                    <a:pt x="4227" y="228"/>
                    <a:pt x="4224" y="224"/>
                    <a:pt x="4219" y="224"/>
                  </a:cubicBezTo>
                  <a:moveTo>
                    <a:pt x="4286" y="216"/>
                  </a:moveTo>
                  <a:cubicBezTo>
                    <a:pt x="4286" y="216"/>
                    <a:pt x="4286" y="216"/>
                    <a:pt x="4286" y="216"/>
                  </a:cubicBezTo>
                  <a:cubicBezTo>
                    <a:pt x="4281" y="217"/>
                    <a:pt x="4276" y="221"/>
                    <a:pt x="4276" y="226"/>
                  </a:cubicBezTo>
                  <a:cubicBezTo>
                    <a:pt x="4275" y="231"/>
                    <a:pt x="4278" y="234"/>
                    <a:pt x="4283" y="234"/>
                  </a:cubicBezTo>
                  <a:cubicBezTo>
                    <a:pt x="4283" y="234"/>
                    <a:pt x="4283" y="234"/>
                    <a:pt x="4284" y="234"/>
                  </a:cubicBezTo>
                  <a:cubicBezTo>
                    <a:pt x="4289" y="234"/>
                    <a:pt x="4293" y="229"/>
                    <a:pt x="4294" y="225"/>
                  </a:cubicBezTo>
                  <a:cubicBezTo>
                    <a:pt x="4294" y="220"/>
                    <a:pt x="4291" y="216"/>
                    <a:pt x="4286" y="216"/>
                  </a:cubicBezTo>
                  <a:moveTo>
                    <a:pt x="4351" y="213"/>
                  </a:moveTo>
                  <a:cubicBezTo>
                    <a:pt x="4351" y="213"/>
                    <a:pt x="4350" y="213"/>
                    <a:pt x="4350" y="213"/>
                  </a:cubicBezTo>
                  <a:cubicBezTo>
                    <a:pt x="4345" y="213"/>
                    <a:pt x="4341" y="217"/>
                    <a:pt x="4340" y="222"/>
                  </a:cubicBezTo>
                  <a:cubicBezTo>
                    <a:pt x="4339" y="226"/>
                    <a:pt x="4342" y="229"/>
                    <a:pt x="4346" y="229"/>
                  </a:cubicBezTo>
                  <a:cubicBezTo>
                    <a:pt x="4346" y="229"/>
                    <a:pt x="4347" y="229"/>
                    <a:pt x="4347" y="229"/>
                  </a:cubicBezTo>
                  <a:cubicBezTo>
                    <a:pt x="4352" y="228"/>
                    <a:pt x="4357" y="224"/>
                    <a:pt x="4357" y="220"/>
                  </a:cubicBezTo>
                  <a:cubicBezTo>
                    <a:pt x="4358" y="216"/>
                    <a:pt x="4355" y="213"/>
                    <a:pt x="4351" y="213"/>
                  </a:cubicBezTo>
                  <a:moveTo>
                    <a:pt x="596" y="206"/>
                  </a:moveTo>
                  <a:cubicBezTo>
                    <a:pt x="590" y="206"/>
                    <a:pt x="585" y="208"/>
                    <a:pt x="584" y="212"/>
                  </a:cubicBezTo>
                  <a:cubicBezTo>
                    <a:pt x="581" y="217"/>
                    <a:pt x="585" y="222"/>
                    <a:pt x="592" y="224"/>
                  </a:cubicBezTo>
                  <a:cubicBezTo>
                    <a:pt x="594" y="224"/>
                    <a:pt x="595" y="224"/>
                    <a:pt x="597" y="224"/>
                  </a:cubicBezTo>
                  <a:cubicBezTo>
                    <a:pt x="603" y="224"/>
                    <a:pt x="608" y="222"/>
                    <a:pt x="610" y="218"/>
                  </a:cubicBezTo>
                  <a:cubicBezTo>
                    <a:pt x="612" y="214"/>
                    <a:pt x="608" y="209"/>
                    <a:pt x="601" y="207"/>
                  </a:cubicBezTo>
                  <a:cubicBezTo>
                    <a:pt x="599" y="206"/>
                    <a:pt x="598" y="206"/>
                    <a:pt x="596" y="206"/>
                  </a:cubicBezTo>
                  <a:moveTo>
                    <a:pt x="4416" y="204"/>
                  </a:moveTo>
                  <a:cubicBezTo>
                    <a:pt x="4416" y="204"/>
                    <a:pt x="4415" y="204"/>
                    <a:pt x="4414" y="204"/>
                  </a:cubicBezTo>
                  <a:cubicBezTo>
                    <a:pt x="4410" y="205"/>
                    <a:pt x="4405" y="209"/>
                    <a:pt x="4404" y="213"/>
                  </a:cubicBezTo>
                  <a:cubicBezTo>
                    <a:pt x="4403" y="216"/>
                    <a:pt x="4405" y="219"/>
                    <a:pt x="4409" y="219"/>
                  </a:cubicBezTo>
                  <a:cubicBezTo>
                    <a:pt x="4409" y="219"/>
                    <a:pt x="4410" y="219"/>
                    <a:pt x="4411" y="218"/>
                  </a:cubicBezTo>
                  <a:cubicBezTo>
                    <a:pt x="4416" y="217"/>
                    <a:pt x="4421" y="214"/>
                    <a:pt x="4422" y="210"/>
                  </a:cubicBezTo>
                  <a:cubicBezTo>
                    <a:pt x="4422" y="206"/>
                    <a:pt x="4420" y="204"/>
                    <a:pt x="4416" y="204"/>
                  </a:cubicBezTo>
                  <a:moveTo>
                    <a:pt x="4482" y="189"/>
                  </a:moveTo>
                  <a:cubicBezTo>
                    <a:pt x="4482" y="189"/>
                    <a:pt x="4481" y="189"/>
                    <a:pt x="4480" y="190"/>
                  </a:cubicBezTo>
                  <a:cubicBezTo>
                    <a:pt x="4475" y="191"/>
                    <a:pt x="4470" y="195"/>
                    <a:pt x="4469" y="199"/>
                  </a:cubicBezTo>
                  <a:cubicBezTo>
                    <a:pt x="4468" y="202"/>
                    <a:pt x="4469" y="204"/>
                    <a:pt x="4472" y="204"/>
                  </a:cubicBezTo>
                  <a:cubicBezTo>
                    <a:pt x="4473" y="204"/>
                    <a:pt x="4474" y="204"/>
                    <a:pt x="4475" y="203"/>
                  </a:cubicBezTo>
                  <a:cubicBezTo>
                    <a:pt x="4480" y="202"/>
                    <a:pt x="4485" y="198"/>
                    <a:pt x="4487" y="194"/>
                  </a:cubicBezTo>
                  <a:cubicBezTo>
                    <a:pt x="4488" y="191"/>
                    <a:pt x="4486" y="189"/>
                    <a:pt x="4482" y="189"/>
                  </a:cubicBezTo>
                  <a:moveTo>
                    <a:pt x="500" y="184"/>
                  </a:moveTo>
                  <a:cubicBezTo>
                    <a:pt x="494" y="184"/>
                    <a:pt x="489" y="186"/>
                    <a:pt x="488" y="190"/>
                  </a:cubicBezTo>
                  <a:cubicBezTo>
                    <a:pt x="486" y="196"/>
                    <a:pt x="490" y="201"/>
                    <a:pt x="498" y="203"/>
                  </a:cubicBezTo>
                  <a:cubicBezTo>
                    <a:pt x="499" y="203"/>
                    <a:pt x="500" y="203"/>
                    <a:pt x="501" y="203"/>
                  </a:cubicBezTo>
                  <a:cubicBezTo>
                    <a:pt x="507" y="203"/>
                    <a:pt x="512" y="200"/>
                    <a:pt x="514" y="196"/>
                  </a:cubicBezTo>
                  <a:cubicBezTo>
                    <a:pt x="516" y="191"/>
                    <a:pt x="512" y="186"/>
                    <a:pt x="504" y="184"/>
                  </a:cubicBezTo>
                  <a:cubicBezTo>
                    <a:pt x="503" y="184"/>
                    <a:pt x="502" y="184"/>
                    <a:pt x="500" y="184"/>
                  </a:cubicBezTo>
                  <a:moveTo>
                    <a:pt x="4549" y="171"/>
                  </a:moveTo>
                  <a:cubicBezTo>
                    <a:pt x="4548" y="171"/>
                    <a:pt x="4547" y="171"/>
                    <a:pt x="4545" y="171"/>
                  </a:cubicBezTo>
                  <a:cubicBezTo>
                    <a:pt x="4540" y="173"/>
                    <a:pt x="4535" y="177"/>
                    <a:pt x="4534" y="181"/>
                  </a:cubicBezTo>
                  <a:cubicBezTo>
                    <a:pt x="4533" y="183"/>
                    <a:pt x="4534" y="185"/>
                    <a:pt x="4537" y="185"/>
                  </a:cubicBezTo>
                  <a:cubicBezTo>
                    <a:pt x="4538" y="185"/>
                    <a:pt x="4539" y="185"/>
                    <a:pt x="4541" y="184"/>
                  </a:cubicBezTo>
                  <a:cubicBezTo>
                    <a:pt x="4546" y="183"/>
                    <a:pt x="4551" y="179"/>
                    <a:pt x="4552" y="175"/>
                  </a:cubicBezTo>
                  <a:cubicBezTo>
                    <a:pt x="4553" y="172"/>
                    <a:pt x="4552" y="171"/>
                    <a:pt x="4549" y="171"/>
                  </a:cubicBezTo>
                  <a:moveTo>
                    <a:pt x="407" y="164"/>
                  </a:moveTo>
                  <a:cubicBezTo>
                    <a:pt x="401" y="164"/>
                    <a:pt x="396" y="168"/>
                    <a:pt x="394" y="172"/>
                  </a:cubicBezTo>
                  <a:cubicBezTo>
                    <a:pt x="393" y="178"/>
                    <a:pt x="398" y="184"/>
                    <a:pt x="404" y="185"/>
                  </a:cubicBezTo>
                  <a:cubicBezTo>
                    <a:pt x="405" y="185"/>
                    <a:pt x="406" y="185"/>
                    <a:pt x="407" y="185"/>
                  </a:cubicBezTo>
                  <a:cubicBezTo>
                    <a:pt x="413" y="185"/>
                    <a:pt x="418" y="182"/>
                    <a:pt x="420" y="177"/>
                  </a:cubicBezTo>
                  <a:cubicBezTo>
                    <a:pt x="421" y="171"/>
                    <a:pt x="417" y="166"/>
                    <a:pt x="410" y="165"/>
                  </a:cubicBezTo>
                  <a:cubicBezTo>
                    <a:pt x="409" y="165"/>
                    <a:pt x="408" y="164"/>
                    <a:pt x="407" y="164"/>
                  </a:cubicBezTo>
                  <a:moveTo>
                    <a:pt x="10" y="162"/>
                  </a:moveTo>
                  <a:cubicBezTo>
                    <a:pt x="9" y="162"/>
                    <a:pt x="9" y="162"/>
                    <a:pt x="8" y="163"/>
                  </a:cubicBezTo>
                  <a:cubicBezTo>
                    <a:pt x="3" y="164"/>
                    <a:pt x="0" y="171"/>
                    <a:pt x="0" y="177"/>
                  </a:cubicBezTo>
                  <a:cubicBezTo>
                    <a:pt x="0" y="183"/>
                    <a:pt x="3" y="187"/>
                    <a:pt x="7" y="187"/>
                  </a:cubicBezTo>
                  <a:cubicBezTo>
                    <a:pt x="8" y="187"/>
                    <a:pt x="8" y="187"/>
                    <a:pt x="9" y="186"/>
                  </a:cubicBezTo>
                  <a:cubicBezTo>
                    <a:pt x="14" y="185"/>
                    <a:pt x="17" y="178"/>
                    <a:pt x="17" y="171"/>
                  </a:cubicBezTo>
                  <a:cubicBezTo>
                    <a:pt x="17" y="166"/>
                    <a:pt x="14" y="162"/>
                    <a:pt x="10" y="162"/>
                  </a:cubicBezTo>
                  <a:moveTo>
                    <a:pt x="316" y="150"/>
                  </a:moveTo>
                  <a:cubicBezTo>
                    <a:pt x="310" y="150"/>
                    <a:pt x="305" y="153"/>
                    <a:pt x="304" y="159"/>
                  </a:cubicBezTo>
                  <a:cubicBezTo>
                    <a:pt x="303" y="165"/>
                    <a:pt x="308" y="171"/>
                    <a:pt x="315" y="172"/>
                  </a:cubicBezTo>
                  <a:cubicBezTo>
                    <a:pt x="315" y="172"/>
                    <a:pt x="316" y="172"/>
                    <a:pt x="316" y="172"/>
                  </a:cubicBezTo>
                  <a:cubicBezTo>
                    <a:pt x="322" y="172"/>
                    <a:pt x="327" y="168"/>
                    <a:pt x="328" y="162"/>
                  </a:cubicBezTo>
                  <a:cubicBezTo>
                    <a:pt x="329" y="156"/>
                    <a:pt x="325" y="151"/>
                    <a:pt x="318" y="150"/>
                  </a:cubicBezTo>
                  <a:cubicBezTo>
                    <a:pt x="317" y="150"/>
                    <a:pt x="317" y="150"/>
                    <a:pt x="316" y="150"/>
                  </a:cubicBezTo>
                  <a:moveTo>
                    <a:pt x="4615" y="149"/>
                  </a:moveTo>
                  <a:cubicBezTo>
                    <a:pt x="4614" y="149"/>
                    <a:pt x="4613" y="149"/>
                    <a:pt x="4611" y="150"/>
                  </a:cubicBezTo>
                  <a:cubicBezTo>
                    <a:pt x="4606" y="151"/>
                    <a:pt x="4601" y="156"/>
                    <a:pt x="4600" y="159"/>
                  </a:cubicBezTo>
                  <a:cubicBezTo>
                    <a:pt x="4599" y="162"/>
                    <a:pt x="4600" y="163"/>
                    <a:pt x="4603" y="163"/>
                  </a:cubicBezTo>
                  <a:cubicBezTo>
                    <a:pt x="4604" y="163"/>
                    <a:pt x="4605" y="163"/>
                    <a:pt x="4606" y="162"/>
                  </a:cubicBezTo>
                  <a:cubicBezTo>
                    <a:pt x="4611" y="161"/>
                    <a:pt x="4617" y="157"/>
                    <a:pt x="4618" y="153"/>
                  </a:cubicBezTo>
                  <a:cubicBezTo>
                    <a:pt x="4619" y="150"/>
                    <a:pt x="4618" y="149"/>
                    <a:pt x="4615" y="149"/>
                  </a:cubicBezTo>
                  <a:moveTo>
                    <a:pt x="76" y="146"/>
                  </a:moveTo>
                  <a:cubicBezTo>
                    <a:pt x="75" y="146"/>
                    <a:pt x="75" y="146"/>
                    <a:pt x="74" y="146"/>
                  </a:cubicBezTo>
                  <a:cubicBezTo>
                    <a:pt x="69" y="147"/>
                    <a:pt x="65" y="153"/>
                    <a:pt x="65" y="159"/>
                  </a:cubicBezTo>
                  <a:cubicBezTo>
                    <a:pt x="65" y="165"/>
                    <a:pt x="69" y="170"/>
                    <a:pt x="74" y="170"/>
                  </a:cubicBezTo>
                  <a:cubicBezTo>
                    <a:pt x="74" y="170"/>
                    <a:pt x="74" y="170"/>
                    <a:pt x="75" y="170"/>
                  </a:cubicBezTo>
                  <a:cubicBezTo>
                    <a:pt x="80" y="169"/>
                    <a:pt x="84" y="163"/>
                    <a:pt x="84" y="156"/>
                  </a:cubicBezTo>
                  <a:cubicBezTo>
                    <a:pt x="84" y="150"/>
                    <a:pt x="80" y="146"/>
                    <a:pt x="76" y="146"/>
                  </a:cubicBezTo>
                  <a:moveTo>
                    <a:pt x="230" y="141"/>
                  </a:moveTo>
                  <a:cubicBezTo>
                    <a:pt x="224" y="141"/>
                    <a:pt x="219" y="145"/>
                    <a:pt x="218" y="152"/>
                  </a:cubicBezTo>
                  <a:cubicBezTo>
                    <a:pt x="218" y="158"/>
                    <a:pt x="222" y="164"/>
                    <a:pt x="229" y="164"/>
                  </a:cubicBezTo>
                  <a:cubicBezTo>
                    <a:pt x="229" y="164"/>
                    <a:pt x="229" y="164"/>
                    <a:pt x="229" y="164"/>
                  </a:cubicBezTo>
                  <a:cubicBezTo>
                    <a:pt x="235" y="164"/>
                    <a:pt x="241" y="159"/>
                    <a:pt x="241" y="153"/>
                  </a:cubicBezTo>
                  <a:cubicBezTo>
                    <a:pt x="242" y="147"/>
                    <a:pt x="237" y="141"/>
                    <a:pt x="231" y="141"/>
                  </a:cubicBezTo>
                  <a:cubicBezTo>
                    <a:pt x="230" y="141"/>
                    <a:pt x="230" y="141"/>
                    <a:pt x="230" y="141"/>
                  </a:cubicBezTo>
                  <a:moveTo>
                    <a:pt x="149" y="139"/>
                  </a:moveTo>
                  <a:cubicBezTo>
                    <a:pt x="149" y="139"/>
                    <a:pt x="149" y="139"/>
                    <a:pt x="149" y="139"/>
                  </a:cubicBezTo>
                  <a:cubicBezTo>
                    <a:pt x="143" y="139"/>
                    <a:pt x="138" y="145"/>
                    <a:pt x="138" y="151"/>
                  </a:cubicBezTo>
                  <a:cubicBezTo>
                    <a:pt x="138" y="158"/>
                    <a:pt x="142" y="163"/>
                    <a:pt x="148" y="163"/>
                  </a:cubicBezTo>
                  <a:cubicBezTo>
                    <a:pt x="148" y="163"/>
                    <a:pt x="148" y="163"/>
                    <a:pt x="148" y="163"/>
                  </a:cubicBezTo>
                  <a:cubicBezTo>
                    <a:pt x="154" y="163"/>
                    <a:pt x="159" y="157"/>
                    <a:pt x="159" y="150"/>
                  </a:cubicBezTo>
                  <a:cubicBezTo>
                    <a:pt x="160" y="144"/>
                    <a:pt x="155" y="139"/>
                    <a:pt x="149" y="139"/>
                  </a:cubicBezTo>
                  <a:moveTo>
                    <a:pt x="4681" y="125"/>
                  </a:moveTo>
                  <a:cubicBezTo>
                    <a:pt x="4680" y="125"/>
                    <a:pt x="4679" y="125"/>
                    <a:pt x="4677" y="126"/>
                  </a:cubicBezTo>
                  <a:cubicBezTo>
                    <a:pt x="4672" y="128"/>
                    <a:pt x="4667" y="132"/>
                    <a:pt x="4666" y="136"/>
                  </a:cubicBezTo>
                  <a:cubicBezTo>
                    <a:pt x="4665" y="138"/>
                    <a:pt x="4666" y="140"/>
                    <a:pt x="4668" y="140"/>
                  </a:cubicBezTo>
                  <a:cubicBezTo>
                    <a:pt x="4669" y="140"/>
                    <a:pt x="4671" y="139"/>
                    <a:pt x="4672" y="139"/>
                  </a:cubicBezTo>
                  <a:cubicBezTo>
                    <a:pt x="4677" y="137"/>
                    <a:pt x="4683" y="133"/>
                    <a:pt x="4684" y="129"/>
                  </a:cubicBezTo>
                  <a:cubicBezTo>
                    <a:pt x="4685" y="127"/>
                    <a:pt x="4684" y="125"/>
                    <a:pt x="4681" y="125"/>
                  </a:cubicBezTo>
                  <a:moveTo>
                    <a:pt x="4747" y="101"/>
                  </a:moveTo>
                  <a:cubicBezTo>
                    <a:pt x="4746" y="101"/>
                    <a:pt x="4744" y="101"/>
                    <a:pt x="4743" y="101"/>
                  </a:cubicBezTo>
                  <a:cubicBezTo>
                    <a:pt x="4738" y="103"/>
                    <a:pt x="4733" y="108"/>
                    <a:pt x="4732" y="112"/>
                  </a:cubicBezTo>
                  <a:cubicBezTo>
                    <a:pt x="4731" y="114"/>
                    <a:pt x="4732" y="115"/>
                    <a:pt x="4734" y="115"/>
                  </a:cubicBezTo>
                  <a:cubicBezTo>
                    <a:pt x="4735" y="115"/>
                    <a:pt x="4737" y="115"/>
                    <a:pt x="4738" y="115"/>
                  </a:cubicBezTo>
                  <a:cubicBezTo>
                    <a:pt x="4743" y="113"/>
                    <a:pt x="4748" y="109"/>
                    <a:pt x="4750" y="105"/>
                  </a:cubicBezTo>
                  <a:cubicBezTo>
                    <a:pt x="4751" y="102"/>
                    <a:pt x="4749" y="101"/>
                    <a:pt x="4747" y="101"/>
                  </a:cubicBezTo>
                  <a:moveTo>
                    <a:pt x="4812" y="77"/>
                  </a:moveTo>
                  <a:cubicBezTo>
                    <a:pt x="4811" y="77"/>
                    <a:pt x="4809" y="77"/>
                    <a:pt x="4808" y="77"/>
                  </a:cubicBezTo>
                  <a:cubicBezTo>
                    <a:pt x="4803" y="79"/>
                    <a:pt x="4798" y="84"/>
                    <a:pt x="4797" y="87"/>
                  </a:cubicBezTo>
                  <a:cubicBezTo>
                    <a:pt x="4796" y="90"/>
                    <a:pt x="4797" y="92"/>
                    <a:pt x="4800" y="92"/>
                  </a:cubicBezTo>
                  <a:cubicBezTo>
                    <a:pt x="4801" y="92"/>
                    <a:pt x="4802" y="91"/>
                    <a:pt x="4804" y="91"/>
                  </a:cubicBezTo>
                  <a:cubicBezTo>
                    <a:pt x="4808" y="89"/>
                    <a:pt x="4814" y="85"/>
                    <a:pt x="4815" y="81"/>
                  </a:cubicBezTo>
                  <a:cubicBezTo>
                    <a:pt x="4816" y="78"/>
                    <a:pt x="4814" y="77"/>
                    <a:pt x="4812" y="77"/>
                  </a:cubicBezTo>
                  <a:moveTo>
                    <a:pt x="4876" y="54"/>
                  </a:moveTo>
                  <a:cubicBezTo>
                    <a:pt x="4875" y="54"/>
                    <a:pt x="4874" y="54"/>
                    <a:pt x="4873" y="54"/>
                  </a:cubicBezTo>
                  <a:cubicBezTo>
                    <a:pt x="4868" y="56"/>
                    <a:pt x="4863" y="61"/>
                    <a:pt x="4862" y="65"/>
                  </a:cubicBezTo>
                  <a:cubicBezTo>
                    <a:pt x="4861" y="68"/>
                    <a:pt x="4862" y="69"/>
                    <a:pt x="4865" y="69"/>
                  </a:cubicBezTo>
                  <a:cubicBezTo>
                    <a:pt x="4866" y="69"/>
                    <a:pt x="4867" y="69"/>
                    <a:pt x="4868" y="69"/>
                  </a:cubicBezTo>
                  <a:cubicBezTo>
                    <a:pt x="4873" y="67"/>
                    <a:pt x="4878" y="63"/>
                    <a:pt x="4879" y="59"/>
                  </a:cubicBezTo>
                  <a:cubicBezTo>
                    <a:pt x="4880" y="56"/>
                    <a:pt x="4879" y="54"/>
                    <a:pt x="4876" y="54"/>
                  </a:cubicBezTo>
                  <a:moveTo>
                    <a:pt x="4939" y="34"/>
                  </a:moveTo>
                  <a:cubicBezTo>
                    <a:pt x="4938" y="34"/>
                    <a:pt x="4937" y="34"/>
                    <a:pt x="4936" y="34"/>
                  </a:cubicBezTo>
                  <a:cubicBezTo>
                    <a:pt x="4931" y="36"/>
                    <a:pt x="4927" y="40"/>
                    <a:pt x="4926" y="44"/>
                  </a:cubicBezTo>
                  <a:cubicBezTo>
                    <a:pt x="4925" y="47"/>
                    <a:pt x="4927" y="49"/>
                    <a:pt x="4930" y="49"/>
                  </a:cubicBezTo>
                  <a:cubicBezTo>
                    <a:pt x="4931" y="49"/>
                    <a:pt x="4931" y="49"/>
                    <a:pt x="4933" y="49"/>
                  </a:cubicBezTo>
                  <a:cubicBezTo>
                    <a:pt x="4937" y="48"/>
                    <a:pt x="4942" y="43"/>
                    <a:pt x="4943" y="39"/>
                  </a:cubicBezTo>
                  <a:cubicBezTo>
                    <a:pt x="4944" y="36"/>
                    <a:pt x="4942" y="34"/>
                    <a:pt x="4939" y="34"/>
                  </a:cubicBezTo>
                  <a:moveTo>
                    <a:pt x="5000" y="18"/>
                  </a:moveTo>
                  <a:cubicBezTo>
                    <a:pt x="5000" y="18"/>
                    <a:pt x="4999" y="18"/>
                    <a:pt x="4999" y="18"/>
                  </a:cubicBezTo>
                  <a:cubicBezTo>
                    <a:pt x="4994" y="19"/>
                    <a:pt x="4989" y="23"/>
                    <a:pt x="4989" y="28"/>
                  </a:cubicBezTo>
                  <a:cubicBezTo>
                    <a:pt x="4988" y="31"/>
                    <a:pt x="4990" y="33"/>
                    <a:pt x="4993" y="33"/>
                  </a:cubicBezTo>
                  <a:cubicBezTo>
                    <a:pt x="4994" y="33"/>
                    <a:pt x="4995" y="33"/>
                    <a:pt x="4995" y="33"/>
                  </a:cubicBezTo>
                  <a:cubicBezTo>
                    <a:pt x="5000" y="32"/>
                    <a:pt x="5005" y="28"/>
                    <a:pt x="5006" y="24"/>
                  </a:cubicBezTo>
                  <a:cubicBezTo>
                    <a:pt x="5006" y="20"/>
                    <a:pt x="5004" y="18"/>
                    <a:pt x="5000" y="18"/>
                  </a:cubicBezTo>
                  <a:moveTo>
                    <a:pt x="5230" y="11"/>
                  </a:moveTo>
                  <a:cubicBezTo>
                    <a:pt x="5226" y="11"/>
                    <a:pt x="5224" y="14"/>
                    <a:pt x="5223" y="18"/>
                  </a:cubicBezTo>
                  <a:cubicBezTo>
                    <a:pt x="5223" y="22"/>
                    <a:pt x="5226" y="26"/>
                    <a:pt x="5230" y="27"/>
                  </a:cubicBezTo>
                  <a:cubicBezTo>
                    <a:pt x="5231" y="27"/>
                    <a:pt x="5232" y="27"/>
                    <a:pt x="5232" y="27"/>
                  </a:cubicBezTo>
                  <a:cubicBezTo>
                    <a:pt x="5235" y="27"/>
                    <a:pt x="5238" y="25"/>
                    <a:pt x="5238" y="21"/>
                  </a:cubicBezTo>
                  <a:cubicBezTo>
                    <a:pt x="5239" y="17"/>
                    <a:pt x="5235" y="12"/>
                    <a:pt x="5231" y="11"/>
                  </a:cubicBezTo>
                  <a:cubicBezTo>
                    <a:pt x="5231" y="11"/>
                    <a:pt x="5230" y="11"/>
                    <a:pt x="5230" y="11"/>
                  </a:cubicBezTo>
                  <a:moveTo>
                    <a:pt x="5061" y="6"/>
                  </a:moveTo>
                  <a:cubicBezTo>
                    <a:pt x="5060" y="6"/>
                    <a:pt x="5060" y="6"/>
                    <a:pt x="5059" y="6"/>
                  </a:cubicBezTo>
                  <a:cubicBezTo>
                    <a:pt x="5055" y="7"/>
                    <a:pt x="5051" y="11"/>
                    <a:pt x="5050" y="15"/>
                  </a:cubicBezTo>
                  <a:cubicBezTo>
                    <a:pt x="5049" y="19"/>
                    <a:pt x="5052" y="22"/>
                    <a:pt x="5056" y="22"/>
                  </a:cubicBezTo>
                  <a:cubicBezTo>
                    <a:pt x="5056" y="22"/>
                    <a:pt x="5056" y="22"/>
                    <a:pt x="5057" y="22"/>
                  </a:cubicBezTo>
                  <a:cubicBezTo>
                    <a:pt x="5061" y="21"/>
                    <a:pt x="5066" y="17"/>
                    <a:pt x="5067" y="13"/>
                  </a:cubicBezTo>
                  <a:cubicBezTo>
                    <a:pt x="5067" y="9"/>
                    <a:pt x="5065" y="6"/>
                    <a:pt x="5061" y="6"/>
                  </a:cubicBezTo>
                  <a:moveTo>
                    <a:pt x="5175" y="2"/>
                  </a:moveTo>
                  <a:cubicBezTo>
                    <a:pt x="5171" y="2"/>
                    <a:pt x="5168" y="5"/>
                    <a:pt x="5168" y="9"/>
                  </a:cubicBezTo>
                  <a:cubicBezTo>
                    <a:pt x="5167" y="14"/>
                    <a:pt x="5170" y="17"/>
                    <a:pt x="5175" y="18"/>
                  </a:cubicBezTo>
                  <a:cubicBezTo>
                    <a:pt x="5175" y="18"/>
                    <a:pt x="5175" y="18"/>
                    <a:pt x="5175" y="18"/>
                  </a:cubicBezTo>
                  <a:cubicBezTo>
                    <a:pt x="5179" y="18"/>
                    <a:pt x="5183" y="15"/>
                    <a:pt x="5183" y="11"/>
                  </a:cubicBezTo>
                  <a:cubicBezTo>
                    <a:pt x="5184" y="6"/>
                    <a:pt x="5180" y="2"/>
                    <a:pt x="5176" y="2"/>
                  </a:cubicBezTo>
                  <a:cubicBezTo>
                    <a:pt x="5176" y="2"/>
                    <a:pt x="5176" y="2"/>
                    <a:pt x="5175" y="2"/>
                  </a:cubicBezTo>
                  <a:moveTo>
                    <a:pt x="5119" y="0"/>
                  </a:moveTo>
                  <a:cubicBezTo>
                    <a:pt x="5119" y="0"/>
                    <a:pt x="5119" y="0"/>
                    <a:pt x="5119" y="0"/>
                  </a:cubicBezTo>
                  <a:cubicBezTo>
                    <a:pt x="5114" y="1"/>
                    <a:pt x="5110" y="5"/>
                    <a:pt x="5110" y="9"/>
                  </a:cubicBezTo>
                  <a:cubicBezTo>
                    <a:pt x="5109" y="13"/>
                    <a:pt x="5112" y="16"/>
                    <a:pt x="5116" y="16"/>
                  </a:cubicBezTo>
                  <a:cubicBezTo>
                    <a:pt x="5116" y="16"/>
                    <a:pt x="5117" y="16"/>
                    <a:pt x="5117" y="16"/>
                  </a:cubicBezTo>
                  <a:cubicBezTo>
                    <a:pt x="5121" y="16"/>
                    <a:pt x="5125" y="13"/>
                    <a:pt x="5126" y="8"/>
                  </a:cubicBezTo>
                  <a:cubicBezTo>
                    <a:pt x="5126" y="4"/>
                    <a:pt x="5123" y="0"/>
                    <a:pt x="51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4">
              <a:extLst>
                <a:ext uri="{FF2B5EF4-FFF2-40B4-BE49-F238E27FC236}">
                  <a16:creationId xmlns:a16="http://schemas.microsoft.com/office/drawing/2014/main" id="{F1A90866-9EDE-4056-B6A0-72D5D9D39D88}"/>
                </a:ext>
              </a:extLst>
            </p:cNvPr>
            <p:cNvSpPr>
              <a:spLocks/>
            </p:cNvSpPr>
            <p:nvPr/>
          </p:nvSpPr>
          <p:spPr bwMode="auto">
            <a:xfrm>
              <a:off x="13257213" y="10431463"/>
              <a:ext cx="38100" cy="42863"/>
            </a:xfrm>
            <a:custGeom>
              <a:avLst/>
              <a:gdLst>
                <a:gd name="T0" fmla="*/ 5 w 14"/>
                <a:gd name="T1" fmla="*/ 0 h 16"/>
                <a:gd name="T2" fmla="*/ 2 w 14"/>
                <a:gd name="T3" fmla="*/ 0 h 16"/>
                <a:gd name="T4" fmla="*/ 1 w 14"/>
                <a:gd name="T5" fmla="*/ 1 h 16"/>
                <a:gd name="T6" fmla="*/ 0 w 14"/>
                <a:gd name="T7" fmla="*/ 2 h 16"/>
                <a:gd name="T8" fmla="*/ 0 w 14"/>
                <a:gd name="T9" fmla="*/ 4 h 16"/>
                <a:gd name="T10" fmla="*/ 0 w 14"/>
                <a:gd name="T11" fmla="*/ 5 h 16"/>
                <a:gd name="T12" fmla="*/ 0 w 14"/>
                <a:gd name="T13" fmla="*/ 8 h 16"/>
                <a:gd name="T14" fmla="*/ 2 w 14"/>
                <a:gd name="T15" fmla="*/ 11 h 16"/>
                <a:gd name="T16" fmla="*/ 4 w 14"/>
                <a:gd name="T17" fmla="*/ 14 h 16"/>
                <a:gd name="T18" fmla="*/ 7 w 14"/>
                <a:gd name="T19" fmla="*/ 15 h 16"/>
                <a:gd name="T20" fmla="*/ 10 w 14"/>
                <a:gd name="T21" fmla="*/ 16 h 16"/>
                <a:gd name="T22" fmla="*/ 12 w 14"/>
                <a:gd name="T23" fmla="*/ 16 h 16"/>
                <a:gd name="T24" fmla="*/ 13 w 14"/>
                <a:gd name="T25" fmla="*/ 14 h 16"/>
                <a:gd name="T26" fmla="*/ 14 w 14"/>
                <a:gd name="T27" fmla="*/ 12 h 16"/>
                <a:gd name="T28" fmla="*/ 14 w 14"/>
                <a:gd name="T29" fmla="*/ 10 h 16"/>
                <a:gd name="T30" fmla="*/ 14 w 14"/>
                <a:gd name="T31" fmla="*/ 8 h 16"/>
                <a:gd name="T32" fmla="*/ 13 w 14"/>
                <a:gd name="T33" fmla="*/ 7 h 16"/>
                <a:gd name="T34" fmla="*/ 12 w 14"/>
                <a:gd name="T35" fmla="*/ 5 h 16"/>
                <a:gd name="T36" fmla="*/ 11 w 14"/>
                <a:gd name="T37" fmla="*/ 4 h 16"/>
                <a:gd name="T38" fmla="*/ 10 w 14"/>
                <a:gd name="T39" fmla="*/ 2 h 16"/>
                <a:gd name="T40" fmla="*/ 9 w 14"/>
                <a:gd name="T41" fmla="*/ 1 h 16"/>
                <a:gd name="T42" fmla="*/ 5 w 14"/>
                <a:gd name="T4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6">
                  <a:moveTo>
                    <a:pt x="5" y="0"/>
                  </a:moveTo>
                  <a:cubicBezTo>
                    <a:pt x="4" y="0"/>
                    <a:pt x="3" y="0"/>
                    <a:pt x="2" y="0"/>
                  </a:cubicBezTo>
                  <a:cubicBezTo>
                    <a:pt x="1" y="1"/>
                    <a:pt x="1" y="1"/>
                    <a:pt x="1" y="1"/>
                  </a:cubicBezTo>
                  <a:cubicBezTo>
                    <a:pt x="0" y="2"/>
                    <a:pt x="0" y="2"/>
                    <a:pt x="0" y="2"/>
                  </a:cubicBezTo>
                  <a:cubicBezTo>
                    <a:pt x="0" y="3"/>
                    <a:pt x="0" y="3"/>
                    <a:pt x="0" y="4"/>
                  </a:cubicBezTo>
                  <a:cubicBezTo>
                    <a:pt x="0" y="4"/>
                    <a:pt x="0" y="5"/>
                    <a:pt x="0" y="5"/>
                  </a:cubicBezTo>
                  <a:cubicBezTo>
                    <a:pt x="0" y="6"/>
                    <a:pt x="0" y="7"/>
                    <a:pt x="0" y="8"/>
                  </a:cubicBezTo>
                  <a:cubicBezTo>
                    <a:pt x="1" y="9"/>
                    <a:pt x="1" y="10"/>
                    <a:pt x="2" y="11"/>
                  </a:cubicBezTo>
                  <a:cubicBezTo>
                    <a:pt x="2" y="12"/>
                    <a:pt x="3" y="13"/>
                    <a:pt x="4" y="14"/>
                  </a:cubicBezTo>
                  <a:cubicBezTo>
                    <a:pt x="5" y="14"/>
                    <a:pt x="6" y="15"/>
                    <a:pt x="7" y="15"/>
                  </a:cubicBezTo>
                  <a:cubicBezTo>
                    <a:pt x="8" y="16"/>
                    <a:pt x="9" y="16"/>
                    <a:pt x="10" y="16"/>
                  </a:cubicBezTo>
                  <a:cubicBezTo>
                    <a:pt x="10" y="16"/>
                    <a:pt x="11" y="16"/>
                    <a:pt x="12" y="16"/>
                  </a:cubicBezTo>
                  <a:cubicBezTo>
                    <a:pt x="12" y="15"/>
                    <a:pt x="13" y="15"/>
                    <a:pt x="13" y="14"/>
                  </a:cubicBezTo>
                  <a:cubicBezTo>
                    <a:pt x="14" y="13"/>
                    <a:pt x="14" y="13"/>
                    <a:pt x="14" y="12"/>
                  </a:cubicBezTo>
                  <a:cubicBezTo>
                    <a:pt x="14" y="11"/>
                    <a:pt x="14" y="11"/>
                    <a:pt x="14" y="10"/>
                  </a:cubicBezTo>
                  <a:cubicBezTo>
                    <a:pt x="14" y="9"/>
                    <a:pt x="14" y="9"/>
                    <a:pt x="14" y="8"/>
                  </a:cubicBezTo>
                  <a:cubicBezTo>
                    <a:pt x="13" y="8"/>
                    <a:pt x="13" y="7"/>
                    <a:pt x="13" y="7"/>
                  </a:cubicBezTo>
                  <a:cubicBezTo>
                    <a:pt x="13" y="6"/>
                    <a:pt x="12" y="6"/>
                    <a:pt x="12" y="5"/>
                  </a:cubicBezTo>
                  <a:cubicBezTo>
                    <a:pt x="12" y="5"/>
                    <a:pt x="11" y="4"/>
                    <a:pt x="11" y="4"/>
                  </a:cubicBezTo>
                  <a:cubicBezTo>
                    <a:pt x="11" y="3"/>
                    <a:pt x="10" y="3"/>
                    <a:pt x="10" y="2"/>
                  </a:cubicBezTo>
                  <a:cubicBezTo>
                    <a:pt x="9" y="2"/>
                    <a:pt x="9" y="1"/>
                    <a:pt x="9" y="1"/>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5">
              <a:extLst>
                <a:ext uri="{FF2B5EF4-FFF2-40B4-BE49-F238E27FC236}">
                  <a16:creationId xmlns:a16="http://schemas.microsoft.com/office/drawing/2014/main" id="{6F32109F-84DD-4D72-854A-902A8A1508DF}"/>
                </a:ext>
              </a:extLst>
            </p:cNvPr>
            <p:cNvSpPr>
              <a:spLocks/>
            </p:cNvSpPr>
            <p:nvPr/>
          </p:nvSpPr>
          <p:spPr bwMode="auto">
            <a:xfrm>
              <a:off x="-1062038" y="11150600"/>
              <a:ext cx="39688" cy="100013"/>
            </a:xfrm>
            <a:custGeom>
              <a:avLst/>
              <a:gdLst>
                <a:gd name="T0" fmla="*/ 6 w 15"/>
                <a:gd name="T1" fmla="*/ 0 h 37"/>
                <a:gd name="T2" fmla="*/ 0 w 15"/>
                <a:gd name="T3" fmla="*/ 9 h 37"/>
                <a:gd name="T4" fmla="*/ 0 w 15"/>
                <a:gd name="T5" fmla="*/ 12 h 37"/>
                <a:gd name="T6" fmla="*/ 0 w 15"/>
                <a:gd name="T7" fmla="*/ 15 h 37"/>
                <a:gd name="T8" fmla="*/ 0 w 15"/>
                <a:gd name="T9" fmla="*/ 19 h 37"/>
                <a:gd name="T10" fmla="*/ 0 w 15"/>
                <a:gd name="T11" fmla="*/ 23 h 37"/>
                <a:gd name="T12" fmla="*/ 1 w 15"/>
                <a:gd name="T13" fmla="*/ 26 h 37"/>
                <a:gd name="T14" fmla="*/ 2 w 15"/>
                <a:gd name="T15" fmla="*/ 29 h 37"/>
                <a:gd name="T16" fmla="*/ 3 w 15"/>
                <a:gd name="T17" fmla="*/ 32 h 37"/>
                <a:gd name="T18" fmla="*/ 4 w 15"/>
                <a:gd name="T19" fmla="*/ 34 h 37"/>
                <a:gd name="T20" fmla="*/ 6 w 15"/>
                <a:gd name="T21" fmla="*/ 36 h 37"/>
                <a:gd name="T22" fmla="*/ 7 w 15"/>
                <a:gd name="T23" fmla="*/ 37 h 37"/>
                <a:gd name="T24" fmla="*/ 9 w 15"/>
                <a:gd name="T25" fmla="*/ 37 h 37"/>
                <a:gd name="T26" fmla="*/ 9 w 15"/>
                <a:gd name="T27" fmla="*/ 37 h 37"/>
                <a:gd name="T28" fmla="*/ 10 w 15"/>
                <a:gd name="T29" fmla="*/ 37 h 37"/>
                <a:gd name="T30" fmla="*/ 11 w 15"/>
                <a:gd name="T31" fmla="*/ 36 h 37"/>
                <a:gd name="T32" fmla="*/ 13 w 15"/>
                <a:gd name="T33" fmla="*/ 34 h 37"/>
                <a:gd name="T34" fmla="*/ 14 w 15"/>
                <a:gd name="T35" fmla="*/ 31 h 37"/>
                <a:gd name="T36" fmla="*/ 14 w 15"/>
                <a:gd name="T37" fmla="*/ 29 h 37"/>
                <a:gd name="T38" fmla="*/ 15 w 15"/>
                <a:gd name="T39" fmla="*/ 25 h 37"/>
                <a:gd name="T40" fmla="*/ 15 w 15"/>
                <a:gd name="T41" fmla="*/ 22 h 37"/>
                <a:gd name="T42" fmla="*/ 15 w 15"/>
                <a:gd name="T43" fmla="*/ 18 h 37"/>
                <a:gd name="T44" fmla="*/ 14 w 15"/>
                <a:gd name="T45" fmla="*/ 14 h 37"/>
                <a:gd name="T46" fmla="*/ 14 w 15"/>
                <a:gd name="T47" fmla="*/ 11 h 37"/>
                <a:gd name="T48" fmla="*/ 13 w 15"/>
                <a:gd name="T49" fmla="*/ 8 h 37"/>
                <a:gd name="T50" fmla="*/ 12 w 15"/>
                <a:gd name="T51" fmla="*/ 5 h 37"/>
                <a:gd name="T52" fmla="*/ 10 w 15"/>
                <a:gd name="T53" fmla="*/ 3 h 37"/>
                <a:gd name="T54" fmla="*/ 6 w 15"/>
                <a:gd name="T5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 h="37">
                  <a:moveTo>
                    <a:pt x="6" y="0"/>
                  </a:moveTo>
                  <a:cubicBezTo>
                    <a:pt x="4" y="0"/>
                    <a:pt x="1" y="3"/>
                    <a:pt x="0" y="9"/>
                  </a:cubicBezTo>
                  <a:cubicBezTo>
                    <a:pt x="0" y="10"/>
                    <a:pt x="0" y="11"/>
                    <a:pt x="0" y="12"/>
                  </a:cubicBezTo>
                  <a:cubicBezTo>
                    <a:pt x="0" y="13"/>
                    <a:pt x="0" y="14"/>
                    <a:pt x="0" y="15"/>
                  </a:cubicBezTo>
                  <a:cubicBezTo>
                    <a:pt x="0" y="17"/>
                    <a:pt x="0" y="18"/>
                    <a:pt x="0" y="19"/>
                  </a:cubicBezTo>
                  <a:cubicBezTo>
                    <a:pt x="0" y="20"/>
                    <a:pt x="0" y="22"/>
                    <a:pt x="0" y="23"/>
                  </a:cubicBezTo>
                  <a:cubicBezTo>
                    <a:pt x="0" y="24"/>
                    <a:pt x="1" y="25"/>
                    <a:pt x="1" y="26"/>
                  </a:cubicBezTo>
                  <a:cubicBezTo>
                    <a:pt x="1" y="27"/>
                    <a:pt x="1" y="28"/>
                    <a:pt x="2" y="29"/>
                  </a:cubicBezTo>
                  <a:cubicBezTo>
                    <a:pt x="2" y="30"/>
                    <a:pt x="3" y="31"/>
                    <a:pt x="3" y="32"/>
                  </a:cubicBezTo>
                  <a:cubicBezTo>
                    <a:pt x="3" y="33"/>
                    <a:pt x="4" y="34"/>
                    <a:pt x="4" y="34"/>
                  </a:cubicBezTo>
                  <a:cubicBezTo>
                    <a:pt x="5" y="35"/>
                    <a:pt x="5" y="36"/>
                    <a:pt x="6" y="36"/>
                  </a:cubicBezTo>
                  <a:cubicBezTo>
                    <a:pt x="6" y="36"/>
                    <a:pt x="7" y="37"/>
                    <a:pt x="7" y="37"/>
                  </a:cubicBezTo>
                  <a:cubicBezTo>
                    <a:pt x="8" y="37"/>
                    <a:pt x="8" y="37"/>
                    <a:pt x="9" y="37"/>
                  </a:cubicBezTo>
                  <a:cubicBezTo>
                    <a:pt x="9" y="37"/>
                    <a:pt x="9" y="37"/>
                    <a:pt x="9" y="37"/>
                  </a:cubicBezTo>
                  <a:cubicBezTo>
                    <a:pt x="9" y="37"/>
                    <a:pt x="10" y="37"/>
                    <a:pt x="10" y="37"/>
                  </a:cubicBezTo>
                  <a:cubicBezTo>
                    <a:pt x="11" y="37"/>
                    <a:pt x="11" y="36"/>
                    <a:pt x="11" y="36"/>
                  </a:cubicBezTo>
                  <a:cubicBezTo>
                    <a:pt x="12" y="35"/>
                    <a:pt x="12" y="35"/>
                    <a:pt x="13" y="34"/>
                  </a:cubicBezTo>
                  <a:cubicBezTo>
                    <a:pt x="13" y="33"/>
                    <a:pt x="13" y="32"/>
                    <a:pt x="14" y="31"/>
                  </a:cubicBezTo>
                  <a:cubicBezTo>
                    <a:pt x="14" y="31"/>
                    <a:pt x="14" y="30"/>
                    <a:pt x="14" y="29"/>
                  </a:cubicBezTo>
                  <a:cubicBezTo>
                    <a:pt x="15" y="28"/>
                    <a:pt x="15" y="26"/>
                    <a:pt x="15" y="25"/>
                  </a:cubicBezTo>
                  <a:cubicBezTo>
                    <a:pt x="15" y="24"/>
                    <a:pt x="15" y="23"/>
                    <a:pt x="15" y="22"/>
                  </a:cubicBezTo>
                  <a:cubicBezTo>
                    <a:pt x="15" y="21"/>
                    <a:pt x="15" y="19"/>
                    <a:pt x="15" y="18"/>
                  </a:cubicBezTo>
                  <a:cubicBezTo>
                    <a:pt x="15" y="17"/>
                    <a:pt x="15" y="16"/>
                    <a:pt x="14" y="14"/>
                  </a:cubicBezTo>
                  <a:cubicBezTo>
                    <a:pt x="14" y="13"/>
                    <a:pt x="14" y="12"/>
                    <a:pt x="14" y="11"/>
                  </a:cubicBezTo>
                  <a:cubicBezTo>
                    <a:pt x="14" y="10"/>
                    <a:pt x="13" y="9"/>
                    <a:pt x="13" y="8"/>
                  </a:cubicBezTo>
                  <a:cubicBezTo>
                    <a:pt x="13" y="7"/>
                    <a:pt x="12" y="6"/>
                    <a:pt x="12" y="5"/>
                  </a:cubicBezTo>
                  <a:cubicBezTo>
                    <a:pt x="11" y="4"/>
                    <a:pt x="11" y="4"/>
                    <a:pt x="10" y="3"/>
                  </a:cubicBezTo>
                  <a:cubicBezTo>
                    <a:pt x="9"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6">
              <a:extLst>
                <a:ext uri="{FF2B5EF4-FFF2-40B4-BE49-F238E27FC236}">
                  <a16:creationId xmlns:a16="http://schemas.microsoft.com/office/drawing/2014/main" id="{BF5E4F88-B6FD-4489-B0FE-BFBF4EC8F4CB}"/>
                </a:ext>
              </a:extLst>
            </p:cNvPr>
            <p:cNvSpPr>
              <a:spLocks noEditPoints="1"/>
            </p:cNvSpPr>
            <p:nvPr/>
          </p:nvSpPr>
          <p:spPr bwMode="auto">
            <a:xfrm>
              <a:off x="-922338" y="10490200"/>
              <a:ext cx="14058901" cy="1565275"/>
            </a:xfrm>
            <a:custGeom>
              <a:avLst/>
              <a:gdLst>
                <a:gd name="T0" fmla="*/ 3114 w 5222"/>
                <a:gd name="T1" fmla="*/ 561 h 581"/>
                <a:gd name="T2" fmla="*/ 3181 w 5222"/>
                <a:gd name="T3" fmla="*/ 576 h 581"/>
                <a:gd name="T4" fmla="*/ 2985 w 5222"/>
                <a:gd name="T5" fmla="*/ 556 h 581"/>
                <a:gd name="T6" fmla="*/ 2921 w 5222"/>
                <a:gd name="T7" fmla="*/ 544 h 581"/>
                <a:gd name="T8" fmla="*/ 3319 w 5222"/>
                <a:gd name="T9" fmla="*/ 542 h 581"/>
                <a:gd name="T10" fmla="*/ 2871 w 5222"/>
                <a:gd name="T11" fmla="*/ 539 h 581"/>
                <a:gd name="T12" fmla="*/ 3411 w 5222"/>
                <a:gd name="T13" fmla="*/ 509 h 581"/>
                <a:gd name="T14" fmla="*/ 3487 w 5222"/>
                <a:gd name="T15" fmla="*/ 487 h 581"/>
                <a:gd name="T16" fmla="*/ 2747 w 5222"/>
                <a:gd name="T17" fmla="*/ 502 h 581"/>
                <a:gd name="T18" fmla="*/ 3578 w 5222"/>
                <a:gd name="T19" fmla="*/ 470 h 581"/>
                <a:gd name="T20" fmla="*/ 3652 w 5222"/>
                <a:gd name="T21" fmla="*/ 434 h 581"/>
                <a:gd name="T22" fmla="*/ 2628 w 5222"/>
                <a:gd name="T23" fmla="*/ 447 h 581"/>
                <a:gd name="T24" fmla="*/ 3726 w 5222"/>
                <a:gd name="T25" fmla="*/ 431 h 581"/>
                <a:gd name="T26" fmla="*/ 2565 w 5222"/>
                <a:gd name="T27" fmla="*/ 400 h 581"/>
                <a:gd name="T28" fmla="*/ 2503 w 5222"/>
                <a:gd name="T29" fmla="*/ 379 h 581"/>
                <a:gd name="T30" fmla="*/ 3882 w 5222"/>
                <a:gd name="T31" fmla="*/ 374 h 581"/>
                <a:gd name="T32" fmla="*/ 2452 w 5222"/>
                <a:gd name="T33" fmla="*/ 348 h 581"/>
                <a:gd name="T34" fmla="*/ 1269 w 5222"/>
                <a:gd name="T35" fmla="*/ 327 h 581"/>
                <a:gd name="T36" fmla="*/ 1121 w 5222"/>
                <a:gd name="T37" fmla="*/ 332 h 581"/>
                <a:gd name="T38" fmla="*/ 1329 w 5222"/>
                <a:gd name="T39" fmla="*/ 328 h 581"/>
                <a:gd name="T40" fmla="*/ 1391 w 5222"/>
                <a:gd name="T41" fmla="*/ 322 h 581"/>
                <a:gd name="T42" fmla="*/ 3955 w 5222"/>
                <a:gd name="T43" fmla="*/ 337 h 581"/>
                <a:gd name="T44" fmla="*/ 1430 w 5222"/>
                <a:gd name="T45" fmla="*/ 326 h 581"/>
                <a:gd name="T46" fmla="*/ 1064 w 5222"/>
                <a:gd name="T47" fmla="*/ 317 h 581"/>
                <a:gd name="T48" fmla="*/ 1561 w 5222"/>
                <a:gd name="T49" fmla="*/ 307 h 581"/>
                <a:gd name="T50" fmla="*/ 975 w 5222"/>
                <a:gd name="T51" fmla="*/ 315 h 581"/>
                <a:gd name="T52" fmla="*/ 2333 w 5222"/>
                <a:gd name="T53" fmla="*/ 303 h 581"/>
                <a:gd name="T54" fmla="*/ 1675 w 5222"/>
                <a:gd name="T55" fmla="*/ 296 h 581"/>
                <a:gd name="T56" fmla="*/ 4032 w 5222"/>
                <a:gd name="T57" fmla="*/ 309 h 581"/>
                <a:gd name="T58" fmla="*/ 911 w 5222"/>
                <a:gd name="T59" fmla="*/ 299 h 581"/>
                <a:gd name="T60" fmla="*/ 1731 w 5222"/>
                <a:gd name="T61" fmla="*/ 290 h 581"/>
                <a:gd name="T62" fmla="*/ 1786 w 5222"/>
                <a:gd name="T63" fmla="*/ 285 h 581"/>
                <a:gd name="T64" fmla="*/ 1840 w 5222"/>
                <a:gd name="T65" fmla="*/ 295 h 581"/>
                <a:gd name="T66" fmla="*/ 823 w 5222"/>
                <a:gd name="T67" fmla="*/ 276 h 581"/>
                <a:gd name="T68" fmla="*/ 2209 w 5222"/>
                <a:gd name="T69" fmla="*/ 274 h 581"/>
                <a:gd name="T70" fmla="*/ 1952 w 5222"/>
                <a:gd name="T71" fmla="*/ 280 h 581"/>
                <a:gd name="T72" fmla="*/ 2023 w 5222"/>
                <a:gd name="T73" fmla="*/ 286 h 581"/>
                <a:gd name="T74" fmla="*/ 4123 w 5222"/>
                <a:gd name="T75" fmla="*/ 269 h 581"/>
                <a:gd name="T76" fmla="*/ 2083 w 5222"/>
                <a:gd name="T77" fmla="*/ 268 h 581"/>
                <a:gd name="T78" fmla="*/ 724 w 5222"/>
                <a:gd name="T79" fmla="*/ 276 h 581"/>
                <a:gd name="T80" fmla="*/ 4198 w 5222"/>
                <a:gd name="T81" fmla="*/ 255 h 581"/>
                <a:gd name="T82" fmla="*/ 4262 w 5222"/>
                <a:gd name="T83" fmla="*/ 230 h 581"/>
                <a:gd name="T84" fmla="*/ 546 w 5222"/>
                <a:gd name="T85" fmla="*/ 249 h 581"/>
                <a:gd name="T86" fmla="*/ 12 w 5222"/>
                <a:gd name="T87" fmla="*/ 257 h 581"/>
                <a:gd name="T88" fmla="*/ 4323 w 5222"/>
                <a:gd name="T89" fmla="*/ 218 h 581"/>
                <a:gd name="T90" fmla="*/ 70 w 5222"/>
                <a:gd name="T91" fmla="*/ 204 h 581"/>
                <a:gd name="T92" fmla="*/ 4371 w 5222"/>
                <a:gd name="T93" fmla="*/ 216 h 581"/>
                <a:gd name="T94" fmla="*/ 380 w 5222"/>
                <a:gd name="T95" fmla="*/ 202 h 581"/>
                <a:gd name="T96" fmla="*/ 296 w 5222"/>
                <a:gd name="T97" fmla="*/ 195 h 581"/>
                <a:gd name="T98" fmla="*/ 215 w 5222"/>
                <a:gd name="T99" fmla="*/ 225 h 581"/>
                <a:gd name="T100" fmla="*/ 4450 w 5222"/>
                <a:gd name="T101" fmla="*/ 189 h 581"/>
                <a:gd name="T102" fmla="*/ 4580 w 5222"/>
                <a:gd name="T103" fmla="*/ 141 h 581"/>
                <a:gd name="T104" fmla="*/ 4628 w 5222"/>
                <a:gd name="T105" fmla="*/ 127 h 581"/>
                <a:gd name="T106" fmla="*/ 4700 w 5222"/>
                <a:gd name="T107" fmla="*/ 104 h 581"/>
                <a:gd name="T108" fmla="*/ 4780 w 5222"/>
                <a:gd name="T109" fmla="*/ 70 h 581"/>
                <a:gd name="T110" fmla="*/ 4907 w 5222"/>
                <a:gd name="T111" fmla="*/ 31 h 581"/>
                <a:gd name="T112" fmla="*/ 4963 w 5222"/>
                <a:gd name="T113" fmla="*/ 26 h 581"/>
                <a:gd name="T114" fmla="*/ 5215 w 5222"/>
                <a:gd name="T115" fmla="*/ 9 h 581"/>
                <a:gd name="T116" fmla="*/ 5156 w 5222"/>
                <a:gd name="T117" fmla="*/ 1 h 581"/>
                <a:gd name="T118" fmla="*/ 5086 w 5222"/>
                <a:gd name="T119" fmla="*/ 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22" h="581">
                  <a:moveTo>
                    <a:pt x="3048" y="561"/>
                  </a:moveTo>
                  <a:cubicBezTo>
                    <a:pt x="3043" y="561"/>
                    <a:pt x="3039" y="565"/>
                    <a:pt x="3039" y="571"/>
                  </a:cubicBezTo>
                  <a:cubicBezTo>
                    <a:pt x="3039" y="576"/>
                    <a:pt x="3043" y="581"/>
                    <a:pt x="3048" y="581"/>
                  </a:cubicBezTo>
                  <a:cubicBezTo>
                    <a:pt x="3048" y="581"/>
                    <a:pt x="3048" y="581"/>
                    <a:pt x="3048" y="581"/>
                  </a:cubicBezTo>
                  <a:cubicBezTo>
                    <a:pt x="3053" y="581"/>
                    <a:pt x="3057" y="577"/>
                    <a:pt x="3057" y="572"/>
                  </a:cubicBezTo>
                  <a:cubicBezTo>
                    <a:pt x="3057" y="566"/>
                    <a:pt x="3054" y="562"/>
                    <a:pt x="3049" y="561"/>
                  </a:cubicBezTo>
                  <a:cubicBezTo>
                    <a:pt x="3048" y="561"/>
                    <a:pt x="3048" y="561"/>
                    <a:pt x="3048" y="561"/>
                  </a:cubicBezTo>
                  <a:moveTo>
                    <a:pt x="3114" y="561"/>
                  </a:moveTo>
                  <a:cubicBezTo>
                    <a:pt x="3114" y="561"/>
                    <a:pt x="3114" y="561"/>
                    <a:pt x="3114" y="561"/>
                  </a:cubicBezTo>
                  <a:cubicBezTo>
                    <a:pt x="3109" y="562"/>
                    <a:pt x="3104" y="566"/>
                    <a:pt x="3104" y="572"/>
                  </a:cubicBezTo>
                  <a:cubicBezTo>
                    <a:pt x="3104" y="577"/>
                    <a:pt x="3108" y="581"/>
                    <a:pt x="3113" y="581"/>
                  </a:cubicBezTo>
                  <a:cubicBezTo>
                    <a:pt x="3113" y="581"/>
                    <a:pt x="3113" y="581"/>
                    <a:pt x="3113" y="581"/>
                  </a:cubicBezTo>
                  <a:cubicBezTo>
                    <a:pt x="3119" y="581"/>
                    <a:pt x="3123" y="576"/>
                    <a:pt x="3123" y="571"/>
                  </a:cubicBezTo>
                  <a:cubicBezTo>
                    <a:pt x="3124" y="565"/>
                    <a:pt x="3120" y="561"/>
                    <a:pt x="3114" y="561"/>
                  </a:cubicBezTo>
                  <a:moveTo>
                    <a:pt x="3185" y="556"/>
                  </a:moveTo>
                  <a:cubicBezTo>
                    <a:pt x="3184" y="556"/>
                    <a:pt x="3184" y="556"/>
                    <a:pt x="3183" y="556"/>
                  </a:cubicBezTo>
                  <a:cubicBezTo>
                    <a:pt x="3178" y="556"/>
                    <a:pt x="3173" y="561"/>
                    <a:pt x="3173" y="567"/>
                  </a:cubicBezTo>
                  <a:cubicBezTo>
                    <a:pt x="3173" y="572"/>
                    <a:pt x="3176" y="576"/>
                    <a:pt x="3181" y="576"/>
                  </a:cubicBezTo>
                  <a:cubicBezTo>
                    <a:pt x="3182" y="576"/>
                    <a:pt x="3182" y="576"/>
                    <a:pt x="3182" y="576"/>
                  </a:cubicBezTo>
                  <a:cubicBezTo>
                    <a:pt x="3188" y="575"/>
                    <a:pt x="3193" y="570"/>
                    <a:pt x="3193" y="564"/>
                  </a:cubicBezTo>
                  <a:cubicBezTo>
                    <a:pt x="3193" y="559"/>
                    <a:pt x="3189" y="556"/>
                    <a:pt x="3185" y="556"/>
                  </a:cubicBezTo>
                  <a:moveTo>
                    <a:pt x="2984" y="555"/>
                  </a:moveTo>
                  <a:cubicBezTo>
                    <a:pt x="2980" y="555"/>
                    <a:pt x="2976" y="559"/>
                    <a:pt x="2976" y="564"/>
                  </a:cubicBezTo>
                  <a:cubicBezTo>
                    <a:pt x="2976" y="569"/>
                    <a:pt x="2980" y="574"/>
                    <a:pt x="2984" y="575"/>
                  </a:cubicBezTo>
                  <a:cubicBezTo>
                    <a:pt x="2985" y="575"/>
                    <a:pt x="2985" y="575"/>
                    <a:pt x="2986" y="575"/>
                  </a:cubicBezTo>
                  <a:cubicBezTo>
                    <a:pt x="2990" y="575"/>
                    <a:pt x="2994" y="571"/>
                    <a:pt x="2994" y="567"/>
                  </a:cubicBezTo>
                  <a:cubicBezTo>
                    <a:pt x="2994" y="561"/>
                    <a:pt x="2990" y="556"/>
                    <a:pt x="2985" y="556"/>
                  </a:cubicBezTo>
                  <a:cubicBezTo>
                    <a:pt x="2985" y="556"/>
                    <a:pt x="2984" y="555"/>
                    <a:pt x="2984" y="555"/>
                  </a:cubicBezTo>
                  <a:moveTo>
                    <a:pt x="3258" y="545"/>
                  </a:moveTo>
                  <a:cubicBezTo>
                    <a:pt x="3257" y="545"/>
                    <a:pt x="3256" y="545"/>
                    <a:pt x="3256" y="545"/>
                  </a:cubicBezTo>
                  <a:cubicBezTo>
                    <a:pt x="3250" y="546"/>
                    <a:pt x="3245" y="551"/>
                    <a:pt x="3245" y="557"/>
                  </a:cubicBezTo>
                  <a:cubicBezTo>
                    <a:pt x="3244" y="562"/>
                    <a:pt x="3248" y="565"/>
                    <a:pt x="3253" y="565"/>
                  </a:cubicBezTo>
                  <a:cubicBezTo>
                    <a:pt x="3253" y="565"/>
                    <a:pt x="3254" y="565"/>
                    <a:pt x="3255" y="565"/>
                  </a:cubicBezTo>
                  <a:cubicBezTo>
                    <a:pt x="3260" y="564"/>
                    <a:pt x="3265" y="559"/>
                    <a:pt x="3266" y="553"/>
                  </a:cubicBezTo>
                  <a:cubicBezTo>
                    <a:pt x="3266" y="548"/>
                    <a:pt x="3262" y="545"/>
                    <a:pt x="3258" y="545"/>
                  </a:cubicBezTo>
                  <a:moveTo>
                    <a:pt x="2921" y="544"/>
                  </a:moveTo>
                  <a:cubicBezTo>
                    <a:pt x="2917" y="544"/>
                    <a:pt x="2914" y="547"/>
                    <a:pt x="2914" y="551"/>
                  </a:cubicBezTo>
                  <a:cubicBezTo>
                    <a:pt x="2914" y="557"/>
                    <a:pt x="2918" y="562"/>
                    <a:pt x="2923" y="563"/>
                  </a:cubicBezTo>
                  <a:cubicBezTo>
                    <a:pt x="2923" y="563"/>
                    <a:pt x="2924" y="563"/>
                    <a:pt x="2924" y="563"/>
                  </a:cubicBezTo>
                  <a:cubicBezTo>
                    <a:pt x="2928" y="563"/>
                    <a:pt x="2931" y="560"/>
                    <a:pt x="2932" y="556"/>
                  </a:cubicBezTo>
                  <a:cubicBezTo>
                    <a:pt x="2932" y="550"/>
                    <a:pt x="2928" y="545"/>
                    <a:pt x="2923" y="544"/>
                  </a:cubicBezTo>
                  <a:cubicBezTo>
                    <a:pt x="2922" y="544"/>
                    <a:pt x="2922" y="544"/>
                    <a:pt x="2921" y="544"/>
                  </a:cubicBezTo>
                  <a:moveTo>
                    <a:pt x="3333" y="529"/>
                  </a:moveTo>
                  <a:cubicBezTo>
                    <a:pt x="3333" y="529"/>
                    <a:pt x="3332" y="529"/>
                    <a:pt x="3331" y="529"/>
                  </a:cubicBezTo>
                  <a:cubicBezTo>
                    <a:pt x="3325" y="531"/>
                    <a:pt x="3320" y="536"/>
                    <a:pt x="3319" y="542"/>
                  </a:cubicBezTo>
                  <a:cubicBezTo>
                    <a:pt x="3319" y="547"/>
                    <a:pt x="3322" y="551"/>
                    <a:pt x="3327" y="551"/>
                  </a:cubicBezTo>
                  <a:cubicBezTo>
                    <a:pt x="3328" y="551"/>
                    <a:pt x="3329" y="551"/>
                    <a:pt x="3329" y="550"/>
                  </a:cubicBezTo>
                  <a:cubicBezTo>
                    <a:pt x="3335" y="549"/>
                    <a:pt x="3341" y="543"/>
                    <a:pt x="3341" y="537"/>
                  </a:cubicBezTo>
                  <a:cubicBezTo>
                    <a:pt x="3341" y="532"/>
                    <a:pt x="3338" y="529"/>
                    <a:pt x="3333" y="529"/>
                  </a:cubicBezTo>
                  <a:moveTo>
                    <a:pt x="2860" y="527"/>
                  </a:moveTo>
                  <a:cubicBezTo>
                    <a:pt x="2856" y="527"/>
                    <a:pt x="2854" y="530"/>
                    <a:pt x="2854" y="534"/>
                  </a:cubicBezTo>
                  <a:cubicBezTo>
                    <a:pt x="2854" y="539"/>
                    <a:pt x="2857" y="545"/>
                    <a:pt x="2862" y="546"/>
                  </a:cubicBezTo>
                  <a:cubicBezTo>
                    <a:pt x="2863" y="547"/>
                    <a:pt x="2864" y="547"/>
                    <a:pt x="2864" y="547"/>
                  </a:cubicBezTo>
                  <a:cubicBezTo>
                    <a:pt x="2868" y="547"/>
                    <a:pt x="2871" y="544"/>
                    <a:pt x="2871" y="539"/>
                  </a:cubicBezTo>
                  <a:cubicBezTo>
                    <a:pt x="2871" y="534"/>
                    <a:pt x="2867" y="529"/>
                    <a:pt x="2862" y="527"/>
                  </a:cubicBezTo>
                  <a:cubicBezTo>
                    <a:pt x="2861" y="527"/>
                    <a:pt x="2861" y="527"/>
                    <a:pt x="2860" y="527"/>
                  </a:cubicBezTo>
                  <a:moveTo>
                    <a:pt x="3411" y="509"/>
                  </a:moveTo>
                  <a:cubicBezTo>
                    <a:pt x="3410" y="509"/>
                    <a:pt x="3409" y="510"/>
                    <a:pt x="3408" y="510"/>
                  </a:cubicBezTo>
                  <a:cubicBezTo>
                    <a:pt x="3402" y="512"/>
                    <a:pt x="3397" y="518"/>
                    <a:pt x="3396" y="524"/>
                  </a:cubicBezTo>
                  <a:cubicBezTo>
                    <a:pt x="3396" y="529"/>
                    <a:pt x="3399" y="532"/>
                    <a:pt x="3404" y="532"/>
                  </a:cubicBezTo>
                  <a:cubicBezTo>
                    <a:pt x="3404" y="532"/>
                    <a:pt x="3405" y="532"/>
                    <a:pt x="3406" y="532"/>
                  </a:cubicBezTo>
                  <a:cubicBezTo>
                    <a:pt x="3412" y="530"/>
                    <a:pt x="3418" y="524"/>
                    <a:pt x="3418" y="518"/>
                  </a:cubicBezTo>
                  <a:cubicBezTo>
                    <a:pt x="3419" y="513"/>
                    <a:pt x="3416" y="509"/>
                    <a:pt x="3411" y="509"/>
                  </a:cubicBezTo>
                  <a:moveTo>
                    <a:pt x="2800" y="506"/>
                  </a:moveTo>
                  <a:cubicBezTo>
                    <a:pt x="2796" y="506"/>
                    <a:pt x="2794" y="509"/>
                    <a:pt x="2794" y="513"/>
                  </a:cubicBezTo>
                  <a:cubicBezTo>
                    <a:pt x="2794" y="518"/>
                    <a:pt x="2798" y="524"/>
                    <a:pt x="2802" y="526"/>
                  </a:cubicBezTo>
                  <a:cubicBezTo>
                    <a:pt x="2803" y="526"/>
                    <a:pt x="2804" y="526"/>
                    <a:pt x="2805" y="526"/>
                  </a:cubicBezTo>
                  <a:cubicBezTo>
                    <a:pt x="2808" y="526"/>
                    <a:pt x="2811" y="523"/>
                    <a:pt x="2811" y="519"/>
                  </a:cubicBezTo>
                  <a:cubicBezTo>
                    <a:pt x="2811" y="514"/>
                    <a:pt x="2807" y="508"/>
                    <a:pt x="2802" y="506"/>
                  </a:cubicBezTo>
                  <a:cubicBezTo>
                    <a:pt x="2802" y="506"/>
                    <a:pt x="2801" y="506"/>
                    <a:pt x="2800" y="506"/>
                  </a:cubicBezTo>
                  <a:moveTo>
                    <a:pt x="3491" y="487"/>
                  </a:moveTo>
                  <a:cubicBezTo>
                    <a:pt x="3490" y="487"/>
                    <a:pt x="3489" y="487"/>
                    <a:pt x="3487" y="487"/>
                  </a:cubicBezTo>
                  <a:cubicBezTo>
                    <a:pt x="3481" y="489"/>
                    <a:pt x="3476" y="496"/>
                    <a:pt x="3475" y="502"/>
                  </a:cubicBezTo>
                  <a:cubicBezTo>
                    <a:pt x="3474" y="507"/>
                    <a:pt x="3477" y="510"/>
                    <a:pt x="3482" y="510"/>
                  </a:cubicBezTo>
                  <a:cubicBezTo>
                    <a:pt x="3483" y="510"/>
                    <a:pt x="3484" y="510"/>
                    <a:pt x="3485" y="510"/>
                  </a:cubicBezTo>
                  <a:cubicBezTo>
                    <a:pt x="3491" y="508"/>
                    <a:pt x="3497" y="501"/>
                    <a:pt x="3498" y="495"/>
                  </a:cubicBezTo>
                  <a:cubicBezTo>
                    <a:pt x="3498" y="490"/>
                    <a:pt x="3495" y="487"/>
                    <a:pt x="3491" y="487"/>
                  </a:cubicBezTo>
                  <a:moveTo>
                    <a:pt x="2740" y="482"/>
                  </a:moveTo>
                  <a:cubicBezTo>
                    <a:pt x="2737" y="482"/>
                    <a:pt x="2735" y="484"/>
                    <a:pt x="2735" y="488"/>
                  </a:cubicBezTo>
                  <a:cubicBezTo>
                    <a:pt x="2735" y="494"/>
                    <a:pt x="2739" y="499"/>
                    <a:pt x="2744" y="501"/>
                  </a:cubicBezTo>
                  <a:cubicBezTo>
                    <a:pt x="2745" y="502"/>
                    <a:pt x="2746" y="502"/>
                    <a:pt x="2747" y="502"/>
                  </a:cubicBezTo>
                  <a:cubicBezTo>
                    <a:pt x="2750" y="502"/>
                    <a:pt x="2752" y="500"/>
                    <a:pt x="2752" y="496"/>
                  </a:cubicBezTo>
                  <a:cubicBezTo>
                    <a:pt x="2752" y="490"/>
                    <a:pt x="2748" y="485"/>
                    <a:pt x="2743" y="483"/>
                  </a:cubicBezTo>
                  <a:cubicBezTo>
                    <a:pt x="2742" y="482"/>
                    <a:pt x="2741" y="482"/>
                    <a:pt x="2740" y="482"/>
                  </a:cubicBezTo>
                  <a:moveTo>
                    <a:pt x="3571" y="461"/>
                  </a:moveTo>
                  <a:cubicBezTo>
                    <a:pt x="3570" y="461"/>
                    <a:pt x="3569" y="462"/>
                    <a:pt x="3568" y="462"/>
                  </a:cubicBezTo>
                  <a:cubicBezTo>
                    <a:pt x="3561" y="464"/>
                    <a:pt x="3556" y="471"/>
                    <a:pt x="3555" y="477"/>
                  </a:cubicBezTo>
                  <a:cubicBezTo>
                    <a:pt x="3554" y="483"/>
                    <a:pt x="3557" y="486"/>
                    <a:pt x="3561" y="486"/>
                  </a:cubicBezTo>
                  <a:cubicBezTo>
                    <a:pt x="3562" y="486"/>
                    <a:pt x="3563" y="486"/>
                    <a:pt x="3565" y="485"/>
                  </a:cubicBezTo>
                  <a:cubicBezTo>
                    <a:pt x="3571" y="483"/>
                    <a:pt x="3577" y="476"/>
                    <a:pt x="3578" y="470"/>
                  </a:cubicBezTo>
                  <a:cubicBezTo>
                    <a:pt x="3578" y="465"/>
                    <a:pt x="3576" y="461"/>
                    <a:pt x="3571" y="461"/>
                  </a:cubicBezTo>
                  <a:moveTo>
                    <a:pt x="2682" y="456"/>
                  </a:moveTo>
                  <a:cubicBezTo>
                    <a:pt x="2679" y="456"/>
                    <a:pt x="2677" y="458"/>
                    <a:pt x="2677" y="462"/>
                  </a:cubicBezTo>
                  <a:cubicBezTo>
                    <a:pt x="2677" y="467"/>
                    <a:pt x="2681" y="473"/>
                    <a:pt x="2686" y="475"/>
                  </a:cubicBezTo>
                  <a:cubicBezTo>
                    <a:pt x="2687" y="476"/>
                    <a:pt x="2688" y="476"/>
                    <a:pt x="2689" y="476"/>
                  </a:cubicBezTo>
                  <a:cubicBezTo>
                    <a:pt x="2692" y="476"/>
                    <a:pt x="2694" y="474"/>
                    <a:pt x="2693" y="470"/>
                  </a:cubicBezTo>
                  <a:cubicBezTo>
                    <a:pt x="2693" y="464"/>
                    <a:pt x="2689" y="459"/>
                    <a:pt x="2685" y="456"/>
                  </a:cubicBezTo>
                  <a:cubicBezTo>
                    <a:pt x="2684" y="456"/>
                    <a:pt x="2683" y="456"/>
                    <a:pt x="2682" y="456"/>
                  </a:cubicBezTo>
                  <a:moveTo>
                    <a:pt x="3652" y="434"/>
                  </a:moveTo>
                  <a:cubicBezTo>
                    <a:pt x="3651" y="434"/>
                    <a:pt x="3650" y="434"/>
                    <a:pt x="3649" y="435"/>
                  </a:cubicBezTo>
                  <a:cubicBezTo>
                    <a:pt x="3642" y="437"/>
                    <a:pt x="3637" y="444"/>
                    <a:pt x="3636" y="451"/>
                  </a:cubicBezTo>
                  <a:cubicBezTo>
                    <a:pt x="3635" y="456"/>
                    <a:pt x="3637" y="459"/>
                    <a:pt x="3642" y="459"/>
                  </a:cubicBezTo>
                  <a:cubicBezTo>
                    <a:pt x="3643" y="459"/>
                    <a:pt x="3644" y="459"/>
                    <a:pt x="3645" y="459"/>
                  </a:cubicBezTo>
                  <a:cubicBezTo>
                    <a:pt x="3651" y="457"/>
                    <a:pt x="3657" y="449"/>
                    <a:pt x="3658" y="443"/>
                  </a:cubicBezTo>
                  <a:cubicBezTo>
                    <a:pt x="3659" y="437"/>
                    <a:pt x="3657" y="434"/>
                    <a:pt x="3652" y="434"/>
                  </a:cubicBezTo>
                  <a:moveTo>
                    <a:pt x="2623" y="428"/>
                  </a:moveTo>
                  <a:cubicBezTo>
                    <a:pt x="2621" y="428"/>
                    <a:pt x="2619" y="430"/>
                    <a:pt x="2619" y="434"/>
                  </a:cubicBezTo>
                  <a:cubicBezTo>
                    <a:pt x="2619" y="439"/>
                    <a:pt x="2623" y="445"/>
                    <a:pt x="2628" y="447"/>
                  </a:cubicBezTo>
                  <a:cubicBezTo>
                    <a:pt x="2629" y="448"/>
                    <a:pt x="2630" y="448"/>
                    <a:pt x="2631" y="448"/>
                  </a:cubicBezTo>
                  <a:cubicBezTo>
                    <a:pt x="2634" y="448"/>
                    <a:pt x="2636" y="446"/>
                    <a:pt x="2635" y="442"/>
                  </a:cubicBezTo>
                  <a:cubicBezTo>
                    <a:pt x="2635" y="437"/>
                    <a:pt x="2631" y="431"/>
                    <a:pt x="2627" y="429"/>
                  </a:cubicBezTo>
                  <a:cubicBezTo>
                    <a:pt x="2625" y="428"/>
                    <a:pt x="2624" y="428"/>
                    <a:pt x="2623" y="428"/>
                  </a:cubicBezTo>
                  <a:moveTo>
                    <a:pt x="3733" y="406"/>
                  </a:moveTo>
                  <a:cubicBezTo>
                    <a:pt x="3732" y="406"/>
                    <a:pt x="3731" y="406"/>
                    <a:pt x="3730" y="406"/>
                  </a:cubicBezTo>
                  <a:cubicBezTo>
                    <a:pt x="3724" y="409"/>
                    <a:pt x="3718" y="416"/>
                    <a:pt x="3716" y="423"/>
                  </a:cubicBezTo>
                  <a:cubicBezTo>
                    <a:pt x="3715" y="428"/>
                    <a:pt x="3718" y="431"/>
                    <a:pt x="3722" y="431"/>
                  </a:cubicBezTo>
                  <a:cubicBezTo>
                    <a:pt x="3723" y="431"/>
                    <a:pt x="3724" y="431"/>
                    <a:pt x="3726" y="431"/>
                  </a:cubicBezTo>
                  <a:cubicBezTo>
                    <a:pt x="3732" y="429"/>
                    <a:pt x="3738" y="421"/>
                    <a:pt x="3739" y="415"/>
                  </a:cubicBezTo>
                  <a:cubicBezTo>
                    <a:pt x="3740" y="409"/>
                    <a:pt x="3738" y="406"/>
                    <a:pt x="3733" y="406"/>
                  </a:cubicBezTo>
                  <a:moveTo>
                    <a:pt x="2565" y="400"/>
                  </a:moveTo>
                  <a:cubicBezTo>
                    <a:pt x="2562" y="400"/>
                    <a:pt x="2561" y="403"/>
                    <a:pt x="2561" y="406"/>
                  </a:cubicBezTo>
                  <a:cubicBezTo>
                    <a:pt x="2561" y="411"/>
                    <a:pt x="2565" y="417"/>
                    <a:pt x="2570" y="419"/>
                  </a:cubicBezTo>
                  <a:cubicBezTo>
                    <a:pt x="2571" y="420"/>
                    <a:pt x="2572" y="420"/>
                    <a:pt x="2573" y="420"/>
                  </a:cubicBezTo>
                  <a:cubicBezTo>
                    <a:pt x="2576" y="420"/>
                    <a:pt x="2578" y="418"/>
                    <a:pt x="2577" y="414"/>
                  </a:cubicBezTo>
                  <a:cubicBezTo>
                    <a:pt x="2577" y="409"/>
                    <a:pt x="2573" y="403"/>
                    <a:pt x="2568" y="401"/>
                  </a:cubicBezTo>
                  <a:cubicBezTo>
                    <a:pt x="2567" y="401"/>
                    <a:pt x="2566" y="400"/>
                    <a:pt x="2565" y="400"/>
                  </a:cubicBezTo>
                  <a:moveTo>
                    <a:pt x="3814" y="377"/>
                  </a:moveTo>
                  <a:cubicBezTo>
                    <a:pt x="3813" y="377"/>
                    <a:pt x="3812" y="377"/>
                    <a:pt x="3811" y="377"/>
                  </a:cubicBezTo>
                  <a:cubicBezTo>
                    <a:pt x="3804" y="380"/>
                    <a:pt x="3798" y="387"/>
                    <a:pt x="3797" y="394"/>
                  </a:cubicBezTo>
                  <a:cubicBezTo>
                    <a:pt x="3796" y="399"/>
                    <a:pt x="3798" y="403"/>
                    <a:pt x="3802" y="403"/>
                  </a:cubicBezTo>
                  <a:cubicBezTo>
                    <a:pt x="3803" y="403"/>
                    <a:pt x="3805" y="402"/>
                    <a:pt x="3806" y="402"/>
                  </a:cubicBezTo>
                  <a:cubicBezTo>
                    <a:pt x="3812" y="400"/>
                    <a:pt x="3818" y="392"/>
                    <a:pt x="3820" y="386"/>
                  </a:cubicBezTo>
                  <a:cubicBezTo>
                    <a:pt x="3821" y="380"/>
                    <a:pt x="3818" y="377"/>
                    <a:pt x="3814" y="377"/>
                  </a:cubicBezTo>
                  <a:moveTo>
                    <a:pt x="2507" y="373"/>
                  </a:moveTo>
                  <a:cubicBezTo>
                    <a:pt x="2504" y="373"/>
                    <a:pt x="2502" y="375"/>
                    <a:pt x="2503" y="379"/>
                  </a:cubicBezTo>
                  <a:cubicBezTo>
                    <a:pt x="2503" y="384"/>
                    <a:pt x="2508" y="390"/>
                    <a:pt x="2512" y="392"/>
                  </a:cubicBezTo>
                  <a:cubicBezTo>
                    <a:pt x="2513" y="392"/>
                    <a:pt x="2514" y="392"/>
                    <a:pt x="2515" y="392"/>
                  </a:cubicBezTo>
                  <a:cubicBezTo>
                    <a:pt x="2518" y="392"/>
                    <a:pt x="2520" y="390"/>
                    <a:pt x="2519" y="387"/>
                  </a:cubicBezTo>
                  <a:cubicBezTo>
                    <a:pt x="2519" y="382"/>
                    <a:pt x="2515" y="376"/>
                    <a:pt x="2510" y="374"/>
                  </a:cubicBezTo>
                  <a:cubicBezTo>
                    <a:pt x="2509" y="373"/>
                    <a:pt x="2508" y="373"/>
                    <a:pt x="2507" y="373"/>
                  </a:cubicBezTo>
                  <a:moveTo>
                    <a:pt x="3894" y="348"/>
                  </a:moveTo>
                  <a:cubicBezTo>
                    <a:pt x="3893" y="348"/>
                    <a:pt x="3892" y="348"/>
                    <a:pt x="3891" y="349"/>
                  </a:cubicBezTo>
                  <a:cubicBezTo>
                    <a:pt x="3884" y="351"/>
                    <a:pt x="3878" y="358"/>
                    <a:pt x="3877" y="365"/>
                  </a:cubicBezTo>
                  <a:cubicBezTo>
                    <a:pt x="3876" y="370"/>
                    <a:pt x="3878" y="374"/>
                    <a:pt x="3882" y="374"/>
                  </a:cubicBezTo>
                  <a:cubicBezTo>
                    <a:pt x="3883" y="374"/>
                    <a:pt x="3884" y="373"/>
                    <a:pt x="3885" y="373"/>
                  </a:cubicBezTo>
                  <a:cubicBezTo>
                    <a:pt x="3891" y="371"/>
                    <a:pt x="3898" y="363"/>
                    <a:pt x="3899" y="357"/>
                  </a:cubicBezTo>
                  <a:cubicBezTo>
                    <a:pt x="3900" y="351"/>
                    <a:pt x="3898" y="348"/>
                    <a:pt x="3894" y="348"/>
                  </a:cubicBezTo>
                  <a:moveTo>
                    <a:pt x="2449" y="347"/>
                  </a:moveTo>
                  <a:cubicBezTo>
                    <a:pt x="2446" y="347"/>
                    <a:pt x="2444" y="349"/>
                    <a:pt x="2444" y="353"/>
                  </a:cubicBezTo>
                  <a:cubicBezTo>
                    <a:pt x="2445" y="358"/>
                    <a:pt x="2449" y="363"/>
                    <a:pt x="2454" y="365"/>
                  </a:cubicBezTo>
                  <a:cubicBezTo>
                    <a:pt x="2455" y="366"/>
                    <a:pt x="2456" y="366"/>
                    <a:pt x="2457" y="366"/>
                  </a:cubicBezTo>
                  <a:cubicBezTo>
                    <a:pt x="2460" y="366"/>
                    <a:pt x="2462" y="364"/>
                    <a:pt x="2461" y="360"/>
                  </a:cubicBezTo>
                  <a:cubicBezTo>
                    <a:pt x="2460" y="355"/>
                    <a:pt x="2456" y="350"/>
                    <a:pt x="2452" y="348"/>
                  </a:cubicBezTo>
                  <a:cubicBezTo>
                    <a:pt x="2451" y="347"/>
                    <a:pt x="2450" y="347"/>
                    <a:pt x="2449" y="347"/>
                  </a:cubicBezTo>
                  <a:moveTo>
                    <a:pt x="1207" y="328"/>
                  </a:moveTo>
                  <a:cubicBezTo>
                    <a:pt x="1207" y="328"/>
                    <a:pt x="1207" y="328"/>
                    <a:pt x="1207" y="328"/>
                  </a:cubicBezTo>
                  <a:cubicBezTo>
                    <a:pt x="1202" y="328"/>
                    <a:pt x="1193" y="330"/>
                    <a:pt x="1187" y="331"/>
                  </a:cubicBezTo>
                  <a:cubicBezTo>
                    <a:pt x="1181" y="333"/>
                    <a:pt x="1180" y="334"/>
                    <a:pt x="1185" y="334"/>
                  </a:cubicBezTo>
                  <a:cubicBezTo>
                    <a:pt x="1190" y="334"/>
                    <a:pt x="1199" y="333"/>
                    <a:pt x="1205" y="331"/>
                  </a:cubicBezTo>
                  <a:cubicBezTo>
                    <a:pt x="1211" y="330"/>
                    <a:pt x="1212" y="328"/>
                    <a:pt x="1207" y="328"/>
                  </a:cubicBezTo>
                  <a:moveTo>
                    <a:pt x="1270" y="327"/>
                  </a:moveTo>
                  <a:cubicBezTo>
                    <a:pt x="1270" y="327"/>
                    <a:pt x="1270" y="327"/>
                    <a:pt x="1269" y="327"/>
                  </a:cubicBezTo>
                  <a:cubicBezTo>
                    <a:pt x="1265" y="327"/>
                    <a:pt x="1256" y="329"/>
                    <a:pt x="1250" y="331"/>
                  </a:cubicBezTo>
                  <a:cubicBezTo>
                    <a:pt x="1244" y="332"/>
                    <a:pt x="1243" y="334"/>
                    <a:pt x="1247" y="334"/>
                  </a:cubicBezTo>
                  <a:cubicBezTo>
                    <a:pt x="1247" y="334"/>
                    <a:pt x="1247" y="334"/>
                    <a:pt x="1248" y="334"/>
                  </a:cubicBezTo>
                  <a:cubicBezTo>
                    <a:pt x="1253" y="334"/>
                    <a:pt x="1261" y="332"/>
                    <a:pt x="1267" y="330"/>
                  </a:cubicBezTo>
                  <a:cubicBezTo>
                    <a:pt x="1273" y="329"/>
                    <a:pt x="1274" y="327"/>
                    <a:pt x="1270" y="327"/>
                  </a:cubicBezTo>
                  <a:moveTo>
                    <a:pt x="1138" y="325"/>
                  </a:moveTo>
                  <a:cubicBezTo>
                    <a:pt x="1133" y="325"/>
                    <a:pt x="1125" y="326"/>
                    <a:pt x="1120" y="328"/>
                  </a:cubicBezTo>
                  <a:cubicBezTo>
                    <a:pt x="1114" y="330"/>
                    <a:pt x="1113" y="331"/>
                    <a:pt x="1119" y="332"/>
                  </a:cubicBezTo>
                  <a:cubicBezTo>
                    <a:pt x="1119" y="332"/>
                    <a:pt x="1120" y="332"/>
                    <a:pt x="1121" y="332"/>
                  </a:cubicBezTo>
                  <a:cubicBezTo>
                    <a:pt x="1127" y="332"/>
                    <a:pt x="1134" y="331"/>
                    <a:pt x="1140" y="329"/>
                  </a:cubicBezTo>
                  <a:cubicBezTo>
                    <a:pt x="1146" y="328"/>
                    <a:pt x="1146" y="326"/>
                    <a:pt x="1141" y="325"/>
                  </a:cubicBezTo>
                  <a:cubicBezTo>
                    <a:pt x="1140" y="325"/>
                    <a:pt x="1139" y="325"/>
                    <a:pt x="1138" y="325"/>
                  </a:cubicBezTo>
                  <a:moveTo>
                    <a:pt x="1331" y="325"/>
                  </a:moveTo>
                  <a:cubicBezTo>
                    <a:pt x="1331" y="325"/>
                    <a:pt x="1330" y="325"/>
                    <a:pt x="1330" y="325"/>
                  </a:cubicBezTo>
                  <a:cubicBezTo>
                    <a:pt x="1325" y="325"/>
                    <a:pt x="1317" y="327"/>
                    <a:pt x="1311" y="329"/>
                  </a:cubicBezTo>
                  <a:cubicBezTo>
                    <a:pt x="1306" y="331"/>
                    <a:pt x="1305" y="332"/>
                    <a:pt x="1309" y="332"/>
                  </a:cubicBezTo>
                  <a:cubicBezTo>
                    <a:pt x="1309" y="332"/>
                    <a:pt x="1309" y="332"/>
                    <a:pt x="1310" y="332"/>
                  </a:cubicBezTo>
                  <a:cubicBezTo>
                    <a:pt x="1314" y="332"/>
                    <a:pt x="1323" y="330"/>
                    <a:pt x="1329" y="328"/>
                  </a:cubicBezTo>
                  <a:cubicBezTo>
                    <a:pt x="1334" y="326"/>
                    <a:pt x="1335" y="325"/>
                    <a:pt x="1331" y="325"/>
                  </a:cubicBezTo>
                  <a:moveTo>
                    <a:pt x="2390" y="323"/>
                  </a:moveTo>
                  <a:cubicBezTo>
                    <a:pt x="2387" y="323"/>
                    <a:pt x="2385" y="326"/>
                    <a:pt x="2385" y="329"/>
                  </a:cubicBezTo>
                  <a:cubicBezTo>
                    <a:pt x="2386" y="334"/>
                    <a:pt x="2391" y="340"/>
                    <a:pt x="2395" y="341"/>
                  </a:cubicBezTo>
                  <a:cubicBezTo>
                    <a:pt x="2396" y="342"/>
                    <a:pt x="2397" y="342"/>
                    <a:pt x="2398" y="342"/>
                  </a:cubicBezTo>
                  <a:cubicBezTo>
                    <a:pt x="2401" y="342"/>
                    <a:pt x="2403" y="340"/>
                    <a:pt x="2402" y="336"/>
                  </a:cubicBezTo>
                  <a:cubicBezTo>
                    <a:pt x="2402" y="331"/>
                    <a:pt x="2397" y="325"/>
                    <a:pt x="2393" y="324"/>
                  </a:cubicBezTo>
                  <a:cubicBezTo>
                    <a:pt x="2392" y="323"/>
                    <a:pt x="2391" y="323"/>
                    <a:pt x="2390" y="323"/>
                  </a:cubicBezTo>
                  <a:moveTo>
                    <a:pt x="1391" y="322"/>
                  </a:moveTo>
                  <a:cubicBezTo>
                    <a:pt x="1390" y="322"/>
                    <a:pt x="1390" y="322"/>
                    <a:pt x="1389" y="322"/>
                  </a:cubicBezTo>
                  <a:cubicBezTo>
                    <a:pt x="1385" y="322"/>
                    <a:pt x="1377" y="324"/>
                    <a:pt x="1372" y="326"/>
                  </a:cubicBezTo>
                  <a:cubicBezTo>
                    <a:pt x="1367" y="328"/>
                    <a:pt x="1366" y="329"/>
                    <a:pt x="1369" y="329"/>
                  </a:cubicBezTo>
                  <a:cubicBezTo>
                    <a:pt x="1370" y="329"/>
                    <a:pt x="1370" y="329"/>
                    <a:pt x="1370" y="329"/>
                  </a:cubicBezTo>
                  <a:cubicBezTo>
                    <a:pt x="1375" y="329"/>
                    <a:pt x="1383" y="327"/>
                    <a:pt x="1388" y="325"/>
                  </a:cubicBezTo>
                  <a:cubicBezTo>
                    <a:pt x="1393" y="323"/>
                    <a:pt x="1394" y="322"/>
                    <a:pt x="1391" y="322"/>
                  </a:cubicBezTo>
                  <a:moveTo>
                    <a:pt x="3973" y="320"/>
                  </a:moveTo>
                  <a:cubicBezTo>
                    <a:pt x="3972" y="320"/>
                    <a:pt x="3970" y="320"/>
                    <a:pt x="3969" y="321"/>
                  </a:cubicBezTo>
                  <a:cubicBezTo>
                    <a:pt x="3963" y="323"/>
                    <a:pt x="3957" y="330"/>
                    <a:pt x="3955" y="337"/>
                  </a:cubicBezTo>
                  <a:cubicBezTo>
                    <a:pt x="3954" y="342"/>
                    <a:pt x="3956" y="345"/>
                    <a:pt x="3960" y="345"/>
                  </a:cubicBezTo>
                  <a:cubicBezTo>
                    <a:pt x="3961" y="345"/>
                    <a:pt x="3962" y="345"/>
                    <a:pt x="3963" y="344"/>
                  </a:cubicBezTo>
                  <a:cubicBezTo>
                    <a:pt x="3969" y="342"/>
                    <a:pt x="3976" y="335"/>
                    <a:pt x="3977" y="329"/>
                  </a:cubicBezTo>
                  <a:cubicBezTo>
                    <a:pt x="3979" y="323"/>
                    <a:pt x="3977" y="320"/>
                    <a:pt x="3973" y="320"/>
                  </a:cubicBezTo>
                  <a:moveTo>
                    <a:pt x="1449" y="318"/>
                  </a:moveTo>
                  <a:cubicBezTo>
                    <a:pt x="1448" y="318"/>
                    <a:pt x="1448" y="318"/>
                    <a:pt x="1448" y="318"/>
                  </a:cubicBezTo>
                  <a:cubicBezTo>
                    <a:pt x="1443" y="318"/>
                    <a:pt x="1436" y="320"/>
                    <a:pt x="1431" y="322"/>
                  </a:cubicBezTo>
                  <a:cubicBezTo>
                    <a:pt x="1426" y="324"/>
                    <a:pt x="1426" y="326"/>
                    <a:pt x="1429" y="326"/>
                  </a:cubicBezTo>
                  <a:cubicBezTo>
                    <a:pt x="1430" y="326"/>
                    <a:pt x="1430" y="326"/>
                    <a:pt x="1430" y="326"/>
                  </a:cubicBezTo>
                  <a:cubicBezTo>
                    <a:pt x="1435" y="326"/>
                    <a:pt x="1443" y="324"/>
                    <a:pt x="1447" y="321"/>
                  </a:cubicBezTo>
                  <a:cubicBezTo>
                    <a:pt x="1452" y="319"/>
                    <a:pt x="1452" y="318"/>
                    <a:pt x="1449" y="318"/>
                  </a:cubicBezTo>
                  <a:moveTo>
                    <a:pt x="1064" y="317"/>
                  </a:moveTo>
                  <a:cubicBezTo>
                    <a:pt x="1058" y="317"/>
                    <a:pt x="1052" y="318"/>
                    <a:pt x="1047" y="320"/>
                  </a:cubicBezTo>
                  <a:cubicBezTo>
                    <a:pt x="1041" y="322"/>
                    <a:pt x="1041" y="324"/>
                    <a:pt x="1047" y="325"/>
                  </a:cubicBezTo>
                  <a:cubicBezTo>
                    <a:pt x="1048" y="325"/>
                    <a:pt x="1049" y="325"/>
                    <a:pt x="1051" y="325"/>
                  </a:cubicBezTo>
                  <a:cubicBezTo>
                    <a:pt x="1057" y="325"/>
                    <a:pt x="1064" y="324"/>
                    <a:pt x="1068" y="322"/>
                  </a:cubicBezTo>
                  <a:cubicBezTo>
                    <a:pt x="1074" y="320"/>
                    <a:pt x="1074" y="318"/>
                    <a:pt x="1068" y="318"/>
                  </a:cubicBezTo>
                  <a:cubicBezTo>
                    <a:pt x="1067" y="317"/>
                    <a:pt x="1066" y="317"/>
                    <a:pt x="1064" y="317"/>
                  </a:cubicBezTo>
                  <a:moveTo>
                    <a:pt x="1506" y="313"/>
                  </a:moveTo>
                  <a:cubicBezTo>
                    <a:pt x="1506" y="313"/>
                    <a:pt x="1505" y="313"/>
                    <a:pt x="1505" y="313"/>
                  </a:cubicBezTo>
                  <a:cubicBezTo>
                    <a:pt x="1500" y="313"/>
                    <a:pt x="1493" y="316"/>
                    <a:pt x="1489" y="318"/>
                  </a:cubicBezTo>
                  <a:cubicBezTo>
                    <a:pt x="1485" y="320"/>
                    <a:pt x="1485" y="322"/>
                    <a:pt x="1488" y="322"/>
                  </a:cubicBezTo>
                  <a:cubicBezTo>
                    <a:pt x="1489" y="322"/>
                    <a:pt x="1489" y="322"/>
                    <a:pt x="1489" y="322"/>
                  </a:cubicBezTo>
                  <a:cubicBezTo>
                    <a:pt x="1494" y="322"/>
                    <a:pt x="1501" y="319"/>
                    <a:pt x="1505" y="317"/>
                  </a:cubicBezTo>
                  <a:cubicBezTo>
                    <a:pt x="1509" y="314"/>
                    <a:pt x="1509" y="313"/>
                    <a:pt x="1506" y="313"/>
                  </a:cubicBezTo>
                  <a:moveTo>
                    <a:pt x="1563" y="307"/>
                  </a:moveTo>
                  <a:cubicBezTo>
                    <a:pt x="1562" y="307"/>
                    <a:pt x="1562" y="307"/>
                    <a:pt x="1561" y="307"/>
                  </a:cubicBezTo>
                  <a:cubicBezTo>
                    <a:pt x="1557" y="308"/>
                    <a:pt x="1550" y="310"/>
                    <a:pt x="1547" y="313"/>
                  </a:cubicBezTo>
                  <a:cubicBezTo>
                    <a:pt x="1543" y="316"/>
                    <a:pt x="1544" y="318"/>
                    <a:pt x="1547" y="318"/>
                  </a:cubicBezTo>
                  <a:cubicBezTo>
                    <a:pt x="1547" y="318"/>
                    <a:pt x="1548" y="318"/>
                    <a:pt x="1548" y="317"/>
                  </a:cubicBezTo>
                  <a:cubicBezTo>
                    <a:pt x="1553" y="317"/>
                    <a:pt x="1559" y="315"/>
                    <a:pt x="1563" y="312"/>
                  </a:cubicBezTo>
                  <a:cubicBezTo>
                    <a:pt x="1566" y="309"/>
                    <a:pt x="1566" y="307"/>
                    <a:pt x="1563" y="307"/>
                  </a:cubicBezTo>
                  <a:moveTo>
                    <a:pt x="985" y="306"/>
                  </a:moveTo>
                  <a:cubicBezTo>
                    <a:pt x="980" y="306"/>
                    <a:pt x="973" y="307"/>
                    <a:pt x="969" y="309"/>
                  </a:cubicBezTo>
                  <a:cubicBezTo>
                    <a:pt x="964" y="311"/>
                    <a:pt x="964" y="314"/>
                    <a:pt x="970" y="315"/>
                  </a:cubicBezTo>
                  <a:cubicBezTo>
                    <a:pt x="972" y="315"/>
                    <a:pt x="973" y="315"/>
                    <a:pt x="975" y="315"/>
                  </a:cubicBezTo>
                  <a:cubicBezTo>
                    <a:pt x="980" y="315"/>
                    <a:pt x="987" y="314"/>
                    <a:pt x="992" y="312"/>
                  </a:cubicBezTo>
                  <a:cubicBezTo>
                    <a:pt x="997" y="310"/>
                    <a:pt x="997" y="307"/>
                    <a:pt x="990" y="306"/>
                  </a:cubicBezTo>
                  <a:cubicBezTo>
                    <a:pt x="989" y="306"/>
                    <a:pt x="987" y="306"/>
                    <a:pt x="985" y="306"/>
                  </a:cubicBezTo>
                  <a:moveTo>
                    <a:pt x="2330" y="303"/>
                  </a:moveTo>
                  <a:cubicBezTo>
                    <a:pt x="2327" y="303"/>
                    <a:pt x="2325" y="305"/>
                    <a:pt x="2326" y="309"/>
                  </a:cubicBezTo>
                  <a:cubicBezTo>
                    <a:pt x="2326" y="314"/>
                    <a:pt x="2331" y="319"/>
                    <a:pt x="2336" y="320"/>
                  </a:cubicBezTo>
                  <a:cubicBezTo>
                    <a:pt x="2337" y="321"/>
                    <a:pt x="2337" y="321"/>
                    <a:pt x="2338" y="321"/>
                  </a:cubicBezTo>
                  <a:cubicBezTo>
                    <a:pt x="2341" y="321"/>
                    <a:pt x="2343" y="318"/>
                    <a:pt x="2343" y="314"/>
                  </a:cubicBezTo>
                  <a:cubicBezTo>
                    <a:pt x="2342" y="310"/>
                    <a:pt x="2337" y="304"/>
                    <a:pt x="2333" y="303"/>
                  </a:cubicBezTo>
                  <a:cubicBezTo>
                    <a:pt x="2332" y="303"/>
                    <a:pt x="2331" y="303"/>
                    <a:pt x="2330" y="303"/>
                  </a:cubicBezTo>
                  <a:moveTo>
                    <a:pt x="1619" y="302"/>
                  </a:moveTo>
                  <a:cubicBezTo>
                    <a:pt x="1618" y="302"/>
                    <a:pt x="1618" y="302"/>
                    <a:pt x="1618" y="302"/>
                  </a:cubicBezTo>
                  <a:cubicBezTo>
                    <a:pt x="1613" y="302"/>
                    <a:pt x="1607" y="305"/>
                    <a:pt x="1604" y="308"/>
                  </a:cubicBezTo>
                  <a:cubicBezTo>
                    <a:pt x="1601" y="311"/>
                    <a:pt x="1602" y="313"/>
                    <a:pt x="1606" y="313"/>
                  </a:cubicBezTo>
                  <a:cubicBezTo>
                    <a:pt x="1606" y="313"/>
                    <a:pt x="1606" y="313"/>
                    <a:pt x="1607" y="313"/>
                  </a:cubicBezTo>
                  <a:cubicBezTo>
                    <a:pt x="1611" y="312"/>
                    <a:pt x="1617" y="310"/>
                    <a:pt x="1620" y="307"/>
                  </a:cubicBezTo>
                  <a:cubicBezTo>
                    <a:pt x="1623" y="304"/>
                    <a:pt x="1622" y="302"/>
                    <a:pt x="1619" y="302"/>
                  </a:cubicBezTo>
                  <a:moveTo>
                    <a:pt x="1675" y="296"/>
                  </a:moveTo>
                  <a:cubicBezTo>
                    <a:pt x="1674" y="296"/>
                    <a:pt x="1674" y="296"/>
                    <a:pt x="1674" y="296"/>
                  </a:cubicBezTo>
                  <a:cubicBezTo>
                    <a:pt x="1669" y="296"/>
                    <a:pt x="1664" y="299"/>
                    <a:pt x="1661" y="303"/>
                  </a:cubicBezTo>
                  <a:cubicBezTo>
                    <a:pt x="1659" y="306"/>
                    <a:pt x="1660" y="308"/>
                    <a:pt x="1664" y="308"/>
                  </a:cubicBezTo>
                  <a:cubicBezTo>
                    <a:pt x="1664" y="308"/>
                    <a:pt x="1665" y="308"/>
                    <a:pt x="1665" y="308"/>
                  </a:cubicBezTo>
                  <a:cubicBezTo>
                    <a:pt x="1670" y="308"/>
                    <a:pt x="1675" y="305"/>
                    <a:pt x="1677" y="301"/>
                  </a:cubicBezTo>
                  <a:cubicBezTo>
                    <a:pt x="1680" y="298"/>
                    <a:pt x="1678" y="296"/>
                    <a:pt x="1675" y="296"/>
                  </a:cubicBezTo>
                  <a:moveTo>
                    <a:pt x="4049" y="293"/>
                  </a:moveTo>
                  <a:cubicBezTo>
                    <a:pt x="4048" y="293"/>
                    <a:pt x="4047" y="294"/>
                    <a:pt x="4046" y="294"/>
                  </a:cubicBezTo>
                  <a:cubicBezTo>
                    <a:pt x="4040" y="296"/>
                    <a:pt x="4034" y="303"/>
                    <a:pt x="4032" y="309"/>
                  </a:cubicBezTo>
                  <a:cubicBezTo>
                    <a:pt x="4031" y="314"/>
                    <a:pt x="4032" y="317"/>
                    <a:pt x="4036" y="317"/>
                  </a:cubicBezTo>
                  <a:cubicBezTo>
                    <a:pt x="4037" y="317"/>
                    <a:pt x="4038" y="317"/>
                    <a:pt x="4039" y="317"/>
                  </a:cubicBezTo>
                  <a:cubicBezTo>
                    <a:pt x="4045" y="315"/>
                    <a:pt x="4052" y="308"/>
                    <a:pt x="4053" y="302"/>
                  </a:cubicBezTo>
                  <a:cubicBezTo>
                    <a:pt x="4055" y="297"/>
                    <a:pt x="4053" y="293"/>
                    <a:pt x="4049" y="293"/>
                  </a:cubicBezTo>
                  <a:moveTo>
                    <a:pt x="903" y="292"/>
                  </a:moveTo>
                  <a:cubicBezTo>
                    <a:pt x="898" y="292"/>
                    <a:pt x="891" y="293"/>
                    <a:pt x="887" y="295"/>
                  </a:cubicBezTo>
                  <a:cubicBezTo>
                    <a:pt x="882" y="299"/>
                    <a:pt x="883" y="302"/>
                    <a:pt x="890" y="303"/>
                  </a:cubicBezTo>
                  <a:cubicBezTo>
                    <a:pt x="891" y="303"/>
                    <a:pt x="892" y="303"/>
                    <a:pt x="894" y="303"/>
                  </a:cubicBezTo>
                  <a:cubicBezTo>
                    <a:pt x="900" y="303"/>
                    <a:pt x="907" y="302"/>
                    <a:pt x="911" y="299"/>
                  </a:cubicBezTo>
                  <a:cubicBezTo>
                    <a:pt x="916" y="296"/>
                    <a:pt x="915" y="293"/>
                    <a:pt x="908" y="292"/>
                  </a:cubicBezTo>
                  <a:cubicBezTo>
                    <a:pt x="907" y="292"/>
                    <a:pt x="905" y="292"/>
                    <a:pt x="903" y="292"/>
                  </a:cubicBezTo>
                  <a:moveTo>
                    <a:pt x="1731" y="290"/>
                  </a:moveTo>
                  <a:cubicBezTo>
                    <a:pt x="1730" y="290"/>
                    <a:pt x="1730" y="290"/>
                    <a:pt x="1730" y="290"/>
                  </a:cubicBezTo>
                  <a:cubicBezTo>
                    <a:pt x="1725" y="291"/>
                    <a:pt x="1720" y="294"/>
                    <a:pt x="1718" y="297"/>
                  </a:cubicBezTo>
                  <a:cubicBezTo>
                    <a:pt x="1717" y="301"/>
                    <a:pt x="1719" y="303"/>
                    <a:pt x="1723" y="303"/>
                  </a:cubicBezTo>
                  <a:cubicBezTo>
                    <a:pt x="1723" y="303"/>
                    <a:pt x="1723" y="303"/>
                    <a:pt x="1723" y="303"/>
                  </a:cubicBezTo>
                  <a:cubicBezTo>
                    <a:pt x="1728" y="303"/>
                    <a:pt x="1733" y="300"/>
                    <a:pt x="1735" y="296"/>
                  </a:cubicBezTo>
                  <a:cubicBezTo>
                    <a:pt x="1736" y="293"/>
                    <a:pt x="1734" y="290"/>
                    <a:pt x="1731" y="290"/>
                  </a:cubicBezTo>
                  <a:moveTo>
                    <a:pt x="2270" y="286"/>
                  </a:moveTo>
                  <a:cubicBezTo>
                    <a:pt x="2266" y="286"/>
                    <a:pt x="2264" y="289"/>
                    <a:pt x="2265" y="293"/>
                  </a:cubicBezTo>
                  <a:cubicBezTo>
                    <a:pt x="2266" y="298"/>
                    <a:pt x="2270" y="302"/>
                    <a:pt x="2275" y="304"/>
                  </a:cubicBezTo>
                  <a:cubicBezTo>
                    <a:pt x="2276" y="304"/>
                    <a:pt x="2276" y="304"/>
                    <a:pt x="2277" y="304"/>
                  </a:cubicBezTo>
                  <a:cubicBezTo>
                    <a:pt x="2281" y="304"/>
                    <a:pt x="2283" y="301"/>
                    <a:pt x="2282" y="297"/>
                  </a:cubicBezTo>
                  <a:cubicBezTo>
                    <a:pt x="2281" y="292"/>
                    <a:pt x="2277" y="287"/>
                    <a:pt x="2272" y="286"/>
                  </a:cubicBezTo>
                  <a:cubicBezTo>
                    <a:pt x="2271" y="286"/>
                    <a:pt x="2271" y="286"/>
                    <a:pt x="2270" y="286"/>
                  </a:cubicBezTo>
                  <a:moveTo>
                    <a:pt x="1787" y="285"/>
                  </a:moveTo>
                  <a:cubicBezTo>
                    <a:pt x="1787" y="285"/>
                    <a:pt x="1786" y="285"/>
                    <a:pt x="1786" y="285"/>
                  </a:cubicBezTo>
                  <a:cubicBezTo>
                    <a:pt x="1782" y="285"/>
                    <a:pt x="1777" y="289"/>
                    <a:pt x="1776" y="292"/>
                  </a:cubicBezTo>
                  <a:cubicBezTo>
                    <a:pt x="1775" y="296"/>
                    <a:pt x="1777" y="299"/>
                    <a:pt x="1781" y="299"/>
                  </a:cubicBezTo>
                  <a:cubicBezTo>
                    <a:pt x="1782" y="299"/>
                    <a:pt x="1782" y="299"/>
                    <a:pt x="1782" y="299"/>
                  </a:cubicBezTo>
                  <a:cubicBezTo>
                    <a:pt x="1787" y="298"/>
                    <a:pt x="1791" y="295"/>
                    <a:pt x="1792" y="291"/>
                  </a:cubicBezTo>
                  <a:cubicBezTo>
                    <a:pt x="1793" y="287"/>
                    <a:pt x="1791" y="285"/>
                    <a:pt x="1787" y="285"/>
                  </a:cubicBezTo>
                  <a:moveTo>
                    <a:pt x="1844" y="280"/>
                  </a:moveTo>
                  <a:cubicBezTo>
                    <a:pt x="1844" y="280"/>
                    <a:pt x="1843" y="280"/>
                    <a:pt x="1843" y="280"/>
                  </a:cubicBezTo>
                  <a:cubicBezTo>
                    <a:pt x="1839" y="280"/>
                    <a:pt x="1835" y="284"/>
                    <a:pt x="1834" y="288"/>
                  </a:cubicBezTo>
                  <a:cubicBezTo>
                    <a:pt x="1833" y="292"/>
                    <a:pt x="1836" y="295"/>
                    <a:pt x="1840" y="295"/>
                  </a:cubicBezTo>
                  <a:cubicBezTo>
                    <a:pt x="1841" y="295"/>
                    <a:pt x="1841" y="295"/>
                    <a:pt x="1841" y="295"/>
                  </a:cubicBezTo>
                  <a:cubicBezTo>
                    <a:pt x="1846" y="294"/>
                    <a:pt x="1850" y="291"/>
                    <a:pt x="1850" y="287"/>
                  </a:cubicBezTo>
                  <a:cubicBezTo>
                    <a:pt x="1851" y="283"/>
                    <a:pt x="1848" y="280"/>
                    <a:pt x="1844" y="280"/>
                  </a:cubicBezTo>
                  <a:moveTo>
                    <a:pt x="818" y="276"/>
                  </a:moveTo>
                  <a:cubicBezTo>
                    <a:pt x="812" y="276"/>
                    <a:pt x="806" y="278"/>
                    <a:pt x="802" y="281"/>
                  </a:cubicBezTo>
                  <a:cubicBezTo>
                    <a:pt x="798" y="284"/>
                    <a:pt x="799" y="288"/>
                    <a:pt x="806" y="289"/>
                  </a:cubicBezTo>
                  <a:cubicBezTo>
                    <a:pt x="807" y="290"/>
                    <a:pt x="809" y="290"/>
                    <a:pt x="810" y="290"/>
                  </a:cubicBezTo>
                  <a:cubicBezTo>
                    <a:pt x="816" y="290"/>
                    <a:pt x="823" y="288"/>
                    <a:pt x="827" y="285"/>
                  </a:cubicBezTo>
                  <a:cubicBezTo>
                    <a:pt x="831" y="281"/>
                    <a:pt x="829" y="277"/>
                    <a:pt x="823" y="276"/>
                  </a:cubicBezTo>
                  <a:cubicBezTo>
                    <a:pt x="821" y="276"/>
                    <a:pt x="820" y="276"/>
                    <a:pt x="818" y="276"/>
                  </a:cubicBezTo>
                  <a:moveTo>
                    <a:pt x="1902" y="275"/>
                  </a:moveTo>
                  <a:cubicBezTo>
                    <a:pt x="1902" y="275"/>
                    <a:pt x="1901" y="275"/>
                    <a:pt x="1901" y="275"/>
                  </a:cubicBezTo>
                  <a:cubicBezTo>
                    <a:pt x="1897" y="276"/>
                    <a:pt x="1893" y="279"/>
                    <a:pt x="1893" y="284"/>
                  </a:cubicBezTo>
                  <a:cubicBezTo>
                    <a:pt x="1892" y="288"/>
                    <a:pt x="1896" y="291"/>
                    <a:pt x="1900" y="291"/>
                  </a:cubicBezTo>
                  <a:cubicBezTo>
                    <a:pt x="1901" y="291"/>
                    <a:pt x="1901" y="291"/>
                    <a:pt x="1901" y="291"/>
                  </a:cubicBezTo>
                  <a:cubicBezTo>
                    <a:pt x="1906" y="291"/>
                    <a:pt x="1909" y="287"/>
                    <a:pt x="1909" y="283"/>
                  </a:cubicBezTo>
                  <a:cubicBezTo>
                    <a:pt x="1909" y="279"/>
                    <a:pt x="1906" y="275"/>
                    <a:pt x="1902" y="275"/>
                  </a:cubicBezTo>
                  <a:moveTo>
                    <a:pt x="2209" y="274"/>
                  </a:moveTo>
                  <a:cubicBezTo>
                    <a:pt x="2204" y="274"/>
                    <a:pt x="2202" y="278"/>
                    <a:pt x="2203" y="282"/>
                  </a:cubicBezTo>
                  <a:cubicBezTo>
                    <a:pt x="2204" y="287"/>
                    <a:pt x="2208" y="291"/>
                    <a:pt x="2213" y="292"/>
                  </a:cubicBezTo>
                  <a:cubicBezTo>
                    <a:pt x="2214" y="292"/>
                    <a:pt x="2214" y="292"/>
                    <a:pt x="2215" y="292"/>
                  </a:cubicBezTo>
                  <a:cubicBezTo>
                    <a:pt x="2219" y="292"/>
                    <a:pt x="2221" y="289"/>
                    <a:pt x="2220" y="285"/>
                  </a:cubicBezTo>
                  <a:cubicBezTo>
                    <a:pt x="2219" y="280"/>
                    <a:pt x="2215" y="275"/>
                    <a:pt x="2210" y="275"/>
                  </a:cubicBezTo>
                  <a:cubicBezTo>
                    <a:pt x="2209" y="275"/>
                    <a:pt x="2209" y="274"/>
                    <a:pt x="2209" y="274"/>
                  </a:cubicBezTo>
                  <a:moveTo>
                    <a:pt x="1961" y="272"/>
                  </a:moveTo>
                  <a:cubicBezTo>
                    <a:pt x="1960" y="272"/>
                    <a:pt x="1960" y="272"/>
                    <a:pt x="1960" y="272"/>
                  </a:cubicBezTo>
                  <a:cubicBezTo>
                    <a:pt x="1956" y="272"/>
                    <a:pt x="1952" y="276"/>
                    <a:pt x="1952" y="280"/>
                  </a:cubicBezTo>
                  <a:cubicBezTo>
                    <a:pt x="1953" y="285"/>
                    <a:pt x="1956" y="288"/>
                    <a:pt x="1961" y="288"/>
                  </a:cubicBezTo>
                  <a:cubicBezTo>
                    <a:pt x="1961" y="288"/>
                    <a:pt x="1961" y="288"/>
                    <a:pt x="1961" y="288"/>
                  </a:cubicBezTo>
                  <a:cubicBezTo>
                    <a:pt x="1966" y="288"/>
                    <a:pt x="1970" y="284"/>
                    <a:pt x="1969" y="280"/>
                  </a:cubicBezTo>
                  <a:cubicBezTo>
                    <a:pt x="1969" y="275"/>
                    <a:pt x="1965" y="272"/>
                    <a:pt x="1961" y="272"/>
                  </a:cubicBezTo>
                  <a:moveTo>
                    <a:pt x="2021" y="269"/>
                  </a:moveTo>
                  <a:cubicBezTo>
                    <a:pt x="2021" y="269"/>
                    <a:pt x="2021" y="269"/>
                    <a:pt x="2021" y="269"/>
                  </a:cubicBezTo>
                  <a:cubicBezTo>
                    <a:pt x="2016" y="270"/>
                    <a:pt x="2012" y="273"/>
                    <a:pt x="2013" y="278"/>
                  </a:cubicBezTo>
                  <a:cubicBezTo>
                    <a:pt x="2014" y="283"/>
                    <a:pt x="2018" y="286"/>
                    <a:pt x="2023" y="286"/>
                  </a:cubicBezTo>
                  <a:cubicBezTo>
                    <a:pt x="2023" y="286"/>
                    <a:pt x="2023" y="286"/>
                    <a:pt x="2023" y="286"/>
                  </a:cubicBezTo>
                  <a:cubicBezTo>
                    <a:pt x="2028" y="286"/>
                    <a:pt x="2031" y="282"/>
                    <a:pt x="2031" y="278"/>
                  </a:cubicBezTo>
                  <a:cubicBezTo>
                    <a:pt x="2030" y="273"/>
                    <a:pt x="2026" y="269"/>
                    <a:pt x="2021" y="269"/>
                  </a:cubicBezTo>
                  <a:moveTo>
                    <a:pt x="4123" y="269"/>
                  </a:moveTo>
                  <a:cubicBezTo>
                    <a:pt x="4122" y="269"/>
                    <a:pt x="4121" y="269"/>
                    <a:pt x="4120" y="270"/>
                  </a:cubicBezTo>
                  <a:cubicBezTo>
                    <a:pt x="4115" y="271"/>
                    <a:pt x="4108" y="278"/>
                    <a:pt x="4107" y="284"/>
                  </a:cubicBezTo>
                  <a:cubicBezTo>
                    <a:pt x="4105" y="288"/>
                    <a:pt x="4107" y="291"/>
                    <a:pt x="4110" y="291"/>
                  </a:cubicBezTo>
                  <a:cubicBezTo>
                    <a:pt x="4111" y="291"/>
                    <a:pt x="4112" y="291"/>
                    <a:pt x="4113" y="291"/>
                  </a:cubicBezTo>
                  <a:cubicBezTo>
                    <a:pt x="4119" y="289"/>
                    <a:pt x="4125" y="283"/>
                    <a:pt x="4127" y="277"/>
                  </a:cubicBezTo>
                  <a:cubicBezTo>
                    <a:pt x="4129" y="272"/>
                    <a:pt x="4127" y="269"/>
                    <a:pt x="4123" y="269"/>
                  </a:cubicBezTo>
                  <a:moveTo>
                    <a:pt x="2146" y="269"/>
                  </a:moveTo>
                  <a:cubicBezTo>
                    <a:pt x="2141" y="269"/>
                    <a:pt x="2138" y="272"/>
                    <a:pt x="2139" y="277"/>
                  </a:cubicBezTo>
                  <a:cubicBezTo>
                    <a:pt x="2140" y="282"/>
                    <a:pt x="2145" y="286"/>
                    <a:pt x="2150" y="286"/>
                  </a:cubicBezTo>
                  <a:cubicBezTo>
                    <a:pt x="2150" y="286"/>
                    <a:pt x="2150" y="286"/>
                    <a:pt x="2150" y="286"/>
                  </a:cubicBezTo>
                  <a:cubicBezTo>
                    <a:pt x="2155" y="286"/>
                    <a:pt x="2158" y="282"/>
                    <a:pt x="2157" y="278"/>
                  </a:cubicBezTo>
                  <a:cubicBezTo>
                    <a:pt x="2156" y="273"/>
                    <a:pt x="2152" y="269"/>
                    <a:pt x="2146" y="269"/>
                  </a:cubicBezTo>
                  <a:cubicBezTo>
                    <a:pt x="2146" y="269"/>
                    <a:pt x="2146" y="269"/>
                    <a:pt x="2146" y="269"/>
                  </a:cubicBezTo>
                  <a:moveTo>
                    <a:pt x="2083" y="268"/>
                  </a:moveTo>
                  <a:cubicBezTo>
                    <a:pt x="2083" y="268"/>
                    <a:pt x="2083" y="268"/>
                    <a:pt x="2083" y="268"/>
                  </a:cubicBezTo>
                  <a:cubicBezTo>
                    <a:pt x="2078" y="268"/>
                    <a:pt x="2074" y="272"/>
                    <a:pt x="2075" y="277"/>
                  </a:cubicBezTo>
                  <a:cubicBezTo>
                    <a:pt x="2076" y="281"/>
                    <a:pt x="2081" y="285"/>
                    <a:pt x="2086" y="285"/>
                  </a:cubicBezTo>
                  <a:cubicBezTo>
                    <a:pt x="2086" y="285"/>
                    <a:pt x="2086" y="285"/>
                    <a:pt x="2086" y="285"/>
                  </a:cubicBezTo>
                  <a:cubicBezTo>
                    <a:pt x="2091" y="285"/>
                    <a:pt x="2094" y="281"/>
                    <a:pt x="2093" y="277"/>
                  </a:cubicBezTo>
                  <a:cubicBezTo>
                    <a:pt x="2092" y="272"/>
                    <a:pt x="2088" y="268"/>
                    <a:pt x="2083" y="268"/>
                  </a:cubicBezTo>
                  <a:moveTo>
                    <a:pt x="731" y="259"/>
                  </a:moveTo>
                  <a:cubicBezTo>
                    <a:pt x="725" y="259"/>
                    <a:pt x="718" y="261"/>
                    <a:pt x="715" y="265"/>
                  </a:cubicBezTo>
                  <a:cubicBezTo>
                    <a:pt x="711" y="270"/>
                    <a:pt x="714" y="274"/>
                    <a:pt x="720" y="275"/>
                  </a:cubicBezTo>
                  <a:cubicBezTo>
                    <a:pt x="721" y="276"/>
                    <a:pt x="722" y="276"/>
                    <a:pt x="724" y="276"/>
                  </a:cubicBezTo>
                  <a:cubicBezTo>
                    <a:pt x="730" y="276"/>
                    <a:pt x="737" y="273"/>
                    <a:pt x="740" y="270"/>
                  </a:cubicBezTo>
                  <a:cubicBezTo>
                    <a:pt x="744" y="265"/>
                    <a:pt x="742" y="261"/>
                    <a:pt x="735" y="259"/>
                  </a:cubicBezTo>
                  <a:cubicBezTo>
                    <a:pt x="733" y="259"/>
                    <a:pt x="732" y="259"/>
                    <a:pt x="731" y="259"/>
                  </a:cubicBezTo>
                  <a:moveTo>
                    <a:pt x="4194" y="248"/>
                  </a:moveTo>
                  <a:cubicBezTo>
                    <a:pt x="4194" y="248"/>
                    <a:pt x="4193" y="248"/>
                    <a:pt x="4192" y="248"/>
                  </a:cubicBezTo>
                  <a:cubicBezTo>
                    <a:pt x="4186" y="250"/>
                    <a:pt x="4180" y="255"/>
                    <a:pt x="4178" y="261"/>
                  </a:cubicBezTo>
                  <a:cubicBezTo>
                    <a:pt x="4177" y="265"/>
                    <a:pt x="4178" y="268"/>
                    <a:pt x="4182" y="268"/>
                  </a:cubicBezTo>
                  <a:cubicBezTo>
                    <a:pt x="4182" y="268"/>
                    <a:pt x="4183" y="267"/>
                    <a:pt x="4184" y="267"/>
                  </a:cubicBezTo>
                  <a:cubicBezTo>
                    <a:pt x="4190" y="265"/>
                    <a:pt x="4196" y="260"/>
                    <a:pt x="4198" y="255"/>
                  </a:cubicBezTo>
                  <a:cubicBezTo>
                    <a:pt x="4200" y="250"/>
                    <a:pt x="4198" y="248"/>
                    <a:pt x="4194" y="248"/>
                  </a:cubicBezTo>
                  <a:moveTo>
                    <a:pt x="642" y="242"/>
                  </a:moveTo>
                  <a:cubicBezTo>
                    <a:pt x="636" y="242"/>
                    <a:pt x="630" y="245"/>
                    <a:pt x="627" y="250"/>
                  </a:cubicBezTo>
                  <a:cubicBezTo>
                    <a:pt x="624" y="255"/>
                    <a:pt x="627" y="261"/>
                    <a:pt x="633" y="262"/>
                  </a:cubicBezTo>
                  <a:cubicBezTo>
                    <a:pt x="634" y="262"/>
                    <a:pt x="635" y="262"/>
                    <a:pt x="636" y="262"/>
                  </a:cubicBezTo>
                  <a:cubicBezTo>
                    <a:pt x="642" y="262"/>
                    <a:pt x="649" y="259"/>
                    <a:pt x="652" y="254"/>
                  </a:cubicBezTo>
                  <a:cubicBezTo>
                    <a:pt x="655" y="249"/>
                    <a:pt x="653" y="244"/>
                    <a:pt x="646" y="243"/>
                  </a:cubicBezTo>
                  <a:cubicBezTo>
                    <a:pt x="644" y="242"/>
                    <a:pt x="643" y="242"/>
                    <a:pt x="642" y="242"/>
                  </a:cubicBezTo>
                  <a:moveTo>
                    <a:pt x="4262" y="230"/>
                  </a:moveTo>
                  <a:cubicBezTo>
                    <a:pt x="4261" y="230"/>
                    <a:pt x="4261" y="230"/>
                    <a:pt x="4260" y="230"/>
                  </a:cubicBezTo>
                  <a:cubicBezTo>
                    <a:pt x="4254" y="231"/>
                    <a:pt x="4249" y="236"/>
                    <a:pt x="4247" y="241"/>
                  </a:cubicBezTo>
                  <a:cubicBezTo>
                    <a:pt x="4245" y="244"/>
                    <a:pt x="4246" y="247"/>
                    <a:pt x="4249" y="247"/>
                  </a:cubicBezTo>
                  <a:cubicBezTo>
                    <a:pt x="4250" y="247"/>
                    <a:pt x="4251" y="246"/>
                    <a:pt x="4252" y="246"/>
                  </a:cubicBezTo>
                  <a:cubicBezTo>
                    <a:pt x="4257" y="245"/>
                    <a:pt x="4263" y="240"/>
                    <a:pt x="4265" y="236"/>
                  </a:cubicBezTo>
                  <a:cubicBezTo>
                    <a:pt x="4267" y="232"/>
                    <a:pt x="4266" y="230"/>
                    <a:pt x="4262" y="230"/>
                  </a:cubicBezTo>
                  <a:moveTo>
                    <a:pt x="554" y="227"/>
                  </a:moveTo>
                  <a:cubicBezTo>
                    <a:pt x="547" y="227"/>
                    <a:pt x="541" y="230"/>
                    <a:pt x="539" y="236"/>
                  </a:cubicBezTo>
                  <a:cubicBezTo>
                    <a:pt x="536" y="242"/>
                    <a:pt x="540" y="248"/>
                    <a:pt x="546" y="249"/>
                  </a:cubicBezTo>
                  <a:cubicBezTo>
                    <a:pt x="547" y="249"/>
                    <a:pt x="548" y="249"/>
                    <a:pt x="548" y="249"/>
                  </a:cubicBezTo>
                  <a:cubicBezTo>
                    <a:pt x="555" y="249"/>
                    <a:pt x="561" y="245"/>
                    <a:pt x="564" y="240"/>
                  </a:cubicBezTo>
                  <a:cubicBezTo>
                    <a:pt x="567" y="234"/>
                    <a:pt x="563" y="228"/>
                    <a:pt x="556" y="227"/>
                  </a:cubicBezTo>
                  <a:cubicBezTo>
                    <a:pt x="555" y="227"/>
                    <a:pt x="554" y="227"/>
                    <a:pt x="554" y="227"/>
                  </a:cubicBezTo>
                  <a:moveTo>
                    <a:pt x="9" y="221"/>
                  </a:moveTo>
                  <a:cubicBezTo>
                    <a:pt x="9" y="221"/>
                    <a:pt x="8" y="221"/>
                    <a:pt x="8" y="221"/>
                  </a:cubicBezTo>
                  <a:cubicBezTo>
                    <a:pt x="3" y="222"/>
                    <a:pt x="0" y="232"/>
                    <a:pt x="2" y="242"/>
                  </a:cubicBezTo>
                  <a:cubicBezTo>
                    <a:pt x="3" y="251"/>
                    <a:pt x="7" y="257"/>
                    <a:pt x="11" y="257"/>
                  </a:cubicBezTo>
                  <a:cubicBezTo>
                    <a:pt x="11" y="257"/>
                    <a:pt x="12" y="257"/>
                    <a:pt x="12" y="257"/>
                  </a:cubicBezTo>
                  <a:cubicBezTo>
                    <a:pt x="17" y="255"/>
                    <a:pt x="19" y="246"/>
                    <a:pt x="18" y="236"/>
                  </a:cubicBezTo>
                  <a:cubicBezTo>
                    <a:pt x="17" y="227"/>
                    <a:pt x="13" y="221"/>
                    <a:pt x="9" y="221"/>
                  </a:cubicBezTo>
                  <a:moveTo>
                    <a:pt x="4323" y="218"/>
                  </a:moveTo>
                  <a:cubicBezTo>
                    <a:pt x="4322" y="218"/>
                    <a:pt x="4322" y="218"/>
                    <a:pt x="4321" y="218"/>
                  </a:cubicBezTo>
                  <a:cubicBezTo>
                    <a:pt x="4316" y="219"/>
                    <a:pt x="4311" y="223"/>
                    <a:pt x="4309" y="227"/>
                  </a:cubicBezTo>
                  <a:cubicBezTo>
                    <a:pt x="4307" y="230"/>
                    <a:pt x="4308" y="232"/>
                    <a:pt x="4311" y="232"/>
                  </a:cubicBezTo>
                  <a:cubicBezTo>
                    <a:pt x="4311" y="232"/>
                    <a:pt x="4312" y="232"/>
                    <a:pt x="4313" y="232"/>
                  </a:cubicBezTo>
                  <a:cubicBezTo>
                    <a:pt x="4318" y="231"/>
                    <a:pt x="4323" y="227"/>
                    <a:pt x="4326" y="223"/>
                  </a:cubicBezTo>
                  <a:cubicBezTo>
                    <a:pt x="4328" y="220"/>
                    <a:pt x="4326" y="218"/>
                    <a:pt x="4323" y="218"/>
                  </a:cubicBezTo>
                  <a:moveTo>
                    <a:pt x="465" y="213"/>
                  </a:moveTo>
                  <a:cubicBezTo>
                    <a:pt x="459" y="213"/>
                    <a:pt x="453" y="217"/>
                    <a:pt x="451" y="224"/>
                  </a:cubicBezTo>
                  <a:cubicBezTo>
                    <a:pt x="449" y="231"/>
                    <a:pt x="453" y="237"/>
                    <a:pt x="460" y="238"/>
                  </a:cubicBezTo>
                  <a:cubicBezTo>
                    <a:pt x="461" y="238"/>
                    <a:pt x="461" y="238"/>
                    <a:pt x="461" y="238"/>
                  </a:cubicBezTo>
                  <a:cubicBezTo>
                    <a:pt x="468" y="238"/>
                    <a:pt x="474" y="233"/>
                    <a:pt x="476" y="227"/>
                  </a:cubicBezTo>
                  <a:cubicBezTo>
                    <a:pt x="478" y="220"/>
                    <a:pt x="474" y="214"/>
                    <a:pt x="467" y="213"/>
                  </a:cubicBezTo>
                  <a:cubicBezTo>
                    <a:pt x="467" y="213"/>
                    <a:pt x="466" y="213"/>
                    <a:pt x="465" y="213"/>
                  </a:cubicBezTo>
                  <a:moveTo>
                    <a:pt x="71" y="204"/>
                  </a:moveTo>
                  <a:cubicBezTo>
                    <a:pt x="71" y="204"/>
                    <a:pt x="71" y="204"/>
                    <a:pt x="70" y="204"/>
                  </a:cubicBezTo>
                  <a:cubicBezTo>
                    <a:pt x="65" y="205"/>
                    <a:pt x="62" y="214"/>
                    <a:pt x="63" y="224"/>
                  </a:cubicBezTo>
                  <a:cubicBezTo>
                    <a:pt x="64" y="233"/>
                    <a:pt x="68" y="240"/>
                    <a:pt x="73" y="240"/>
                  </a:cubicBezTo>
                  <a:cubicBezTo>
                    <a:pt x="73" y="240"/>
                    <a:pt x="73" y="240"/>
                    <a:pt x="74" y="240"/>
                  </a:cubicBezTo>
                  <a:cubicBezTo>
                    <a:pt x="79" y="239"/>
                    <a:pt x="82" y="230"/>
                    <a:pt x="81" y="220"/>
                  </a:cubicBezTo>
                  <a:cubicBezTo>
                    <a:pt x="81" y="211"/>
                    <a:pt x="76" y="204"/>
                    <a:pt x="71" y="204"/>
                  </a:cubicBezTo>
                  <a:moveTo>
                    <a:pt x="4385" y="203"/>
                  </a:moveTo>
                  <a:cubicBezTo>
                    <a:pt x="4384" y="203"/>
                    <a:pt x="4383" y="204"/>
                    <a:pt x="4382" y="204"/>
                  </a:cubicBezTo>
                  <a:cubicBezTo>
                    <a:pt x="4377" y="205"/>
                    <a:pt x="4372" y="209"/>
                    <a:pt x="4369" y="212"/>
                  </a:cubicBezTo>
                  <a:cubicBezTo>
                    <a:pt x="4367" y="215"/>
                    <a:pt x="4368" y="216"/>
                    <a:pt x="4371" y="216"/>
                  </a:cubicBezTo>
                  <a:cubicBezTo>
                    <a:pt x="4371" y="216"/>
                    <a:pt x="4372" y="216"/>
                    <a:pt x="4373" y="216"/>
                  </a:cubicBezTo>
                  <a:cubicBezTo>
                    <a:pt x="4378" y="215"/>
                    <a:pt x="4384" y="211"/>
                    <a:pt x="4387" y="208"/>
                  </a:cubicBezTo>
                  <a:cubicBezTo>
                    <a:pt x="4389" y="205"/>
                    <a:pt x="4388" y="203"/>
                    <a:pt x="4385" y="203"/>
                  </a:cubicBezTo>
                  <a:moveTo>
                    <a:pt x="379" y="202"/>
                  </a:moveTo>
                  <a:cubicBezTo>
                    <a:pt x="373" y="202"/>
                    <a:pt x="367" y="207"/>
                    <a:pt x="366" y="215"/>
                  </a:cubicBezTo>
                  <a:cubicBezTo>
                    <a:pt x="365" y="222"/>
                    <a:pt x="369" y="229"/>
                    <a:pt x="375" y="230"/>
                  </a:cubicBezTo>
                  <a:cubicBezTo>
                    <a:pt x="376" y="230"/>
                    <a:pt x="376" y="230"/>
                    <a:pt x="376" y="230"/>
                  </a:cubicBezTo>
                  <a:cubicBezTo>
                    <a:pt x="383" y="230"/>
                    <a:pt x="389" y="224"/>
                    <a:pt x="390" y="217"/>
                  </a:cubicBezTo>
                  <a:cubicBezTo>
                    <a:pt x="391" y="209"/>
                    <a:pt x="387" y="203"/>
                    <a:pt x="380" y="202"/>
                  </a:cubicBezTo>
                  <a:cubicBezTo>
                    <a:pt x="380" y="202"/>
                    <a:pt x="380" y="202"/>
                    <a:pt x="379" y="202"/>
                  </a:cubicBezTo>
                  <a:moveTo>
                    <a:pt x="141" y="195"/>
                  </a:moveTo>
                  <a:cubicBezTo>
                    <a:pt x="141" y="195"/>
                    <a:pt x="140" y="195"/>
                    <a:pt x="140" y="195"/>
                  </a:cubicBezTo>
                  <a:cubicBezTo>
                    <a:pt x="134" y="195"/>
                    <a:pt x="130" y="203"/>
                    <a:pt x="131" y="213"/>
                  </a:cubicBezTo>
                  <a:cubicBezTo>
                    <a:pt x="131" y="222"/>
                    <a:pt x="136" y="229"/>
                    <a:pt x="141" y="229"/>
                  </a:cubicBezTo>
                  <a:cubicBezTo>
                    <a:pt x="141" y="229"/>
                    <a:pt x="142" y="229"/>
                    <a:pt x="142" y="229"/>
                  </a:cubicBezTo>
                  <a:cubicBezTo>
                    <a:pt x="147" y="229"/>
                    <a:pt x="152" y="220"/>
                    <a:pt x="151" y="211"/>
                  </a:cubicBezTo>
                  <a:cubicBezTo>
                    <a:pt x="151" y="202"/>
                    <a:pt x="146" y="195"/>
                    <a:pt x="141" y="195"/>
                  </a:cubicBezTo>
                  <a:moveTo>
                    <a:pt x="296" y="195"/>
                  </a:moveTo>
                  <a:cubicBezTo>
                    <a:pt x="289" y="195"/>
                    <a:pt x="284" y="201"/>
                    <a:pt x="283" y="209"/>
                  </a:cubicBezTo>
                  <a:cubicBezTo>
                    <a:pt x="283" y="218"/>
                    <a:pt x="287" y="225"/>
                    <a:pt x="294" y="225"/>
                  </a:cubicBezTo>
                  <a:cubicBezTo>
                    <a:pt x="294" y="225"/>
                    <a:pt x="294" y="225"/>
                    <a:pt x="294" y="225"/>
                  </a:cubicBezTo>
                  <a:cubicBezTo>
                    <a:pt x="300" y="225"/>
                    <a:pt x="306" y="218"/>
                    <a:pt x="306" y="210"/>
                  </a:cubicBezTo>
                  <a:cubicBezTo>
                    <a:pt x="307" y="202"/>
                    <a:pt x="303" y="195"/>
                    <a:pt x="296" y="195"/>
                  </a:cubicBezTo>
                  <a:cubicBezTo>
                    <a:pt x="296" y="195"/>
                    <a:pt x="296" y="195"/>
                    <a:pt x="296" y="195"/>
                  </a:cubicBezTo>
                  <a:moveTo>
                    <a:pt x="216" y="192"/>
                  </a:moveTo>
                  <a:cubicBezTo>
                    <a:pt x="210" y="192"/>
                    <a:pt x="205" y="199"/>
                    <a:pt x="205" y="208"/>
                  </a:cubicBezTo>
                  <a:cubicBezTo>
                    <a:pt x="205" y="217"/>
                    <a:pt x="209" y="225"/>
                    <a:pt x="215" y="225"/>
                  </a:cubicBezTo>
                  <a:cubicBezTo>
                    <a:pt x="215" y="225"/>
                    <a:pt x="215" y="225"/>
                    <a:pt x="215" y="225"/>
                  </a:cubicBezTo>
                  <a:cubicBezTo>
                    <a:pt x="221" y="224"/>
                    <a:pt x="226" y="217"/>
                    <a:pt x="226" y="208"/>
                  </a:cubicBezTo>
                  <a:cubicBezTo>
                    <a:pt x="227" y="199"/>
                    <a:pt x="222" y="192"/>
                    <a:pt x="216" y="192"/>
                  </a:cubicBezTo>
                  <a:moveTo>
                    <a:pt x="4449" y="185"/>
                  </a:moveTo>
                  <a:cubicBezTo>
                    <a:pt x="4448" y="185"/>
                    <a:pt x="4447" y="185"/>
                    <a:pt x="4445" y="186"/>
                  </a:cubicBezTo>
                  <a:cubicBezTo>
                    <a:pt x="4440" y="187"/>
                    <a:pt x="4434" y="191"/>
                    <a:pt x="4432" y="194"/>
                  </a:cubicBezTo>
                  <a:cubicBezTo>
                    <a:pt x="4430" y="196"/>
                    <a:pt x="4430" y="198"/>
                    <a:pt x="4432" y="198"/>
                  </a:cubicBezTo>
                  <a:cubicBezTo>
                    <a:pt x="4433" y="198"/>
                    <a:pt x="4435" y="197"/>
                    <a:pt x="4436" y="197"/>
                  </a:cubicBezTo>
                  <a:cubicBezTo>
                    <a:pt x="4441" y="195"/>
                    <a:pt x="4447" y="191"/>
                    <a:pt x="4450" y="189"/>
                  </a:cubicBezTo>
                  <a:cubicBezTo>
                    <a:pt x="4452" y="186"/>
                    <a:pt x="4451" y="185"/>
                    <a:pt x="4449" y="185"/>
                  </a:cubicBezTo>
                  <a:moveTo>
                    <a:pt x="4514" y="164"/>
                  </a:moveTo>
                  <a:cubicBezTo>
                    <a:pt x="4513" y="164"/>
                    <a:pt x="4512" y="164"/>
                    <a:pt x="4510" y="165"/>
                  </a:cubicBezTo>
                  <a:cubicBezTo>
                    <a:pt x="4505" y="167"/>
                    <a:pt x="4499" y="170"/>
                    <a:pt x="4496" y="173"/>
                  </a:cubicBezTo>
                  <a:cubicBezTo>
                    <a:pt x="4494" y="175"/>
                    <a:pt x="4494" y="176"/>
                    <a:pt x="4496" y="176"/>
                  </a:cubicBezTo>
                  <a:cubicBezTo>
                    <a:pt x="4497" y="176"/>
                    <a:pt x="4498" y="176"/>
                    <a:pt x="4500" y="175"/>
                  </a:cubicBezTo>
                  <a:cubicBezTo>
                    <a:pt x="4505" y="173"/>
                    <a:pt x="4512" y="170"/>
                    <a:pt x="4514" y="167"/>
                  </a:cubicBezTo>
                  <a:cubicBezTo>
                    <a:pt x="4516" y="165"/>
                    <a:pt x="4516" y="164"/>
                    <a:pt x="4514" y="164"/>
                  </a:cubicBezTo>
                  <a:moveTo>
                    <a:pt x="4580" y="141"/>
                  </a:moveTo>
                  <a:cubicBezTo>
                    <a:pt x="4579" y="141"/>
                    <a:pt x="4577" y="141"/>
                    <a:pt x="4575" y="142"/>
                  </a:cubicBezTo>
                  <a:cubicBezTo>
                    <a:pt x="4570" y="144"/>
                    <a:pt x="4564" y="148"/>
                    <a:pt x="4561" y="150"/>
                  </a:cubicBezTo>
                  <a:cubicBezTo>
                    <a:pt x="4560" y="152"/>
                    <a:pt x="4560" y="153"/>
                    <a:pt x="4561" y="153"/>
                  </a:cubicBezTo>
                  <a:cubicBezTo>
                    <a:pt x="4562" y="153"/>
                    <a:pt x="4564" y="153"/>
                    <a:pt x="4566" y="152"/>
                  </a:cubicBezTo>
                  <a:cubicBezTo>
                    <a:pt x="4571" y="150"/>
                    <a:pt x="4578" y="146"/>
                    <a:pt x="4580" y="144"/>
                  </a:cubicBezTo>
                  <a:cubicBezTo>
                    <a:pt x="4582" y="142"/>
                    <a:pt x="4582" y="141"/>
                    <a:pt x="4580" y="141"/>
                  </a:cubicBezTo>
                  <a:moveTo>
                    <a:pt x="4646" y="117"/>
                  </a:moveTo>
                  <a:cubicBezTo>
                    <a:pt x="4645" y="117"/>
                    <a:pt x="4644" y="118"/>
                    <a:pt x="4642" y="118"/>
                  </a:cubicBezTo>
                  <a:cubicBezTo>
                    <a:pt x="4636" y="120"/>
                    <a:pt x="4630" y="124"/>
                    <a:pt x="4628" y="127"/>
                  </a:cubicBezTo>
                  <a:cubicBezTo>
                    <a:pt x="4626" y="128"/>
                    <a:pt x="4626" y="129"/>
                    <a:pt x="4628" y="129"/>
                  </a:cubicBezTo>
                  <a:cubicBezTo>
                    <a:pt x="4629" y="129"/>
                    <a:pt x="4630" y="128"/>
                    <a:pt x="4632" y="128"/>
                  </a:cubicBezTo>
                  <a:cubicBezTo>
                    <a:pt x="4638" y="126"/>
                    <a:pt x="4644" y="122"/>
                    <a:pt x="4647" y="120"/>
                  </a:cubicBezTo>
                  <a:cubicBezTo>
                    <a:pt x="4648" y="118"/>
                    <a:pt x="4648" y="117"/>
                    <a:pt x="4646" y="117"/>
                  </a:cubicBezTo>
                  <a:moveTo>
                    <a:pt x="4713" y="93"/>
                  </a:moveTo>
                  <a:cubicBezTo>
                    <a:pt x="4712" y="93"/>
                    <a:pt x="4710" y="94"/>
                    <a:pt x="4708" y="94"/>
                  </a:cubicBezTo>
                  <a:cubicBezTo>
                    <a:pt x="4703" y="96"/>
                    <a:pt x="4697" y="100"/>
                    <a:pt x="4695" y="103"/>
                  </a:cubicBezTo>
                  <a:cubicBezTo>
                    <a:pt x="4693" y="104"/>
                    <a:pt x="4693" y="105"/>
                    <a:pt x="4695" y="105"/>
                  </a:cubicBezTo>
                  <a:cubicBezTo>
                    <a:pt x="4696" y="105"/>
                    <a:pt x="4697" y="104"/>
                    <a:pt x="4700" y="104"/>
                  </a:cubicBezTo>
                  <a:cubicBezTo>
                    <a:pt x="4705" y="102"/>
                    <a:pt x="4711" y="98"/>
                    <a:pt x="4714" y="96"/>
                  </a:cubicBezTo>
                  <a:cubicBezTo>
                    <a:pt x="4715" y="94"/>
                    <a:pt x="4715" y="93"/>
                    <a:pt x="4713" y="93"/>
                  </a:cubicBezTo>
                  <a:moveTo>
                    <a:pt x="4780" y="70"/>
                  </a:moveTo>
                  <a:cubicBezTo>
                    <a:pt x="4778" y="70"/>
                    <a:pt x="4777" y="71"/>
                    <a:pt x="4775" y="71"/>
                  </a:cubicBezTo>
                  <a:cubicBezTo>
                    <a:pt x="4770" y="73"/>
                    <a:pt x="4764" y="77"/>
                    <a:pt x="4761" y="79"/>
                  </a:cubicBezTo>
                  <a:cubicBezTo>
                    <a:pt x="4760" y="81"/>
                    <a:pt x="4760" y="82"/>
                    <a:pt x="4762" y="82"/>
                  </a:cubicBezTo>
                  <a:cubicBezTo>
                    <a:pt x="4763" y="82"/>
                    <a:pt x="4765" y="81"/>
                    <a:pt x="4767" y="81"/>
                  </a:cubicBezTo>
                  <a:cubicBezTo>
                    <a:pt x="4772" y="79"/>
                    <a:pt x="4778" y="76"/>
                    <a:pt x="4781" y="73"/>
                  </a:cubicBezTo>
                  <a:cubicBezTo>
                    <a:pt x="4782" y="71"/>
                    <a:pt x="4781" y="70"/>
                    <a:pt x="4780" y="70"/>
                  </a:cubicBezTo>
                  <a:moveTo>
                    <a:pt x="4846" y="49"/>
                  </a:moveTo>
                  <a:cubicBezTo>
                    <a:pt x="4845" y="49"/>
                    <a:pt x="4843" y="49"/>
                    <a:pt x="4841" y="50"/>
                  </a:cubicBezTo>
                  <a:cubicBezTo>
                    <a:pt x="4836" y="51"/>
                    <a:pt x="4830" y="55"/>
                    <a:pt x="4828" y="58"/>
                  </a:cubicBezTo>
                  <a:cubicBezTo>
                    <a:pt x="4827" y="59"/>
                    <a:pt x="4827" y="60"/>
                    <a:pt x="4829" y="60"/>
                  </a:cubicBezTo>
                  <a:cubicBezTo>
                    <a:pt x="4830" y="60"/>
                    <a:pt x="4832" y="60"/>
                    <a:pt x="4834" y="59"/>
                  </a:cubicBezTo>
                  <a:cubicBezTo>
                    <a:pt x="4839" y="58"/>
                    <a:pt x="4845" y="55"/>
                    <a:pt x="4847" y="52"/>
                  </a:cubicBezTo>
                  <a:cubicBezTo>
                    <a:pt x="4849" y="50"/>
                    <a:pt x="4848" y="49"/>
                    <a:pt x="4846" y="49"/>
                  </a:cubicBezTo>
                  <a:moveTo>
                    <a:pt x="4911" y="31"/>
                  </a:moveTo>
                  <a:cubicBezTo>
                    <a:pt x="4910" y="31"/>
                    <a:pt x="4909" y="31"/>
                    <a:pt x="4907" y="31"/>
                  </a:cubicBezTo>
                  <a:cubicBezTo>
                    <a:pt x="4902" y="32"/>
                    <a:pt x="4896" y="36"/>
                    <a:pt x="4895" y="39"/>
                  </a:cubicBezTo>
                  <a:cubicBezTo>
                    <a:pt x="4893" y="40"/>
                    <a:pt x="4894" y="41"/>
                    <a:pt x="4896" y="41"/>
                  </a:cubicBezTo>
                  <a:cubicBezTo>
                    <a:pt x="4897" y="41"/>
                    <a:pt x="4899" y="41"/>
                    <a:pt x="4900" y="41"/>
                  </a:cubicBezTo>
                  <a:cubicBezTo>
                    <a:pt x="4906" y="40"/>
                    <a:pt x="4911" y="36"/>
                    <a:pt x="4913" y="34"/>
                  </a:cubicBezTo>
                  <a:cubicBezTo>
                    <a:pt x="4915" y="32"/>
                    <a:pt x="4914" y="31"/>
                    <a:pt x="4911" y="31"/>
                  </a:cubicBezTo>
                  <a:moveTo>
                    <a:pt x="4975" y="16"/>
                  </a:moveTo>
                  <a:cubicBezTo>
                    <a:pt x="4974" y="16"/>
                    <a:pt x="4973" y="16"/>
                    <a:pt x="4972" y="16"/>
                  </a:cubicBezTo>
                  <a:cubicBezTo>
                    <a:pt x="4967" y="17"/>
                    <a:pt x="4962" y="20"/>
                    <a:pt x="4960" y="23"/>
                  </a:cubicBezTo>
                  <a:cubicBezTo>
                    <a:pt x="4959" y="25"/>
                    <a:pt x="4960" y="26"/>
                    <a:pt x="4963" y="26"/>
                  </a:cubicBezTo>
                  <a:cubicBezTo>
                    <a:pt x="4964" y="26"/>
                    <a:pt x="4965" y="26"/>
                    <a:pt x="4966" y="26"/>
                  </a:cubicBezTo>
                  <a:cubicBezTo>
                    <a:pt x="4971" y="25"/>
                    <a:pt x="4977" y="22"/>
                    <a:pt x="4978" y="19"/>
                  </a:cubicBezTo>
                  <a:cubicBezTo>
                    <a:pt x="4980" y="17"/>
                    <a:pt x="4978" y="16"/>
                    <a:pt x="4975" y="16"/>
                  </a:cubicBezTo>
                  <a:moveTo>
                    <a:pt x="5212" y="9"/>
                  </a:moveTo>
                  <a:cubicBezTo>
                    <a:pt x="5209" y="9"/>
                    <a:pt x="5206" y="10"/>
                    <a:pt x="5205" y="12"/>
                  </a:cubicBezTo>
                  <a:cubicBezTo>
                    <a:pt x="5204" y="15"/>
                    <a:pt x="5207" y="17"/>
                    <a:pt x="5212" y="18"/>
                  </a:cubicBezTo>
                  <a:cubicBezTo>
                    <a:pt x="5213" y="19"/>
                    <a:pt x="5214" y="19"/>
                    <a:pt x="5215" y="19"/>
                  </a:cubicBezTo>
                  <a:cubicBezTo>
                    <a:pt x="5218" y="19"/>
                    <a:pt x="5221" y="18"/>
                    <a:pt x="5221" y="16"/>
                  </a:cubicBezTo>
                  <a:cubicBezTo>
                    <a:pt x="5222" y="13"/>
                    <a:pt x="5219" y="10"/>
                    <a:pt x="5215" y="9"/>
                  </a:cubicBezTo>
                  <a:cubicBezTo>
                    <a:pt x="5214" y="9"/>
                    <a:pt x="5213" y="9"/>
                    <a:pt x="5212" y="9"/>
                  </a:cubicBezTo>
                  <a:moveTo>
                    <a:pt x="5037" y="5"/>
                  </a:moveTo>
                  <a:cubicBezTo>
                    <a:pt x="5037" y="5"/>
                    <a:pt x="5036" y="5"/>
                    <a:pt x="5036" y="5"/>
                  </a:cubicBezTo>
                  <a:cubicBezTo>
                    <a:pt x="5031" y="6"/>
                    <a:pt x="5025" y="9"/>
                    <a:pt x="5024" y="12"/>
                  </a:cubicBezTo>
                  <a:cubicBezTo>
                    <a:pt x="5023" y="14"/>
                    <a:pt x="5025" y="15"/>
                    <a:pt x="5028" y="15"/>
                  </a:cubicBezTo>
                  <a:cubicBezTo>
                    <a:pt x="5029" y="15"/>
                    <a:pt x="5030" y="15"/>
                    <a:pt x="5030" y="15"/>
                  </a:cubicBezTo>
                  <a:cubicBezTo>
                    <a:pt x="5035" y="15"/>
                    <a:pt x="5040" y="12"/>
                    <a:pt x="5042" y="9"/>
                  </a:cubicBezTo>
                  <a:cubicBezTo>
                    <a:pt x="5043" y="7"/>
                    <a:pt x="5041" y="5"/>
                    <a:pt x="5037" y="5"/>
                  </a:cubicBezTo>
                  <a:moveTo>
                    <a:pt x="5156" y="1"/>
                  </a:moveTo>
                  <a:cubicBezTo>
                    <a:pt x="5152" y="1"/>
                    <a:pt x="5148" y="3"/>
                    <a:pt x="5147" y="5"/>
                  </a:cubicBezTo>
                  <a:cubicBezTo>
                    <a:pt x="5146" y="8"/>
                    <a:pt x="5149" y="10"/>
                    <a:pt x="5153" y="11"/>
                  </a:cubicBezTo>
                  <a:cubicBezTo>
                    <a:pt x="5154" y="11"/>
                    <a:pt x="5154" y="11"/>
                    <a:pt x="5155" y="11"/>
                  </a:cubicBezTo>
                  <a:cubicBezTo>
                    <a:pt x="5159" y="11"/>
                    <a:pt x="5163" y="9"/>
                    <a:pt x="5164" y="7"/>
                  </a:cubicBezTo>
                  <a:cubicBezTo>
                    <a:pt x="5165" y="4"/>
                    <a:pt x="5162" y="1"/>
                    <a:pt x="5157" y="1"/>
                  </a:cubicBezTo>
                  <a:cubicBezTo>
                    <a:pt x="5157" y="1"/>
                    <a:pt x="5156" y="1"/>
                    <a:pt x="5156" y="1"/>
                  </a:cubicBezTo>
                  <a:moveTo>
                    <a:pt x="5098" y="0"/>
                  </a:moveTo>
                  <a:cubicBezTo>
                    <a:pt x="5098" y="0"/>
                    <a:pt x="5097" y="0"/>
                    <a:pt x="5097" y="0"/>
                  </a:cubicBezTo>
                  <a:cubicBezTo>
                    <a:pt x="5093" y="0"/>
                    <a:pt x="5088" y="3"/>
                    <a:pt x="5086" y="5"/>
                  </a:cubicBezTo>
                  <a:cubicBezTo>
                    <a:pt x="5085" y="8"/>
                    <a:pt x="5088" y="10"/>
                    <a:pt x="5092" y="10"/>
                  </a:cubicBezTo>
                  <a:cubicBezTo>
                    <a:pt x="5092" y="10"/>
                    <a:pt x="5093" y="10"/>
                    <a:pt x="5093" y="10"/>
                  </a:cubicBezTo>
                  <a:cubicBezTo>
                    <a:pt x="5098" y="10"/>
                    <a:pt x="5103" y="7"/>
                    <a:pt x="5104" y="5"/>
                  </a:cubicBezTo>
                  <a:cubicBezTo>
                    <a:pt x="5105" y="2"/>
                    <a:pt x="5102" y="0"/>
                    <a:pt x="50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7">
              <a:extLst>
                <a:ext uri="{FF2B5EF4-FFF2-40B4-BE49-F238E27FC236}">
                  <a16:creationId xmlns:a16="http://schemas.microsoft.com/office/drawing/2014/main" id="{D1FCE1B3-7E72-4B7D-8B4C-B5AE5DCB6563}"/>
                </a:ext>
              </a:extLst>
            </p:cNvPr>
            <p:cNvSpPr>
              <a:spLocks/>
            </p:cNvSpPr>
            <p:nvPr/>
          </p:nvSpPr>
          <p:spPr bwMode="auto">
            <a:xfrm>
              <a:off x="13238163" y="10556875"/>
              <a:ext cx="42863" cy="26988"/>
            </a:xfrm>
            <a:custGeom>
              <a:avLst/>
              <a:gdLst>
                <a:gd name="T0" fmla="*/ 5 w 16"/>
                <a:gd name="T1" fmla="*/ 0 h 10"/>
                <a:gd name="T2" fmla="*/ 5 w 16"/>
                <a:gd name="T3" fmla="*/ 0 h 10"/>
                <a:gd name="T4" fmla="*/ 5 w 16"/>
                <a:gd name="T5" fmla="*/ 0 h 10"/>
                <a:gd name="T6" fmla="*/ 4 w 16"/>
                <a:gd name="T7" fmla="*/ 0 h 10"/>
                <a:gd name="T8" fmla="*/ 1 w 16"/>
                <a:gd name="T9" fmla="*/ 2 h 10"/>
                <a:gd name="T10" fmla="*/ 2 w 16"/>
                <a:gd name="T11" fmla="*/ 6 h 10"/>
                <a:gd name="T12" fmla="*/ 7 w 16"/>
                <a:gd name="T13" fmla="*/ 9 h 10"/>
                <a:gd name="T14" fmla="*/ 12 w 16"/>
                <a:gd name="T15" fmla="*/ 10 h 10"/>
                <a:gd name="T16" fmla="*/ 13 w 16"/>
                <a:gd name="T17" fmla="*/ 10 h 10"/>
                <a:gd name="T18" fmla="*/ 16 w 16"/>
                <a:gd name="T19" fmla="*/ 8 h 10"/>
                <a:gd name="T20" fmla="*/ 14 w 16"/>
                <a:gd name="T21" fmla="*/ 4 h 10"/>
                <a:gd name="T22" fmla="*/ 8 w 16"/>
                <a:gd name="T23" fmla="*/ 0 h 10"/>
                <a:gd name="T24" fmla="*/ 6 w 16"/>
                <a:gd name="T25" fmla="*/ 0 h 10"/>
                <a:gd name="T26" fmla="*/ 5 w 16"/>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0">
                  <a:moveTo>
                    <a:pt x="5" y="0"/>
                  </a:moveTo>
                  <a:cubicBezTo>
                    <a:pt x="5" y="0"/>
                    <a:pt x="5" y="0"/>
                    <a:pt x="5" y="0"/>
                  </a:cubicBezTo>
                  <a:cubicBezTo>
                    <a:pt x="5" y="0"/>
                    <a:pt x="5" y="0"/>
                    <a:pt x="5" y="0"/>
                  </a:cubicBezTo>
                  <a:cubicBezTo>
                    <a:pt x="4" y="0"/>
                    <a:pt x="4" y="0"/>
                    <a:pt x="4" y="0"/>
                  </a:cubicBezTo>
                  <a:cubicBezTo>
                    <a:pt x="2" y="0"/>
                    <a:pt x="1" y="1"/>
                    <a:pt x="1" y="2"/>
                  </a:cubicBezTo>
                  <a:cubicBezTo>
                    <a:pt x="0" y="3"/>
                    <a:pt x="1" y="5"/>
                    <a:pt x="2" y="6"/>
                  </a:cubicBezTo>
                  <a:cubicBezTo>
                    <a:pt x="3" y="7"/>
                    <a:pt x="5" y="8"/>
                    <a:pt x="7" y="9"/>
                  </a:cubicBezTo>
                  <a:cubicBezTo>
                    <a:pt x="9" y="10"/>
                    <a:pt x="10" y="10"/>
                    <a:pt x="12" y="10"/>
                  </a:cubicBezTo>
                  <a:cubicBezTo>
                    <a:pt x="12" y="10"/>
                    <a:pt x="12" y="10"/>
                    <a:pt x="13" y="10"/>
                  </a:cubicBezTo>
                  <a:cubicBezTo>
                    <a:pt x="14" y="10"/>
                    <a:pt x="15" y="9"/>
                    <a:pt x="16" y="8"/>
                  </a:cubicBezTo>
                  <a:cubicBezTo>
                    <a:pt x="16" y="7"/>
                    <a:pt x="15" y="5"/>
                    <a:pt x="14" y="4"/>
                  </a:cubicBezTo>
                  <a:cubicBezTo>
                    <a:pt x="13" y="2"/>
                    <a:pt x="10" y="1"/>
                    <a:pt x="8" y="0"/>
                  </a:cubicBezTo>
                  <a:cubicBezTo>
                    <a:pt x="7" y="0"/>
                    <a:pt x="7" y="0"/>
                    <a:pt x="6" y="0"/>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8">
              <a:extLst>
                <a:ext uri="{FF2B5EF4-FFF2-40B4-BE49-F238E27FC236}">
                  <a16:creationId xmlns:a16="http://schemas.microsoft.com/office/drawing/2014/main" id="{A75D2FFC-5FAE-4532-837A-D129405661AF}"/>
                </a:ext>
              </a:extLst>
            </p:cNvPr>
            <p:cNvSpPr>
              <a:spLocks/>
            </p:cNvSpPr>
            <p:nvPr/>
          </p:nvSpPr>
          <p:spPr bwMode="auto">
            <a:xfrm>
              <a:off x="-995363" y="11545888"/>
              <a:ext cx="42863" cy="123825"/>
            </a:xfrm>
            <a:custGeom>
              <a:avLst/>
              <a:gdLst>
                <a:gd name="T0" fmla="*/ 5 w 16"/>
                <a:gd name="T1" fmla="*/ 0 h 46"/>
                <a:gd name="T2" fmla="*/ 0 w 16"/>
                <a:gd name="T3" fmla="*/ 10 h 46"/>
                <a:gd name="T4" fmla="*/ 1 w 16"/>
                <a:gd name="T5" fmla="*/ 27 h 46"/>
                <a:gd name="T6" fmla="*/ 6 w 16"/>
                <a:gd name="T7" fmla="*/ 42 h 46"/>
                <a:gd name="T8" fmla="*/ 9 w 16"/>
                <a:gd name="T9" fmla="*/ 46 h 46"/>
                <a:gd name="T10" fmla="*/ 11 w 16"/>
                <a:gd name="T11" fmla="*/ 46 h 46"/>
                <a:gd name="T12" fmla="*/ 12 w 16"/>
                <a:gd name="T13" fmla="*/ 46 h 46"/>
                <a:gd name="T14" fmla="*/ 14 w 16"/>
                <a:gd name="T15" fmla="*/ 42 h 46"/>
                <a:gd name="T16" fmla="*/ 16 w 16"/>
                <a:gd name="T17" fmla="*/ 36 h 46"/>
                <a:gd name="T18" fmla="*/ 15 w 16"/>
                <a:gd name="T19" fmla="*/ 19 h 46"/>
                <a:gd name="T20" fmla="*/ 14 w 16"/>
                <a:gd name="T21" fmla="*/ 15 h 46"/>
                <a:gd name="T22" fmla="*/ 13 w 16"/>
                <a:gd name="T23" fmla="*/ 11 h 46"/>
                <a:gd name="T24" fmla="*/ 12 w 16"/>
                <a:gd name="T25" fmla="*/ 7 h 46"/>
                <a:gd name="T26" fmla="*/ 10 w 16"/>
                <a:gd name="T27" fmla="*/ 4 h 46"/>
                <a:gd name="T28" fmla="*/ 9 w 16"/>
                <a:gd name="T29" fmla="*/ 2 h 46"/>
                <a:gd name="T30" fmla="*/ 7 w 16"/>
                <a:gd name="T31" fmla="*/ 1 h 46"/>
                <a:gd name="T32" fmla="*/ 5 w 16"/>
                <a:gd name="T33" fmla="*/ 0 h 46"/>
                <a:gd name="T34" fmla="*/ 5 w 16"/>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6">
                  <a:moveTo>
                    <a:pt x="5" y="0"/>
                  </a:moveTo>
                  <a:cubicBezTo>
                    <a:pt x="3" y="0"/>
                    <a:pt x="1" y="4"/>
                    <a:pt x="0" y="10"/>
                  </a:cubicBezTo>
                  <a:cubicBezTo>
                    <a:pt x="0" y="15"/>
                    <a:pt x="0" y="21"/>
                    <a:pt x="1" y="27"/>
                  </a:cubicBezTo>
                  <a:cubicBezTo>
                    <a:pt x="2" y="33"/>
                    <a:pt x="4" y="39"/>
                    <a:pt x="6" y="42"/>
                  </a:cubicBezTo>
                  <a:cubicBezTo>
                    <a:pt x="7" y="44"/>
                    <a:pt x="8" y="45"/>
                    <a:pt x="9" y="46"/>
                  </a:cubicBezTo>
                  <a:cubicBezTo>
                    <a:pt x="10" y="46"/>
                    <a:pt x="10" y="46"/>
                    <a:pt x="11" y="46"/>
                  </a:cubicBezTo>
                  <a:cubicBezTo>
                    <a:pt x="11" y="46"/>
                    <a:pt x="12" y="46"/>
                    <a:pt x="12" y="46"/>
                  </a:cubicBezTo>
                  <a:cubicBezTo>
                    <a:pt x="13" y="45"/>
                    <a:pt x="14" y="44"/>
                    <a:pt x="14" y="42"/>
                  </a:cubicBezTo>
                  <a:cubicBezTo>
                    <a:pt x="15" y="41"/>
                    <a:pt x="15" y="39"/>
                    <a:pt x="16" y="36"/>
                  </a:cubicBezTo>
                  <a:cubicBezTo>
                    <a:pt x="16" y="31"/>
                    <a:pt x="16" y="25"/>
                    <a:pt x="15" y="19"/>
                  </a:cubicBezTo>
                  <a:cubicBezTo>
                    <a:pt x="15" y="18"/>
                    <a:pt x="14" y="16"/>
                    <a:pt x="14" y="15"/>
                  </a:cubicBezTo>
                  <a:cubicBezTo>
                    <a:pt x="14" y="13"/>
                    <a:pt x="13" y="12"/>
                    <a:pt x="13" y="11"/>
                  </a:cubicBezTo>
                  <a:cubicBezTo>
                    <a:pt x="13" y="10"/>
                    <a:pt x="12" y="8"/>
                    <a:pt x="12" y="7"/>
                  </a:cubicBezTo>
                  <a:cubicBezTo>
                    <a:pt x="11" y="6"/>
                    <a:pt x="11" y="5"/>
                    <a:pt x="10" y="4"/>
                  </a:cubicBezTo>
                  <a:cubicBezTo>
                    <a:pt x="10" y="4"/>
                    <a:pt x="9" y="3"/>
                    <a:pt x="9" y="2"/>
                  </a:cubicBezTo>
                  <a:cubicBezTo>
                    <a:pt x="8" y="2"/>
                    <a:pt x="7" y="1"/>
                    <a:pt x="7" y="1"/>
                  </a:cubicBezTo>
                  <a:cubicBezTo>
                    <a:pt x="6" y="1"/>
                    <a:pt x="6"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9">
              <a:extLst>
                <a:ext uri="{FF2B5EF4-FFF2-40B4-BE49-F238E27FC236}">
                  <a16:creationId xmlns:a16="http://schemas.microsoft.com/office/drawing/2014/main" id="{84FED284-B5B6-428E-A23B-55DD32522DFF}"/>
                </a:ext>
              </a:extLst>
            </p:cNvPr>
            <p:cNvSpPr>
              <a:spLocks noEditPoints="1"/>
            </p:cNvSpPr>
            <p:nvPr/>
          </p:nvSpPr>
          <p:spPr bwMode="auto">
            <a:xfrm>
              <a:off x="-863600" y="10574338"/>
              <a:ext cx="13966826" cy="1685925"/>
            </a:xfrm>
            <a:custGeom>
              <a:avLst/>
              <a:gdLst>
                <a:gd name="T0" fmla="*/ 3013 w 5188"/>
                <a:gd name="T1" fmla="*/ 615 h 626"/>
                <a:gd name="T2" fmla="*/ 3154 w 5188"/>
                <a:gd name="T3" fmla="*/ 621 h 626"/>
                <a:gd name="T4" fmla="*/ 2960 w 5188"/>
                <a:gd name="T5" fmla="*/ 599 h 626"/>
                <a:gd name="T6" fmla="*/ 2897 w 5188"/>
                <a:gd name="T7" fmla="*/ 586 h 626"/>
                <a:gd name="T8" fmla="*/ 3289 w 5188"/>
                <a:gd name="T9" fmla="*/ 591 h 626"/>
                <a:gd name="T10" fmla="*/ 2848 w 5188"/>
                <a:gd name="T11" fmla="*/ 582 h 626"/>
                <a:gd name="T12" fmla="*/ 3379 w 5188"/>
                <a:gd name="T13" fmla="*/ 561 h 626"/>
                <a:gd name="T14" fmla="*/ 3454 w 5188"/>
                <a:gd name="T15" fmla="*/ 541 h 626"/>
                <a:gd name="T16" fmla="*/ 2727 w 5188"/>
                <a:gd name="T17" fmla="*/ 544 h 626"/>
                <a:gd name="T18" fmla="*/ 3541 w 5188"/>
                <a:gd name="T19" fmla="*/ 527 h 626"/>
                <a:gd name="T20" fmla="*/ 3614 w 5188"/>
                <a:gd name="T21" fmla="*/ 493 h 626"/>
                <a:gd name="T22" fmla="*/ 2611 w 5188"/>
                <a:gd name="T23" fmla="*/ 487 h 626"/>
                <a:gd name="T24" fmla="*/ 3682 w 5188"/>
                <a:gd name="T25" fmla="*/ 491 h 626"/>
                <a:gd name="T26" fmla="*/ 2550 w 5188"/>
                <a:gd name="T27" fmla="*/ 438 h 626"/>
                <a:gd name="T28" fmla="*/ 2490 w 5188"/>
                <a:gd name="T29" fmla="*/ 416 h 626"/>
                <a:gd name="T30" fmla="*/ 3833 w 5188"/>
                <a:gd name="T31" fmla="*/ 434 h 626"/>
                <a:gd name="T32" fmla="*/ 2440 w 5188"/>
                <a:gd name="T33" fmla="*/ 383 h 626"/>
                <a:gd name="T34" fmla="*/ 2379 w 5188"/>
                <a:gd name="T35" fmla="*/ 358 h 626"/>
                <a:gd name="T36" fmla="*/ 3980 w 5188"/>
                <a:gd name="T37" fmla="*/ 363 h 626"/>
                <a:gd name="T38" fmla="*/ 2334 w 5188"/>
                <a:gd name="T39" fmla="*/ 349 h 626"/>
                <a:gd name="T40" fmla="*/ 7 w 5188"/>
                <a:gd name="T41" fmla="*/ 336 h 626"/>
                <a:gd name="T42" fmla="*/ 1141 w 5188"/>
                <a:gd name="T43" fmla="*/ 322 h 626"/>
                <a:gd name="T44" fmla="*/ 1094 w 5188"/>
                <a:gd name="T45" fmla="*/ 321 h 626"/>
                <a:gd name="T46" fmla="*/ 1294 w 5188"/>
                <a:gd name="T47" fmla="*/ 318 h 626"/>
                <a:gd name="T48" fmla="*/ 1007 w 5188"/>
                <a:gd name="T49" fmla="*/ 323 h 626"/>
                <a:gd name="T50" fmla="*/ 69 w 5188"/>
                <a:gd name="T51" fmla="*/ 360 h 626"/>
                <a:gd name="T52" fmla="*/ 1359 w 5188"/>
                <a:gd name="T53" fmla="*/ 316 h 626"/>
                <a:gd name="T54" fmla="*/ 1423 w 5188"/>
                <a:gd name="T55" fmla="*/ 315 h 626"/>
                <a:gd name="T56" fmla="*/ 940 w 5188"/>
                <a:gd name="T57" fmla="*/ 321 h 626"/>
                <a:gd name="T58" fmla="*/ 1491 w 5188"/>
                <a:gd name="T59" fmla="*/ 317 h 626"/>
                <a:gd name="T60" fmla="*/ 889 w 5188"/>
                <a:gd name="T61" fmla="*/ 309 h 626"/>
                <a:gd name="T62" fmla="*/ 1604 w 5188"/>
                <a:gd name="T63" fmla="*/ 315 h 626"/>
                <a:gd name="T64" fmla="*/ 2214 w 5188"/>
                <a:gd name="T65" fmla="*/ 318 h 626"/>
                <a:gd name="T66" fmla="*/ 1684 w 5188"/>
                <a:gd name="T67" fmla="*/ 307 h 626"/>
                <a:gd name="T68" fmla="*/ 794 w 5188"/>
                <a:gd name="T69" fmla="*/ 309 h 626"/>
                <a:gd name="T70" fmla="*/ 1812 w 5188"/>
                <a:gd name="T71" fmla="*/ 318 h 626"/>
                <a:gd name="T72" fmla="*/ 138 w 5188"/>
                <a:gd name="T73" fmla="*/ 321 h 626"/>
                <a:gd name="T74" fmla="*/ 2139 w 5188"/>
                <a:gd name="T75" fmla="*/ 301 h 626"/>
                <a:gd name="T76" fmla="*/ 1936 w 5188"/>
                <a:gd name="T77" fmla="*/ 309 h 626"/>
                <a:gd name="T78" fmla="*/ 2087 w 5188"/>
                <a:gd name="T79" fmla="*/ 309 h 626"/>
                <a:gd name="T80" fmla="*/ 2010 w 5188"/>
                <a:gd name="T81" fmla="*/ 300 h 626"/>
                <a:gd name="T82" fmla="*/ 638 w 5188"/>
                <a:gd name="T83" fmla="*/ 301 h 626"/>
                <a:gd name="T84" fmla="*/ 194 w 5188"/>
                <a:gd name="T85" fmla="*/ 331 h 626"/>
                <a:gd name="T86" fmla="*/ 578 w 5188"/>
                <a:gd name="T87" fmla="*/ 287 h 626"/>
                <a:gd name="T88" fmla="*/ 267 w 5188"/>
                <a:gd name="T89" fmla="*/ 285 h 626"/>
                <a:gd name="T90" fmla="*/ 488 w 5188"/>
                <a:gd name="T91" fmla="*/ 309 h 626"/>
                <a:gd name="T92" fmla="*/ 337 w 5188"/>
                <a:gd name="T93" fmla="*/ 315 h 626"/>
                <a:gd name="T94" fmla="*/ 418 w 5188"/>
                <a:gd name="T95" fmla="*/ 281 h 626"/>
                <a:gd name="T96" fmla="*/ 4264 w 5188"/>
                <a:gd name="T97" fmla="*/ 236 h 626"/>
                <a:gd name="T98" fmla="*/ 4307 w 5188"/>
                <a:gd name="T99" fmla="*/ 228 h 626"/>
                <a:gd name="T100" fmla="*/ 4387 w 5188"/>
                <a:gd name="T101" fmla="*/ 194 h 626"/>
                <a:gd name="T102" fmla="*/ 4519 w 5188"/>
                <a:gd name="T103" fmla="*/ 142 h 626"/>
                <a:gd name="T104" fmla="*/ 4565 w 5188"/>
                <a:gd name="T105" fmla="*/ 126 h 626"/>
                <a:gd name="T106" fmla="*/ 4638 w 5188"/>
                <a:gd name="T107" fmla="*/ 102 h 626"/>
                <a:gd name="T108" fmla="*/ 4724 w 5188"/>
                <a:gd name="T109" fmla="*/ 70 h 626"/>
                <a:gd name="T110" fmla="*/ 4857 w 5188"/>
                <a:gd name="T111" fmla="*/ 32 h 626"/>
                <a:gd name="T112" fmla="*/ 4912 w 5188"/>
                <a:gd name="T113" fmla="*/ 25 h 626"/>
                <a:gd name="T114" fmla="*/ 4998 w 5188"/>
                <a:gd name="T115" fmla="*/ 9 h 626"/>
                <a:gd name="T116" fmla="*/ 5058 w 5188"/>
                <a:gd name="T117" fmla="*/ 0 h 626"/>
                <a:gd name="T118" fmla="*/ 5115 w 5188"/>
                <a:gd name="T119" fmla="*/ 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88" h="626">
                  <a:moveTo>
                    <a:pt x="3089" y="605"/>
                  </a:moveTo>
                  <a:cubicBezTo>
                    <a:pt x="3088" y="605"/>
                    <a:pt x="3088" y="605"/>
                    <a:pt x="3088" y="605"/>
                  </a:cubicBezTo>
                  <a:cubicBezTo>
                    <a:pt x="3083" y="605"/>
                    <a:pt x="3078" y="610"/>
                    <a:pt x="3078" y="616"/>
                  </a:cubicBezTo>
                  <a:cubicBezTo>
                    <a:pt x="3078" y="621"/>
                    <a:pt x="3081" y="626"/>
                    <a:pt x="3087" y="626"/>
                  </a:cubicBezTo>
                  <a:cubicBezTo>
                    <a:pt x="3087" y="626"/>
                    <a:pt x="3087" y="626"/>
                    <a:pt x="3087" y="626"/>
                  </a:cubicBezTo>
                  <a:cubicBezTo>
                    <a:pt x="3092" y="626"/>
                    <a:pt x="3097" y="621"/>
                    <a:pt x="3097" y="615"/>
                  </a:cubicBezTo>
                  <a:cubicBezTo>
                    <a:pt x="3098" y="609"/>
                    <a:pt x="3094" y="605"/>
                    <a:pt x="3089" y="605"/>
                  </a:cubicBezTo>
                  <a:moveTo>
                    <a:pt x="3023" y="605"/>
                  </a:moveTo>
                  <a:cubicBezTo>
                    <a:pt x="3018" y="605"/>
                    <a:pt x="3013" y="609"/>
                    <a:pt x="3013" y="615"/>
                  </a:cubicBezTo>
                  <a:cubicBezTo>
                    <a:pt x="3013" y="620"/>
                    <a:pt x="3017" y="625"/>
                    <a:pt x="3022" y="626"/>
                  </a:cubicBezTo>
                  <a:cubicBezTo>
                    <a:pt x="3022" y="626"/>
                    <a:pt x="3022" y="626"/>
                    <a:pt x="3022" y="626"/>
                  </a:cubicBezTo>
                  <a:cubicBezTo>
                    <a:pt x="3027" y="626"/>
                    <a:pt x="3032" y="621"/>
                    <a:pt x="3032" y="616"/>
                  </a:cubicBezTo>
                  <a:cubicBezTo>
                    <a:pt x="3032" y="610"/>
                    <a:pt x="3028" y="605"/>
                    <a:pt x="3023" y="605"/>
                  </a:cubicBezTo>
                  <a:cubicBezTo>
                    <a:pt x="3023" y="605"/>
                    <a:pt x="3023" y="605"/>
                    <a:pt x="3023" y="605"/>
                  </a:cubicBezTo>
                  <a:moveTo>
                    <a:pt x="3158" y="600"/>
                  </a:moveTo>
                  <a:cubicBezTo>
                    <a:pt x="3157" y="600"/>
                    <a:pt x="3157" y="600"/>
                    <a:pt x="3157" y="600"/>
                  </a:cubicBezTo>
                  <a:cubicBezTo>
                    <a:pt x="3151" y="601"/>
                    <a:pt x="3146" y="606"/>
                    <a:pt x="3146" y="612"/>
                  </a:cubicBezTo>
                  <a:cubicBezTo>
                    <a:pt x="3145" y="617"/>
                    <a:pt x="3149" y="621"/>
                    <a:pt x="3154" y="621"/>
                  </a:cubicBezTo>
                  <a:cubicBezTo>
                    <a:pt x="3154" y="621"/>
                    <a:pt x="3155" y="621"/>
                    <a:pt x="3155" y="621"/>
                  </a:cubicBezTo>
                  <a:cubicBezTo>
                    <a:pt x="3161" y="621"/>
                    <a:pt x="3166" y="615"/>
                    <a:pt x="3166" y="610"/>
                  </a:cubicBezTo>
                  <a:cubicBezTo>
                    <a:pt x="3167" y="604"/>
                    <a:pt x="3163" y="600"/>
                    <a:pt x="3158" y="600"/>
                  </a:cubicBezTo>
                  <a:moveTo>
                    <a:pt x="2959" y="598"/>
                  </a:moveTo>
                  <a:cubicBezTo>
                    <a:pt x="2954" y="598"/>
                    <a:pt x="2951" y="602"/>
                    <a:pt x="2951" y="608"/>
                  </a:cubicBezTo>
                  <a:cubicBezTo>
                    <a:pt x="2950" y="613"/>
                    <a:pt x="2954" y="619"/>
                    <a:pt x="2959" y="619"/>
                  </a:cubicBezTo>
                  <a:cubicBezTo>
                    <a:pt x="2960" y="619"/>
                    <a:pt x="2960" y="619"/>
                    <a:pt x="2960" y="619"/>
                  </a:cubicBezTo>
                  <a:cubicBezTo>
                    <a:pt x="2965" y="619"/>
                    <a:pt x="2969" y="616"/>
                    <a:pt x="2969" y="610"/>
                  </a:cubicBezTo>
                  <a:cubicBezTo>
                    <a:pt x="2969" y="605"/>
                    <a:pt x="2965" y="599"/>
                    <a:pt x="2960" y="599"/>
                  </a:cubicBezTo>
                  <a:cubicBezTo>
                    <a:pt x="2960" y="599"/>
                    <a:pt x="2959" y="598"/>
                    <a:pt x="2959" y="598"/>
                  </a:cubicBezTo>
                  <a:moveTo>
                    <a:pt x="3229" y="591"/>
                  </a:moveTo>
                  <a:cubicBezTo>
                    <a:pt x="3229" y="591"/>
                    <a:pt x="3228" y="591"/>
                    <a:pt x="3228" y="591"/>
                  </a:cubicBezTo>
                  <a:cubicBezTo>
                    <a:pt x="3222" y="592"/>
                    <a:pt x="3217" y="597"/>
                    <a:pt x="3216" y="603"/>
                  </a:cubicBezTo>
                  <a:cubicBezTo>
                    <a:pt x="3216" y="609"/>
                    <a:pt x="3219" y="613"/>
                    <a:pt x="3224" y="613"/>
                  </a:cubicBezTo>
                  <a:cubicBezTo>
                    <a:pt x="3225" y="613"/>
                    <a:pt x="3225" y="613"/>
                    <a:pt x="3226" y="613"/>
                  </a:cubicBezTo>
                  <a:cubicBezTo>
                    <a:pt x="3232" y="612"/>
                    <a:pt x="3237" y="606"/>
                    <a:pt x="3238" y="600"/>
                  </a:cubicBezTo>
                  <a:cubicBezTo>
                    <a:pt x="3238" y="595"/>
                    <a:pt x="3235" y="591"/>
                    <a:pt x="3229" y="591"/>
                  </a:cubicBezTo>
                  <a:moveTo>
                    <a:pt x="2897" y="586"/>
                  </a:moveTo>
                  <a:cubicBezTo>
                    <a:pt x="2893" y="586"/>
                    <a:pt x="2890" y="589"/>
                    <a:pt x="2890" y="594"/>
                  </a:cubicBezTo>
                  <a:cubicBezTo>
                    <a:pt x="2890" y="600"/>
                    <a:pt x="2893" y="606"/>
                    <a:pt x="2898" y="607"/>
                  </a:cubicBezTo>
                  <a:cubicBezTo>
                    <a:pt x="2899" y="607"/>
                    <a:pt x="2900" y="607"/>
                    <a:pt x="2900" y="607"/>
                  </a:cubicBezTo>
                  <a:cubicBezTo>
                    <a:pt x="2904" y="607"/>
                    <a:pt x="2907" y="604"/>
                    <a:pt x="2908" y="599"/>
                  </a:cubicBezTo>
                  <a:cubicBezTo>
                    <a:pt x="2908" y="593"/>
                    <a:pt x="2904" y="588"/>
                    <a:pt x="2899" y="586"/>
                  </a:cubicBezTo>
                  <a:cubicBezTo>
                    <a:pt x="2898" y="586"/>
                    <a:pt x="2898" y="586"/>
                    <a:pt x="2897" y="586"/>
                  </a:cubicBezTo>
                  <a:moveTo>
                    <a:pt x="3304" y="578"/>
                  </a:moveTo>
                  <a:cubicBezTo>
                    <a:pt x="3303" y="578"/>
                    <a:pt x="3302" y="578"/>
                    <a:pt x="3301" y="578"/>
                  </a:cubicBezTo>
                  <a:cubicBezTo>
                    <a:pt x="3295" y="579"/>
                    <a:pt x="3290" y="585"/>
                    <a:pt x="3289" y="591"/>
                  </a:cubicBezTo>
                  <a:cubicBezTo>
                    <a:pt x="3289" y="596"/>
                    <a:pt x="3292" y="600"/>
                    <a:pt x="3297" y="600"/>
                  </a:cubicBezTo>
                  <a:cubicBezTo>
                    <a:pt x="3297" y="600"/>
                    <a:pt x="3298" y="600"/>
                    <a:pt x="3299" y="600"/>
                  </a:cubicBezTo>
                  <a:cubicBezTo>
                    <a:pt x="3305" y="599"/>
                    <a:pt x="3310" y="593"/>
                    <a:pt x="3311" y="587"/>
                  </a:cubicBezTo>
                  <a:cubicBezTo>
                    <a:pt x="3312" y="581"/>
                    <a:pt x="3308" y="578"/>
                    <a:pt x="3304" y="578"/>
                  </a:cubicBezTo>
                  <a:moveTo>
                    <a:pt x="2837" y="569"/>
                  </a:moveTo>
                  <a:cubicBezTo>
                    <a:pt x="2833" y="569"/>
                    <a:pt x="2831" y="572"/>
                    <a:pt x="2831" y="576"/>
                  </a:cubicBezTo>
                  <a:cubicBezTo>
                    <a:pt x="2830" y="582"/>
                    <a:pt x="2834" y="588"/>
                    <a:pt x="2839" y="589"/>
                  </a:cubicBezTo>
                  <a:cubicBezTo>
                    <a:pt x="2840" y="590"/>
                    <a:pt x="2841" y="590"/>
                    <a:pt x="2841" y="590"/>
                  </a:cubicBezTo>
                  <a:cubicBezTo>
                    <a:pt x="2845" y="590"/>
                    <a:pt x="2848" y="587"/>
                    <a:pt x="2848" y="582"/>
                  </a:cubicBezTo>
                  <a:cubicBezTo>
                    <a:pt x="2848" y="576"/>
                    <a:pt x="2844" y="571"/>
                    <a:pt x="2839" y="569"/>
                  </a:cubicBezTo>
                  <a:cubicBezTo>
                    <a:pt x="2838" y="569"/>
                    <a:pt x="2838" y="569"/>
                    <a:pt x="2837" y="569"/>
                  </a:cubicBezTo>
                  <a:moveTo>
                    <a:pt x="3379" y="561"/>
                  </a:moveTo>
                  <a:cubicBezTo>
                    <a:pt x="3379" y="561"/>
                    <a:pt x="3378" y="561"/>
                    <a:pt x="3377" y="561"/>
                  </a:cubicBezTo>
                  <a:cubicBezTo>
                    <a:pt x="3371" y="563"/>
                    <a:pt x="3365" y="569"/>
                    <a:pt x="3364" y="575"/>
                  </a:cubicBezTo>
                  <a:cubicBezTo>
                    <a:pt x="3363" y="581"/>
                    <a:pt x="3366" y="584"/>
                    <a:pt x="3371" y="584"/>
                  </a:cubicBezTo>
                  <a:cubicBezTo>
                    <a:pt x="3372" y="584"/>
                    <a:pt x="3373" y="584"/>
                    <a:pt x="3374" y="584"/>
                  </a:cubicBezTo>
                  <a:cubicBezTo>
                    <a:pt x="3380" y="583"/>
                    <a:pt x="3386" y="576"/>
                    <a:pt x="3386" y="570"/>
                  </a:cubicBezTo>
                  <a:cubicBezTo>
                    <a:pt x="3387" y="564"/>
                    <a:pt x="3384" y="561"/>
                    <a:pt x="3379" y="561"/>
                  </a:cubicBezTo>
                  <a:moveTo>
                    <a:pt x="2778" y="547"/>
                  </a:moveTo>
                  <a:cubicBezTo>
                    <a:pt x="2775" y="547"/>
                    <a:pt x="2772" y="550"/>
                    <a:pt x="2772" y="554"/>
                  </a:cubicBezTo>
                  <a:cubicBezTo>
                    <a:pt x="2772" y="560"/>
                    <a:pt x="2776" y="566"/>
                    <a:pt x="2781" y="568"/>
                  </a:cubicBezTo>
                  <a:cubicBezTo>
                    <a:pt x="2782" y="568"/>
                    <a:pt x="2783" y="568"/>
                    <a:pt x="2784" y="568"/>
                  </a:cubicBezTo>
                  <a:cubicBezTo>
                    <a:pt x="2787" y="568"/>
                    <a:pt x="2789" y="565"/>
                    <a:pt x="2789" y="561"/>
                  </a:cubicBezTo>
                  <a:cubicBezTo>
                    <a:pt x="2789" y="555"/>
                    <a:pt x="2785" y="549"/>
                    <a:pt x="2781" y="548"/>
                  </a:cubicBezTo>
                  <a:cubicBezTo>
                    <a:pt x="2780" y="547"/>
                    <a:pt x="2779" y="547"/>
                    <a:pt x="2778" y="547"/>
                  </a:cubicBezTo>
                  <a:moveTo>
                    <a:pt x="3457" y="541"/>
                  </a:moveTo>
                  <a:cubicBezTo>
                    <a:pt x="3456" y="541"/>
                    <a:pt x="3455" y="541"/>
                    <a:pt x="3454" y="541"/>
                  </a:cubicBezTo>
                  <a:cubicBezTo>
                    <a:pt x="3447" y="543"/>
                    <a:pt x="3442" y="550"/>
                    <a:pt x="3440" y="556"/>
                  </a:cubicBezTo>
                  <a:cubicBezTo>
                    <a:pt x="3440" y="562"/>
                    <a:pt x="3442" y="565"/>
                    <a:pt x="3447" y="565"/>
                  </a:cubicBezTo>
                  <a:cubicBezTo>
                    <a:pt x="3448" y="565"/>
                    <a:pt x="3449" y="565"/>
                    <a:pt x="3450" y="565"/>
                  </a:cubicBezTo>
                  <a:cubicBezTo>
                    <a:pt x="3456" y="563"/>
                    <a:pt x="3462" y="556"/>
                    <a:pt x="3463" y="550"/>
                  </a:cubicBezTo>
                  <a:cubicBezTo>
                    <a:pt x="3464" y="544"/>
                    <a:pt x="3461" y="541"/>
                    <a:pt x="3457" y="541"/>
                  </a:cubicBezTo>
                  <a:moveTo>
                    <a:pt x="2720" y="522"/>
                  </a:moveTo>
                  <a:cubicBezTo>
                    <a:pt x="2717" y="522"/>
                    <a:pt x="2715" y="525"/>
                    <a:pt x="2715" y="529"/>
                  </a:cubicBezTo>
                  <a:cubicBezTo>
                    <a:pt x="2715" y="534"/>
                    <a:pt x="2719" y="541"/>
                    <a:pt x="2724" y="543"/>
                  </a:cubicBezTo>
                  <a:cubicBezTo>
                    <a:pt x="2725" y="543"/>
                    <a:pt x="2726" y="544"/>
                    <a:pt x="2727" y="544"/>
                  </a:cubicBezTo>
                  <a:cubicBezTo>
                    <a:pt x="2730" y="544"/>
                    <a:pt x="2732" y="541"/>
                    <a:pt x="2732" y="537"/>
                  </a:cubicBezTo>
                  <a:cubicBezTo>
                    <a:pt x="2732" y="531"/>
                    <a:pt x="2728" y="525"/>
                    <a:pt x="2723" y="523"/>
                  </a:cubicBezTo>
                  <a:cubicBezTo>
                    <a:pt x="2722" y="522"/>
                    <a:pt x="2721" y="522"/>
                    <a:pt x="2720" y="522"/>
                  </a:cubicBezTo>
                  <a:moveTo>
                    <a:pt x="3535" y="518"/>
                  </a:moveTo>
                  <a:cubicBezTo>
                    <a:pt x="3534" y="518"/>
                    <a:pt x="3533" y="518"/>
                    <a:pt x="3532" y="519"/>
                  </a:cubicBezTo>
                  <a:cubicBezTo>
                    <a:pt x="3525" y="521"/>
                    <a:pt x="3519" y="527"/>
                    <a:pt x="3518" y="534"/>
                  </a:cubicBezTo>
                  <a:cubicBezTo>
                    <a:pt x="3517" y="540"/>
                    <a:pt x="3519" y="543"/>
                    <a:pt x="3524" y="543"/>
                  </a:cubicBezTo>
                  <a:cubicBezTo>
                    <a:pt x="3525" y="543"/>
                    <a:pt x="3526" y="543"/>
                    <a:pt x="3527" y="543"/>
                  </a:cubicBezTo>
                  <a:cubicBezTo>
                    <a:pt x="3533" y="541"/>
                    <a:pt x="3539" y="534"/>
                    <a:pt x="3541" y="527"/>
                  </a:cubicBezTo>
                  <a:cubicBezTo>
                    <a:pt x="3542" y="522"/>
                    <a:pt x="3539" y="518"/>
                    <a:pt x="3535" y="518"/>
                  </a:cubicBezTo>
                  <a:moveTo>
                    <a:pt x="2663" y="495"/>
                  </a:moveTo>
                  <a:cubicBezTo>
                    <a:pt x="2660" y="495"/>
                    <a:pt x="2658" y="497"/>
                    <a:pt x="2658" y="502"/>
                  </a:cubicBezTo>
                  <a:cubicBezTo>
                    <a:pt x="2659" y="507"/>
                    <a:pt x="2663" y="513"/>
                    <a:pt x="2667" y="516"/>
                  </a:cubicBezTo>
                  <a:cubicBezTo>
                    <a:pt x="2669" y="516"/>
                    <a:pt x="2670" y="516"/>
                    <a:pt x="2670" y="516"/>
                  </a:cubicBezTo>
                  <a:cubicBezTo>
                    <a:pt x="2673" y="516"/>
                    <a:pt x="2675" y="514"/>
                    <a:pt x="2675" y="510"/>
                  </a:cubicBezTo>
                  <a:cubicBezTo>
                    <a:pt x="2675" y="504"/>
                    <a:pt x="2671" y="498"/>
                    <a:pt x="2666" y="496"/>
                  </a:cubicBezTo>
                  <a:cubicBezTo>
                    <a:pt x="2665" y="495"/>
                    <a:pt x="2664" y="495"/>
                    <a:pt x="2663" y="495"/>
                  </a:cubicBezTo>
                  <a:moveTo>
                    <a:pt x="3614" y="493"/>
                  </a:moveTo>
                  <a:cubicBezTo>
                    <a:pt x="3613" y="493"/>
                    <a:pt x="3611" y="493"/>
                    <a:pt x="3610" y="493"/>
                  </a:cubicBezTo>
                  <a:cubicBezTo>
                    <a:pt x="3604" y="496"/>
                    <a:pt x="3597" y="503"/>
                    <a:pt x="3596" y="510"/>
                  </a:cubicBezTo>
                  <a:cubicBezTo>
                    <a:pt x="3595" y="515"/>
                    <a:pt x="3597" y="519"/>
                    <a:pt x="3601" y="519"/>
                  </a:cubicBezTo>
                  <a:cubicBezTo>
                    <a:pt x="3602" y="519"/>
                    <a:pt x="3603" y="519"/>
                    <a:pt x="3605" y="518"/>
                  </a:cubicBezTo>
                  <a:cubicBezTo>
                    <a:pt x="3611" y="516"/>
                    <a:pt x="3617" y="509"/>
                    <a:pt x="3619" y="502"/>
                  </a:cubicBezTo>
                  <a:cubicBezTo>
                    <a:pt x="3620" y="496"/>
                    <a:pt x="3618" y="493"/>
                    <a:pt x="3614" y="493"/>
                  </a:cubicBezTo>
                  <a:moveTo>
                    <a:pt x="2606" y="467"/>
                  </a:moveTo>
                  <a:cubicBezTo>
                    <a:pt x="2604" y="467"/>
                    <a:pt x="2602" y="469"/>
                    <a:pt x="2602" y="473"/>
                  </a:cubicBezTo>
                  <a:cubicBezTo>
                    <a:pt x="2603" y="478"/>
                    <a:pt x="2607" y="484"/>
                    <a:pt x="2611" y="487"/>
                  </a:cubicBezTo>
                  <a:cubicBezTo>
                    <a:pt x="2613" y="487"/>
                    <a:pt x="2614" y="488"/>
                    <a:pt x="2615" y="488"/>
                  </a:cubicBezTo>
                  <a:cubicBezTo>
                    <a:pt x="2617" y="488"/>
                    <a:pt x="2619" y="485"/>
                    <a:pt x="2619" y="481"/>
                  </a:cubicBezTo>
                  <a:cubicBezTo>
                    <a:pt x="2618" y="476"/>
                    <a:pt x="2614" y="470"/>
                    <a:pt x="2610" y="467"/>
                  </a:cubicBezTo>
                  <a:cubicBezTo>
                    <a:pt x="2608" y="467"/>
                    <a:pt x="2607" y="467"/>
                    <a:pt x="2606" y="467"/>
                  </a:cubicBezTo>
                  <a:moveTo>
                    <a:pt x="3692" y="466"/>
                  </a:moveTo>
                  <a:cubicBezTo>
                    <a:pt x="3691" y="466"/>
                    <a:pt x="3690" y="466"/>
                    <a:pt x="3689" y="466"/>
                  </a:cubicBezTo>
                  <a:cubicBezTo>
                    <a:pt x="3682" y="469"/>
                    <a:pt x="3676" y="476"/>
                    <a:pt x="3674" y="483"/>
                  </a:cubicBezTo>
                  <a:cubicBezTo>
                    <a:pt x="3673" y="489"/>
                    <a:pt x="3675" y="492"/>
                    <a:pt x="3679" y="492"/>
                  </a:cubicBezTo>
                  <a:cubicBezTo>
                    <a:pt x="3680" y="492"/>
                    <a:pt x="3681" y="492"/>
                    <a:pt x="3682" y="491"/>
                  </a:cubicBezTo>
                  <a:cubicBezTo>
                    <a:pt x="3689" y="489"/>
                    <a:pt x="3695" y="482"/>
                    <a:pt x="3697" y="475"/>
                  </a:cubicBezTo>
                  <a:cubicBezTo>
                    <a:pt x="3699" y="469"/>
                    <a:pt x="3696" y="466"/>
                    <a:pt x="3692" y="466"/>
                  </a:cubicBezTo>
                  <a:moveTo>
                    <a:pt x="2550" y="438"/>
                  </a:moveTo>
                  <a:cubicBezTo>
                    <a:pt x="2547" y="438"/>
                    <a:pt x="2546" y="440"/>
                    <a:pt x="2546" y="444"/>
                  </a:cubicBezTo>
                  <a:cubicBezTo>
                    <a:pt x="2547" y="449"/>
                    <a:pt x="2551" y="455"/>
                    <a:pt x="2555" y="458"/>
                  </a:cubicBezTo>
                  <a:cubicBezTo>
                    <a:pt x="2557" y="458"/>
                    <a:pt x="2558" y="459"/>
                    <a:pt x="2559" y="459"/>
                  </a:cubicBezTo>
                  <a:cubicBezTo>
                    <a:pt x="2561" y="459"/>
                    <a:pt x="2563" y="456"/>
                    <a:pt x="2563" y="452"/>
                  </a:cubicBezTo>
                  <a:cubicBezTo>
                    <a:pt x="2562" y="447"/>
                    <a:pt x="2558" y="441"/>
                    <a:pt x="2553" y="439"/>
                  </a:cubicBezTo>
                  <a:cubicBezTo>
                    <a:pt x="2552" y="438"/>
                    <a:pt x="2551" y="438"/>
                    <a:pt x="2550" y="438"/>
                  </a:cubicBezTo>
                  <a:moveTo>
                    <a:pt x="3771" y="437"/>
                  </a:moveTo>
                  <a:cubicBezTo>
                    <a:pt x="3770" y="437"/>
                    <a:pt x="3768" y="437"/>
                    <a:pt x="3767" y="438"/>
                  </a:cubicBezTo>
                  <a:cubicBezTo>
                    <a:pt x="3761" y="440"/>
                    <a:pt x="3754" y="448"/>
                    <a:pt x="3752" y="455"/>
                  </a:cubicBezTo>
                  <a:cubicBezTo>
                    <a:pt x="3751" y="460"/>
                    <a:pt x="3752" y="464"/>
                    <a:pt x="3756" y="464"/>
                  </a:cubicBezTo>
                  <a:cubicBezTo>
                    <a:pt x="3757" y="464"/>
                    <a:pt x="3759" y="463"/>
                    <a:pt x="3760" y="463"/>
                  </a:cubicBezTo>
                  <a:cubicBezTo>
                    <a:pt x="3766" y="461"/>
                    <a:pt x="3773" y="453"/>
                    <a:pt x="3775" y="446"/>
                  </a:cubicBezTo>
                  <a:cubicBezTo>
                    <a:pt x="3777" y="441"/>
                    <a:pt x="3775" y="437"/>
                    <a:pt x="3771" y="437"/>
                  </a:cubicBezTo>
                  <a:moveTo>
                    <a:pt x="2493" y="409"/>
                  </a:moveTo>
                  <a:cubicBezTo>
                    <a:pt x="2491" y="409"/>
                    <a:pt x="2489" y="412"/>
                    <a:pt x="2490" y="416"/>
                  </a:cubicBezTo>
                  <a:cubicBezTo>
                    <a:pt x="2491" y="421"/>
                    <a:pt x="2495" y="427"/>
                    <a:pt x="2499" y="429"/>
                  </a:cubicBezTo>
                  <a:cubicBezTo>
                    <a:pt x="2501" y="430"/>
                    <a:pt x="2502" y="430"/>
                    <a:pt x="2503" y="430"/>
                  </a:cubicBezTo>
                  <a:cubicBezTo>
                    <a:pt x="2505" y="430"/>
                    <a:pt x="2507" y="428"/>
                    <a:pt x="2506" y="424"/>
                  </a:cubicBezTo>
                  <a:cubicBezTo>
                    <a:pt x="2506" y="419"/>
                    <a:pt x="2501" y="413"/>
                    <a:pt x="2497" y="410"/>
                  </a:cubicBezTo>
                  <a:cubicBezTo>
                    <a:pt x="2495" y="410"/>
                    <a:pt x="2494" y="409"/>
                    <a:pt x="2493" y="409"/>
                  </a:cubicBezTo>
                  <a:moveTo>
                    <a:pt x="3848" y="407"/>
                  </a:moveTo>
                  <a:cubicBezTo>
                    <a:pt x="3847" y="407"/>
                    <a:pt x="3846" y="408"/>
                    <a:pt x="3845" y="408"/>
                  </a:cubicBezTo>
                  <a:cubicBezTo>
                    <a:pt x="3838" y="411"/>
                    <a:pt x="3831" y="418"/>
                    <a:pt x="3829" y="425"/>
                  </a:cubicBezTo>
                  <a:cubicBezTo>
                    <a:pt x="3828" y="430"/>
                    <a:pt x="3829" y="434"/>
                    <a:pt x="3833" y="434"/>
                  </a:cubicBezTo>
                  <a:cubicBezTo>
                    <a:pt x="3834" y="434"/>
                    <a:pt x="3835" y="434"/>
                    <a:pt x="3837" y="433"/>
                  </a:cubicBezTo>
                  <a:cubicBezTo>
                    <a:pt x="3843" y="430"/>
                    <a:pt x="3850" y="423"/>
                    <a:pt x="3852" y="416"/>
                  </a:cubicBezTo>
                  <a:cubicBezTo>
                    <a:pt x="3854" y="411"/>
                    <a:pt x="3852" y="407"/>
                    <a:pt x="3848" y="407"/>
                  </a:cubicBezTo>
                  <a:moveTo>
                    <a:pt x="2437" y="382"/>
                  </a:moveTo>
                  <a:cubicBezTo>
                    <a:pt x="2434" y="382"/>
                    <a:pt x="2432" y="385"/>
                    <a:pt x="2433" y="389"/>
                  </a:cubicBezTo>
                  <a:cubicBezTo>
                    <a:pt x="2434" y="394"/>
                    <a:pt x="2438" y="400"/>
                    <a:pt x="2443" y="402"/>
                  </a:cubicBezTo>
                  <a:cubicBezTo>
                    <a:pt x="2444" y="402"/>
                    <a:pt x="2445" y="402"/>
                    <a:pt x="2446" y="402"/>
                  </a:cubicBezTo>
                  <a:cubicBezTo>
                    <a:pt x="2449" y="402"/>
                    <a:pt x="2450" y="400"/>
                    <a:pt x="2450" y="396"/>
                  </a:cubicBezTo>
                  <a:cubicBezTo>
                    <a:pt x="2449" y="391"/>
                    <a:pt x="2444" y="385"/>
                    <a:pt x="2440" y="383"/>
                  </a:cubicBezTo>
                  <a:cubicBezTo>
                    <a:pt x="2439" y="383"/>
                    <a:pt x="2438" y="382"/>
                    <a:pt x="2437" y="382"/>
                  </a:cubicBezTo>
                  <a:moveTo>
                    <a:pt x="3924" y="377"/>
                  </a:moveTo>
                  <a:cubicBezTo>
                    <a:pt x="3923" y="377"/>
                    <a:pt x="3922" y="377"/>
                    <a:pt x="3921" y="378"/>
                  </a:cubicBezTo>
                  <a:cubicBezTo>
                    <a:pt x="3915" y="380"/>
                    <a:pt x="3908" y="388"/>
                    <a:pt x="3905" y="394"/>
                  </a:cubicBezTo>
                  <a:cubicBezTo>
                    <a:pt x="3904" y="400"/>
                    <a:pt x="3905" y="403"/>
                    <a:pt x="3908" y="403"/>
                  </a:cubicBezTo>
                  <a:cubicBezTo>
                    <a:pt x="3910" y="403"/>
                    <a:pt x="3911" y="402"/>
                    <a:pt x="3912" y="402"/>
                  </a:cubicBezTo>
                  <a:cubicBezTo>
                    <a:pt x="3918" y="399"/>
                    <a:pt x="3925" y="392"/>
                    <a:pt x="3928" y="385"/>
                  </a:cubicBezTo>
                  <a:cubicBezTo>
                    <a:pt x="3929" y="380"/>
                    <a:pt x="3928" y="377"/>
                    <a:pt x="3924" y="377"/>
                  </a:cubicBezTo>
                  <a:moveTo>
                    <a:pt x="2379" y="358"/>
                  </a:moveTo>
                  <a:cubicBezTo>
                    <a:pt x="2376" y="358"/>
                    <a:pt x="2375" y="360"/>
                    <a:pt x="2375" y="364"/>
                  </a:cubicBezTo>
                  <a:cubicBezTo>
                    <a:pt x="2377" y="369"/>
                    <a:pt x="2381" y="375"/>
                    <a:pt x="2386" y="377"/>
                  </a:cubicBezTo>
                  <a:cubicBezTo>
                    <a:pt x="2387" y="377"/>
                    <a:pt x="2388" y="377"/>
                    <a:pt x="2389" y="377"/>
                  </a:cubicBezTo>
                  <a:cubicBezTo>
                    <a:pt x="2392" y="377"/>
                    <a:pt x="2393" y="375"/>
                    <a:pt x="2393" y="371"/>
                  </a:cubicBezTo>
                  <a:cubicBezTo>
                    <a:pt x="2391" y="366"/>
                    <a:pt x="2387" y="360"/>
                    <a:pt x="2382" y="359"/>
                  </a:cubicBezTo>
                  <a:cubicBezTo>
                    <a:pt x="2381" y="358"/>
                    <a:pt x="2380" y="358"/>
                    <a:pt x="2379" y="358"/>
                  </a:cubicBezTo>
                  <a:moveTo>
                    <a:pt x="3999" y="346"/>
                  </a:moveTo>
                  <a:cubicBezTo>
                    <a:pt x="3998" y="346"/>
                    <a:pt x="3997" y="347"/>
                    <a:pt x="3995" y="347"/>
                  </a:cubicBezTo>
                  <a:cubicBezTo>
                    <a:pt x="3989" y="350"/>
                    <a:pt x="3983" y="357"/>
                    <a:pt x="3980" y="363"/>
                  </a:cubicBezTo>
                  <a:cubicBezTo>
                    <a:pt x="3978" y="368"/>
                    <a:pt x="3979" y="371"/>
                    <a:pt x="3982" y="371"/>
                  </a:cubicBezTo>
                  <a:cubicBezTo>
                    <a:pt x="3983" y="371"/>
                    <a:pt x="3985" y="371"/>
                    <a:pt x="3986" y="370"/>
                  </a:cubicBezTo>
                  <a:cubicBezTo>
                    <a:pt x="3992" y="367"/>
                    <a:pt x="3999" y="360"/>
                    <a:pt x="4002" y="354"/>
                  </a:cubicBezTo>
                  <a:cubicBezTo>
                    <a:pt x="4004" y="349"/>
                    <a:pt x="4002" y="346"/>
                    <a:pt x="3999" y="346"/>
                  </a:cubicBezTo>
                  <a:moveTo>
                    <a:pt x="2321" y="337"/>
                  </a:moveTo>
                  <a:cubicBezTo>
                    <a:pt x="2318" y="337"/>
                    <a:pt x="2316" y="339"/>
                    <a:pt x="2317" y="343"/>
                  </a:cubicBezTo>
                  <a:cubicBezTo>
                    <a:pt x="2318" y="348"/>
                    <a:pt x="2323" y="353"/>
                    <a:pt x="2328" y="355"/>
                  </a:cubicBezTo>
                  <a:cubicBezTo>
                    <a:pt x="2329" y="355"/>
                    <a:pt x="2330" y="355"/>
                    <a:pt x="2330" y="355"/>
                  </a:cubicBezTo>
                  <a:cubicBezTo>
                    <a:pt x="2334" y="355"/>
                    <a:pt x="2335" y="353"/>
                    <a:pt x="2334" y="349"/>
                  </a:cubicBezTo>
                  <a:cubicBezTo>
                    <a:pt x="2333" y="344"/>
                    <a:pt x="2328" y="339"/>
                    <a:pt x="2324" y="337"/>
                  </a:cubicBezTo>
                  <a:cubicBezTo>
                    <a:pt x="2323" y="337"/>
                    <a:pt x="2322" y="337"/>
                    <a:pt x="2321" y="337"/>
                  </a:cubicBezTo>
                  <a:moveTo>
                    <a:pt x="7" y="336"/>
                  </a:moveTo>
                  <a:cubicBezTo>
                    <a:pt x="7" y="336"/>
                    <a:pt x="6" y="336"/>
                    <a:pt x="6" y="337"/>
                  </a:cubicBezTo>
                  <a:cubicBezTo>
                    <a:pt x="2" y="338"/>
                    <a:pt x="0" y="350"/>
                    <a:pt x="2" y="362"/>
                  </a:cubicBezTo>
                  <a:cubicBezTo>
                    <a:pt x="3" y="373"/>
                    <a:pt x="8" y="382"/>
                    <a:pt x="12" y="382"/>
                  </a:cubicBezTo>
                  <a:cubicBezTo>
                    <a:pt x="12" y="382"/>
                    <a:pt x="13" y="381"/>
                    <a:pt x="13" y="381"/>
                  </a:cubicBezTo>
                  <a:cubicBezTo>
                    <a:pt x="17" y="379"/>
                    <a:pt x="19" y="368"/>
                    <a:pt x="17" y="355"/>
                  </a:cubicBezTo>
                  <a:cubicBezTo>
                    <a:pt x="16" y="344"/>
                    <a:pt x="11" y="336"/>
                    <a:pt x="7" y="336"/>
                  </a:cubicBezTo>
                  <a:moveTo>
                    <a:pt x="2262" y="320"/>
                  </a:moveTo>
                  <a:cubicBezTo>
                    <a:pt x="2258" y="320"/>
                    <a:pt x="2256" y="322"/>
                    <a:pt x="2257" y="327"/>
                  </a:cubicBezTo>
                  <a:cubicBezTo>
                    <a:pt x="2259" y="331"/>
                    <a:pt x="2264" y="336"/>
                    <a:pt x="2268" y="338"/>
                  </a:cubicBezTo>
                  <a:cubicBezTo>
                    <a:pt x="2269" y="338"/>
                    <a:pt x="2270" y="338"/>
                    <a:pt x="2271" y="338"/>
                  </a:cubicBezTo>
                  <a:cubicBezTo>
                    <a:pt x="2274" y="338"/>
                    <a:pt x="2276" y="335"/>
                    <a:pt x="2275" y="331"/>
                  </a:cubicBezTo>
                  <a:cubicBezTo>
                    <a:pt x="2274" y="326"/>
                    <a:pt x="2269" y="321"/>
                    <a:pt x="2264" y="320"/>
                  </a:cubicBezTo>
                  <a:cubicBezTo>
                    <a:pt x="2263" y="320"/>
                    <a:pt x="2262" y="320"/>
                    <a:pt x="2262" y="320"/>
                  </a:cubicBezTo>
                  <a:moveTo>
                    <a:pt x="1163" y="319"/>
                  </a:moveTo>
                  <a:cubicBezTo>
                    <a:pt x="1157" y="319"/>
                    <a:pt x="1148" y="320"/>
                    <a:pt x="1141" y="322"/>
                  </a:cubicBezTo>
                  <a:cubicBezTo>
                    <a:pt x="1134" y="323"/>
                    <a:pt x="1133" y="324"/>
                    <a:pt x="1138" y="325"/>
                  </a:cubicBezTo>
                  <a:cubicBezTo>
                    <a:pt x="1138" y="325"/>
                    <a:pt x="1138" y="325"/>
                    <a:pt x="1139" y="325"/>
                  </a:cubicBezTo>
                  <a:cubicBezTo>
                    <a:pt x="1144" y="325"/>
                    <a:pt x="1154" y="323"/>
                    <a:pt x="1160" y="322"/>
                  </a:cubicBezTo>
                  <a:cubicBezTo>
                    <a:pt x="1167" y="320"/>
                    <a:pt x="1168" y="319"/>
                    <a:pt x="1163" y="319"/>
                  </a:cubicBezTo>
                  <a:moveTo>
                    <a:pt x="1097" y="318"/>
                  </a:moveTo>
                  <a:cubicBezTo>
                    <a:pt x="1092" y="318"/>
                    <a:pt x="1082" y="320"/>
                    <a:pt x="1075" y="321"/>
                  </a:cubicBezTo>
                  <a:cubicBezTo>
                    <a:pt x="1068" y="323"/>
                    <a:pt x="1067" y="324"/>
                    <a:pt x="1072" y="324"/>
                  </a:cubicBezTo>
                  <a:cubicBezTo>
                    <a:pt x="1072" y="324"/>
                    <a:pt x="1072" y="324"/>
                    <a:pt x="1073" y="324"/>
                  </a:cubicBezTo>
                  <a:cubicBezTo>
                    <a:pt x="1078" y="324"/>
                    <a:pt x="1088" y="323"/>
                    <a:pt x="1094" y="321"/>
                  </a:cubicBezTo>
                  <a:cubicBezTo>
                    <a:pt x="1101" y="320"/>
                    <a:pt x="1103" y="319"/>
                    <a:pt x="1097" y="318"/>
                  </a:cubicBezTo>
                  <a:cubicBezTo>
                    <a:pt x="1097" y="318"/>
                    <a:pt x="1097" y="318"/>
                    <a:pt x="1097" y="318"/>
                  </a:cubicBezTo>
                  <a:moveTo>
                    <a:pt x="1228" y="318"/>
                  </a:moveTo>
                  <a:cubicBezTo>
                    <a:pt x="1228" y="318"/>
                    <a:pt x="1228" y="318"/>
                    <a:pt x="1228" y="318"/>
                  </a:cubicBezTo>
                  <a:cubicBezTo>
                    <a:pt x="1223" y="319"/>
                    <a:pt x="1213" y="320"/>
                    <a:pt x="1207" y="322"/>
                  </a:cubicBezTo>
                  <a:cubicBezTo>
                    <a:pt x="1200" y="323"/>
                    <a:pt x="1200" y="325"/>
                    <a:pt x="1205" y="325"/>
                  </a:cubicBezTo>
                  <a:cubicBezTo>
                    <a:pt x="1210" y="325"/>
                    <a:pt x="1220" y="323"/>
                    <a:pt x="1226" y="322"/>
                  </a:cubicBezTo>
                  <a:cubicBezTo>
                    <a:pt x="1232" y="320"/>
                    <a:pt x="1233" y="318"/>
                    <a:pt x="1228" y="318"/>
                  </a:cubicBezTo>
                  <a:moveTo>
                    <a:pt x="1294" y="318"/>
                  </a:moveTo>
                  <a:cubicBezTo>
                    <a:pt x="1293" y="318"/>
                    <a:pt x="1293" y="318"/>
                    <a:pt x="1293" y="318"/>
                  </a:cubicBezTo>
                  <a:cubicBezTo>
                    <a:pt x="1288" y="318"/>
                    <a:pt x="1279" y="319"/>
                    <a:pt x="1273" y="321"/>
                  </a:cubicBezTo>
                  <a:cubicBezTo>
                    <a:pt x="1267" y="323"/>
                    <a:pt x="1266" y="325"/>
                    <a:pt x="1272" y="325"/>
                  </a:cubicBezTo>
                  <a:cubicBezTo>
                    <a:pt x="1272" y="325"/>
                    <a:pt x="1272" y="325"/>
                    <a:pt x="1272" y="325"/>
                  </a:cubicBezTo>
                  <a:cubicBezTo>
                    <a:pt x="1277" y="325"/>
                    <a:pt x="1287" y="323"/>
                    <a:pt x="1292" y="321"/>
                  </a:cubicBezTo>
                  <a:cubicBezTo>
                    <a:pt x="1298" y="319"/>
                    <a:pt x="1298" y="318"/>
                    <a:pt x="1294" y="318"/>
                  </a:cubicBezTo>
                  <a:moveTo>
                    <a:pt x="1031" y="317"/>
                  </a:moveTo>
                  <a:cubicBezTo>
                    <a:pt x="1025" y="317"/>
                    <a:pt x="1016" y="318"/>
                    <a:pt x="1010" y="320"/>
                  </a:cubicBezTo>
                  <a:cubicBezTo>
                    <a:pt x="1003" y="321"/>
                    <a:pt x="1002" y="323"/>
                    <a:pt x="1007" y="323"/>
                  </a:cubicBezTo>
                  <a:cubicBezTo>
                    <a:pt x="1007" y="323"/>
                    <a:pt x="1008" y="323"/>
                    <a:pt x="1008" y="323"/>
                  </a:cubicBezTo>
                  <a:cubicBezTo>
                    <a:pt x="1013" y="323"/>
                    <a:pt x="1023" y="322"/>
                    <a:pt x="1029" y="320"/>
                  </a:cubicBezTo>
                  <a:cubicBezTo>
                    <a:pt x="1036" y="319"/>
                    <a:pt x="1038" y="317"/>
                    <a:pt x="1032" y="317"/>
                  </a:cubicBezTo>
                  <a:cubicBezTo>
                    <a:pt x="1032" y="317"/>
                    <a:pt x="1031" y="317"/>
                    <a:pt x="1031" y="317"/>
                  </a:cubicBezTo>
                  <a:moveTo>
                    <a:pt x="65" y="317"/>
                  </a:moveTo>
                  <a:cubicBezTo>
                    <a:pt x="64" y="317"/>
                    <a:pt x="64" y="317"/>
                    <a:pt x="64" y="317"/>
                  </a:cubicBezTo>
                  <a:cubicBezTo>
                    <a:pt x="59" y="318"/>
                    <a:pt x="56" y="329"/>
                    <a:pt x="57" y="341"/>
                  </a:cubicBezTo>
                  <a:cubicBezTo>
                    <a:pt x="59" y="352"/>
                    <a:pt x="63" y="360"/>
                    <a:pt x="68" y="360"/>
                  </a:cubicBezTo>
                  <a:cubicBezTo>
                    <a:pt x="68" y="360"/>
                    <a:pt x="68" y="360"/>
                    <a:pt x="69" y="360"/>
                  </a:cubicBezTo>
                  <a:cubicBezTo>
                    <a:pt x="74" y="359"/>
                    <a:pt x="76" y="348"/>
                    <a:pt x="75" y="336"/>
                  </a:cubicBezTo>
                  <a:cubicBezTo>
                    <a:pt x="74" y="325"/>
                    <a:pt x="69" y="317"/>
                    <a:pt x="65" y="317"/>
                  </a:cubicBezTo>
                  <a:moveTo>
                    <a:pt x="1359" y="316"/>
                  </a:moveTo>
                  <a:cubicBezTo>
                    <a:pt x="1359" y="316"/>
                    <a:pt x="1358" y="316"/>
                    <a:pt x="1358" y="316"/>
                  </a:cubicBezTo>
                  <a:cubicBezTo>
                    <a:pt x="1353" y="316"/>
                    <a:pt x="1344" y="318"/>
                    <a:pt x="1339" y="320"/>
                  </a:cubicBezTo>
                  <a:cubicBezTo>
                    <a:pt x="1334" y="322"/>
                    <a:pt x="1334" y="324"/>
                    <a:pt x="1339" y="324"/>
                  </a:cubicBezTo>
                  <a:cubicBezTo>
                    <a:pt x="1339" y="324"/>
                    <a:pt x="1339" y="324"/>
                    <a:pt x="1339" y="324"/>
                  </a:cubicBezTo>
                  <a:cubicBezTo>
                    <a:pt x="1345" y="324"/>
                    <a:pt x="1353" y="322"/>
                    <a:pt x="1358" y="320"/>
                  </a:cubicBezTo>
                  <a:cubicBezTo>
                    <a:pt x="1363" y="318"/>
                    <a:pt x="1364" y="316"/>
                    <a:pt x="1359" y="316"/>
                  </a:cubicBezTo>
                  <a:moveTo>
                    <a:pt x="4072" y="316"/>
                  </a:moveTo>
                  <a:cubicBezTo>
                    <a:pt x="4071" y="316"/>
                    <a:pt x="4069" y="316"/>
                    <a:pt x="4068" y="317"/>
                  </a:cubicBezTo>
                  <a:cubicBezTo>
                    <a:pt x="4062" y="319"/>
                    <a:pt x="4055" y="326"/>
                    <a:pt x="4053" y="332"/>
                  </a:cubicBezTo>
                  <a:cubicBezTo>
                    <a:pt x="4051" y="336"/>
                    <a:pt x="4051" y="339"/>
                    <a:pt x="4054" y="339"/>
                  </a:cubicBezTo>
                  <a:cubicBezTo>
                    <a:pt x="4055" y="339"/>
                    <a:pt x="4056" y="338"/>
                    <a:pt x="4058" y="338"/>
                  </a:cubicBezTo>
                  <a:cubicBezTo>
                    <a:pt x="4064" y="335"/>
                    <a:pt x="4071" y="328"/>
                    <a:pt x="4073" y="323"/>
                  </a:cubicBezTo>
                  <a:cubicBezTo>
                    <a:pt x="4076" y="318"/>
                    <a:pt x="4075" y="316"/>
                    <a:pt x="4072" y="316"/>
                  </a:cubicBezTo>
                  <a:moveTo>
                    <a:pt x="1424" y="315"/>
                  </a:moveTo>
                  <a:cubicBezTo>
                    <a:pt x="1424" y="315"/>
                    <a:pt x="1424" y="315"/>
                    <a:pt x="1423" y="315"/>
                  </a:cubicBezTo>
                  <a:cubicBezTo>
                    <a:pt x="1418" y="315"/>
                    <a:pt x="1410" y="317"/>
                    <a:pt x="1405" y="319"/>
                  </a:cubicBezTo>
                  <a:cubicBezTo>
                    <a:pt x="1401" y="322"/>
                    <a:pt x="1401" y="323"/>
                    <a:pt x="1406" y="323"/>
                  </a:cubicBezTo>
                  <a:cubicBezTo>
                    <a:pt x="1406" y="323"/>
                    <a:pt x="1406" y="323"/>
                    <a:pt x="1407" y="323"/>
                  </a:cubicBezTo>
                  <a:cubicBezTo>
                    <a:pt x="1412" y="323"/>
                    <a:pt x="1420" y="321"/>
                    <a:pt x="1425" y="319"/>
                  </a:cubicBezTo>
                  <a:cubicBezTo>
                    <a:pt x="1429" y="317"/>
                    <a:pt x="1429" y="315"/>
                    <a:pt x="1424" y="315"/>
                  </a:cubicBezTo>
                  <a:moveTo>
                    <a:pt x="961" y="314"/>
                  </a:moveTo>
                  <a:cubicBezTo>
                    <a:pt x="956" y="314"/>
                    <a:pt x="947" y="315"/>
                    <a:pt x="941" y="317"/>
                  </a:cubicBezTo>
                  <a:cubicBezTo>
                    <a:pt x="935" y="319"/>
                    <a:pt x="934" y="321"/>
                    <a:pt x="939" y="321"/>
                  </a:cubicBezTo>
                  <a:cubicBezTo>
                    <a:pt x="940" y="321"/>
                    <a:pt x="940" y="321"/>
                    <a:pt x="940" y="321"/>
                  </a:cubicBezTo>
                  <a:cubicBezTo>
                    <a:pt x="946" y="321"/>
                    <a:pt x="955" y="320"/>
                    <a:pt x="962" y="318"/>
                  </a:cubicBezTo>
                  <a:cubicBezTo>
                    <a:pt x="968" y="316"/>
                    <a:pt x="969" y="314"/>
                    <a:pt x="963" y="314"/>
                  </a:cubicBezTo>
                  <a:cubicBezTo>
                    <a:pt x="963" y="314"/>
                    <a:pt x="962" y="314"/>
                    <a:pt x="961" y="314"/>
                  </a:cubicBezTo>
                  <a:moveTo>
                    <a:pt x="1489" y="313"/>
                  </a:moveTo>
                  <a:cubicBezTo>
                    <a:pt x="1489" y="313"/>
                    <a:pt x="1489" y="313"/>
                    <a:pt x="1489" y="313"/>
                  </a:cubicBezTo>
                  <a:cubicBezTo>
                    <a:pt x="1483" y="313"/>
                    <a:pt x="1476" y="315"/>
                    <a:pt x="1472" y="318"/>
                  </a:cubicBezTo>
                  <a:cubicBezTo>
                    <a:pt x="1468" y="320"/>
                    <a:pt x="1469" y="323"/>
                    <a:pt x="1474" y="323"/>
                  </a:cubicBezTo>
                  <a:cubicBezTo>
                    <a:pt x="1474" y="323"/>
                    <a:pt x="1474" y="323"/>
                    <a:pt x="1474" y="323"/>
                  </a:cubicBezTo>
                  <a:cubicBezTo>
                    <a:pt x="1480" y="322"/>
                    <a:pt x="1487" y="320"/>
                    <a:pt x="1491" y="317"/>
                  </a:cubicBezTo>
                  <a:cubicBezTo>
                    <a:pt x="1495" y="315"/>
                    <a:pt x="1494" y="313"/>
                    <a:pt x="1489" y="313"/>
                  </a:cubicBezTo>
                  <a:moveTo>
                    <a:pt x="1554" y="311"/>
                  </a:moveTo>
                  <a:cubicBezTo>
                    <a:pt x="1554" y="311"/>
                    <a:pt x="1554" y="311"/>
                    <a:pt x="1554" y="311"/>
                  </a:cubicBezTo>
                  <a:cubicBezTo>
                    <a:pt x="1548" y="311"/>
                    <a:pt x="1541" y="313"/>
                    <a:pt x="1538" y="316"/>
                  </a:cubicBezTo>
                  <a:cubicBezTo>
                    <a:pt x="1535" y="319"/>
                    <a:pt x="1536" y="322"/>
                    <a:pt x="1542" y="322"/>
                  </a:cubicBezTo>
                  <a:cubicBezTo>
                    <a:pt x="1542" y="322"/>
                    <a:pt x="1542" y="322"/>
                    <a:pt x="1542" y="322"/>
                  </a:cubicBezTo>
                  <a:cubicBezTo>
                    <a:pt x="1547" y="321"/>
                    <a:pt x="1554" y="319"/>
                    <a:pt x="1558" y="316"/>
                  </a:cubicBezTo>
                  <a:cubicBezTo>
                    <a:pt x="1561" y="313"/>
                    <a:pt x="1559" y="311"/>
                    <a:pt x="1554" y="311"/>
                  </a:cubicBezTo>
                  <a:moveTo>
                    <a:pt x="889" y="309"/>
                  </a:moveTo>
                  <a:cubicBezTo>
                    <a:pt x="883" y="309"/>
                    <a:pt x="874" y="311"/>
                    <a:pt x="869" y="313"/>
                  </a:cubicBezTo>
                  <a:cubicBezTo>
                    <a:pt x="863" y="316"/>
                    <a:pt x="863" y="318"/>
                    <a:pt x="868" y="319"/>
                  </a:cubicBezTo>
                  <a:cubicBezTo>
                    <a:pt x="869" y="319"/>
                    <a:pt x="869" y="319"/>
                    <a:pt x="869" y="319"/>
                  </a:cubicBezTo>
                  <a:cubicBezTo>
                    <a:pt x="875" y="319"/>
                    <a:pt x="884" y="317"/>
                    <a:pt x="890" y="314"/>
                  </a:cubicBezTo>
                  <a:cubicBezTo>
                    <a:pt x="896" y="312"/>
                    <a:pt x="897" y="309"/>
                    <a:pt x="891" y="309"/>
                  </a:cubicBezTo>
                  <a:cubicBezTo>
                    <a:pt x="890" y="309"/>
                    <a:pt x="889" y="309"/>
                    <a:pt x="889" y="309"/>
                  </a:cubicBezTo>
                  <a:moveTo>
                    <a:pt x="1619" y="309"/>
                  </a:moveTo>
                  <a:cubicBezTo>
                    <a:pt x="1619" y="309"/>
                    <a:pt x="1619" y="309"/>
                    <a:pt x="1619" y="309"/>
                  </a:cubicBezTo>
                  <a:cubicBezTo>
                    <a:pt x="1613" y="309"/>
                    <a:pt x="1607" y="312"/>
                    <a:pt x="1604" y="315"/>
                  </a:cubicBezTo>
                  <a:cubicBezTo>
                    <a:pt x="1602" y="318"/>
                    <a:pt x="1604" y="320"/>
                    <a:pt x="1609" y="320"/>
                  </a:cubicBezTo>
                  <a:cubicBezTo>
                    <a:pt x="1609" y="320"/>
                    <a:pt x="1609" y="320"/>
                    <a:pt x="1610" y="320"/>
                  </a:cubicBezTo>
                  <a:cubicBezTo>
                    <a:pt x="1615" y="320"/>
                    <a:pt x="1621" y="318"/>
                    <a:pt x="1624" y="314"/>
                  </a:cubicBezTo>
                  <a:cubicBezTo>
                    <a:pt x="1626" y="311"/>
                    <a:pt x="1624" y="309"/>
                    <a:pt x="1619" y="309"/>
                  </a:cubicBezTo>
                  <a:moveTo>
                    <a:pt x="2201" y="307"/>
                  </a:moveTo>
                  <a:cubicBezTo>
                    <a:pt x="2197" y="307"/>
                    <a:pt x="2195" y="311"/>
                    <a:pt x="2196" y="315"/>
                  </a:cubicBezTo>
                  <a:cubicBezTo>
                    <a:pt x="2197" y="320"/>
                    <a:pt x="2203" y="324"/>
                    <a:pt x="2208" y="325"/>
                  </a:cubicBezTo>
                  <a:cubicBezTo>
                    <a:pt x="2208" y="325"/>
                    <a:pt x="2209" y="325"/>
                    <a:pt x="2209" y="325"/>
                  </a:cubicBezTo>
                  <a:cubicBezTo>
                    <a:pt x="2213" y="325"/>
                    <a:pt x="2215" y="322"/>
                    <a:pt x="2214" y="318"/>
                  </a:cubicBezTo>
                  <a:cubicBezTo>
                    <a:pt x="2213" y="313"/>
                    <a:pt x="2208" y="308"/>
                    <a:pt x="2203" y="308"/>
                  </a:cubicBezTo>
                  <a:cubicBezTo>
                    <a:pt x="2202" y="308"/>
                    <a:pt x="2202" y="307"/>
                    <a:pt x="2201" y="307"/>
                  </a:cubicBezTo>
                  <a:moveTo>
                    <a:pt x="1684" y="307"/>
                  </a:moveTo>
                  <a:cubicBezTo>
                    <a:pt x="1684" y="307"/>
                    <a:pt x="1684" y="307"/>
                    <a:pt x="1684" y="307"/>
                  </a:cubicBezTo>
                  <a:cubicBezTo>
                    <a:pt x="1679" y="307"/>
                    <a:pt x="1673" y="310"/>
                    <a:pt x="1671" y="313"/>
                  </a:cubicBezTo>
                  <a:cubicBezTo>
                    <a:pt x="1669" y="317"/>
                    <a:pt x="1672" y="319"/>
                    <a:pt x="1677" y="319"/>
                  </a:cubicBezTo>
                  <a:cubicBezTo>
                    <a:pt x="1677" y="319"/>
                    <a:pt x="1677" y="319"/>
                    <a:pt x="1677" y="319"/>
                  </a:cubicBezTo>
                  <a:cubicBezTo>
                    <a:pt x="1683" y="319"/>
                    <a:pt x="1689" y="316"/>
                    <a:pt x="1690" y="313"/>
                  </a:cubicBezTo>
                  <a:cubicBezTo>
                    <a:pt x="1692" y="309"/>
                    <a:pt x="1689" y="307"/>
                    <a:pt x="1684" y="307"/>
                  </a:cubicBezTo>
                  <a:moveTo>
                    <a:pt x="1749" y="305"/>
                  </a:moveTo>
                  <a:cubicBezTo>
                    <a:pt x="1749" y="305"/>
                    <a:pt x="1749" y="305"/>
                    <a:pt x="1749" y="305"/>
                  </a:cubicBezTo>
                  <a:cubicBezTo>
                    <a:pt x="1744" y="305"/>
                    <a:pt x="1738" y="308"/>
                    <a:pt x="1737" y="312"/>
                  </a:cubicBezTo>
                  <a:cubicBezTo>
                    <a:pt x="1736" y="316"/>
                    <a:pt x="1739" y="319"/>
                    <a:pt x="1745" y="319"/>
                  </a:cubicBezTo>
                  <a:cubicBezTo>
                    <a:pt x="1745" y="319"/>
                    <a:pt x="1745" y="319"/>
                    <a:pt x="1745" y="319"/>
                  </a:cubicBezTo>
                  <a:cubicBezTo>
                    <a:pt x="1750" y="318"/>
                    <a:pt x="1756" y="315"/>
                    <a:pt x="1757" y="311"/>
                  </a:cubicBezTo>
                  <a:cubicBezTo>
                    <a:pt x="1758" y="308"/>
                    <a:pt x="1754" y="305"/>
                    <a:pt x="1749" y="305"/>
                  </a:cubicBezTo>
                  <a:moveTo>
                    <a:pt x="813" y="303"/>
                  </a:moveTo>
                  <a:cubicBezTo>
                    <a:pt x="807" y="303"/>
                    <a:pt x="799" y="306"/>
                    <a:pt x="794" y="309"/>
                  </a:cubicBezTo>
                  <a:cubicBezTo>
                    <a:pt x="788" y="312"/>
                    <a:pt x="789" y="315"/>
                    <a:pt x="795" y="316"/>
                  </a:cubicBezTo>
                  <a:cubicBezTo>
                    <a:pt x="795" y="316"/>
                    <a:pt x="795" y="316"/>
                    <a:pt x="796" y="316"/>
                  </a:cubicBezTo>
                  <a:cubicBezTo>
                    <a:pt x="802" y="316"/>
                    <a:pt x="811" y="313"/>
                    <a:pt x="816" y="310"/>
                  </a:cubicBezTo>
                  <a:cubicBezTo>
                    <a:pt x="822" y="307"/>
                    <a:pt x="821" y="304"/>
                    <a:pt x="815" y="303"/>
                  </a:cubicBezTo>
                  <a:cubicBezTo>
                    <a:pt x="814" y="303"/>
                    <a:pt x="814" y="303"/>
                    <a:pt x="813" y="303"/>
                  </a:cubicBezTo>
                  <a:moveTo>
                    <a:pt x="1814" y="303"/>
                  </a:moveTo>
                  <a:cubicBezTo>
                    <a:pt x="1814" y="303"/>
                    <a:pt x="1814" y="303"/>
                    <a:pt x="1814" y="303"/>
                  </a:cubicBezTo>
                  <a:cubicBezTo>
                    <a:pt x="1809" y="303"/>
                    <a:pt x="1804" y="307"/>
                    <a:pt x="1803" y="311"/>
                  </a:cubicBezTo>
                  <a:cubicBezTo>
                    <a:pt x="1803" y="315"/>
                    <a:pt x="1807" y="318"/>
                    <a:pt x="1812" y="318"/>
                  </a:cubicBezTo>
                  <a:cubicBezTo>
                    <a:pt x="1812" y="318"/>
                    <a:pt x="1812" y="318"/>
                    <a:pt x="1812" y="318"/>
                  </a:cubicBezTo>
                  <a:cubicBezTo>
                    <a:pt x="1818" y="318"/>
                    <a:pt x="1823" y="314"/>
                    <a:pt x="1823" y="310"/>
                  </a:cubicBezTo>
                  <a:cubicBezTo>
                    <a:pt x="1823" y="306"/>
                    <a:pt x="1819" y="303"/>
                    <a:pt x="1814" y="303"/>
                  </a:cubicBezTo>
                  <a:moveTo>
                    <a:pt x="127" y="302"/>
                  </a:moveTo>
                  <a:cubicBezTo>
                    <a:pt x="127" y="302"/>
                    <a:pt x="127" y="302"/>
                    <a:pt x="127" y="302"/>
                  </a:cubicBezTo>
                  <a:cubicBezTo>
                    <a:pt x="121" y="303"/>
                    <a:pt x="118" y="313"/>
                    <a:pt x="119" y="325"/>
                  </a:cubicBezTo>
                  <a:cubicBezTo>
                    <a:pt x="120" y="335"/>
                    <a:pt x="124" y="344"/>
                    <a:pt x="129" y="344"/>
                  </a:cubicBezTo>
                  <a:cubicBezTo>
                    <a:pt x="129" y="344"/>
                    <a:pt x="130" y="344"/>
                    <a:pt x="130" y="344"/>
                  </a:cubicBezTo>
                  <a:cubicBezTo>
                    <a:pt x="135" y="342"/>
                    <a:pt x="138" y="332"/>
                    <a:pt x="138" y="321"/>
                  </a:cubicBezTo>
                  <a:cubicBezTo>
                    <a:pt x="137" y="310"/>
                    <a:pt x="132" y="302"/>
                    <a:pt x="127" y="302"/>
                  </a:cubicBezTo>
                  <a:moveTo>
                    <a:pt x="1879" y="302"/>
                  </a:moveTo>
                  <a:cubicBezTo>
                    <a:pt x="1879" y="302"/>
                    <a:pt x="1879" y="302"/>
                    <a:pt x="1879" y="302"/>
                  </a:cubicBezTo>
                  <a:cubicBezTo>
                    <a:pt x="1874" y="302"/>
                    <a:pt x="1870" y="305"/>
                    <a:pt x="1870" y="310"/>
                  </a:cubicBezTo>
                  <a:cubicBezTo>
                    <a:pt x="1870" y="314"/>
                    <a:pt x="1874" y="317"/>
                    <a:pt x="1880" y="317"/>
                  </a:cubicBezTo>
                  <a:cubicBezTo>
                    <a:pt x="1880" y="317"/>
                    <a:pt x="1880" y="317"/>
                    <a:pt x="1880" y="317"/>
                  </a:cubicBezTo>
                  <a:cubicBezTo>
                    <a:pt x="1885" y="317"/>
                    <a:pt x="1889" y="314"/>
                    <a:pt x="1889" y="309"/>
                  </a:cubicBezTo>
                  <a:cubicBezTo>
                    <a:pt x="1889" y="305"/>
                    <a:pt x="1885" y="302"/>
                    <a:pt x="1879" y="302"/>
                  </a:cubicBezTo>
                  <a:moveTo>
                    <a:pt x="2139" y="301"/>
                  </a:moveTo>
                  <a:cubicBezTo>
                    <a:pt x="2134" y="301"/>
                    <a:pt x="2132" y="305"/>
                    <a:pt x="2133" y="310"/>
                  </a:cubicBezTo>
                  <a:cubicBezTo>
                    <a:pt x="2134" y="315"/>
                    <a:pt x="2140" y="319"/>
                    <a:pt x="2145" y="319"/>
                  </a:cubicBezTo>
                  <a:cubicBezTo>
                    <a:pt x="2145" y="319"/>
                    <a:pt x="2145" y="319"/>
                    <a:pt x="2145" y="319"/>
                  </a:cubicBezTo>
                  <a:cubicBezTo>
                    <a:pt x="2150" y="319"/>
                    <a:pt x="2153" y="315"/>
                    <a:pt x="2152" y="311"/>
                  </a:cubicBezTo>
                  <a:cubicBezTo>
                    <a:pt x="2150" y="306"/>
                    <a:pt x="2145" y="302"/>
                    <a:pt x="2140" y="301"/>
                  </a:cubicBezTo>
                  <a:cubicBezTo>
                    <a:pt x="2140" y="301"/>
                    <a:pt x="2139" y="301"/>
                    <a:pt x="2139" y="301"/>
                  </a:cubicBezTo>
                  <a:moveTo>
                    <a:pt x="1944" y="301"/>
                  </a:moveTo>
                  <a:cubicBezTo>
                    <a:pt x="1944" y="301"/>
                    <a:pt x="1944" y="301"/>
                    <a:pt x="1944" y="301"/>
                  </a:cubicBezTo>
                  <a:cubicBezTo>
                    <a:pt x="1939" y="301"/>
                    <a:pt x="1935" y="304"/>
                    <a:pt x="1936" y="309"/>
                  </a:cubicBezTo>
                  <a:cubicBezTo>
                    <a:pt x="1936" y="313"/>
                    <a:pt x="1941" y="317"/>
                    <a:pt x="1947" y="317"/>
                  </a:cubicBezTo>
                  <a:cubicBezTo>
                    <a:pt x="1947" y="317"/>
                    <a:pt x="1947" y="317"/>
                    <a:pt x="1947" y="317"/>
                  </a:cubicBezTo>
                  <a:cubicBezTo>
                    <a:pt x="1952" y="317"/>
                    <a:pt x="1956" y="313"/>
                    <a:pt x="1955" y="309"/>
                  </a:cubicBezTo>
                  <a:cubicBezTo>
                    <a:pt x="1955" y="304"/>
                    <a:pt x="1950" y="301"/>
                    <a:pt x="1944" y="301"/>
                  </a:cubicBezTo>
                  <a:moveTo>
                    <a:pt x="2075" y="300"/>
                  </a:moveTo>
                  <a:cubicBezTo>
                    <a:pt x="2070" y="300"/>
                    <a:pt x="2066" y="304"/>
                    <a:pt x="2068" y="309"/>
                  </a:cubicBezTo>
                  <a:cubicBezTo>
                    <a:pt x="2069" y="314"/>
                    <a:pt x="2074" y="318"/>
                    <a:pt x="2080" y="318"/>
                  </a:cubicBezTo>
                  <a:cubicBezTo>
                    <a:pt x="2080" y="318"/>
                    <a:pt x="2080" y="318"/>
                    <a:pt x="2080" y="318"/>
                  </a:cubicBezTo>
                  <a:cubicBezTo>
                    <a:pt x="2085" y="318"/>
                    <a:pt x="2088" y="314"/>
                    <a:pt x="2087" y="309"/>
                  </a:cubicBezTo>
                  <a:cubicBezTo>
                    <a:pt x="2086" y="304"/>
                    <a:pt x="2080" y="300"/>
                    <a:pt x="2075" y="300"/>
                  </a:cubicBezTo>
                  <a:cubicBezTo>
                    <a:pt x="2075" y="300"/>
                    <a:pt x="2075" y="300"/>
                    <a:pt x="2075" y="300"/>
                  </a:cubicBezTo>
                  <a:moveTo>
                    <a:pt x="2010" y="300"/>
                  </a:moveTo>
                  <a:cubicBezTo>
                    <a:pt x="2010" y="300"/>
                    <a:pt x="2010" y="300"/>
                    <a:pt x="2010" y="300"/>
                  </a:cubicBezTo>
                  <a:cubicBezTo>
                    <a:pt x="2004" y="300"/>
                    <a:pt x="2001" y="304"/>
                    <a:pt x="2002" y="309"/>
                  </a:cubicBezTo>
                  <a:cubicBezTo>
                    <a:pt x="2003" y="313"/>
                    <a:pt x="2008" y="317"/>
                    <a:pt x="2013" y="317"/>
                  </a:cubicBezTo>
                  <a:cubicBezTo>
                    <a:pt x="2013" y="317"/>
                    <a:pt x="2013" y="317"/>
                    <a:pt x="2013" y="317"/>
                  </a:cubicBezTo>
                  <a:cubicBezTo>
                    <a:pt x="2019" y="317"/>
                    <a:pt x="2022" y="313"/>
                    <a:pt x="2021" y="309"/>
                  </a:cubicBezTo>
                  <a:cubicBezTo>
                    <a:pt x="2020" y="304"/>
                    <a:pt x="2015" y="300"/>
                    <a:pt x="2010" y="300"/>
                  </a:cubicBezTo>
                  <a:moveTo>
                    <a:pt x="736" y="297"/>
                  </a:moveTo>
                  <a:cubicBezTo>
                    <a:pt x="729" y="297"/>
                    <a:pt x="721" y="300"/>
                    <a:pt x="717" y="305"/>
                  </a:cubicBezTo>
                  <a:cubicBezTo>
                    <a:pt x="712" y="309"/>
                    <a:pt x="713" y="313"/>
                    <a:pt x="719" y="313"/>
                  </a:cubicBezTo>
                  <a:cubicBezTo>
                    <a:pt x="719" y="313"/>
                    <a:pt x="719" y="313"/>
                    <a:pt x="720" y="313"/>
                  </a:cubicBezTo>
                  <a:cubicBezTo>
                    <a:pt x="726" y="313"/>
                    <a:pt x="735" y="310"/>
                    <a:pt x="739" y="306"/>
                  </a:cubicBezTo>
                  <a:cubicBezTo>
                    <a:pt x="744" y="302"/>
                    <a:pt x="743" y="298"/>
                    <a:pt x="737" y="297"/>
                  </a:cubicBezTo>
                  <a:cubicBezTo>
                    <a:pt x="737" y="297"/>
                    <a:pt x="736" y="297"/>
                    <a:pt x="736" y="297"/>
                  </a:cubicBezTo>
                  <a:moveTo>
                    <a:pt x="657" y="292"/>
                  </a:moveTo>
                  <a:cubicBezTo>
                    <a:pt x="650" y="292"/>
                    <a:pt x="642" y="296"/>
                    <a:pt x="638" y="301"/>
                  </a:cubicBezTo>
                  <a:cubicBezTo>
                    <a:pt x="634" y="306"/>
                    <a:pt x="636" y="310"/>
                    <a:pt x="642" y="311"/>
                  </a:cubicBezTo>
                  <a:cubicBezTo>
                    <a:pt x="642" y="311"/>
                    <a:pt x="642" y="311"/>
                    <a:pt x="643" y="311"/>
                  </a:cubicBezTo>
                  <a:cubicBezTo>
                    <a:pt x="649" y="311"/>
                    <a:pt x="657" y="307"/>
                    <a:pt x="661" y="302"/>
                  </a:cubicBezTo>
                  <a:cubicBezTo>
                    <a:pt x="666" y="297"/>
                    <a:pt x="664" y="292"/>
                    <a:pt x="658" y="292"/>
                  </a:cubicBezTo>
                  <a:cubicBezTo>
                    <a:pt x="657" y="292"/>
                    <a:pt x="657" y="292"/>
                    <a:pt x="657" y="292"/>
                  </a:cubicBezTo>
                  <a:moveTo>
                    <a:pt x="195" y="291"/>
                  </a:moveTo>
                  <a:cubicBezTo>
                    <a:pt x="195" y="291"/>
                    <a:pt x="195" y="291"/>
                    <a:pt x="194" y="291"/>
                  </a:cubicBezTo>
                  <a:cubicBezTo>
                    <a:pt x="189" y="292"/>
                    <a:pt x="184" y="301"/>
                    <a:pt x="185" y="312"/>
                  </a:cubicBezTo>
                  <a:cubicBezTo>
                    <a:pt x="185" y="323"/>
                    <a:pt x="189" y="331"/>
                    <a:pt x="194" y="331"/>
                  </a:cubicBezTo>
                  <a:cubicBezTo>
                    <a:pt x="195" y="331"/>
                    <a:pt x="195" y="331"/>
                    <a:pt x="195" y="331"/>
                  </a:cubicBezTo>
                  <a:cubicBezTo>
                    <a:pt x="201" y="330"/>
                    <a:pt x="205" y="320"/>
                    <a:pt x="205" y="310"/>
                  </a:cubicBezTo>
                  <a:cubicBezTo>
                    <a:pt x="205" y="299"/>
                    <a:pt x="200" y="291"/>
                    <a:pt x="195" y="291"/>
                  </a:cubicBezTo>
                  <a:moveTo>
                    <a:pt x="577" y="287"/>
                  </a:moveTo>
                  <a:cubicBezTo>
                    <a:pt x="570" y="287"/>
                    <a:pt x="563" y="291"/>
                    <a:pt x="560" y="298"/>
                  </a:cubicBezTo>
                  <a:cubicBezTo>
                    <a:pt x="556" y="304"/>
                    <a:pt x="559" y="309"/>
                    <a:pt x="565" y="309"/>
                  </a:cubicBezTo>
                  <a:cubicBezTo>
                    <a:pt x="565" y="309"/>
                    <a:pt x="565" y="309"/>
                    <a:pt x="565" y="309"/>
                  </a:cubicBezTo>
                  <a:cubicBezTo>
                    <a:pt x="571" y="309"/>
                    <a:pt x="579" y="304"/>
                    <a:pt x="583" y="298"/>
                  </a:cubicBezTo>
                  <a:cubicBezTo>
                    <a:pt x="586" y="292"/>
                    <a:pt x="584" y="287"/>
                    <a:pt x="578" y="287"/>
                  </a:cubicBezTo>
                  <a:cubicBezTo>
                    <a:pt x="577" y="287"/>
                    <a:pt x="577" y="287"/>
                    <a:pt x="577" y="287"/>
                  </a:cubicBezTo>
                  <a:moveTo>
                    <a:pt x="4142" y="286"/>
                  </a:moveTo>
                  <a:cubicBezTo>
                    <a:pt x="4141" y="286"/>
                    <a:pt x="4139" y="286"/>
                    <a:pt x="4138" y="287"/>
                  </a:cubicBezTo>
                  <a:cubicBezTo>
                    <a:pt x="4132" y="289"/>
                    <a:pt x="4126" y="295"/>
                    <a:pt x="4123" y="301"/>
                  </a:cubicBezTo>
                  <a:cubicBezTo>
                    <a:pt x="4121" y="304"/>
                    <a:pt x="4121" y="306"/>
                    <a:pt x="4123" y="306"/>
                  </a:cubicBezTo>
                  <a:cubicBezTo>
                    <a:pt x="4124" y="306"/>
                    <a:pt x="4126" y="306"/>
                    <a:pt x="4127" y="305"/>
                  </a:cubicBezTo>
                  <a:cubicBezTo>
                    <a:pt x="4133" y="303"/>
                    <a:pt x="4140" y="296"/>
                    <a:pt x="4143" y="291"/>
                  </a:cubicBezTo>
                  <a:cubicBezTo>
                    <a:pt x="4145" y="288"/>
                    <a:pt x="4144" y="286"/>
                    <a:pt x="4142" y="286"/>
                  </a:cubicBezTo>
                  <a:moveTo>
                    <a:pt x="267" y="285"/>
                  </a:moveTo>
                  <a:cubicBezTo>
                    <a:pt x="266" y="285"/>
                    <a:pt x="266" y="285"/>
                    <a:pt x="266" y="285"/>
                  </a:cubicBezTo>
                  <a:cubicBezTo>
                    <a:pt x="260" y="285"/>
                    <a:pt x="255" y="294"/>
                    <a:pt x="255" y="304"/>
                  </a:cubicBezTo>
                  <a:cubicBezTo>
                    <a:pt x="254" y="314"/>
                    <a:pt x="258" y="321"/>
                    <a:pt x="264" y="321"/>
                  </a:cubicBezTo>
                  <a:cubicBezTo>
                    <a:pt x="264" y="321"/>
                    <a:pt x="264" y="321"/>
                    <a:pt x="265" y="321"/>
                  </a:cubicBezTo>
                  <a:cubicBezTo>
                    <a:pt x="270" y="321"/>
                    <a:pt x="275" y="312"/>
                    <a:pt x="276" y="302"/>
                  </a:cubicBezTo>
                  <a:cubicBezTo>
                    <a:pt x="276" y="292"/>
                    <a:pt x="272" y="285"/>
                    <a:pt x="267" y="285"/>
                  </a:cubicBezTo>
                  <a:moveTo>
                    <a:pt x="497" y="283"/>
                  </a:moveTo>
                  <a:cubicBezTo>
                    <a:pt x="491" y="283"/>
                    <a:pt x="484" y="289"/>
                    <a:pt x="481" y="296"/>
                  </a:cubicBezTo>
                  <a:cubicBezTo>
                    <a:pt x="479" y="303"/>
                    <a:pt x="481" y="309"/>
                    <a:pt x="488" y="309"/>
                  </a:cubicBezTo>
                  <a:cubicBezTo>
                    <a:pt x="488" y="309"/>
                    <a:pt x="488" y="309"/>
                    <a:pt x="488" y="309"/>
                  </a:cubicBezTo>
                  <a:cubicBezTo>
                    <a:pt x="494" y="309"/>
                    <a:pt x="501" y="303"/>
                    <a:pt x="504" y="296"/>
                  </a:cubicBezTo>
                  <a:cubicBezTo>
                    <a:pt x="507" y="289"/>
                    <a:pt x="504" y="283"/>
                    <a:pt x="498" y="283"/>
                  </a:cubicBezTo>
                  <a:cubicBezTo>
                    <a:pt x="497" y="283"/>
                    <a:pt x="497" y="283"/>
                    <a:pt x="497" y="283"/>
                  </a:cubicBezTo>
                  <a:moveTo>
                    <a:pt x="341" y="282"/>
                  </a:moveTo>
                  <a:cubicBezTo>
                    <a:pt x="341" y="282"/>
                    <a:pt x="341" y="282"/>
                    <a:pt x="341" y="282"/>
                  </a:cubicBezTo>
                  <a:cubicBezTo>
                    <a:pt x="335" y="282"/>
                    <a:pt x="329" y="289"/>
                    <a:pt x="328" y="299"/>
                  </a:cubicBezTo>
                  <a:cubicBezTo>
                    <a:pt x="327" y="308"/>
                    <a:pt x="331" y="315"/>
                    <a:pt x="336" y="315"/>
                  </a:cubicBezTo>
                  <a:cubicBezTo>
                    <a:pt x="336" y="315"/>
                    <a:pt x="337" y="315"/>
                    <a:pt x="337" y="315"/>
                  </a:cubicBezTo>
                  <a:cubicBezTo>
                    <a:pt x="343" y="314"/>
                    <a:pt x="349" y="307"/>
                    <a:pt x="350" y="298"/>
                  </a:cubicBezTo>
                  <a:cubicBezTo>
                    <a:pt x="351" y="289"/>
                    <a:pt x="347" y="282"/>
                    <a:pt x="341" y="282"/>
                  </a:cubicBezTo>
                  <a:moveTo>
                    <a:pt x="418" y="281"/>
                  </a:moveTo>
                  <a:cubicBezTo>
                    <a:pt x="412" y="281"/>
                    <a:pt x="405" y="288"/>
                    <a:pt x="404" y="296"/>
                  </a:cubicBezTo>
                  <a:cubicBezTo>
                    <a:pt x="402" y="304"/>
                    <a:pt x="405" y="311"/>
                    <a:pt x="411" y="311"/>
                  </a:cubicBezTo>
                  <a:cubicBezTo>
                    <a:pt x="411" y="311"/>
                    <a:pt x="411" y="311"/>
                    <a:pt x="411" y="311"/>
                  </a:cubicBezTo>
                  <a:cubicBezTo>
                    <a:pt x="418" y="311"/>
                    <a:pt x="424" y="304"/>
                    <a:pt x="426" y="296"/>
                  </a:cubicBezTo>
                  <a:cubicBezTo>
                    <a:pt x="428" y="288"/>
                    <a:pt x="425" y="281"/>
                    <a:pt x="419" y="281"/>
                  </a:cubicBezTo>
                  <a:cubicBezTo>
                    <a:pt x="419" y="281"/>
                    <a:pt x="418" y="281"/>
                    <a:pt x="418" y="281"/>
                  </a:cubicBezTo>
                  <a:moveTo>
                    <a:pt x="4209" y="257"/>
                  </a:moveTo>
                  <a:cubicBezTo>
                    <a:pt x="4208" y="257"/>
                    <a:pt x="4207" y="257"/>
                    <a:pt x="4205" y="258"/>
                  </a:cubicBezTo>
                  <a:cubicBezTo>
                    <a:pt x="4200" y="260"/>
                    <a:pt x="4193" y="265"/>
                    <a:pt x="4190" y="270"/>
                  </a:cubicBezTo>
                  <a:cubicBezTo>
                    <a:pt x="4188" y="273"/>
                    <a:pt x="4188" y="274"/>
                    <a:pt x="4190" y="274"/>
                  </a:cubicBezTo>
                  <a:cubicBezTo>
                    <a:pt x="4191" y="274"/>
                    <a:pt x="4192" y="274"/>
                    <a:pt x="4194" y="273"/>
                  </a:cubicBezTo>
                  <a:cubicBezTo>
                    <a:pt x="4199" y="271"/>
                    <a:pt x="4206" y="265"/>
                    <a:pt x="4209" y="261"/>
                  </a:cubicBezTo>
                  <a:cubicBezTo>
                    <a:pt x="4211" y="258"/>
                    <a:pt x="4211" y="257"/>
                    <a:pt x="4209" y="257"/>
                  </a:cubicBezTo>
                  <a:moveTo>
                    <a:pt x="4267" y="236"/>
                  </a:moveTo>
                  <a:cubicBezTo>
                    <a:pt x="4266" y="236"/>
                    <a:pt x="4265" y="236"/>
                    <a:pt x="4264" y="236"/>
                  </a:cubicBezTo>
                  <a:cubicBezTo>
                    <a:pt x="4259" y="238"/>
                    <a:pt x="4253" y="242"/>
                    <a:pt x="4250" y="246"/>
                  </a:cubicBezTo>
                  <a:cubicBezTo>
                    <a:pt x="4247" y="248"/>
                    <a:pt x="4247" y="250"/>
                    <a:pt x="4249" y="250"/>
                  </a:cubicBezTo>
                  <a:cubicBezTo>
                    <a:pt x="4250" y="250"/>
                    <a:pt x="4251" y="250"/>
                    <a:pt x="4252" y="249"/>
                  </a:cubicBezTo>
                  <a:cubicBezTo>
                    <a:pt x="4257" y="247"/>
                    <a:pt x="4263" y="243"/>
                    <a:pt x="4266" y="240"/>
                  </a:cubicBezTo>
                  <a:cubicBezTo>
                    <a:pt x="4269" y="237"/>
                    <a:pt x="4269" y="236"/>
                    <a:pt x="4267" y="236"/>
                  </a:cubicBezTo>
                  <a:moveTo>
                    <a:pt x="4326" y="215"/>
                  </a:moveTo>
                  <a:cubicBezTo>
                    <a:pt x="4325" y="215"/>
                    <a:pt x="4324" y="215"/>
                    <a:pt x="4323" y="216"/>
                  </a:cubicBezTo>
                  <a:cubicBezTo>
                    <a:pt x="4318" y="218"/>
                    <a:pt x="4311" y="221"/>
                    <a:pt x="4308" y="225"/>
                  </a:cubicBezTo>
                  <a:cubicBezTo>
                    <a:pt x="4306" y="227"/>
                    <a:pt x="4305" y="228"/>
                    <a:pt x="4307" y="228"/>
                  </a:cubicBezTo>
                  <a:cubicBezTo>
                    <a:pt x="4307" y="228"/>
                    <a:pt x="4309" y="227"/>
                    <a:pt x="4310" y="227"/>
                  </a:cubicBezTo>
                  <a:cubicBezTo>
                    <a:pt x="4315" y="225"/>
                    <a:pt x="4322" y="221"/>
                    <a:pt x="4325" y="218"/>
                  </a:cubicBezTo>
                  <a:cubicBezTo>
                    <a:pt x="4328" y="216"/>
                    <a:pt x="4328" y="215"/>
                    <a:pt x="4326" y="215"/>
                  </a:cubicBezTo>
                  <a:moveTo>
                    <a:pt x="4388" y="192"/>
                  </a:moveTo>
                  <a:cubicBezTo>
                    <a:pt x="4388" y="192"/>
                    <a:pt x="4386" y="192"/>
                    <a:pt x="4384" y="193"/>
                  </a:cubicBezTo>
                  <a:cubicBezTo>
                    <a:pt x="4379" y="195"/>
                    <a:pt x="4372" y="199"/>
                    <a:pt x="4369" y="201"/>
                  </a:cubicBezTo>
                  <a:cubicBezTo>
                    <a:pt x="4367" y="203"/>
                    <a:pt x="4366" y="204"/>
                    <a:pt x="4367" y="204"/>
                  </a:cubicBezTo>
                  <a:cubicBezTo>
                    <a:pt x="4368" y="204"/>
                    <a:pt x="4370" y="203"/>
                    <a:pt x="4372" y="203"/>
                  </a:cubicBezTo>
                  <a:cubicBezTo>
                    <a:pt x="4377" y="201"/>
                    <a:pt x="4384" y="197"/>
                    <a:pt x="4387" y="194"/>
                  </a:cubicBezTo>
                  <a:cubicBezTo>
                    <a:pt x="4389" y="193"/>
                    <a:pt x="4390" y="192"/>
                    <a:pt x="4388" y="192"/>
                  </a:cubicBezTo>
                  <a:moveTo>
                    <a:pt x="4453" y="168"/>
                  </a:moveTo>
                  <a:cubicBezTo>
                    <a:pt x="4452" y="168"/>
                    <a:pt x="4450" y="168"/>
                    <a:pt x="4448" y="169"/>
                  </a:cubicBezTo>
                  <a:cubicBezTo>
                    <a:pt x="4443" y="171"/>
                    <a:pt x="4436" y="174"/>
                    <a:pt x="4432" y="177"/>
                  </a:cubicBezTo>
                  <a:cubicBezTo>
                    <a:pt x="4430" y="178"/>
                    <a:pt x="4430" y="179"/>
                    <a:pt x="4431" y="179"/>
                  </a:cubicBezTo>
                  <a:cubicBezTo>
                    <a:pt x="4432" y="179"/>
                    <a:pt x="4433" y="178"/>
                    <a:pt x="4436" y="177"/>
                  </a:cubicBezTo>
                  <a:cubicBezTo>
                    <a:pt x="4441" y="175"/>
                    <a:pt x="4448" y="172"/>
                    <a:pt x="4452" y="169"/>
                  </a:cubicBezTo>
                  <a:cubicBezTo>
                    <a:pt x="4453" y="168"/>
                    <a:pt x="4454" y="168"/>
                    <a:pt x="4453" y="168"/>
                  </a:cubicBezTo>
                  <a:moveTo>
                    <a:pt x="4519" y="142"/>
                  </a:moveTo>
                  <a:cubicBezTo>
                    <a:pt x="4518" y="142"/>
                    <a:pt x="4517" y="143"/>
                    <a:pt x="4514" y="144"/>
                  </a:cubicBezTo>
                  <a:cubicBezTo>
                    <a:pt x="4509" y="146"/>
                    <a:pt x="4501" y="149"/>
                    <a:pt x="4498" y="152"/>
                  </a:cubicBezTo>
                  <a:cubicBezTo>
                    <a:pt x="4496" y="153"/>
                    <a:pt x="4496" y="153"/>
                    <a:pt x="4497" y="153"/>
                  </a:cubicBezTo>
                  <a:cubicBezTo>
                    <a:pt x="4497" y="153"/>
                    <a:pt x="4499" y="153"/>
                    <a:pt x="4502" y="152"/>
                  </a:cubicBezTo>
                  <a:cubicBezTo>
                    <a:pt x="4507" y="150"/>
                    <a:pt x="4514" y="146"/>
                    <a:pt x="4518" y="144"/>
                  </a:cubicBezTo>
                  <a:cubicBezTo>
                    <a:pt x="4520" y="143"/>
                    <a:pt x="4520" y="142"/>
                    <a:pt x="4519" y="142"/>
                  </a:cubicBezTo>
                  <a:moveTo>
                    <a:pt x="4587" y="117"/>
                  </a:moveTo>
                  <a:cubicBezTo>
                    <a:pt x="4586" y="117"/>
                    <a:pt x="4584" y="118"/>
                    <a:pt x="4581" y="119"/>
                  </a:cubicBezTo>
                  <a:cubicBezTo>
                    <a:pt x="4576" y="121"/>
                    <a:pt x="4569" y="124"/>
                    <a:pt x="4565" y="126"/>
                  </a:cubicBezTo>
                  <a:cubicBezTo>
                    <a:pt x="4564" y="127"/>
                    <a:pt x="4563" y="128"/>
                    <a:pt x="4564" y="128"/>
                  </a:cubicBezTo>
                  <a:cubicBezTo>
                    <a:pt x="4565" y="128"/>
                    <a:pt x="4567" y="127"/>
                    <a:pt x="4569" y="126"/>
                  </a:cubicBezTo>
                  <a:cubicBezTo>
                    <a:pt x="4575" y="124"/>
                    <a:pt x="4582" y="121"/>
                    <a:pt x="4586" y="119"/>
                  </a:cubicBezTo>
                  <a:cubicBezTo>
                    <a:pt x="4587" y="118"/>
                    <a:pt x="4588" y="117"/>
                    <a:pt x="4587" y="117"/>
                  </a:cubicBezTo>
                  <a:moveTo>
                    <a:pt x="4655" y="93"/>
                  </a:moveTo>
                  <a:cubicBezTo>
                    <a:pt x="4654" y="93"/>
                    <a:pt x="4653" y="93"/>
                    <a:pt x="4650" y="94"/>
                  </a:cubicBezTo>
                  <a:cubicBezTo>
                    <a:pt x="4644" y="96"/>
                    <a:pt x="4637" y="100"/>
                    <a:pt x="4634" y="102"/>
                  </a:cubicBezTo>
                  <a:cubicBezTo>
                    <a:pt x="4632" y="103"/>
                    <a:pt x="4632" y="103"/>
                    <a:pt x="4633" y="103"/>
                  </a:cubicBezTo>
                  <a:cubicBezTo>
                    <a:pt x="4634" y="103"/>
                    <a:pt x="4636" y="103"/>
                    <a:pt x="4638" y="102"/>
                  </a:cubicBezTo>
                  <a:cubicBezTo>
                    <a:pt x="4644" y="100"/>
                    <a:pt x="4651" y="96"/>
                    <a:pt x="4654" y="95"/>
                  </a:cubicBezTo>
                  <a:cubicBezTo>
                    <a:pt x="4656" y="94"/>
                    <a:pt x="4656" y="93"/>
                    <a:pt x="4655" y="93"/>
                  </a:cubicBezTo>
                  <a:moveTo>
                    <a:pt x="4724" y="70"/>
                  </a:moveTo>
                  <a:cubicBezTo>
                    <a:pt x="4723" y="70"/>
                    <a:pt x="4721" y="70"/>
                    <a:pt x="4719" y="71"/>
                  </a:cubicBezTo>
                  <a:cubicBezTo>
                    <a:pt x="4713" y="73"/>
                    <a:pt x="4706" y="76"/>
                    <a:pt x="4703" y="78"/>
                  </a:cubicBezTo>
                  <a:cubicBezTo>
                    <a:pt x="4702" y="79"/>
                    <a:pt x="4702" y="80"/>
                    <a:pt x="4703" y="80"/>
                  </a:cubicBezTo>
                  <a:cubicBezTo>
                    <a:pt x="4703" y="80"/>
                    <a:pt x="4705" y="79"/>
                    <a:pt x="4708" y="78"/>
                  </a:cubicBezTo>
                  <a:cubicBezTo>
                    <a:pt x="4714" y="77"/>
                    <a:pt x="4721" y="74"/>
                    <a:pt x="4724" y="72"/>
                  </a:cubicBezTo>
                  <a:cubicBezTo>
                    <a:pt x="4725" y="71"/>
                    <a:pt x="4725" y="70"/>
                    <a:pt x="4724" y="70"/>
                  </a:cubicBezTo>
                  <a:moveTo>
                    <a:pt x="4793" y="49"/>
                  </a:moveTo>
                  <a:cubicBezTo>
                    <a:pt x="4792" y="49"/>
                    <a:pt x="4790" y="50"/>
                    <a:pt x="4788" y="50"/>
                  </a:cubicBezTo>
                  <a:cubicBezTo>
                    <a:pt x="4782" y="52"/>
                    <a:pt x="4776" y="55"/>
                    <a:pt x="4773" y="57"/>
                  </a:cubicBezTo>
                  <a:cubicBezTo>
                    <a:pt x="4771" y="58"/>
                    <a:pt x="4771" y="58"/>
                    <a:pt x="4773" y="58"/>
                  </a:cubicBezTo>
                  <a:cubicBezTo>
                    <a:pt x="4774" y="58"/>
                    <a:pt x="4775" y="58"/>
                    <a:pt x="4778" y="57"/>
                  </a:cubicBezTo>
                  <a:cubicBezTo>
                    <a:pt x="4784" y="56"/>
                    <a:pt x="4791" y="53"/>
                    <a:pt x="4793" y="51"/>
                  </a:cubicBezTo>
                  <a:cubicBezTo>
                    <a:pt x="4795" y="50"/>
                    <a:pt x="4795" y="49"/>
                    <a:pt x="4793" y="49"/>
                  </a:cubicBezTo>
                  <a:moveTo>
                    <a:pt x="4862" y="31"/>
                  </a:moveTo>
                  <a:cubicBezTo>
                    <a:pt x="4860" y="31"/>
                    <a:pt x="4859" y="31"/>
                    <a:pt x="4857" y="32"/>
                  </a:cubicBezTo>
                  <a:cubicBezTo>
                    <a:pt x="4851" y="33"/>
                    <a:pt x="4845" y="36"/>
                    <a:pt x="4842" y="38"/>
                  </a:cubicBezTo>
                  <a:cubicBezTo>
                    <a:pt x="4841" y="39"/>
                    <a:pt x="4841" y="40"/>
                    <a:pt x="4843" y="40"/>
                  </a:cubicBezTo>
                  <a:cubicBezTo>
                    <a:pt x="4844" y="40"/>
                    <a:pt x="4846" y="39"/>
                    <a:pt x="4848" y="39"/>
                  </a:cubicBezTo>
                  <a:cubicBezTo>
                    <a:pt x="4853" y="38"/>
                    <a:pt x="4860" y="35"/>
                    <a:pt x="4862" y="33"/>
                  </a:cubicBezTo>
                  <a:cubicBezTo>
                    <a:pt x="4864" y="32"/>
                    <a:pt x="4863" y="31"/>
                    <a:pt x="4862" y="31"/>
                  </a:cubicBezTo>
                  <a:moveTo>
                    <a:pt x="4929" y="17"/>
                  </a:moveTo>
                  <a:cubicBezTo>
                    <a:pt x="4928" y="17"/>
                    <a:pt x="4926" y="17"/>
                    <a:pt x="4925" y="17"/>
                  </a:cubicBezTo>
                  <a:cubicBezTo>
                    <a:pt x="4919" y="18"/>
                    <a:pt x="4913" y="21"/>
                    <a:pt x="4911" y="23"/>
                  </a:cubicBezTo>
                  <a:cubicBezTo>
                    <a:pt x="4909" y="24"/>
                    <a:pt x="4910" y="25"/>
                    <a:pt x="4912" y="25"/>
                  </a:cubicBezTo>
                  <a:cubicBezTo>
                    <a:pt x="4913" y="25"/>
                    <a:pt x="4915" y="24"/>
                    <a:pt x="4917" y="24"/>
                  </a:cubicBezTo>
                  <a:cubicBezTo>
                    <a:pt x="4922" y="23"/>
                    <a:pt x="4929" y="21"/>
                    <a:pt x="4931" y="19"/>
                  </a:cubicBezTo>
                  <a:cubicBezTo>
                    <a:pt x="4932" y="17"/>
                    <a:pt x="4931" y="17"/>
                    <a:pt x="4929" y="17"/>
                  </a:cubicBezTo>
                  <a:moveTo>
                    <a:pt x="4994" y="6"/>
                  </a:moveTo>
                  <a:cubicBezTo>
                    <a:pt x="4994" y="6"/>
                    <a:pt x="4993" y="6"/>
                    <a:pt x="4992" y="6"/>
                  </a:cubicBezTo>
                  <a:cubicBezTo>
                    <a:pt x="4986" y="7"/>
                    <a:pt x="4980" y="9"/>
                    <a:pt x="4978" y="11"/>
                  </a:cubicBezTo>
                  <a:cubicBezTo>
                    <a:pt x="4977" y="13"/>
                    <a:pt x="4978" y="13"/>
                    <a:pt x="4981" y="13"/>
                  </a:cubicBezTo>
                  <a:cubicBezTo>
                    <a:pt x="4982" y="13"/>
                    <a:pt x="4983" y="13"/>
                    <a:pt x="4985" y="13"/>
                  </a:cubicBezTo>
                  <a:cubicBezTo>
                    <a:pt x="4990" y="12"/>
                    <a:pt x="4996" y="10"/>
                    <a:pt x="4998" y="9"/>
                  </a:cubicBezTo>
                  <a:cubicBezTo>
                    <a:pt x="4999" y="7"/>
                    <a:pt x="4998" y="6"/>
                    <a:pt x="4994" y="6"/>
                  </a:cubicBezTo>
                  <a:moveTo>
                    <a:pt x="5176" y="6"/>
                  </a:moveTo>
                  <a:cubicBezTo>
                    <a:pt x="5173" y="6"/>
                    <a:pt x="5170" y="6"/>
                    <a:pt x="5169" y="8"/>
                  </a:cubicBezTo>
                  <a:cubicBezTo>
                    <a:pt x="5168" y="9"/>
                    <a:pt x="5171" y="11"/>
                    <a:pt x="5176" y="11"/>
                  </a:cubicBezTo>
                  <a:cubicBezTo>
                    <a:pt x="5177" y="12"/>
                    <a:pt x="5179" y="12"/>
                    <a:pt x="5180" y="12"/>
                  </a:cubicBezTo>
                  <a:cubicBezTo>
                    <a:pt x="5183" y="12"/>
                    <a:pt x="5186" y="11"/>
                    <a:pt x="5187" y="10"/>
                  </a:cubicBezTo>
                  <a:cubicBezTo>
                    <a:pt x="5188" y="9"/>
                    <a:pt x="5185" y="7"/>
                    <a:pt x="5180" y="6"/>
                  </a:cubicBezTo>
                  <a:cubicBezTo>
                    <a:pt x="5179" y="6"/>
                    <a:pt x="5177" y="6"/>
                    <a:pt x="5176" y="6"/>
                  </a:cubicBezTo>
                  <a:moveTo>
                    <a:pt x="5058" y="0"/>
                  </a:moveTo>
                  <a:cubicBezTo>
                    <a:pt x="5057" y="0"/>
                    <a:pt x="5057" y="0"/>
                    <a:pt x="5057" y="0"/>
                  </a:cubicBezTo>
                  <a:cubicBezTo>
                    <a:pt x="5051" y="1"/>
                    <a:pt x="5046" y="3"/>
                    <a:pt x="5044" y="4"/>
                  </a:cubicBezTo>
                  <a:cubicBezTo>
                    <a:pt x="5043" y="6"/>
                    <a:pt x="5045" y="7"/>
                    <a:pt x="5049" y="7"/>
                  </a:cubicBezTo>
                  <a:cubicBezTo>
                    <a:pt x="5049" y="7"/>
                    <a:pt x="5050" y="7"/>
                    <a:pt x="5051" y="7"/>
                  </a:cubicBezTo>
                  <a:cubicBezTo>
                    <a:pt x="5056" y="7"/>
                    <a:pt x="5062" y="5"/>
                    <a:pt x="5063" y="3"/>
                  </a:cubicBezTo>
                  <a:cubicBezTo>
                    <a:pt x="5065" y="2"/>
                    <a:pt x="5062" y="0"/>
                    <a:pt x="5058" y="0"/>
                  </a:cubicBezTo>
                  <a:moveTo>
                    <a:pt x="5118" y="0"/>
                  </a:moveTo>
                  <a:cubicBezTo>
                    <a:pt x="5114" y="0"/>
                    <a:pt x="5109" y="1"/>
                    <a:pt x="5108" y="3"/>
                  </a:cubicBezTo>
                  <a:cubicBezTo>
                    <a:pt x="5106" y="5"/>
                    <a:pt x="5109" y="6"/>
                    <a:pt x="5115" y="6"/>
                  </a:cubicBezTo>
                  <a:cubicBezTo>
                    <a:pt x="5115" y="6"/>
                    <a:pt x="5115" y="6"/>
                    <a:pt x="5116" y="6"/>
                  </a:cubicBezTo>
                  <a:cubicBezTo>
                    <a:pt x="5120" y="6"/>
                    <a:pt x="5125" y="5"/>
                    <a:pt x="5126" y="4"/>
                  </a:cubicBezTo>
                  <a:cubicBezTo>
                    <a:pt x="5128" y="2"/>
                    <a:pt x="5125" y="0"/>
                    <a:pt x="5120" y="0"/>
                  </a:cubicBezTo>
                  <a:cubicBezTo>
                    <a:pt x="5119" y="0"/>
                    <a:pt x="5119" y="0"/>
                    <a:pt x="51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0">
              <a:extLst>
                <a:ext uri="{FF2B5EF4-FFF2-40B4-BE49-F238E27FC236}">
                  <a16:creationId xmlns:a16="http://schemas.microsoft.com/office/drawing/2014/main" id="{86390775-05CD-4AB3-A10E-246B6B8AA43F}"/>
                </a:ext>
              </a:extLst>
            </p:cNvPr>
            <p:cNvSpPr>
              <a:spLocks/>
            </p:cNvSpPr>
            <p:nvPr/>
          </p:nvSpPr>
          <p:spPr bwMode="auto">
            <a:xfrm>
              <a:off x="13208000" y="10621963"/>
              <a:ext cx="46038" cy="15875"/>
            </a:xfrm>
            <a:custGeom>
              <a:avLst/>
              <a:gdLst>
                <a:gd name="T0" fmla="*/ 4 w 17"/>
                <a:gd name="T1" fmla="*/ 0 h 6"/>
                <a:gd name="T2" fmla="*/ 4 w 17"/>
                <a:gd name="T3" fmla="*/ 0 h 6"/>
                <a:gd name="T4" fmla="*/ 4 w 17"/>
                <a:gd name="T5" fmla="*/ 0 h 6"/>
                <a:gd name="T6" fmla="*/ 3 w 17"/>
                <a:gd name="T7" fmla="*/ 0 h 6"/>
                <a:gd name="T8" fmla="*/ 2 w 17"/>
                <a:gd name="T9" fmla="*/ 0 h 6"/>
                <a:gd name="T10" fmla="*/ 1 w 17"/>
                <a:gd name="T11" fmla="*/ 0 h 6"/>
                <a:gd name="T12" fmla="*/ 0 w 17"/>
                <a:gd name="T13" fmla="*/ 1 h 6"/>
                <a:gd name="T14" fmla="*/ 2 w 17"/>
                <a:gd name="T15" fmla="*/ 3 h 6"/>
                <a:gd name="T16" fmla="*/ 7 w 17"/>
                <a:gd name="T17" fmla="*/ 5 h 6"/>
                <a:gd name="T18" fmla="*/ 10 w 17"/>
                <a:gd name="T19" fmla="*/ 6 h 6"/>
                <a:gd name="T20" fmla="*/ 13 w 17"/>
                <a:gd name="T21" fmla="*/ 6 h 6"/>
                <a:gd name="T22" fmla="*/ 14 w 17"/>
                <a:gd name="T23" fmla="*/ 6 h 6"/>
                <a:gd name="T24" fmla="*/ 17 w 17"/>
                <a:gd name="T25" fmla="*/ 6 h 6"/>
                <a:gd name="T26" fmla="*/ 17 w 17"/>
                <a:gd name="T27" fmla="*/ 5 h 6"/>
                <a:gd name="T28" fmla="*/ 17 w 17"/>
                <a:gd name="T29" fmla="*/ 5 h 6"/>
                <a:gd name="T30" fmla="*/ 16 w 17"/>
                <a:gd name="T31" fmla="*/ 4 h 6"/>
                <a:gd name="T32" fmla="*/ 16 w 17"/>
                <a:gd name="T33" fmla="*/ 3 h 6"/>
                <a:gd name="T34" fmla="*/ 15 w 17"/>
                <a:gd name="T35" fmla="*/ 3 h 6"/>
                <a:gd name="T36" fmla="*/ 13 w 17"/>
                <a:gd name="T37" fmla="*/ 2 h 6"/>
                <a:gd name="T38" fmla="*/ 12 w 17"/>
                <a:gd name="T39" fmla="*/ 1 h 6"/>
                <a:gd name="T40" fmla="*/ 9 w 17"/>
                <a:gd name="T41" fmla="*/ 0 h 6"/>
                <a:gd name="T42" fmla="*/ 7 w 17"/>
                <a:gd name="T43" fmla="*/ 0 h 6"/>
                <a:gd name="T44" fmla="*/ 5 w 17"/>
                <a:gd name="T45" fmla="*/ 0 h 6"/>
                <a:gd name="T46" fmla="*/ 4 w 17"/>
                <a:gd name="T4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6">
                  <a:moveTo>
                    <a:pt x="4" y="0"/>
                  </a:moveTo>
                  <a:cubicBezTo>
                    <a:pt x="4" y="0"/>
                    <a:pt x="4" y="0"/>
                    <a:pt x="4" y="0"/>
                  </a:cubicBezTo>
                  <a:cubicBezTo>
                    <a:pt x="4" y="0"/>
                    <a:pt x="4" y="0"/>
                    <a:pt x="4" y="0"/>
                  </a:cubicBezTo>
                  <a:cubicBezTo>
                    <a:pt x="3" y="0"/>
                    <a:pt x="3" y="0"/>
                    <a:pt x="3" y="0"/>
                  </a:cubicBezTo>
                  <a:cubicBezTo>
                    <a:pt x="2" y="0"/>
                    <a:pt x="2" y="0"/>
                    <a:pt x="2" y="0"/>
                  </a:cubicBezTo>
                  <a:cubicBezTo>
                    <a:pt x="1" y="0"/>
                    <a:pt x="1" y="0"/>
                    <a:pt x="1" y="0"/>
                  </a:cubicBezTo>
                  <a:cubicBezTo>
                    <a:pt x="0" y="1"/>
                    <a:pt x="0" y="1"/>
                    <a:pt x="0" y="1"/>
                  </a:cubicBezTo>
                  <a:cubicBezTo>
                    <a:pt x="0" y="1"/>
                    <a:pt x="0" y="2"/>
                    <a:pt x="2" y="3"/>
                  </a:cubicBezTo>
                  <a:cubicBezTo>
                    <a:pt x="3" y="4"/>
                    <a:pt x="5" y="5"/>
                    <a:pt x="7" y="5"/>
                  </a:cubicBezTo>
                  <a:cubicBezTo>
                    <a:pt x="8" y="5"/>
                    <a:pt x="9" y="6"/>
                    <a:pt x="10" y="6"/>
                  </a:cubicBezTo>
                  <a:cubicBezTo>
                    <a:pt x="11" y="6"/>
                    <a:pt x="12" y="6"/>
                    <a:pt x="13" y="6"/>
                  </a:cubicBezTo>
                  <a:cubicBezTo>
                    <a:pt x="14" y="6"/>
                    <a:pt x="14" y="6"/>
                    <a:pt x="14" y="6"/>
                  </a:cubicBezTo>
                  <a:cubicBezTo>
                    <a:pt x="16" y="6"/>
                    <a:pt x="17" y="6"/>
                    <a:pt x="17" y="6"/>
                  </a:cubicBezTo>
                  <a:cubicBezTo>
                    <a:pt x="17" y="5"/>
                    <a:pt x="17" y="5"/>
                    <a:pt x="17" y="5"/>
                  </a:cubicBezTo>
                  <a:cubicBezTo>
                    <a:pt x="17" y="5"/>
                    <a:pt x="17" y="5"/>
                    <a:pt x="17" y="5"/>
                  </a:cubicBezTo>
                  <a:cubicBezTo>
                    <a:pt x="16" y="4"/>
                    <a:pt x="16" y="4"/>
                    <a:pt x="16" y="4"/>
                  </a:cubicBezTo>
                  <a:cubicBezTo>
                    <a:pt x="16" y="3"/>
                    <a:pt x="16" y="3"/>
                    <a:pt x="16" y="3"/>
                  </a:cubicBezTo>
                  <a:cubicBezTo>
                    <a:pt x="15" y="3"/>
                    <a:pt x="15" y="3"/>
                    <a:pt x="15" y="3"/>
                  </a:cubicBezTo>
                  <a:cubicBezTo>
                    <a:pt x="14" y="2"/>
                    <a:pt x="14" y="2"/>
                    <a:pt x="13" y="2"/>
                  </a:cubicBezTo>
                  <a:cubicBezTo>
                    <a:pt x="13" y="2"/>
                    <a:pt x="12" y="2"/>
                    <a:pt x="12" y="1"/>
                  </a:cubicBezTo>
                  <a:cubicBezTo>
                    <a:pt x="11" y="1"/>
                    <a:pt x="10" y="1"/>
                    <a:pt x="9" y="0"/>
                  </a:cubicBezTo>
                  <a:cubicBezTo>
                    <a:pt x="8" y="0"/>
                    <a:pt x="8" y="0"/>
                    <a:pt x="7" y="0"/>
                  </a:cubicBezTo>
                  <a:cubicBezTo>
                    <a:pt x="6" y="0"/>
                    <a:pt x="6"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1">
              <a:extLst>
                <a:ext uri="{FF2B5EF4-FFF2-40B4-BE49-F238E27FC236}">
                  <a16:creationId xmlns:a16="http://schemas.microsoft.com/office/drawing/2014/main" id="{9D821108-9BC7-4ACC-8152-C5AE3939A9C4}"/>
                </a:ext>
              </a:extLst>
            </p:cNvPr>
            <p:cNvSpPr>
              <a:spLocks/>
            </p:cNvSpPr>
            <p:nvPr/>
          </p:nvSpPr>
          <p:spPr bwMode="auto">
            <a:xfrm>
              <a:off x="-911225" y="11996738"/>
              <a:ext cx="42863" cy="131763"/>
            </a:xfrm>
            <a:custGeom>
              <a:avLst/>
              <a:gdLst>
                <a:gd name="T0" fmla="*/ 5 w 16"/>
                <a:gd name="T1" fmla="*/ 0 h 49"/>
                <a:gd name="T2" fmla="*/ 2 w 16"/>
                <a:gd name="T3" fmla="*/ 2 h 49"/>
                <a:gd name="T4" fmla="*/ 1 w 16"/>
                <a:gd name="T5" fmla="*/ 4 h 49"/>
                <a:gd name="T6" fmla="*/ 1 w 16"/>
                <a:gd name="T7" fmla="*/ 7 h 49"/>
                <a:gd name="T8" fmla="*/ 0 w 16"/>
                <a:gd name="T9" fmla="*/ 11 h 49"/>
                <a:gd name="T10" fmla="*/ 1 w 16"/>
                <a:gd name="T11" fmla="*/ 29 h 49"/>
                <a:gd name="T12" fmla="*/ 4 w 16"/>
                <a:gd name="T13" fmla="*/ 38 h 49"/>
                <a:gd name="T14" fmla="*/ 7 w 16"/>
                <a:gd name="T15" fmla="*/ 45 h 49"/>
                <a:gd name="T16" fmla="*/ 11 w 16"/>
                <a:gd name="T17" fmla="*/ 49 h 49"/>
                <a:gd name="T18" fmla="*/ 12 w 16"/>
                <a:gd name="T19" fmla="*/ 49 h 49"/>
                <a:gd name="T20" fmla="*/ 15 w 16"/>
                <a:gd name="T21" fmla="*/ 45 h 49"/>
                <a:gd name="T22" fmla="*/ 16 w 16"/>
                <a:gd name="T23" fmla="*/ 39 h 49"/>
                <a:gd name="T24" fmla="*/ 16 w 16"/>
                <a:gd name="T25" fmla="*/ 30 h 49"/>
                <a:gd name="T26" fmla="*/ 15 w 16"/>
                <a:gd name="T27" fmla="*/ 20 h 49"/>
                <a:gd name="T28" fmla="*/ 10 w 16"/>
                <a:gd name="T29" fmla="*/ 5 h 49"/>
                <a:gd name="T30" fmla="*/ 8 w 16"/>
                <a:gd name="T31" fmla="*/ 2 h 49"/>
                <a:gd name="T32" fmla="*/ 6 w 16"/>
                <a:gd name="T33" fmla="*/ 1 h 49"/>
                <a:gd name="T34" fmla="*/ 5 w 16"/>
                <a:gd name="T35" fmla="*/ 0 h 49"/>
                <a:gd name="T36" fmla="*/ 5 w 16"/>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49">
                  <a:moveTo>
                    <a:pt x="5" y="0"/>
                  </a:moveTo>
                  <a:cubicBezTo>
                    <a:pt x="4" y="0"/>
                    <a:pt x="3" y="1"/>
                    <a:pt x="2" y="2"/>
                  </a:cubicBezTo>
                  <a:cubicBezTo>
                    <a:pt x="2" y="2"/>
                    <a:pt x="2" y="3"/>
                    <a:pt x="1" y="4"/>
                  </a:cubicBezTo>
                  <a:cubicBezTo>
                    <a:pt x="1" y="5"/>
                    <a:pt x="1" y="6"/>
                    <a:pt x="1" y="7"/>
                  </a:cubicBezTo>
                  <a:cubicBezTo>
                    <a:pt x="0" y="8"/>
                    <a:pt x="0" y="9"/>
                    <a:pt x="0" y="11"/>
                  </a:cubicBezTo>
                  <a:cubicBezTo>
                    <a:pt x="0" y="16"/>
                    <a:pt x="0" y="23"/>
                    <a:pt x="1" y="29"/>
                  </a:cubicBezTo>
                  <a:cubicBezTo>
                    <a:pt x="2" y="32"/>
                    <a:pt x="3" y="35"/>
                    <a:pt x="4" y="38"/>
                  </a:cubicBezTo>
                  <a:cubicBezTo>
                    <a:pt x="5" y="41"/>
                    <a:pt x="6" y="43"/>
                    <a:pt x="7" y="45"/>
                  </a:cubicBezTo>
                  <a:cubicBezTo>
                    <a:pt x="8" y="48"/>
                    <a:pt x="10" y="49"/>
                    <a:pt x="11" y="49"/>
                  </a:cubicBezTo>
                  <a:cubicBezTo>
                    <a:pt x="12" y="49"/>
                    <a:pt x="12" y="49"/>
                    <a:pt x="12" y="49"/>
                  </a:cubicBezTo>
                  <a:cubicBezTo>
                    <a:pt x="13" y="48"/>
                    <a:pt x="14" y="47"/>
                    <a:pt x="15" y="45"/>
                  </a:cubicBezTo>
                  <a:cubicBezTo>
                    <a:pt x="15" y="44"/>
                    <a:pt x="16" y="42"/>
                    <a:pt x="16" y="39"/>
                  </a:cubicBezTo>
                  <a:cubicBezTo>
                    <a:pt x="16" y="36"/>
                    <a:pt x="16" y="33"/>
                    <a:pt x="16" y="30"/>
                  </a:cubicBezTo>
                  <a:cubicBezTo>
                    <a:pt x="16" y="27"/>
                    <a:pt x="15" y="24"/>
                    <a:pt x="15" y="20"/>
                  </a:cubicBezTo>
                  <a:cubicBezTo>
                    <a:pt x="14" y="14"/>
                    <a:pt x="12" y="8"/>
                    <a:pt x="10" y="5"/>
                  </a:cubicBezTo>
                  <a:cubicBezTo>
                    <a:pt x="9" y="4"/>
                    <a:pt x="9" y="3"/>
                    <a:pt x="8" y="2"/>
                  </a:cubicBezTo>
                  <a:cubicBezTo>
                    <a:pt x="7" y="1"/>
                    <a:pt x="7" y="1"/>
                    <a:pt x="6" y="1"/>
                  </a:cubicBezTo>
                  <a:cubicBezTo>
                    <a:pt x="6"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2">
              <a:extLst>
                <a:ext uri="{FF2B5EF4-FFF2-40B4-BE49-F238E27FC236}">
                  <a16:creationId xmlns:a16="http://schemas.microsoft.com/office/drawing/2014/main" id="{D1222080-A292-43EA-9D53-7D4BDF0470A8}"/>
                </a:ext>
              </a:extLst>
            </p:cNvPr>
            <p:cNvSpPr>
              <a:spLocks noEditPoints="1"/>
            </p:cNvSpPr>
            <p:nvPr/>
          </p:nvSpPr>
          <p:spPr bwMode="auto">
            <a:xfrm>
              <a:off x="-790575" y="10628313"/>
              <a:ext cx="13854113" cy="1836738"/>
            </a:xfrm>
            <a:custGeom>
              <a:avLst/>
              <a:gdLst>
                <a:gd name="T0" fmla="*/ 2982 w 5146"/>
                <a:gd name="T1" fmla="*/ 671 h 682"/>
                <a:gd name="T2" fmla="*/ 3121 w 5146"/>
                <a:gd name="T3" fmla="*/ 679 h 682"/>
                <a:gd name="T4" fmla="*/ 2930 w 5146"/>
                <a:gd name="T5" fmla="*/ 654 h 682"/>
                <a:gd name="T6" fmla="*/ 2868 w 5146"/>
                <a:gd name="T7" fmla="*/ 641 h 682"/>
                <a:gd name="T8" fmla="*/ 3252 w 5146"/>
                <a:gd name="T9" fmla="*/ 651 h 682"/>
                <a:gd name="T10" fmla="*/ 3334 w 5146"/>
                <a:gd name="T11" fmla="*/ 647 h 682"/>
                <a:gd name="T12" fmla="*/ 2809 w 5146"/>
                <a:gd name="T13" fmla="*/ 622 h 682"/>
                <a:gd name="T14" fmla="*/ 2746 w 5146"/>
                <a:gd name="T15" fmla="*/ 607 h 682"/>
                <a:gd name="T16" fmla="*/ 3479 w 5146"/>
                <a:gd name="T17" fmla="*/ 611 h 682"/>
                <a:gd name="T18" fmla="*/ 2699 w 5146"/>
                <a:gd name="T19" fmla="*/ 575 h 682"/>
                <a:gd name="T20" fmla="*/ 2640 w 5146"/>
                <a:gd name="T21" fmla="*/ 546 h 682"/>
                <a:gd name="T22" fmla="*/ 3623 w 5146"/>
                <a:gd name="T23" fmla="*/ 553 h 682"/>
                <a:gd name="T24" fmla="*/ 2598 w 5146"/>
                <a:gd name="T25" fmla="*/ 532 h 682"/>
                <a:gd name="T26" fmla="*/ 3717 w 5146"/>
                <a:gd name="T27" fmla="*/ 507 h 682"/>
                <a:gd name="T28" fmla="*/ 5 w 5146"/>
                <a:gd name="T29" fmla="*/ 482 h 682"/>
                <a:gd name="T30" fmla="*/ 3775 w 5146"/>
                <a:gd name="T31" fmla="*/ 503 h 682"/>
                <a:gd name="T32" fmla="*/ 68 w 5146"/>
                <a:gd name="T33" fmla="*/ 477 h 682"/>
                <a:gd name="T34" fmla="*/ 3865 w 5146"/>
                <a:gd name="T35" fmla="*/ 443 h 682"/>
                <a:gd name="T36" fmla="*/ 106 w 5146"/>
                <a:gd name="T37" fmla="*/ 461 h 682"/>
                <a:gd name="T38" fmla="*/ 2435 w 5146"/>
                <a:gd name="T39" fmla="*/ 443 h 682"/>
                <a:gd name="T40" fmla="*/ 173 w 5146"/>
                <a:gd name="T41" fmla="*/ 416 h 682"/>
                <a:gd name="T42" fmla="*/ 2363 w 5146"/>
                <a:gd name="T43" fmla="*/ 410 h 682"/>
                <a:gd name="T44" fmla="*/ 232 w 5146"/>
                <a:gd name="T45" fmla="*/ 438 h 682"/>
                <a:gd name="T46" fmla="*/ 308 w 5146"/>
                <a:gd name="T47" fmla="*/ 399 h 682"/>
                <a:gd name="T48" fmla="*/ 368 w 5146"/>
                <a:gd name="T49" fmla="*/ 371 h 682"/>
                <a:gd name="T50" fmla="*/ 3987 w 5146"/>
                <a:gd name="T51" fmla="*/ 389 h 682"/>
                <a:gd name="T52" fmla="*/ 2266 w 5146"/>
                <a:gd name="T53" fmla="*/ 375 h 682"/>
                <a:gd name="T54" fmla="*/ 437 w 5146"/>
                <a:gd name="T55" fmla="*/ 359 h 682"/>
                <a:gd name="T56" fmla="*/ 506 w 5146"/>
                <a:gd name="T57" fmla="*/ 350 h 682"/>
                <a:gd name="T58" fmla="*/ 2138 w 5146"/>
                <a:gd name="T59" fmla="*/ 362 h 682"/>
                <a:gd name="T60" fmla="*/ 2066 w 5146"/>
                <a:gd name="T61" fmla="*/ 342 h 682"/>
                <a:gd name="T62" fmla="*/ 1997 w 5146"/>
                <a:gd name="T63" fmla="*/ 341 h 682"/>
                <a:gd name="T64" fmla="*/ 1929 w 5146"/>
                <a:gd name="T65" fmla="*/ 356 h 682"/>
                <a:gd name="T66" fmla="*/ 1866 w 5146"/>
                <a:gd name="T67" fmla="*/ 346 h 682"/>
                <a:gd name="T68" fmla="*/ 1781 w 5146"/>
                <a:gd name="T69" fmla="*/ 336 h 682"/>
                <a:gd name="T70" fmla="*/ 1695 w 5146"/>
                <a:gd name="T71" fmla="*/ 341 h 682"/>
                <a:gd name="T72" fmla="*/ 1629 w 5146"/>
                <a:gd name="T73" fmla="*/ 346 h 682"/>
                <a:gd name="T74" fmla="*/ 4076 w 5146"/>
                <a:gd name="T75" fmla="*/ 336 h 682"/>
                <a:gd name="T76" fmla="*/ 1484 w 5146"/>
                <a:gd name="T77" fmla="*/ 330 h 682"/>
                <a:gd name="T78" fmla="*/ 696 w 5146"/>
                <a:gd name="T79" fmla="*/ 337 h 682"/>
                <a:gd name="T80" fmla="*/ 1415 w 5146"/>
                <a:gd name="T81" fmla="*/ 333 h 682"/>
                <a:gd name="T82" fmla="*/ 1336 w 5146"/>
                <a:gd name="T83" fmla="*/ 326 h 682"/>
                <a:gd name="T84" fmla="*/ 1242 w 5146"/>
                <a:gd name="T85" fmla="*/ 329 h 682"/>
                <a:gd name="T86" fmla="*/ 1171 w 5146"/>
                <a:gd name="T87" fmla="*/ 331 h 682"/>
                <a:gd name="T88" fmla="*/ 850 w 5146"/>
                <a:gd name="T89" fmla="*/ 325 h 682"/>
                <a:gd name="T90" fmla="*/ 1048 w 5146"/>
                <a:gd name="T91" fmla="*/ 320 h 682"/>
                <a:gd name="T92" fmla="*/ 894 w 5146"/>
                <a:gd name="T93" fmla="*/ 323 h 682"/>
                <a:gd name="T94" fmla="*/ 978 w 5146"/>
                <a:gd name="T95" fmla="*/ 322 h 682"/>
                <a:gd name="T96" fmla="*/ 4142 w 5146"/>
                <a:gd name="T97" fmla="*/ 291 h 682"/>
                <a:gd name="T98" fmla="*/ 4250 w 5146"/>
                <a:gd name="T99" fmla="*/ 234 h 682"/>
                <a:gd name="T100" fmla="*/ 4292 w 5146"/>
                <a:gd name="T101" fmla="*/ 218 h 682"/>
                <a:gd name="T102" fmla="*/ 4378 w 5146"/>
                <a:gd name="T103" fmla="*/ 178 h 682"/>
                <a:gd name="T104" fmla="*/ 4516 w 5146"/>
                <a:gd name="T105" fmla="*/ 122 h 682"/>
                <a:gd name="T106" fmla="*/ 4563 w 5146"/>
                <a:gd name="T107" fmla="*/ 106 h 682"/>
                <a:gd name="T108" fmla="*/ 4641 w 5146"/>
                <a:gd name="T109" fmla="*/ 82 h 682"/>
                <a:gd name="T110" fmla="*/ 4730 w 5146"/>
                <a:gd name="T111" fmla="*/ 53 h 682"/>
                <a:gd name="T112" fmla="*/ 4868 w 5146"/>
                <a:gd name="T113" fmla="*/ 20 h 682"/>
                <a:gd name="T114" fmla="*/ 4927 w 5146"/>
                <a:gd name="T115" fmla="*/ 16 h 682"/>
                <a:gd name="T116" fmla="*/ 5137 w 5146"/>
                <a:gd name="T117" fmla="*/ 3 h 682"/>
                <a:gd name="T118" fmla="*/ 5074 w 5146"/>
                <a:gd name="T119"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6" h="682">
                  <a:moveTo>
                    <a:pt x="3057" y="661"/>
                  </a:moveTo>
                  <a:cubicBezTo>
                    <a:pt x="3057" y="661"/>
                    <a:pt x="3056" y="661"/>
                    <a:pt x="3056" y="661"/>
                  </a:cubicBezTo>
                  <a:cubicBezTo>
                    <a:pt x="3051" y="661"/>
                    <a:pt x="3046" y="666"/>
                    <a:pt x="3046" y="672"/>
                  </a:cubicBezTo>
                  <a:cubicBezTo>
                    <a:pt x="3045" y="678"/>
                    <a:pt x="3049" y="682"/>
                    <a:pt x="3055" y="682"/>
                  </a:cubicBezTo>
                  <a:cubicBezTo>
                    <a:pt x="3055" y="682"/>
                    <a:pt x="3055" y="682"/>
                    <a:pt x="3055" y="682"/>
                  </a:cubicBezTo>
                  <a:cubicBezTo>
                    <a:pt x="3060" y="682"/>
                    <a:pt x="3065" y="677"/>
                    <a:pt x="3066" y="671"/>
                  </a:cubicBezTo>
                  <a:cubicBezTo>
                    <a:pt x="3066" y="665"/>
                    <a:pt x="3062" y="661"/>
                    <a:pt x="3057" y="661"/>
                  </a:cubicBezTo>
                  <a:moveTo>
                    <a:pt x="2991" y="661"/>
                  </a:moveTo>
                  <a:cubicBezTo>
                    <a:pt x="2986" y="661"/>
                    <a:pt x="2982" y="665"/>
                    <a:pt x="2982" y="671"/>
                  </a:cubicBezTo>
                  <a:cubicBezTo>
                    <a:pt x="2981" y="677"/>
                    <a:pt x="2985" y="682"/>
                    <a:pt x="2991" y="682"/>
                  </a:cubicBezTo>
                  <a:cubicBezTo>
                    <a:pt x="2991" y="682"/>
                    <a:pt x="2991" y="682"/>
                    <a:pt x="2991" y="682"/>
                  </a:cubicBezTo>
                  <a:cubicBezTo>
                    <a:pt x="2996" y="682"/>
                    <a:pt x="3001" y="678"/>
                    <a:pt x="3001" y="672"/>
                  </a:cubicBezTo>
                  <a:cubicBezTo>
                    <a:pt x="3001" y="666"/>
                    <a:pt x="2997" y="661"/>
                    <a:pt x="2992" y="661"/>
                  </a:cubicBezTo>
                  <a:cubicBezTo>
                    <a:pt x="2992" y="661"/>
                    <a:pt x="2992" y="661"/>
                    <a:pt x="2991" y="661"/>
                  </a:cubicBezTo>
                  <a:moveTo>
                    <a:pt x="3124" y="657"/>
                  </a:moveTo>
                  <a:cubicBezTo>
                    <a:pt x="3124" y="657"/>
                    <a:pt x="3124" y="657"/>
                    <a:pt x="3123" y="657"/>
                  </a:cubicBezTo>
                  <a:cubicBezTo>
                    <a:pt x="3118" y="657"/>
                    <a:pt x="3113" y="662"/>
                    <a:pt x="3112" y="668"/>
                  </a:cubicBezTo>
                  <a:cubicBezTo>
                    <a:pt x="3112" y="674"/>
                    <a:pt x="3116" y="679"/>
                    <a:pt x="3121" y="679"/>
                  </a:cubicBezTo>
                  <a:cubicBezTo>
                    <a:pt x="3121" y="679"/>
                    <a:pt x="3121" y="679"/>
                    <a:pt x="3122" y="679"/>
                  </a:cubicBezTo>
                  <a:cubicBezTo>
                    <a:pt x="3127" y="678"/>
                    <a:pt x="3132" y="673"/>
                    <a:pt x="3133" y="667"/>
                  </a:cubicBezTo>
                  <a:cubicBezTo>
                    <a:pt x="3133" y="661"/>
                    <a:pt x="3130" y="657"/>
                    <a:pt x="3124" y="657"/>
                  </a:cubicBezTo>
                  <a:moveTo>
                    <a:pt x="2928" y="654"/>
                  </a:moveTo>
                  <a:cubicBezTo>
                    <a:pt x="2924" y="654"/>
                    <a:pt x="2920" y="658"/>
                    <a:pt x="2920" y="663"/>
                  </a:cubicBezTo>
                  <a:cubicBezTo>
                    <a:pt x="2920" y="669"/>
                    <a:pt x="2924" y="675"/>
                    <a:pt x="2929" y="675"/>
                  </a:cubicBezTo>
                  <a:cubicBezTo>
                    <a:pt x="2929" y="676"/>
                    <a:pt x="2930" y="676"/>
                    <a:pt x="2930" y="676"/>
                  </a:cubicBezTo>
                  <a:cubicBezTo>
                    <a:pt x="2935" y="676"/>
                    <a:pt x="2938" y="672"/>
                    <a:pt x="2939" y="666"/>
                  </a:cubicBezTo>
                  <a:cubicBezTo>
                    <a:pt x="2939" y="660"/>
                    <a:pt x="2935" y="655"/>
                    <a:pt x="2930" y="654"/>
                  </a:cubicBezTo>
                  <a:cubicBezTo>
                    <a:pt x="2929" y="654"/>
                    <a:pt x="2929" y="654"/>
                    <a:pt x="2928" y="654"/>
                  </a:cubicBezTo>
                  <a:moveTo>
                    <a:pt x="3194" y="649"/>
                  </a:moveTo>
                  <a:cubicBezTo>
                    <a:pt x="3194" y="649"/>
                    <a:pt x="3193" y="649"/>
                    <a:pt x="3193" y="649"/>
                  </a:cubicBezTo>
                  <a:cubicBezTo>
                    <a:pt x="3187" y="650"/>
                    <a:pt x="3182" y="655"/>
                    <a:pt x="3181" y="662"/>
                  </a:cubicBezTo>
                  <a:cubicBezTo>
                    <a:pt x="3181" y="667"/>
                    <a:pt x="3184" y="671"/>
                    <a:pt x="3189" y="671"/>
                  </a:cubicBezTo>
                  <a:cubicBezTo>
                    <a:pt x="3190" y="671"/>
                    <a:pt x="3190" y="671"/>
                    <a:pt x="3191" y="671"/>
                  </a:cubicBezTo>
                  <a:cubicBezTo>
                    <a:pt x="3196" y="671"/>
                    <a:pt x="3202" y="665"/>
                    <a:pt x="3202" y="659"/>
                  </a:cubicBezTo>
                  <a:cubicBezTo>
                    <a:pt x="3203" y="653"/>
                    <a:pt x="3199" y="649"/>
                    <a:pt x="3194" y="649"/>
                  </a:cubicBezTo>
                  <a:moveTo>
                    <a:pt x="2868" y="641"/>
                  </a:moveTo>
                  <a:cubicBezTo>
                    <a:pt x="2864" y="641"/>
                    <a:pt x="2861" y="644"/>
                    <a:pt x="2860" y="649"/>
                  </a:cubicBezTo>
                  <a:cubicBezTo>
                    <a:pt x="2860" y="655"/>
                    <a:pt x="2864" y="661"/>
                    <a:pt x="2869" y="662"/>
                  </a:cubicBezTo>
                  <a:cubicBezTo>
                    <a:pt x="2870" y="663"/>
                    <a:pt x="2870" y="663"/>
                    <a:pt x="2871" y="663"/>
                  </a:cubicBezTo>
                  <a:cubicBezTo>
                    <a:pt x="2875" y="663"/>
                    <a:pt x="2878" y="659"/>
                    <a:pt x="2878" y="654"/>
                  </a:cubicBezTo>
                  <a:cubicBezTo>
                    <a:pt x="2879" y="648"/>
                    <a:pt x="2875" y="642"/>
                    <a:pt x="2870" y="641"/>
                  </a:cubicBezTo>
                  <a:cubicBezTo>
                    <a:pt x="2869" y="641"/>
                    <a:pt x="2868" y="641"/>
                    <a:pt x="2868" y="641"/>
                  </a:cubicBezTo>
                  <a:moveTo>
                    <a:pt x="3266" y="638"/>
                  </a:moveTo>
                  <a:cubicBezTo>
                    <a:pt x="3266" y="638"/>
                    <a:pt x="3265" y="638"/>
                    <a:pt x="3264" y="638"/>
                  </a:cubicBezTo>
                  <a:cubicBezTo>
                    <a:pt x="3258" y="639"/>
                    <a:pt x="3253" y="645"/>
                    <a:pt x="3252" y="651"/>
                  </a:cubicBezTo>
                  <a:cubicBezTo>
                    <a:pt x="3251" y="657"/>
                    <a:pt x="3255" y="661"/>
                    <a:pt x="3260" y="661"/>
                  </a:cubicBezTo>
                  <a:cubicBezTo>
                    <a:pt x="3260" y="661"/>
                    <a:pt x="3261" y="661"/>
                    <a:pt x="3261" y="661"/>
                  </a:cubicBezTo>
                  <a:cubicBezTo>
                    <a:pt x="3267" y="660"/>
                    <a:pt x="3273" y="654"/>
                    <a:pt x="3274" y="648"/>
                  </a:cubicBezTo>
                  <a:cubicBezTo>
                    <a:pt x="3275" y="642"/>
                    <a:pt x="3271" y="638"/>
                    <a:pt x="3266" y="638"/>
                  </a:cubicBezTo>
                  <a:moveTo>
                    <a:pt x="3340" y="623"/>
                  </a:moveTo>
                  <a:cubicBezTo>
                    <a:pt x="3339" y="623"/>
                    <a:pt x="3338" y="623"/>
                    <a:pt x="3337" y="624"/>
                  </a:cubicBezTo>
                  <a:cubicBezTo>
                    <a:pt x="3331" y="625"/>
                    <a:pt x="3325" y="631"/>
                    <a:pt x="3324" y="638"/>
                  </a:cubicBezTo>
                  <a:cubicBezTo>
                    <a:pt x="3324" y="644"/>
                    <a:pt x="3327" y="648"/>
                    <a:pt x="3332" y="648"/>
                  </a:cubicBezTo>
                  <a:cubicBezTo>
                    <a:pt x="3332" y="648"/>
                    <a:pt x="3333" y="647"/>
                    <a:pt x="3334" y="647"/>
                  </a:cubicBezTo>
                  <a:cubicBezTo>
                    <a:pt x="3340" y="646"/>
                    <a:pt x="3346" y="640"/>
                    <a:pt x="3347" y="633"/>
                  </a:cubicBezTo>
                  <a:cubicBezTo>
                    <a:pt x="3348" y="627"/>
                    <a:pt x="3345" y="623"/>
                    <a:pt x="3340" y="623"/>
                  </a:cubicBezTo>
                  <a:moveTo>
                    <a:pt x="2809" y="622"/>
                  </a:moveTo>
                  <a:cubicBezTo>
                    <a:pt x="2805" y="622"/>
                    <a:pt x="2803" y="626"/>
                    <a:pt x="2803" y="630"/>
                  </a:cubicBezTo>
                  <a:cubicBezTo>
                    <a:pt x="2803" y="636"/>
                    <a:pt x="2806" y="642"/>
                    <a:pt x="2811" y="644"/>
                  </a:cubicBezTo>
                  <a:cubicBezTo>
                    <a:pt x="2812" y="644"/>
                    <a:pt x="2813" y="645"/>
                    <a:pt x="2814" y="645"/>
                  </a:cubicBezTo>
                  <a:cubicBezTo>
                    <a:pt x="2817" y="645"/>
                    <a:pt x="2820" y="641"/>
                    <a:pt x="2820" y="637"/>
                  </a:cubicBezTo>
                  <a:cubicBezTo>
                    <a:pt x="2820" y="631"/>
                    <a:pt x="2816" y="625"/>
                    <a:pt x="2811" y="623"/>
                  </a:cubicBezTo>
                  <a:cubicBezTo>
                    <a:pt x="2811" y="623"/>
                    <a:pt x="2810" y="622"/>
                    <a:pt x="2809" y="622"/>
                  </a:cubicBezTo>
                  <a:moveTo>
                    <a:pt x="3414" y="606"/>
                  </a:moveTo>
                  <a:cubicBezTo>
                    <a:pt x="3413" y="606"/>
                    <a:pt x="3413" y="606"/>
                    <a:pt x="3412" y="606"/>
                  </a:cubicBezTo>
                  <a:cubicBezTo>
                    <a:pt x="3405" y="608"/>
                    <a:pt x="3399" y="614"/>
                    <a:pt x="3398" y="621"/>
                  </a:cubicBezTo>
                  <a:cubicBezTo>
                    <a:pt x="3397" y="627"/>
                    <a:pt x="3400" y="631"/>
                    <a:pt x="3405" y="631"/>
                  </a:cubicBezTo>
                  <a:cubicBezTo>
                    <a:pt x="3405" y="631"/>
                    <a:pt x="3406" y="631"/>
                    <a:pt x="3407" y="630"/>
                  </a:cubicBezTo>
                  <a:cubicBezTo>
                    <a:pt x="3413" y="629"/>
                    <a:pt x="3419" y="622"/>
                    <a:pt x="3421" y="615"/>
                  </a:cubicBezTo>
                  <a:cubicBezTo>
                    <a:pt x="3422" y="610"/>
                    <a:pt x="3419" y="606"/>
                    <a:pt x="3414" y="606"/>
                  </a:cubicBezTo>
                  <a:moveTo>
                    <a:pt x="2752" y="600"/>
                  </a:moveTo>
                  <a:cubicBezTo>
                    <a:pt x="2748" y="600"/>
                    <a:pt x="2746" y="603"/>
                    <a:pt x="2746" y="607"/>
                  </a:cubicBezTo>
                  <a:cubicBezTo>
                    <a:pt x="2746" y="613"/>
                    <a:pt x="2750" y="619"/>
                    <a:pt x="2755" y="622"/>
                  </a:cubicBezTo>
                  <a:cubicBezTo>
                    <a:pt x="2756" y="622"/>
                    <a:pt x="2757" y="622"/>
                    <a:pt x="2758" y="622"/>
                  </a:cubicBezTo>
                  <a:cubicBezTo>
                    <a:pt x="2761" y="622"/>
                    <a:pt x="2763" y="619"/>
                    <a:pt x="2763" y="615"/>
                  </a:cubicBezTo>
                  <a:cubicBezTo>
                    <a:pt x="2763" y="609"/>
                    <a:pt x="2759" y="603"/>
                    <a:pt x="2755" y="601"/>
                  </a:cubicBezTo>
                  <a:cubicBezTo>
                    <a:pt x="2753" y="600"/>
                    <a:pt x="2753" y="600"/>
                    <a:pt x="2752" y="600"/>
                  </a:cubicBezTo>
                  <a:moveTo>
                    <a:pt x="3489" y="585"/>
                  </a:moveTo>
                  <a:cubicBezTo>
                    <a:pt x="3489" y="585"/>
                    <a:pt x="3488" y="585"/>
                    <a:pt x="3487" y="586"/>
                  </a:cubicBezTo>
                  <a:cubicBezTo>
                    <a:pt x="3480" y="588"/>
                    <a:pt x="3474" y="595"/>
                    <a:pt x="3473" y="601"/>
                  </a:cubicBezTo>
                  <a:cubicBezTo>
                    <a:pt x="3471" y="607"/>
                    <a:pt x="3474" y="611"/>
                    <a:pt x="3479" y="611"/>
                  </a:cubicBezTo>
                  <a:cubicBezTo>
                    <a:pt x="3479" y="611"/>
                    <a:pt x="3480" y="611"/>
                    <a:pt x="3481" y="611"/>
                  </a:cubicBezTo>
                  <a:cubicBezTo>
                    <a:pt x="3488" y="609"/>
                    <a:pt x="3494" y="602"/>
                    <a:pt x="3495" y="595"/>
                  </a:cubicBezTo>
                  <a:cubicBezTo>
                    <a:pt x="3497" y="589"/>
                    <a:pt x="3494" y="585"/>
                    <a:pt x="3489" y="585"/>
                  </a:cubicBezTo>
                  <a:moveTo>
                    <a:pt x="2696" y="574"/>
                  </a:moveTo>
                  <a:cubicBezTo>
                    <a:pt x="2693" y="574"/>
                    <a:pt x="2690" y="577"/>
                    <a:pt x="2691" y="581"/>
                  </a:cubicBezTo>
                  <a:cubicBezTo>
                    <a:pt x="2691" y="587"/>
                    <a:pt x="2695" y="593"/>
                    <a:pt x="2699" y="596"/>
                  </a:cubicBezTo>
                  <a:cubicBezTo>
                    <a:pt x="2701" y="596"/>
                    <a:pt x="2702" y="596"/>
                    <a:pt x="2703" y="596"/>
                  </a:cubicBezTo>
                  <a:cubicBezTo>
                    <a:pt x="2706" y="596"/>
                    <a:pt x="2708" y="594"/>
                    <a:pt x="2707" y="589"/>
                  </a:cubicBezTo>
                  <a:cubicBezTo>
                    <a:pt x="2707" y="584"/>
                    <a:pt x="2703" y="577"/>
                    <a:pt x="2699" y="575"/>
                  </a:cubicBezTo>
                  <a:cubicBezTo>
                    <a:pt x="2698" y="574"/>
                    <a:pt x="2697" y="574"/>
                    <a:pt x="2696" y="574"/>
                  </a:cubicBezTo>
                  <a:moveTo>
                    <a:pt x="3565" y="562"/>
                  </a:moveTo>
                  <a:cubicBezTo>
                    <a:pt x="3564" y="562"/>
                    <a:pt x="3563" y="562"/>
                    <a:pt x="3562" y="562"/>
                  </a:cubicBezTo>
                  <a:cubicBezTo>
                    <a:pt x="3556" y="564"/>
                    <a:pt x="3549" y="572"/>
                    <a:pt x="3548" y="579"/>
                  </a:cubicBezTo>
                  <a:cubicBezTo>
                    <a:pt x="3546" y="585"/>
                    <a:pt x="3549" y="588"/>
                    <a:pt x="3553" y="588"/>
                  </a:cubicBezTo>
                  <a:cubicBezTo>
                    <a:pt x="3554" y="588"/>
                    <a:pt x="3555" y="588"/>
                    <a:pt x="3556" y="588"/>
                  </a:cubicBezTo>
                  <a:cubicBezTo>
                    <a:pt x="3562" y="586"/>
                    <a:pt x="3569" y="578"/>
                    <a:pt x="3570" y="571"/>
                  </a:cubicBezTo>
                  <a:cubicBezTo>
                    <a:pt x="3572" y="566"/>
                    <a:pt x="3570" y="562"/>
                    <a:pt x="3565" y="562"/>
                  </a:cubicBezTo>
                  <a:moveTo>
                    <a:pt x="2640" y="546"/>
                  </a:moveTo>
                  <a:cubicBezTo>
                    <a:pt x="2638" y="546"/>
                    <a:pt x="2636" y="548"/>
                    <a:pt x="2636" y="553"/>
                  </a:cubicBezTo>
                  <a:cubicBezTo>
                    <a:pt x="2636" y="558"/>
                    <a:pt x="2640" y="565"/>
                    <a:pt x="2645" y="567"/>
                  </a:cubicBezTo>
                  <a:cubicBezTo>
                    <a:pt x="2646" y="568"/>
                    <a:pt x="2647" y="568"/>
                    <a:pt x="2648" y="568"/>
                  </a:cubicBezTo>
                  <a:cubicBezTo>
                    <a:pt x="2651" y="568"/>
                    <a:pt x="2653" y="566"/>
                    <a:pt x="2653" y="561"/>
                  </a:cubicBezTo>
                  <a:cubicBezTo>
                    <a:pt x="2652" y="556"/>
                    <a:pt x="2648" y="549"/>
                    <a:pt x="2644" y="547"/>
                  </a:cubicBezTo>
                  <a:cubicBezTo>
                    <a:pt x="2642" y="546"/>
                    <a:pt x="2641" y="546"/>
                    <a:pt x="2640" y="546"/>
                  </a:cubicBezTo>
                  <a:moveTo>
                    <a:pt x="3641" y="536"/>
                  </a:moveTo>
                  <a:cubicBezTo>
                    <a:pt x="3640" y="536"/>
                    <a:pt x="3639" y="536"/>
                    <a:pt x="3638" y="536"/>
                  </a:cubicBezTo>
                  <a:cubicBezTo>
                    <a:pt x="3631" y="539"/>
                    <a:pt x="3625" y="546"/>
                    <a:pt x="3623" y="553"/>
                  </a:cubicBezTo>
                  <a:cubicBezTo>
                    <a:pt x="3621" y="559"/>
                    <a:pt x="3623" y="563"/>
                    <a:pt x="3627" y="563"/>
                  </a:cubicBezTo>
                  <a:cubicBezTo>
                    <a:pt x="3628" y="563"/>
                    <a:pt x="3629" y="563"/>
                    <a:pt x="3631" y="562"/>
                  </a:cubicBezTo>
                  <a:cubicBezTo>
                    <a:pt x="3637" y="560"/>
                    <a:pt x="3644" y="552"/>
                    <a:pt x="3646" y="545"/>
                  </a:cubicBezTo>
                  <a:cubicBezTo>
                    <a:pt x="3647" y="539"/>
                    <a:pt x="3645" y="536"/>
                    <a:pt x="3641" y="536"/>
                  </a:cubicBezTo>
                  <a:moveTo>
                    <a:pt x="2586" y="516"/>
                  </a:moveTo>
                  <a:cubicBezTo>
                    <a:pt x="2583" y="516"/>
                    <a:pt x="2581" y="519"/>
                    <a:pt x="2582" y="523"/>
                  </a:cubicBezTo>
                  <a:cubicBezTo>
                    <a:pt x="2582" y="528"/>
                    <a:pt x="2586" y="535"/>
                    <a:pt x="2591" y="537"/>
                  </a:cubicBezTo>
                  <a:cubicBezTo>
                    <a:pt x="2592" y="538"/>
                    <a:pt x="2593" y="538"/>
                    <a:pt x="2594" y="538"/>
                  </a:cubicBezTo>
                  <a:cubicBezTo>
                    <a:pt x="2597" y="538"/>
                    <a:pt x="2599" y="536"/>
                    <a:pt x="2598" y="532"/>
                  </a:cubicBezTo>
                  <a:cubicBezTo>
                    <a:pt x="2598" y="526"/>
                    <a:pt x="2594" y="520"/>
                    <a:pt x="2589" y="517"/>
                  </a:cubicBezTo>
                  <a:cubicBezTo>
                    <a:pt x="2588" y="517"/>
                    <a:pt x="2587" y="516"/>
                    <a:pt x="2586" y="516"/>
                  </a:cubicBezTo>
                  <a:moveTo>
                    <a:pt x="3717" y="507"/>
                  </a:moveTo>
                  <a:cubicBezTo>
                    <a:pt x="3715" y="507"/>
                    <a:pt x="3714" y="507"/>
                    <a:pt x="3713" y="508"/>
                  </a:cubicBezTo>
                  <a:cubicBezTo>
                    <a:pt x="3707" y="510"/>
                    <a:pt x="3700" y="518"/>
                    <a:pt x="3698" y="525"/>
                  </a:cubicBezTo>
                  <a:cubicBezTo>
                    <a:pt x="3696" y="531"/>
                    <a:pt x="3698" y="534"/>
                    <a:pt x="3701" y="534"/>
                  </a:cubicBezTo>
                  <a:cubicBezTo>
                    <a:pt x="3703" y="534"/>
                    <a:pt x="3704" y="534"/>
                    <a:pt x="3705" y="534"/>
                  </a:cubicBezTo>
                  <a:cubicBezTo>
                    <a:pt x="3711" y="531"/>
                    <a:pt x="3718" y="523"/>
                    <a:pt x="3720" y="516"/>
                  </a:cubicBezTo>
                  <a:cubicBezTo>
                    <a:pt x="3722" y="511"/>
                    <a:pt x="3720" y="507"/>
                    <a:pt x="3717" y="507"/>
                  </a:cubicBezTo>
                  <a:moveTo>
                    <a:pt x="2531" y="486"/>
                  </a:moveTo>
                  <a:cubicBezTo>
                    <a:pt x="2529" y="486"/>
                    <a:pt x="2527" y="489"/>
                    <a:pt x="2528" y="493"/>
                  </a:cubicBezTo>
                  <a:cubicBezTo>
                    <a:pt x="2528" y="498"/>
                    <a:pt x="2533" y="504"/>
                    <a:pt x="2537" y="507"/>
                  </a:cubicBezTo>
                  <a:cubicBezTo>
                    <a:pt x="2538" y="508"/>
                    <a:pt x="2540" y="508"/>
                    <a:pt x="2541" y="508"/>
                  </a:cubicBezTo>
                  <a:cubicBezTo>
                    <a:pt x="2543" y="508"/>
                    <a:pt x="2545" y="506"/>
                    <a:pt x="2544" y="502"/>
                  </a:cubicBezTo>
                  <a:cubicBezTo>
                    <a:pt x="2543" y="496"/>
                    <a:pt x="2539" y="490"/>
                    <a:pt x="2535" y="487"/>
                  </a:cubicBezTo>
                  <a:cubicBezTo>
                    <a:pt x="2533" y="487"/>
                    <a:pt x="2532" y="486"/>
                    <a:pt x="2531" y="486"/>
                  </a:cubicBezTo>
                  <a:moveTo>
                    <a:pt x="6" y="481"/>
                  </a:moveTo>
                  <a:cubicBezTo>
                    <a:pt x="6" y="481"/>
                    <a:pt x="6" y="481"/>
                    <a:pt x="5" y="482"/>
                  </a:cubicBezTo>
                  <a:cubicBezTo>
                    <a:pt x="1" y="484"/>
                    <a:pt x="0" y="496"/>
                    <a:pt x="2" y="510"/>
                  </a:cubicBezTo>
                  <a:cubicBezTo>
                    <a:pt x="4" y="522"/>
                    <a:pt x="8" y="530"/>
                    <a:pt x="12" y="530"/>
                  </a:cubicBezTo>
                  <a:cubicBezTo>
                    <a:pt x="12" y="530"/>
                    <a:pt x="13" y="530"/>
                    <a:pt x="13" y="530"/>
                  </a:cubicBezTo>
                  <a:cubicBezTo>
                    <a:pt x="17" y="527"/>
                    <a:pt x="19" y="515"/>
                    <a:pt x="17" y="502"/>
                  </a:cubicBezTo>
                  <a:cubicBezTo>
                    <a:pt x="15" y="490"/>
                    <a:pt x="10" y="481"/>
                    <a:pt x="6" y="481"/>
                  </a:cubicBezTo>
                  <a:moveTo>
                    <a:pt x="3791" y="476"/>
                  </a:moveTo>
                  <a:cubicBezTo>
                    <a:pt x="3790" y="476"/>
                    <a:pt x="3789" y="476"/>
                    <a:pt x="3788" y="477"/>
                  </a:cubicBezTo>
                  <a:cubicBezTo>
                    <a:pt x="3781" y="480"/>
                    <a:pt x="3774" y="488"/>
                    <a:pt x="3772" y="495"/>
                  </a:cubicBezTo>
                  <a:cubicBezTo>
                    <a:pt x="3770" y="500"/>
                    <a:pt x="3771" y="503"/>
                    <a:pt x="3775" y="503"/>
                  </a:cubicBezTo>
                  <a:cubicBezTo>
                    <a:pt x="3776" y="503"/>
                    <a:pt x="3777" y="503"/>
                    <a:pt x="3779" y="503"/>
                  </a:cubicBezTo>
                  <a:cubicBezTo>
                    <a:pt x="3785" y="500"/>
                    <a:pt x="3792" y="492"/>
                    <a:pt x="3794" y="485"/>
                  </a:cubicBezTo>
                  <a:cubicBezTo>
                    <a:pt x="3796" y="480"/>
                    <a:pt x="3795" y="476"/>
                    <a:pt x="3791" y="476"/>
                  </a:cubicBezTo>
                  <a:moveTo>
                    <a:pt x="58" y="457"/>
                  </a:moveTo>
                  <a:cubicBezTo>
                    <a:pt x="58" y="457"/>
                    <a:pt x="57" y="457"/>
                    <a:pt x="57" y="457"/>
                  </a:cubicBezTo>
                  <a:cubicBezTo>
                    <a:pt x="52" y="459"/>
                    <a:pt x="50" y="471"/>
                    <a:pt x="52" y="484"/>
                  </a:cubicBezTo>
                  <a:cubicBezTo>
                    <a:pt x="53" y="496"/>
                    <a:pt x="58" y="504"/>
                    <a:pt x="62" y="504"/>
                  </a:cubicBezTo>
                  <a:cubicBezTo>
                    <a:pt x="62" y="504"/>
                    <a:pt x="62" y="504"/>
                    <a:pt x="63" y="504"/>
                  </a:cubicBezTo>
                  <a:cubicBezTo>
                    <a:pt x="67" y="502"/>
                    <a:pt x="70" y="490"/>
                    <a:pt x="68" y="477"/>
                  </a:cubicBezTo>
                  <a:cubicBezTo>
                    <a:pt x="66" y="466"/>
                    <a:pt x="62" y="457"/>
                    <a:pt x="58" y="457"/>
                  </a:cubicBezTo>
                  <a:moveTo>
                    <a:pt x="2477" y="457"/>
                  </a:moveTo>
                  <a:cubicBezTo>
                    <a:pt x="2474" y="457"/>
                    <a:pt x="2473" y="459"/>
                    <a:pt x="2473" y="463"/>
                  </a:cubicBezTo>
                  <a:cubicBezTo>
                    <a:pt x="2474" y="468"/>
                    <a:pt x="2479" y="475"/>
                    <a:pt x="2483" y="477"/>
                  </a:cubicBezTo>
                  <a:cubicBezTo>
                    <a:pt x="2484" y="478"/>
                    <a:pt x="2486" y="478"/>
                    <a:pt x="2487" y="478"/>
                  </a:cubicBezTo>
                  <a:cubicBezTo>
                    <a:pt x="2489" y="478"/>
                    <a:pt x="2491" y="476"/>
                    <a:pt x="2490" y="472"/>
                  </a:cubicBezTo>
                  <a:cubicBezTo>
                    <a:pt x="2489" y="467"/>
                    <a:pt x="2485" y="460"/>
                    <a:pt x="2480" y="458"/>
                  </a:cubicBezTo>
                  <a:cubicBezTo>
                    <a:pt x="2479" y="457"/>
                    <a:pt x="2478" y="457"/>
                    <a:pt x="2477" y="457"/>
                  </a:cubicBezTo>
                  <a:moveTo>
                    <a:pt x="3865" y="443"/>
                  </a:moveTo>
                  <a:cubicBezTo>
                    <a:pt x="3864" y="443"/>
                    <a:pt x="3863" y="443"/>
                    <a:pt x="3861" y="444"/>
                  </a:cubicBezTo>
                  <a:cubicBezTo>
                    <a:pt x="3855" y="447"/>
                    <a:pt x="3848" y="455"/>
                    <a:pt x="3845" y="462"/>
                  </a:cubicBezTo>
                  <a:cubicBezTo>
                    <a:pt x="3843" y="467"/>
                    <a:pt x="3844" y="470"/>
                    <a:pt x="3847" y="470"/>
                  </a:cubicBezTo>
                  <a:cubicBezTo>
                    <a:pt x="3849" y="470"/>
                    <a:pt x="3850" y="469"/>
                    <a:pt x="3851" y="469"/>
                  </a:cubicBezTo>
                  <a:cubicBezTo>
                    <a:pt x="3858" y="466"/>
                    <a:pt x="3865" y="458"/>
                    <a:pt x="3867" y="451"/>
                  </a:cubicBezTo>
                  <a:cubicBezTo>
                    <a:pt x="3869" y="446"/>
                    <a:pt x="3868" y="443"/>
                    <a:pt x="3865" y="443"/>
                  </a:cubicBezTo>
                  <a:moveTo>
                    <a:pt x="114" y="435"/>
                  </a:moveTo>
                  <a:cubicBezTo>
                    <a:pt x="113" y="435"/>
                    <a:pt x="113" y="435"/>
                    <a:pt x="112" y="436"/>
                  </a:cubicBezTo>
                  <a:cubicBezTo>
                    <a:pt x="108" y="437"/>
                    <a:pt x="105" y="449"/>
                    <a:pt x="106" y="461"/>
                  </a:cubicBezTo>
                  <a:cubicBezTo>
                    <a:pt x="107" y="473"/>
                    <a:pt x="111" y="481"/>
                    <a:pt x="115" y="481"/>
                  </a:cubicBezTo>
                  <a:cubicBezTo>
                    <a:pt x="116" y="481"/>
                    <a:pt x="116" y="481"/>
                    <a:pt x="117" y="480"/>
                  </a:cubicBezTo>
                  <a:cubicBezTo>
                    <a:pt x="121" y="478"/>
                    <a:pt x="124" y="467"/>
                    <a:pt x="123" y="455"/>
                  </a:cubicBezTo>
                  <a:cubicBezTo>
                    <a:pt x="122" y="444"/>
                    <a:pt x="118" y="435"/>
                    <a:pt x="114" y="435"/>
                  </a:cubicBezTo>
                  <a:moveTo>
                    <a:pt x="2422" y="429"/>
                  </a:moveTo>
                  <a:cubicBezTo>
                    <a:pt x="2419" y="429"/>
                    <a:pt x="2418" y="431"/>
                    <a:pt x="2418" y="435"/>
                  </a:cubicBezTo>
                  <a:cubicBezTo>
                    <a:pt x="2420" y="440"/>
                    <a:pt x="2424" y="446"/>
                    <a:pt x="2429" y="449"/>
                  </a:cubicBezTo>
                  <a:cubicBezTo>
                    <a:pt x="2430" y="449"/>
                    <a:pt x="2431" y="450"/>
                    <a:pt x="2432" y="450"/>
                  </a:cubicBezTo>
                  <a:cubicBezTo>
                    <a:pt x="2435" y="450"/>
                    <a:pt x="2436" y="447"/>
                    <a:pt x="2435" y="443"/>
                  </a:cubicBezTo>
                  <a:cubicBezTo>
                    <a:pt x="2434" y="438"/>
                    <a:pt x="2430" y="432"/>
                    <a:pt x="2425" y="430"/>
                  </a:cubicBezTo>
                  <a:cubicBezTo>
                    <a:pt x="2424" y="429"/>
                    <a:pt x="2423" y="429"/>
                    <a:pt x="2422" y="429"/>
                  </a:cubicBezTo>
                  <a:moveTo>
                    <a:pt x="173" y="416"/>
                  </a:moveTo>
                  <a:cubicBezTo>
                    <a:pt x="173" y="416"/>
                    <a:pt x="172" y="416"/>
                    <a:pt x="172" y="416"/>
                  </a:cubicBezTo>
                  <a:cubicBezTo>
                    <a:pt x="167" y="418"/>
                    <a:pt x="163" y="429"/>
                    <a:pt x="164" y="440"/>
                  </a:cubicBezTo>
                  <a:cubicBezTo>
                    <a:pt x="164" y="451"/>
                    <a:pt x="168" y="459"/>
                    <a:pt x="172" y="459"/>
                  </a:cubicBezTo>
                  <a:cubicBezTo>
                    <a:pt x="173" y="459"/>
                    <a:pt x="173" y="459"/>
                    <a:pt x="174" y="458"/>
                  </a:cubicBezTo>
                  <a:cubicBezTo>
                    <a:pt x="179" y="457"/>
                    <a:pt x="182" y="446"/>
                    <a:pt x="182" y="434"/>
                  </a:cubicBezTo>
                  <a:cubicBezTo>
                    <a:pt x="182" y="424"/>
                    <a:pt x="178" y="416"/>
                    <a:pt x="173" y="416"/>
                  </a:cubicBezTo>
                  <a:moveTo>
                    <a:pt x="3937" y="408"/>
                  </a:moveTo>
                  <a:cubicBezTo>
                    <a:pt x="3936" y="408"/>
                    <a:pt x="3935" y="408"/>
                    <a:pt x="3933" y="409"/>
                  </a:cubicBezTo>
                  <a:cubicBezTo>
                    <a:pt x="3927" y="412"/>
                    <a:pt x="3920" y="420"/>
                    <a:pt x="3917" y="426"/>
                  </a:cubicBezTo>
                  <a:cubicBezTo>
                    <a:pt x="3915" y="431"/>
                    <a:pt x="3916" y="434"/>
                    <a:pt x="3919" y="434"/>
                  </a:cubicBezTo>
                  <a:cubicBezTo>
                    <a:pt x="3920" y="434"/>
                    <a:pt x="3921" y="433"/>
                    <a:pt x="3923" y="432"/>
                  </a:cubicBezTo>
                  <a:cubicBezTo>
                    <a:pt x="3929" y="429"/>
                    <a:pt x="3936" y="421"/>
                    <a:pt x="3939" y="415"/>
                  </a:cubicBezTo>
                  <a:cubicBezTo>
                    <a:pt x="3941" y="410"/>
                    <a:pt x="3940" y="408"/>
                    <a:pt x="3937" y="408"/>
                  </a:cubicBezTo>
                  <a:moveTo>
                    <a:pt x="2366" y="403"/>
                  </a:moveTo>
                  <a:cubicBezTo>
                    <a:pt x="2363" y="403"/>
                    <a:pt x="2362" y="406"/>
                    <a:pt x="2363" y="410"/>
                  </a:cubicBezTo>
                  <a:cubicBezTo>
                    <a:pt x="2364" y="415"/>
                    <a:pt x="2369" y="421"/>
                    <a:pt x="2373" y="423"/>
                  </a:cubicBezTo>
                  <a:cubicBezTo>
                    <a:pt x="2375" y="423"/>
                    <a:pt x="2376" y="423"/>
                    <a:pt x="2376" y="423"/>
                  </a:cubicBezTo>
                  <a:cubicBezTo>
                    <a:pt x="2379" y="423"/>
                    <a:pt x="2381" y="421"/>
                    <a:pt x="2380" y="417"/>
                  </a:cubicBezTo>
                  <a:cubicBezTo>
                    <a:pt x="2379" y="412"/>
                    <a:pt x="2374" y="406"/>
                    <a:pt x="2369" y="404"/>
                  </a:cubicBezTo>
                  <a:cubicBezTo>
                    <a:pt x="2368" y="404"/>
                    <a:pt x="2367" y="403"/>
                    <a:pt x="2366" y="403"/>
                  </a:cubicBezTo>
                  <a:moveTo>
                    <a:pt x="236" y="399"/>
                  </a:moveTo>
                  <a:cubicBezTo>
                    <a:pt x="235" y="399"/>
                    <a:pt x="235" y="399"/>
                    <a:pt x="235" y="399"/>
                  </a:cubicBezTo>
                  <a:cubicBezTo>
                    <a:pt x="229" y="400"/>
                    <a:pt x="225" y="410"/>
                    <a:pt x="225" y="421"/>
                  </a:cubicBezTo>
                  <a:cubicBezTo>
                    <a:pt x="224" y="431"/>
                    <a:pt x="228" y="438"/>
                    <a:pt x="232" y="438"/>
                  </a:cubicBezTo>
                  <a:cubicBezTo>
                    <a:pt x="233" y="438"/>
                    <a:pt x="233" y="438"/>
                    <a:pt x="234" y="438"/>
                  </a:cubicBezTo>
                  <a:cubicBezTo>
                    <a:pt x="239" y="436"/>
                    <a:pt x="243" y="427"/>
                    <a:pt x="244" y="416"/>
                  </a:cubicBezTo>
                  <a:cubicBezTo>
                    <a:pt x="244" y="406"/>
                    <a:pt x="240" y="399"/>
                    <a:pt x="236" y="399"/>
                  </a:cubicBezTo>
                  <a:moveTo>
                    <a:pt x="301" y="384"/>
                  </a:moveTo>
                  <a:cubicBezTo>
                    <a:pt x="301" y="384"/>
                    <a:pt x="300" y="384"/>
                    <a:pt x="300" y="384"/>
                  </a:cubicBezTo>
                  <a:cubicBezTo>
                    <a:pt x="294" y="385"/>
                    <a:pt x="289" y="394"/>
                    <a:pt x="288" y="404"/>
                  </a:cubicBezTo>
                  <a:cubicBezTo>
                    <a:pt x="287" y="413"/>
                    <a:pt x="290" y="420"/>
                    <a:pt x="295" y="420"/>
                  </a:cubicBezTo>
                  <a:cubicBezTo>
                    <a:pt x="295" y="420"/>
                    <a:pt x="296" y="420"/>
                    <a:pt x="296" y="420"/>
                  </a:cubicBezTo>
                  <a:cubicBezTo>
                    <a:pt x="302" y="418"/>
                    <a:pt x="307" y="409"/>
                    <a:pt x="308" y="399"/>
                  </a:cubicBezTo>
                  <a:cubicBezTo>
                    <a:pt x="309" y="390"/>
                    <a:pt x="306" y="384"/>
                    <a:pt x="301" y="384"/>
                  </a:cubicBezTo>
                  <a:moveTo>
                    <a:pt x="2310" y="381"/>
                  </a:moveTo>
                  <a:cubicBezTo>
                    <a:pt x="2307" y="381"/>
                    <a:pt x="2305" y="384"/>
                    <a:pt x="2306" y="388"/>
                  </a:cubicBezTo>
                  <a:cubicBezTo>
                    <a:pt x="2307" y="393"/>
                    <a:pt x="2312" y="398"/>
                    <a:pt x="2317" y="400"/>
                  </a:cubicBezTo>
                  <a:cubicBezTo>
                    <a:pt x="2318" y="400"/>
                    <a:pt x="2319" y="401"/>
                    <a:pt x="2320" y="401"/>
                  </a:cubicBezTo>
                  <a:cubicBezTo>
                    <a:pt x="2323" y="401"/>
                    <a:pt x="2324" y="398"/>
                    <a:pt x="2323" y="394"/>
                  </a:cubicBezTo>
                  <a:cubicBezTo>
                    <a:pt x="2322" y="389"/>
                    <a:pt x="2317" y="383"/>
                    <a:pt x="2312" y="382"/>
                  </a:cubicBezTo>
                  <a:cubicBezTo>
                    <a:pt x="2311" y="381"/>
                    <a:pt x="2310" y="381"/>
                    <a:pt x="2310" y="381"/>
                  </a:cubicBezTo>
                  <a:moveTo>
                    <a:pt x="368" y="371"/>
                  </a:moveTo>
                  <a:cubicBezTo>
                    <a:pt x="368" y="371"/>
                    <a:pt x="367" y="371"/>
                    <a:pt x="367" y="371"/>
                  </a:cubicBezTo>
                  <a:cubicBezTo>
                    <a:pt x="361" y="372"/>
                    <a:pt x="355" y="380"/>
                    <a:pt x="354" y="389"/>
                  </a:cubicBezTo>
                  <a:cubicBezTo>
                    <a:pt x="352" y="397"/>
                    <a:pt x="355" y="403"/>
                    <a:pt x="359" y="403"/>
                  </a:cubicBezTo>
                  <a:cubicBezTo>
                    <a:pt x="360" y="403"/>
                    <a:pt x="360" y="403"/>
                    <a:pt x="361" y="403"/>
                  </a:cubicBezTo>
                  <a:cubicBezTo>
                    <a:pt x="366" y="401"/>
                    <a:pt x="372" y="393"/>
                    <a:pt x="374" y="385"/>
                  </a:cubicBezTo>
                  <a:cubicBezTo>
                    <a:pt x="376" y="377"/>
                    <a:pt x="373" y="371"/>
                    <a:pt x="368" y="371"/>
                  </a:cubicBezTo>
                  <a:moveTo>
                    <a:pt x="4008" y="370"/>
                  </a:moveTo>
                  <a:cubicBezTo>
                    <a:pt x="4007" y="370"/>
                    <a:pt x="4005" y="371"/>
                    <a:pt x="4003" y="372"/>
                  </a:cubicBezTo>
                  <a:cubicBezTo>
                    <a:pt x="3998" y="375"/>
                    <a:pt x="3990" y="383"/>
                    <a:pt x="3987" y="389"/>
                  </a:cubicBezTo>
                  <a:cubicBezTo>
                    <a:pt x="3985" y="393"/>
                    <a:pt x="3986" y="395"/>
                    <a:pt x="3988" y="395"/>
                  </a:cubicBezTo>
                  <a:cubicBezTo>
                    <a:pt x="3989" y="395"/>
                    <a:pt x="3990" y="394"/>
                    <a:pt x="3992" y="393"/>
                  </a:cubicBezTo>
                  <a:cubicBezTo>
                    <a:pt x="3998" y="390"/>
                    <a:pt x="4005" y="383"/>
                    <a:pt x="4008" y="377"/>
                  </a:cubicBezTo>
                  <a:cubicBezTo>
                    <a:pt x="4010" y="373"/>
                    <a:pt x="4010" y="370"/>
                    <a:pt x="4008" y="370"/>
                  </a:cubicBezTo>
                  <a:moveTo>
                    <a:pt x="2252" y="363"/>
                  </a:moveTo>
                  <a:cubicBezTo>
                    <a:pt x="2248" y="363"/>
                    <a:pt x="2246" y="366"/>
                    <a:pt x="2248" y="370"/>
                  </a:cubicBezTo>
                  <a:cubicBezTo>
                    <a:pt x="2249" y="375"/>
                    <a:pt x="2254" y="380"/>
                    <a:pt x="2259" y="382"/>
                  </a:cubicBezTo>
                  <a:cubicBezTo>
                    <a:pt x="2260" y="382"/>
                    <a:pt x="2261" y="382"/>
                    <a:pt x="2261" y="382"/>
                  </a:cubicBezTo>
                  <a:cubicBezTo>
                    <a:pt x="2265" y="382"/>
                    <a:pt x="2267" y="379"/>
                    <a:pt x="2266" y="375"/>
                  </a:cubicBezTo>
                  <a:cubicBezTo>
                    <a:pt x="2264" y="370"/>
                    <a:pt x="2259" y="365"/>
                    <a:pt x="2254" y="364"/>
                  </a:cubicBezTo>
                  <a:cubicBezTo>
                    <a:pt x="2253" y="363"/>
                    <a:pt x="2253" y="363"/>
                    <a:pt x="2252" y="363"/>
                  </a:cubicBezTo>
                  <a:moveTo>
                    <a:pt x="437" y="359"/>
                  </a:moveTo>
                  <a:cubicBezTo>
                    <a:pt x="437" y="359"/>
                    <a:pt x="436" y="359"/>
                    <a:pt x="436" y="359"/>
                  </a:cubicBezTo>
                  <a:cubicBezTo>
                    <a:pt x="430" y="360"/>
                    <a:pt x="423" y="367"/>
                    <a:pt x="421" y="375"/>
                  </a:cubicBezTo>
                  <a:cubicBezTo>
                    <a:pt x="419" y="383"/>
                    <a:pt x="421" y="388"/>
                    <a:pt x="425" y="388"/>
                  </a:cubicBezTo>
                  <a:cubicBezTo>
                    <a:pt x="426" y="388"/>
                    <a:pt x="426" y="388"/>
                    <a:pt x="427" y="388"/>
                  </a:cubicBezTo>
                  <a:cubicBezTo>
                    <a:pt x="432" y="386"/>
                    <a:pt x="439" y="379"/>
                    <a:pt x="442" y="372"/>
                  </a:cubicBezTo>
                  <a:cubicBezTo>
                    <a:pt x="444" y="365"/>
                    <a:pt x="442" y="359"/>
                    <a:pt x="437" y="359"/>
                  </a:cubicBezTo>
                  <a:moveTo>
                    <a:pt x="2192" y="351"/>
                  </a:moveTo>
                  <a:cubicBezTo>
                    <a:pt x="2188" y="351"/>
                    <a:pt x="2186" y="354"/>
                    <a:pt x="2187" y="358"/>
                  </a:cubicBezTo>
                  <a:cubicBezTo>
                    <a:pt x="2189" y="363"/>
                    <a:pt x="2194" y="368"/>
                    <a:pt x="2199" y="369"/>
                  </a:cubicBezTo>
                  <a:cubicBezTo>
                    <a:pt x="2200" y="369"/>
                    <a:pt x="2200" y="369"/>
                    <a:pt x="2201" y="369"/>
                  </a:cubicBezTo>
                  <a:cubicBezTo>
                    <a:pt x="2205" y="369"/>
                    <a:pt x="2207" y="366"/>
                    <a:pt x="2206" y="361"/>
                  </a:cubicBezTo>
                  <a:cubicBezTo>
                    <a:pt x="2204" y="356"/>
                    <a:pt x="2199" y="352"/>
                    <a:pt x="2194" y="351"/>
                  </a:cubicBezTo>
                  <a:cubicBezTo>
                    <a:pt x="2193" y="351"/>
                    <a:pt x="2193" y="351"/>
                    <a:pt x="2192" y="351"/>
                  </a:cubicBezTo>
                  <a:moveTo>
                    <a:pt x="507" y="350"/>
                  </a:moveTo>
                  <a:cubicBezTo>
                    <a:pt x="507" y="350"/>
                    <a:pt x="506" y="350"/>
                    <a:pt x="506" y="350"/>
                  </a:cubicBezTo>
                  <a:cubicBezTo>
                    <a:pt x="500" y="350"/>
                    <a:pt x="492" y="357"/>
                    <a:pt x="489" y="363"/>
                  </a:cubicBezTo>
                  <a:cubicBezTo>
                    <a:pt x="486" y="370"/>
                    <a:pt x="488" y="374"/>
                    <a:pt x="492" y="374"/>
                  </a:cubicBezTo>
                  <a:cubicBezTo>
                    <a:pt x="493" y="374"/>
                    <a:pt x="493" y="374"/>
                    <a:pt x="494" y="374"/>
                  </a:cubicBezTo>
                  <a:cubicBezTo>
                    <a:pt x="499" y="373"/>
                    <a:pt x="507" y="367"/>
                    <a:pt x="510" y="360"/>
                  </a:cubicBezTo>
                  <a:cubicBezTo>
                    <a:pt x="513" y="354"/>
                    <a:pt x="512" y="350"/>
                    <a:pt x="507" y="350"/>
                  </a:cubicBezTo>
                  <a:moveTo>
                    <a:pt x="2131" y="344"/>
                  </a:moveTo>
                  <a:cubicBezTo>
                    <a:pt x="2126" y="344"/>
                    <a:pt x="2124" y="348"/>
                    <a:pt x="2125" y="353"/>
                  </a:cubicBezTo>
                  <a:cubicBezTo>
                    <a:pt x="2127" y="358"/>
                    <a:pt x="2132" y="362"/>
                    <a:pt x="2138" y="362"/>
                  </a:cubicBezTo>
                  <a:cubicBezTo>
                    <a:pt x="2138" y="362"/>
                    <a:pt x="2138" y="362"/>
                    <a:pt x="2138" y="362"/>
                  </a:cubicBezTo>
                  <a:cubicBezTo>
                    <a:pt x="2143" y="362"/>
                    <a:pt x="2146" y="358"/>
                    <a:pt x="2144" y="354"/>
                  </a:cubicBezTo>
                  <a:cubicBezTo>
                    <a:pt x="2143" y="349"/>
                    <a:pt x="2137" y="344"/>
                    <a:pt x="2132" y="344"/>
                  </a:cubicBezTo>
                  <a:cubicBezTo>
                    <a:pt x="2132" y="344"/>
                    <a:pt x="2132" y="344"/>
                    <a:pt x="2131" y="344"/>
                  </a:cubicBezTo>
                  <a:moveTo>
                    <a:pt x="2066" y="342"/>
                  </a:moveTo>
                  <a:cubicBezTo>
                    <a:pt x="2060" y="342"/>
                    <a:pt x="2057" y="346"/>
                    <a:pt x="2058" y="351"/>
                  </a:cubicBezTo>
                  <a:cubicBezTo>
                    <a:pt x="2060" y="356"/>
                    <a:pt x="2065" y="360"/>
                    <a:pt x="2071" y="360"/>
                  </a:cubicBezTo>
                  <a:cubicBezTo>
                    <a:pt x="2071" y="360"/>
                    <a:pt x="2072" y="360"/>
                    <a:pt x="2072" y="360"/>
                  </a:cubicBezTo>
                  <a:cubicBezTo>
                    <a:pt x="2077" y="360"/>
                    <a:pt x="2081" y="356"/>
                    <a:pt x="2079" y="352"/>
                  </a:cubicBezTo>
                  <a:cubicBezTo>
                    <a:pt x="2078" y="347"/>
                    <a:pt x="2072" y="343"/>
                    <a:pt x="2066" y="342"/>
                  </a:cubicBezTo>
                  <a:cubicBezTo>
                    <a:pt x="2066" y="342"/>
                    <a:pt x="2066" y="342"/>
                    <a:pt x="2066" y="342"/>
                  </a:cubicBezTo>
                  <a:moveTo>
                    <a:pt x="577" y="341"/>
                  </a:moveTo>
                  <a:cubicBezTo>
                    <a:pt x="577" y="341"/>
                    <a:pt x="576" y="341"/>
                    <a:pt x="576" y="341"/>
                  </a:cubicBezTo>
                  <a:cubicBezTo>
                    <a:pt x="570" y="342"/>
                    <a:pt x="562" y="347"/>
                    <a:pt x="558" y="353"/>
                  </a:cubicBezTo>
                  <a:cubicBezTo>
                    <a:pt x="555" y="359"/>
                    <a:pt x="555" y="362"/>
                    <a:pt x="560" y="362"/>
                  </a:cubicBezTo>
                  <a:cubicBezTo>
                    <a:pt x="560" y="362"/>
                    <a:pt x="561" y="362"/>
                    <a:pt x="561" y="362"/>
                  </a:cubicBezTo>
                  <a:cubicBezTo>
                    <a:pt x="567" y="361"/>
                    <a:pt x="575" y="356"/>
                    <a:pt x="579" y="350"/>
                  </a:cubicBezTo>
                  <a:cubicBezTo>
                    <a:pt x="583" y="345"/>
                    <a:pt x="582" y="341"/>
                    <a:pt x="577" y="341"/>
                  </a:cubicBezTo>
                  <a:moveTo>
                    <a:pt x="1997" y="341"/>
                  </a:moveTo>
                  <a:cubicBezTo>
                    <a:pt x="1991" y="341"/>
                    <a:pt x="1987" y="345"/>
                    <a:pt x="1988" y="349"/>
                  </a:cubicBezTo>
                  <a:cubicBezTo>
                    <a:pt x="1990" y="354"/>
                    <a:pt x="1995" y="358"/>
                    <a:pt x="2001" y="358"/>
                  </a:cubicBezTo>
                  <a:cubicBezTo>
                    <a:pt x="2001" y="358"/>
                    <a:pt x="2002" y="358"/>
                    <a:pt x="2002" y="358"/>
                  </a:cubicBezTo>
                  <a:cubicBezTo>
                    <a:pt x="2007" y="358"/>
                    <a:pt x="2011" y="355"/>
                    <a:pt x="2010" y="350"/>
                  </a:cubicBezTo>
                  <a:cubicBezTo>
                    <a:pt x="2009" y="345"/>
                    <a:pt x="2003" y="341"/>
                    <a:pt x="1997" y="341"/>
                  </a:cubicBezTo>
                  <a:cubicBezTo>
                    <a:pt x="1997" y="341"/>
                    <a:pt x="1997" y="341"/>
                    <a:pt x="1997" y="341"/>
                  </a:cubicBezTo>
                  <a:moveTo>
                    <a:pt x="1926" y="339"/>
                  </a:moveTo>
                  <a:cubicBezTo>
                    <a:pt x="1920" y="339"/>
                    <a:pt x="1916" y="343"/>
                    <a:pt x="1917" y="347"/>
                  </a:cubicBezTo>
                  <a:cubicBezTo>
                    <a:pt x="1918" y="352"/>
                    <a:pt x="1923" y="356"/>
                    <a:pt x="1929" y="356"/>
                  </a:cubicBezTo>
                  <a:cubicBezTo>
                    <a:pt x="1929" y="356"/>
                    <a:pt x="1930" y="356"/>
                    <a:pt x="1930" y="356"/>
                  </a:cubicBezTo>
                  <a:cubicBezTo>
                    <a:pt x="1936" y="356"/>
                    <a:pt x="1940" y="353"/>
                    <a:pt x="1939" y="348"/>
                  </a:cubicBezTo>
                  <a:cubicBezTo>
                    <a:pt x="1938" y="343"/>
                    <a:pt x="1932" y="339"/>
                    <a:pt x="1926" y="339"/>
                  </a:cubicBezTo>
                  <a:cubicBezTo>
                    <a:pt x="1926" y="339"/>
                    <a:pt x="1926" y="339"/>
                    <a:pt x="1926" y="339"/>
                  </a:cubicBezTo>
                  <a:moveTo>
                    <a:pt x="1854" y="338"/>
                  </a:moveTo>
                  <a:cubicBezTo>
                    <a:pt x="1848" y="338"/>
                    <a:pt x="1844" y="341"/>
                    <a:pt x="1844" y="346"/>
                  </a:cubicBezTo>
                  <a:cubicBezTo>
                    <a:pt x="1844" y="350"/>
                    <a:pt x="1850" y="354"/>
                    <a:pt x="1856" y="354"/>
                  </a:cubicBezTo>
                  <a:cubicBezTo>
                    <a:pt x="1856" y="354"/>
                    <a:pt x="1856" y="354"/>
                    <a:pt x="1856" y="354"/>
                  </a:cubicBezTo>
                  <a:cubicBezTo>
                    <a:pt x="1862" y="354"/>
                    <a:pt x="1867" y="351"/>
                    <a:pt x="1866" y="346"/>
                  </a:cubicBezTo>
                  <a:cubicBezTo>
                    <a:pt x="1866" y="342"/>
                    <a:pt x="1861" y="338"/>
                    <a:pt x="1855" y="338"/>
                  </a:cubicBezTo>
                  <a:cubicBezTo>
                    <a:pt x="1855" y="338"/>
                    <a:pt x="1854" y="338"/>
                    <a:pt x="1854" y="338"/>
                  </a:cubicBezTo>
                  <a:moveTo>
                    <a:pt x="1781" y="336"/>
                  </a:moveTo>
                  <a:cubicBezTo>
                    <a:pt x="1775" y="336"/>
                    <a:pt x="1770" y="339"/>
                    <a:pt x="1770" y="343"/>
                  </a:cubicBezTo>
                  <a:cubicBezTo>
                    <a:pt x="1770" y="348"/>
                    <a:pt x="1774" y="351"/>
                    <a:pt x="1781" y="351"/>
                  </a:cubicBezTo>
                  <a:cubicBezTo>
                    <a:pt x="1781" y="351"/>
                    <a:pt x="1781" y="351"/>
                    <a:pt x="1781" y="351"/>
                  </a:cubicBezTo>
                  <a:cubicBezTo>
                    <a:pt x="1787" y="351"/>
                    <a:pt x="1792" y="348"/>
                    <a:pt x="1793" y="344"/>
                  </a:cubicBezTo>
                  <a:cubicBezTo>
                    <a:pt x="1793" y="340"/>
                    <a:pt x="1788" y="336"/>
                    <a:pt x="1782" y="336"/>
                  </a:cubicBezTo>
                  <a:cubicBezTo>
                    <a:pt x="1782" y="336"/>
                    <a:pt x="1782" y="336"/>
                    <a:pt x="1781" y="336"/>
                  </a:cubicBezTo>
                  <a:moveTo>
                    <a:pt x="647" y="335"/>
                  </a:moveTo>
                  <a:cubicBezTo>
                    <a:pt x="647" y="335"/>
                    <a:pt x="647" y="335"/>
                    <a:pt x="646" y="335"/>
                  </a:cubicBezTo>
                  <a:cubicBezTo>
                    <a:pt x="640" y="335"/>
                    <a:pt x="632" y="340"/>
                    <a:pt x="627" y="344"/>
                  </a:cubicBezTo>
                  <a:cubicBezTo>
                    <a:pt x="623" y="349"/>
                    <a:pt x="623" y="352"/>
                    <a:pt x="627" y="352"/>
                  </a:cubicBezTo>
                  <a:cubicBezTo>
                    <a:pt x="628" y="352"/>
                    <a:pt x="628" y="352"/>
                    <a:pt x="629" y="352"/>
                  </a:cubicBezTo>
                  <a:cubicBezTo>
                    <a:pt x="635" y="351"/>
                    <a:pt x="643" y="347"/>
                    <a:pt x="648" y="342"/>
                  </a:cubicBezTo>
                  <a:cubicBezTo>
                    <a:pt x="653" y="338"/>
                    <a:pt x="652" y="335"/>
                    <a:pt x="647" y="335"/>
                  </a:cubicBezTo>
                  <a:moveTo>
                    <a:pt x="1708" y="334"/>
                  </a:moveTo>
                  <a:cubicBezTo>
                    <a:pt x="1702" y="334"/>
                    <a:pt x="1696" y="338"/>
                    <a:pt x="1695" y="341"/>
                  </a:cubicBezTo>
                  <a:cubicBezTo>
                    <a:pt x="1694" y="345"/>
                    <a:pt x="1698" y="349"/>
                    <a:pt x="1705" y="349"/>
                  </a:cubicBezTo>
                  <a:cubicBezTo>
                    <a:pt x="1705" y="349"/>
                    <a:pt x="1705" y="349"/>
                    <a:pt x="1705" y="349"/>
                  </a:cubicBezTo>
                  <a:cubicBezTo>
                    <a:pt x="1712" y="349"/>
                    <a:pt x="1717" y="346"/>
                    <a:pt x="1718" y="342"/>
                  </a:cubicBezTo>
                  <a:cubicBezTo>
                    <a:pt x="1719" y="338"/>
                    <a:pt x="1714" y="335"/>
                    <a:pt x="1708" y="334"/>
                  </a:cubicBezTo>
                  <a:cubicBezTo>
                    <a:pt x="1708" y="334"/>
                    <a:pt x="1708" y="334"/>
                    <a:pt x="1708" y="334"/>
                  </a:cubicBezTo>
                  <a:moveTo>
                    <a:pt x="1634" y="333"/>
                  </a:moveTo>
                  <a:cubicBezTo>
                    <a:pt x="1627" y="333"/>
                    <a:pt x="1621" y="336"/>
                    <a:pt x="1619" y="339"/>
                  </a:cubicBezTo>
                  <a:cubicBezTo>
                    <a:pt x="1618" y="343"/>
                    <a:pt x="1622" y="346"/>
                    <a:pt x="1628" y="346"/>
                  </a:cubicBezTo>
                  <a:cubicBezTo>
                    <a:pt x="1628" y="346"/>
                    <a:pt x="1629" y="346"/>
                    <a:pt x="1629" y="346"/>
                  </a:cubicBezTo>
                  <a:cubicBezTo>
                    <a:pt x="1635" y="346"/>
                    <a:pt x="1641" y="344"/>
                    <a:pt x="1643" y="340"/>
                  </a:cubicBezTo>
                  <a:cubicBezTo>
                    <a:pt x="1644" y="336"/>
                    <a:pt x="1640" y="333"/>
                    <a:pt x="1634" y="333"/>
                  </a:cubicBezTo>
                  <a:cubicBezTo>
                    <a:pt x="1634" y="333"/>
                    <a:pt x="1634" y="333"/>
                    <a:pt x="1634" y="333"/>
                  </a:cubicBezTo>
                  <a:moveTo>
                    <a:pt x="4076" y="331"/>
                  </a:moveTo>
                  <a:cubicBezTo>
                    <a:pt x="4075" y="331"/>
                    <a:pt x="4073" y="332"/>
                    <a:pt x="4071" y="333"/>
                  </a:cubicBezTo>
                  <a:cubicBezTo>
                    <a:pt x="4066" y="337"/>
                    <a:pt x="4059" y="344"/>
                    <a:pt x="4055" y="349"/>
                  </a:cubicBezTo>
                  <a:cubicBezTo>
                    <a:pt x="4053" y="352"/>
                    <a:pt x="4053" y="354"/>
                    <a:pt x="4055" y="354"/>
                  </a:cubicBezTo>
                  <a:cubicBezTo>
                    <a:pt x="4056" y="354"/>
                    <a:pt x="4058" y="353"/>
                    <a:pt x="4060" y="352"/>
                  </a:cubicBezTo>
                  <a:cubicBezTo>
                    <a:pt x="4065" y="349"/>
                    <a:pt x="4073" y="342"/>
                    <a:pt x="4076" y="336"/>
                  </a:cubicBezTo>
                  <a:cubicBezTo>
                    <a:pt x="4078" y="333"/>
                    <a:pt x="4078" y="331"/>
                    <a:pt x="4076" y="331"/>
                  </a:cubicBezTo>
                  <a:moveTo>
                    <a:pt x="1559" y="331"/>
                  </a:moveTo>
                  <a:cubicBezTo>
                    <a:pt x="1553" y="331"/>
                    <a:pt x="1546" y="334"/>
                    <a:pt x="1544" y="337"/>
                  </a:cubicBezTo>
                  <a:cubicBezTo>
                    <a:pt x="1541" y="341"/>
                    <a:pt x="1544" y="343"/>
                    <a:pt x="1551" y="344"/>
                  </a:cubicBezTo>
                  <a:cubicBezTo>
                    <a:pt x="1551" y="344"/>
                    <a:pt x="1552" y="344"/>
                    <a:pt x="1552" y="344"/>
                  </a:cubicBezTo>
                  <a:cubicBezTo>
                    <a:pt x="1558" y="344"/>
                    <a:pt x="1565" y="341"/>
                    <a:pt x="1567" y="338"/>
                  </a:cubicBezTo>
                  <a:cubicBezTo>
                    <a:pt x="1569" y="334"/>
                    <a:pt x="1566" y="331"/>
                    <a:pt x="1560" y="331"/>
                  </a:cubicBezTo>
                  <a:cubicBezTo>
                    <a:pt x="1559" y="331"/>
                    <a:pt x="1559" y="331"/>
                    <a:pt x="1559" y="331"/>
                  </a:cubicBezTo>
                  <a:moveTo>
                    <a:pt x="1484" y="330"/>
                  </a:moveTo>
                  <a:cubicBezTo>
                    <a:pt x="1478" y="330"/>
                    <a:pt x="1471" y="332"/>
                    <a:pt x="1468" y="335"/>
                  </a:cubicBezTo>
                  <a:cubicBezTo>
                    <a:pt x="1464" y="338"/>
                    <a:pt x="1467" y="341"/>
                    <a:pt x="1474" y="341"/>
                  </a:cubicBezTo>
                  <a:cubicBezTo>
                    <a:pt x="1474" y="341"/>
                    <a:pt x="1474" y="341"/>
                    <a:pt x="1475" y="341"/>
                  </a:cubicBezTo>
                  <a:cubicBezTo>
                    <a:pt x="1481" y="341"/>
                    <a:pt x="1488" y="339"/>
                    <a:pt x="1491" y="336"/>
                  </a:cubicBezTo>
                  <a:cubicBezTo>
                    <a:pt x="1494" y="332"/>
                    <a:pt x="1491" y="330"/>
                    <a:pt x="1485" y="330"/>
                  </a:cubicBezTo>
                  <a:cubicBezTo>
                    <a:pt x="1485" y="330"/>
                    <a:pt x="1485" y="330"/>
                    <a:pt x="1484" y="330"/>
                  </a:cubicBezTo>
                  <a:moveTo>
                    <a:pt x="717" y="329"/>
                  </a:moveTo>
                  <a:cubicBezTo>
                    <a:pt x="717" y="329"/>
                    <a:pt x="716" y="329"/>
                    <a:pt x="716" y="329"/>
                  </a:cubicBezTo>
                  <a:cubicBezTo>
                    <a:pt x="710" y="330"/>
                    <a:pt x="701" y="333"/>
                    <a:pt x="696" y="337"/>
                  </a:cubicBezTo>
                  <a:cubicBezTo>
                    <a:pt x="691" y="341"/>
                    <a:pt x="691" y="343"/>
                    <a:pt x="695" y="343"/>
                  </a:cubicBezTo>
                  <a:cubicBezTo>
                    <a:pt x="695" y="343"/>
                    <a:pt x="696" y="343"/>
                    <a:pt x="696" y="343"/>
                  </a:cubicBezTo>
                  <a:cubicBezTo>
                    <a:pt x="702" y="342"/>
                    <a:pt x="711" y="339"/>
                    <a:pt x="716" y="335"/>
                  </a:cubicBezTo>
                  <a:cubicBezTo>
                    <a:pt x="722" y="332"/>
                    <a:pt x="722" y="329"/>
                    <a:pt x="717" y="329"/>
                  </a:cubicBezTo>
                  <a:moveTo>
                    <a:pt x="1410" y="328"/>
                  </a:moveTo>
                  <a:cubicBezTo>
                    <a:pt x="1404" y="328"/>
                    <a:pt x="1396" y="330"/>
                    <a:pt x="1392" y="333"/>
                  </a:cubicBezTo>
                  <a:cubicBezTo>
                    <a:pt x="1388" y="336"/>
                    <a:pt x="1390" y="338"/>
                    <a:pt x="1397" y="338"/>
                  </a:cubicBezTo>
                  <a:cubicBezTo>
                    <a:pt x="1397" y="338"/>
                    <a:pt x="1397" y="338"/>
                    <a:pt x="1398" y="338"/>
                  </a:cubicBezTo>
                  <a:cubicBezTo>
                    <a:pt x="1404" y="338"/>
                    <a:pt x="1411" y="336"/>
                    <a:pt x="1415" y="333"/>
                  </a:cubicBezTo>
                  <a:cubicBezTo>
                    <a:pt x="1419" y="331"/>
                    <a:pt x="1417" y="328"/>
                    <a:pt x="1411" y="328"/>
                  </a:cubicBezTo>
                  <a:cubicBezTo>
                    <a:pt x="1410" y="328"/>
                    <a:pt x="1410" y="328"/>
                    <a:pt x="1410" y="328"/>
                  </a:cubicBezTo>
                  <a:moveTo>
                    <a:pt x="1336" y="326"/>
                  </a:moveTo>
                  <a:cubicBezTo>
                    <a:pt x="1330" y="326"/>
                    <a:pt x="1321" y="328"/>
                    <a:pt x="1317" y="331"/>
                  </a:cubicBezTo>
                  <a:cubicBezTo>
                    <a:pt x="1312" y="333"/>
                    <a:pt x="1314" y="336"/>
                    <a:pt x="1320" y="336"/>
                  </a:cubicBezTo>
                  <a:cubicBezTo>
                    <a:pt x="1320" y="336"/>
                    <a:pt x="1321" y="336"/>
                    <a:pt x="1321" y="336"/>
                  </a:cubicBezTo>
                  <a:cubicBezTo>
                    <a:pt x="1327" y="336"/>
                    <a:pt x="1335" y="334"/>
                    <a:pt x="1340" y="331"/>
                  </a:cubicBezTo>
                  <a:cubicBezTo>
                    <a:pt x="1344" y="329"/>
                    <a:pt x="1343" y="326"/>
                    <a:pt x="1336" y="326"/>
                  </a:cubicBezTo>
                  <a:cubicBezTo>
                    <a:pt x="1336" y="326"/>
                    <a:pt x="1336" y="326"/>
                    <a:pt x="1336" y="326"/>
                  </a:cubicBezTo>
                  <a:moveTo>
                    <a:pt x="786" y="325"/>
                  </a:moveTo>
                  <a:cubicBezTo>
                    <a:pt x="785" y="325"/>
                    <a:pt x="785" y="325"/>
                    <a:pt x="785" y="325"/>
                  </a:cubicBezTo>
                  <a:cubicBezTo>
                    <a:pt x="779" y="325"/>
                    <a:pt x="769" y="328"/>
                    <a:pt x="763" y="331"/>
                  </a:cubicBezTo>
                  <a:cubicBezTo>
                    <a:pt x="758" y="334"/>
                    <a:pt x="758" y="336"/>
                    <a:pt x="761" y="336"/>
                  </a:cubicBezTo>
                  <a:cubicBezTo>
                    <a:pt x="762" y="336"/>
                    <a:pt x="762" y="336"/>
                    <a:pt x="763" y="336"/>
                  </a:cubicBezTo>
                  <a:cubicBezTo>
                    <a:pt x="769" y="335"/>
                    <a:pt x="778" y="333"/>
                    <a:pt x="784" y="330"/>
                  </a:cubicBezTo>
                  <a:cubicBezTo>
                    <a:pt x="789" y="327"/>
                    <a:pt x="790" y="325"/>
                    <a:pt x="786" y="325"/>
                  </a:cubicBezTo>
                  <a:moveTo>
                    <a:pt x="1262" y="325"/>
                  </a:moveTo>
                  <a:cubicBezTo>
                    <a:pt x="1256" y="325"/>
                    <a:pt x="1247" y="326"/>
                    <a:pt x="1242" y="329"/>
                  </a:cubicBezTo>
                  <a:cubicBezTo>
                    <a:pt x="1237" y="331"/>
                    <a:pt x="1238" y="333"/>
                    <a:pt x="1244" y="333"/>
                  </a:cubicBezTo>
                  <a:cubicBezTo>
                    <a:pt x="1245" y="333"/>
                    <a:pt x="1245" y="333"/>
                    <a:pt x="1245" y="333"/>
                  </a:cubicBezTo>
                  <a:cubicBezTo>
                    <a:pt x="1252" y="333"/>
                    <a:pt x="1260" y="332"/>
                    <a:pt x="1265" y="329"/>
                  </a:cubicBezTo>
                  <a:cubicBezTo>
                    <a:pt x="1270" y="327"/>
                    <a:pt x="1269" y="325"/>
                    <a:pt x="1263" y="325"/>
                  </a:cubicBezTo>
                  <a:cubicBezTo>
                    <a:pt x="1263" y="325"/>
                    <a:pt x="1263" y="325"/>
                    <a:pt x="1262" y="325"/>
                  </a:cubicBezTo>
                  <a:moveTo>
                    <a:pt x="1190" y="323"/>
                  </a:moveTo>
                  <a:cubicBezTo>
                    <a:pt x="1184" y="323"/>
                    <a:pt x="1174" y="325"/>
                    <a:pt x="1169" y="327"/>
                  </a:cubicBezTo>
                  <a:cubicBezTo>
                    <a:pt x="1163" y="329"/>
                    <a:pt x="1164" y="331"/>
                    <a:pt x="1170" y="331"/>
                  </a:cubicBezTo>
                  <a:cubicBezTo>
                    <a:pt x="1170" y="331"/>
                    <a:pt x="1170" y="331"/>
                    <a:pt x="1171" y="331"/>
                  </a:cubicBezTo>
                  <a:cubicBezTo>
                    <a:pt x="1177" y="331"/>
                    <a:pt x="1186" y="329"/>
                    <a:pt x="1191" y="327"/>
                  </a:cubicBezTo>
                  <a:cubicBezTo>
                    <a:pt x="1197" y="325"/>
                    <a:pt x="1196" y="323"/>
                    <a:pt x="1190" y="323"/>
                  </a:cubicBezTo>
                  <a:cubicBezTo>
                    <a:pt x="1190" y="323"/>
                    <a:pt x="1190" y="323"/>
                    <a:pt x="1190" y="323"/>
                  </a:cubicBezTo>
                  <a:moveTo>
                    <a:pt x="852" y="322"/>
                  </a:moveTo>
                  <a:cubicBezTo>
                    <a:pt x="852" y="322"/>
                    <a:pt x="852" y="322"/>
                    <a:pt x="851" y="322"/>
                  </a:cubicBezTo>
                  <a:cubicBezTo>
                    <a:pt x="846" y="322"/>
                    <a:pt x="836" y="324"/>
                    <a:pt x="830" y="326"/>
                  </a:cubicBezTo>
                  <a:cubicBezTo>
                    <a:pt x="824" y="329"/>
                    <a:pt x="823" y="330"/>
                    <a:pt x="827" y="330"/>
                  </a:cubicBezTo>
                  <a:cubicBezTo>
                    <a:pt x="827" y="330"/>
                    <a:pt x="828" y="330"/>
                    <a:pt x="828" y="330"/>
                  </a:cubicBezTo>
                  <a:cubicBezTo>
                    <a:pt x="834" y="330"/>
                    <a:pt x="843" y="328"/>
                    <a:pt x="850" y="325"/>
                  </a:cubicBezTo>
                  <a:cubicBezTo>
                    <a:pt x="856" y="323"/>
                    <a:pt x="857" y="322"/>
                    <a:pt x="852" y="322"/>
                  </a:cubicBezTo>
                  <a:moveTo>
                    <a:pt x="1118" y="321"/>
                  </a:moveTo>
                  <a:cubicBezTo>
                    <a:pt x="1112" y="321"/>
                    <a:pt x="1103" y="323"/>
                    <a:pt x="1097" y="325"/>
                  </a:cubicBezTo>
                  <a:cubicBezTo>
                    <a:pt x="1090" y="327"/>
                    <a:pt x="1090" y="328"/>
                    <a:pt x="1097" y="329"/>
                  </a:cubicBezTo>
                  <a:cubicBezTo>
                    <a:pt x="1097" y="329"/>
                    <a:pt x="1097" y="329"/>
                    <a:pt x="1098" y="329"/>
                  </a:cubicBezTo>
                  <a:cubicBezTo>
                    <a:pt x="1104" y="329"/>
                    <a:pt x="1113" y="327"/>
                    <a:pt x="1119" y="325"/>
                  </a:cubicBezTo>
                  <a:cubicBezTo>
                    <a:pt x="1125" y="323"/>
                    <a:pt x="1125" y="322"/>
                    <a:pt x="1119" y="321"/>
                  </a:cubicBezTo>
                  <a:cubicBezTo>
                    <a:pt x="1119" y="321"/>
                    <a:pt x="1118" y="321"/>
                    <a:pt x="1118" y="321"/>
                  </a:cubicBezTo>
                  <a:moveTo>
                    <a:pt x="1048" y="320"/>
                  </a:moveTo>
                  <a:cubicBezTo>
                    <a:pt x="1042" y="320"/>
                    <a:pt x="1032" y="321"/>
                    <a:pt x="1026" y="323"/>
                  </a:cubicBezTo>
                  <a:cubicBezTo>
                    <a:pt x="1019" y="325"/>
                    <a:pt x="1019" y="326"/>
                    <a:pt x="1025" y="327"/>
                  </a:cubicBezTo>
                  <a:cubicBezTo>
                    <a:pt x="1025" y="327"/>
                    <a:pt x="1026" y="327"/>
                    <a:pt x="1026" y="327"/>
                  </a:cubicBezTo>
                  <a:cubicBezTo>
                    <a:pt x="1032" y="327"/>
                    <a:pt x="1041" y="325"/>
                    <a:pt x="1047" y="323"/>
                  </a:cubicBezTo>
                  <a:cubicBezTo>
                    <a:pt x="1054" y="322"/>
                    <a:pt x="1055" y="320"/>
                    <a:pt x="1049" y="320"/>
                  </a:cubicBezTo>
                  <a:cubicBezTo>
                    <a:pt x="1048" y="320"/>
                    <a:pt x="1048" y="320"/>
                    <a:pt x="1048" y="320"/>
                  </a:cubicBezTo>
                  <a:moveTo>
                    <a:pt x="917" y="319"/>
                  </a:moveTo>
                  <a:cubicBezTo>
                    <a:pt x="917" y="319"/>
                    <a:pt x="916" y="319"/>
                    <a:pt x="916" y="319"/>
                  </a:cubicBezTo>
                  <a:cubicBezTo>
                    <a:pt x="911" y="319"/>
                    <a:pt x="901" y="321"/>
                    <a:pt x="894" y="323"/>
                  </a:cubicBezTo>
                  <a:cubicBezTo>
                    <a:pt x="888" y="325"/>
                    <a:pt x="887" y="326"/>
                    <a:pt x="891" y="326"/>
                  </a:cubicBezTo>
                  <a:cubicBezTo>
                    <a:pt x="891" y="326"/>
                    <a:pt x="891" y="326"/>
                    <a:pt x="892" y="326"/>
                  </a:cubicBezTo>
                  <a:cubicBezTo>
                    <a:pt x="897" y="326"/>
                    <a:pt x="907" y="324"/>
                    <a:pt x="913" y="322"/>
                  </a:cubicBezTo>
                  <a:cubicBezTo>
                    <a:pt x="920" y="320"/>
                    <a:pt x="921" y="319"/>
                    <a:pt x="917" y="319"/>
                  </a:cubicBezTo>
                  <a:moveTo>
                    <a:pt x="979" y="318"/>
                  </a:moveTo>
                  <a:cubicBezTo>
                    <a:pt x="973" y="318"/>
                    <a:pt x="964" y="320"/>
                    <a:pt x="957" y="321"/>
                  </a:cubicBezTo>
                  <a:cubicBezTo>
                    <a:pt x="951" y="323"/>
                    <a:pt x="950" y="325"/>
                    <a:pt x="956" y="325"/>
                  </a:cubicBezTo>
                  <a:cubicBezTo>
                    <a:pt x="956" y="325"/>
                    <a:pt x="956" y="325"/>
                    <a:pt x="956" y="325"/>
                  </a:cubicBezTo>
                  <a:cubicBezTo>
                    <a:pt x="962" y="325"/>
                    <a:pt x="972" y="323"/>
                    <a:pt x="978" y="322"/>
                  </a:cubicBezTo>
                  <a:cubicBezTo>
                    <a:pt x="985" y="320"/>
                    <a:pt x="986" y="318"/>
                    <a:pt x="980" y="318"/>
                  </a:cubicBezTo>
                  <a:cubicBezTo>
                    <a:pt x="980" y="318"/>
                    <a:pt x="980" y="318"/>
                    <a:pt x="979" y="318"/>
                  </a:cubicBezTo>
                  <a:moveTo>
                    <a:pt x="4142" y="291"/>
                  </a:moveTo>
                  <a:cubicBezTo>
                    <a:pt x="4141" y="291"/>
                    <a:pt x="4139" y="291"/>
                    <a:pt x="4137" y="293"/>
                  </a:cubicBezTo>
                  <a:cubicBezTo>
                    <a:pt x="4132" y="296"/>
                    <a:pt x="4124" y="303"/>
                    <a:pt x="4121" y="307"/>
                  </a:cubicBezTo>
                  <a:cubicBezTo>
                    <a:pt x="4119" y="310"/>
                    <a:pt x="4119" y="311"/>
                    <a:pt x="4120" y="311"/>
                  </a:cubicBezTo>
                  <a:cubicBezTo>
                    <a:pt x="4121" y="311"/>
                    <a:pt x="4122" y="310"/>
                    <a:pt x="4125" y="309"/>
                  </a:cubicBezTo>
                  <a:cubicBezTo>
                    <a:pt x="4130" y="305"/>
                    <a:pt x="4137" y="298"/>
                    <a:pt x="4141" y="294"/>
                  </a:cubicBezTo>
                  <a:cubicBezTo>
                    <a:pt x="4142" y="292"/>
                    <a:pt x="4143" y="291"/>
                    <a:pt x="4142" y="291"/>
                  </a:cubicBezTo>
                  <a:moveTo>
                    <a:pt x="4197" y="260"/>
                  </a:moveTo>
                  <a:cubicBezTo>
                    <a:pt x="4196" y="260"/>
                    <a:pt x="4195" y="261"/>
                    <a:pt x="4193" y="262"/>
                  </a:cubicBezTo>
                  <a:cubicBezTo>
                    <a:pt x="4189" y="264"/>
                    <a:pt x="4182" y="269"/>
                    <a:pt x="4179" y="272"/>
                  </a:cubicBezTo>
                  <a:cubicBezTo>
                    <a:pt x="4177" y="275"/>
                    <a:pt x="4176" y="276"/>
                    <a:pt x="4177" y="276"/>
                  </a:cubicBezTo>
                  <a:cubicBezTo>
                    <a:pt x="4178" y="276"/>
                    <a:pt x="4179" y="275"/>
                    <a:pt x="4181" y="275"/>
                  </a:cubicBezTo>
                  <a:cubicBezTo>
                    <a:pt x="4185" y="272"/>
                    <a:pt x="4192" y="267"/>
                    <a:pt x="4195" y="264"/>
                  </a:cubicBezTo>
                  <a:cubicBezTo>
                    <a:pt x="4197" y="262"/>
                    <a:pt x="4198" y="260"/>
                    <a:pt x="4197" y="260"/>
                  </a:cubicBezTo>
                  <a:moveTo>
                    <a:pt x="4254" y="233"/>
                  </a:moveTo>
                  <a:cubicBezTo>
                    <a:pt x="4253" y="233"/>
                    <a:pt x="4252" y="233"/>
                    <a:pt x="4250" y="234"/>
                  </a:cubicBezTo>
                  <a:cubicBezTo>
                    <a:pt x="4245" y="237"/>
                    <a:pt x="4238" y="241"/>
                    <a:pt x="4234" y="244"/>
                  </a:cubicBezTo>
                  <a:cubicBezTo>
                    <a:pt x="4232" y="246"/>
                    <a:pt x="4232" y="247"/>
                    <a:pt x="4233" y="247"/>
                  </a:cubicBezTo>
                  <a:cubicBezTo>
                    <a:pt x="4233" y="247"/>
                    <a:pt x="4235" y="246"/>
                    <a:pt x="4237" y="245"/>
                  </a:cubicBezTo>
                  <a:cubicBezTo>
                    <a:pt x="4242" y="243"/>
                    <a:pt x="4249" y="238"/>
                    <a:pt x="4252" y="235"/>
                  </a:cubicBezTo>
                  <a:cubicBezTo>
                    <a:pt x="4254" y="234"/>
                    <a:pt x="4255" y="233"/>
                    <a:pt x="4254" y="233"/>
                  </a:cubicBezTo>
                  <a:moveTo>
                    <a:pt x="4315" y="205"/>
                  </a:moveTo>
                  <a:cubicBezTo>
                    <a:pt x="4315" y="205"/>
                    <a:pt x="4313" y="205"/>
                    <a:pt x="4311" y="206"/>
                  </a:cubicBezTo>
                  <a:cubicBezTo>
                    <a:pt x="4305" y="209"/>
                    <a:pt x="4298" y="213"/>
                    <a:pt x="4294" y="216"/>
                  </a:cubicBezTo>
                  <a:cubicBezTo>
                    <a:pt x="4292" y="217"/>
                    <a:pt x="4292" y="218"/>
                    <a:pt x="4292" y="218"/>
                  </a:cubicBezTo>
                  <a:cubicBezTo>
                    <a:pt x="4293" y="218"/>
                    <a:pt x="4294" y="217"/>
                    <a:pt x="4297" y="216"/>
                  </a:cubicBezTo>
                  <a:cubicBezTo>
                    <a:pt x="4302" y="213"/>
                    <a:pt x="4309" y="209"/>
                    <a:pt x="4313" y="207"/>
                  </a:cubicBezTo>
                  <a:cubicBezTo>
                    <a:pt x="4315" y="205"/>
                    <a:pt x="4316" y="205"/>
                    <a:pt x="4315" y="205"/>
                  </a:cubicBezTo>
                  <a:moveTo>
                    <a:pt x="4380" y="177"/>
                  </a:moveTo>
                  <a:cubicBezTo>
                    <a:pt x="4379" y="177"/>
                    <a:pt x="4377" y="177"/>
                    <a:pt x="4374" y="178"/>
                  </a:cubicBezTo>
                  <a:cubicBezTo>
                    <a:pt x="4369" y="181"/>
                    <a:pt x="4361" y="185"/>
                    <a:pt x="4358" y="187"/>
                  </a:cubicBezTo>
                  <a:cubicBezTo>
                    <a:pt x="4356" y="188"/>
                    <a:pt x="4355" y="189"/>
                    <a:pt x="4356" y="189"/>
                  </a:cubicBezTo>
                  <a:cubicBezTo>
                    <a:pt x="4356" y="189"/>
                    <a:pt x="4358" y="188"/>
                    <a:pt x="4361" y="187"/>
                  </a:cubicBezTo>
                  <a:cubicBezTo>
                    <a:pt x="4366" y="184"/>
                    <a:pt x="4374" y="181"/>
                    <a:pt x="4378" y="178"/>
                  </a:cubicBezTo>
                  <a:cubicBezTo>
                    <a:pt x="4379" y="177"/>
                    <a:pt x="4380" y="177"/>
                    <a:pt x="4380" y="177"/>
                  </a:cubicBezTo>
                  <a:moveTo>
                    <a:pt x="4447" y="149"/>
                  </a:moveTo>
                  <a:cubicBezTo>
                    <a:pt x="4446" y="149"/>
                    <a:pt x="4444" y="150"/>
                    <a:pt x="4441" y="151"/>
                  </a:cubicBezTo>
                  <a:cubicBezTo>
                    <a:pt x="4435" y="153"/>
                    <a:pt x="4428" y="157"/>
                    <a:pt x="4424" y="159"/>
                  </a:cubicBezTo>
                  <a:cubicBezTo>
                    <a:pt x="4422" y="160"/>
                    <a:pt x="4422" y="160"/>
                    <a:pt x="4422" y="160"/>
                  </a:cubicBezTo>
                  <a:cubicBezTo>
                    <a:pt x="4423" y="160"/>
                    <a:pt x="4425" y="160"/>
                    <a:pt x="4428" y="158"/>
                  </a:cubicBezTo>
                  <a:cubicBezTo>
                    <a:pt x="4433" y="156"/>
                    <a:pt x="4441" y="152"/>
                    <a:pt x="4445" y="150"/>
                  </a:cubicBezTo>
                  <a:cubicBezTo>
                    <a:pt x="4446" y="149"/>
                    <a:pt x="4447" y="149"/>
                    <a:pt x="4447" y="149"/>
                  </a:cubicBezTo>
                  <a:moveTo>
                    <a:pt x="4516" y="122"/>
                  </a:moveTo>
                  <a:cubicBezTo>
                    <a:pt x="4515" y="122"/>
                    <a:pt x="4513" y="123"/>
                    <a:pt x="4510" y="124"/>
                  </a:cubicBezTo>
                  <a:cubicBezTo>
                    <a:pt x="4504" y="126"/>
                    <a:pt x="4496" y="130"/>
                    <a:pt x="4493" y="132"/>
                  </a:cubicBezTo>
                  <a:cubicBezTo>
                    <a:pt x="4491" y="132"/>
                    <a:pt x="4491" y="133"/>
                    <a:pt x="4491" y="133"/>
                  </a:cubicBezTo>
                  <a:cubicBezTo>
                    <a:pt x="4492" y="133"/>
                    <a:pt x="4494" y="132"/>
                    <a:pt x="4497" y="131"/>
                  </a:cubicBezTo>
                  <a:cubicBezTo>
                    <a:pt x="4503" y="129"/>
                    <a:pt x="4511" y="125"/>
                    <a:pt x="4514" y="124"/>
                  </a:cubicBezTo>
                  <a:cubicBezTo>
                    <a:pt x="4516" y="123"/>
                    <a:pt x="4516" y="122"/>
                    <a:pt x="4516" y="122"/>
                  </a:cubicBezTo>
                  <a:moveTo>
                    <a:pt x="4587" y="97"/>
                  </a:moveTo>
                  <a:cubicBezTo>
                    <a:pt x="4586" y="97"/>
                    <a:pt x="4584" y="98"/>
                    <a:pt x="4580" y="99"/>
                  </a:cubicBezTo>
                  <a:cubicBezTo>
                    <a:pt x="4575" y="101"/>
                    <a:pt x="4567" y="104"/>
                    <a:pt x="4563" y="106"/>
                  </a:cubicBezTo>
                  <a:cubicBezTo>
                    <a:pt x="4562" y="107"/>
                    <a:pt x="4561" y="107"/>
                    <a:pt x="4562" y="107"/>
                  </a:cubicBezTo>
                  <a:cubicBezTo>
                    <a:pt x="4563" y="107"/>
                    <a:pt x="4565" y="106"/>
                    <a:pt x="4568" y="105"/>
                  </a:cubicBezTo>
                  <a:cubicBezTo>
                    <a:pt x="4574" y="103"/>
                    <a:pt x="4582" y="100"/>
                    <a:pt x="4585" y="98"/>
                  </a:cubicBezTo>
                  <a:cubicBezTo>
                    <a:pt x="4587" y="97"/>
                    <a:pt x="4587" y="97"/>
                    <a:pt x="4587" y="97"/>
                  </a:cubicBezTo>
                  <a:moveTo>
                    <a:pt x="4658" y="74"/>
                  </a:moveTo>
                  <a:cubicBezTo>
                    <a:pt x="4657" y="74"/>
                    <a:pt x="4655" y="74"/>
                    <a:pt x="4652" y="75"/>
                  </a:cubicBezTo>
                  <a:cubicBezTo>
                    <a:pt x="4646" y="77"/>
                    <a:pt x="4639" y="80"/>
                    <a:pt x="4635" y="82"/>
                  </a:cubicBezTo>
                  <a:cubicBezTo>
                    <a:pt x="4634" y="83"/>
                    <a:pt x="4633" y="83"/>
                    <a:pt x="4634" y="83"/>
                  </a:cubicBezTo>
                  <a:cubicBezTo>
                    <a:pt x="4635" y="83"/>
                    <a:pt x="4637" y="83"/>
                    <a:pt x="4641" y="82"/>
                  </a:cubicBezTo>
                  <a:cubicBezTo>
                    <a:pt x="4647" y="80"/>
                    <a:pt x="4654" y="77"/>
                    <a:pt x="4657" y="75"/>
                  </a:cubicBezTo>
                  <a:cubicBezTo>
                    <a:pt x="4659" y="74"/>
                    <a:pt x="4659" y="74"/>
                    <a:pt x="4658" y="74"/>
                  </a:cubicBezTo>
                  <a:moveTo>
                    <a:pt x="4730" y="53"/>
                  </a:moveTo>
                  <a:cubicBezTo>
                    <a:pt x="4729" y="53"/>
                    <a:pt x="4727" y="53"/>
                    <a:pt x="4724" y="54"/>
                  </a:cubicBezTo>
                  <a:cubicBezTo>
                    <a:pt x="4718" y="56"/>
                    <a:pt x="4711" y="58"/>
                    <a:pt x="4708" y="60"/>
                  </a:cubicBezTo>
                  <a:cubicBezTo>
                    <a:pt x="4706" y="61"/>
                    <a:pt x="4706" y="62"/>
                    <a:pt x="4707" y="62"/>
                  </a:cubicBezTo>
                  <a:cubicBezTo>
                    <a:pt x="4708" y="62"/>
                    <a:pt x="4711" y="61"/>
                    <a:pt x="4714" y="60"/>
                  </a:cubicBezTo>
                  <a:cubicBezTo>
                    <a:pt x="4720" y="59"/>
                    <a:pt x="4727" y="56"/>
                    <a:pt x="4730" y="54"/>
                  </a:cubicBezTo>
                  <a:cubicBezTo>
                    <a:pt x="4732" y="53"/>
                    <a:pt x="4732" y="53"/>
                    <a:pt x="4730" y="53"/>
                  </a:cubicBezTo>
                  <a:moveTo>
                    <a:pt x="4802" y="35"/>
                  </a:moveTo>
                  <a:cubicBezTo>
                    <a:pt x="4801" y="35"/>
                    <a:pt x="4799" y="35"/>
                    <a:pt x="4796" y="35"/>
                  </a:cubicBezTo>
                  <a:cubicBezTo>
                    <a:pt x="4790" y="37"/>
                    <a:pt x="4783" y="40"/>
                    <a:pt x="4781" y="41"/>
                  </a:cubicBezTo>
                  <a:cubicBezTo>
                    <a:pt x="4779" y="42"/>
                    <a:pt x="4779" y="43"/>
                    <a:pt x="4781" y="43"/>
                  </a:cubicBezTo>
                  <a:cubicBezTo>
                    <a:pt x="4782" y="43"/>
                    <a:pt x="4784" y="43"/>
                    <a:pt x="4787" y="42"/>
                  </a:cubicBezTo>
                  <a:cubicBezTo>
                    <a:pt x="4793" y="41"/>
                    <a:pt x="4800" y="38"/>
                    <a:pt x="4803" y="36"/>
                  </a:cubicBezTo>
                  <a:cubicBezTo>
                    <a:pt x="4804" y="35"/>
                    <a:pt x="4804" y="35"/>
                    <a:pt x="4802" y="35"/>
                  </a:cubicBezTo>
                  <a:moveTo>
                    <a:pt x="4873" y="20"/>
                  </a:moveTo>
                  <a:cubicBezTo>
                    <a:pt x="4872" y="20"/>
                    <a:pt x="4870" y="20"/>
                    <a:pt x="4868" y="20"/>
                  </a:cubicBezTo>
                  <a:cubicBezTo>
                    <a:pt x="4862" y="22"/>
                    <a:pt x="4855" y="24"/>
                    <a:pt x="4853" y="26"/>
                  </a:cubicBezTo>
                  <a:cubicBezTo>
                    <a:pt x="4851" y="27"/>
                    <a:pt x="4852" y="27"/>
                    <a:pt x="4854" y="27"/>
                  </a:cubicBezTo>
                  <a:cubicBezTo>
                    <a:pt x="4855" y="27"/>
                    <a:pt x="4857" y="27"/>
                    <a:pt x="4859" y="27"/>
                  </a:cubicBezTo>
                  <a:cubicBezTo>
                    <a:pt x="4865" y="26"/>
                    <a:pt x="4872" y="23"/>
                    <a:pt x="4875" y="22"/>
                  </a:cubicBezTo>
                  <a:cubicBezTo>
                    <a:pt x="4876" y="20"/>
                    <a:pt x="4875" y="20"/>
                    <a:pt x="4873" y="20"/>
                  </a:cubicBezTo>
                  <a:moveTo>
                    <a:pt x="4943" y="9"/>
                  </a:moveTo>
                  <a:cubicBezTo>
                    <a:pt x="4941" y="9"/>
                    <a:pt x="4940" y="9"/>
                    <a:pt x="4939" y="9"/>
                  </a:cubicBezTo>
                  <a:cubicBezTo>
                    <a:pt x="4933" y="10"/>
                    <a:pt x="4926" y="12"/>
                    <a:pt x="4924" y="14"/>
                  </a:cubicBezTo>
                  <a:cubicBezTo>
                    <a:pt x="4922" y="15"/>
                    <a:pt x="4924" y="16"/>
                    <a:pt x="4927" y="16"/>
                  </a:cubicBezTo>
                  <a:cubicBezTo>
                    <a:pt x="4928" y="16"/>
                    <a:pt x="4929" y="16"/>
                    <a:pt x="4931" y="15"/>
                  </a:cubicBezTo>
                  <a:cubicBezTo>
                    <a:pt x="4937" y="15"/>
                    <a:pt x="4943" y="13"/>
                    <a:pt x="4945" y="11"/>
                  </a:cubicBezTo>
                  <a:cubicBezTo>
                    <a:pt x="4947" y="10"/>
                    <a:pt x="4946" y="9"/>
                    <a:pt x="4943" y="9"/>
                  </a:cubicBezTo>
                  <a:moveTo>
                    <a:pt x="5134" y="3"/>
                  </a:moveTo>
                  <a:cubicBezTo>
                    <a:pt x="5130" y="3"/>
                    <a:pt x="5127" y="3"/>
                    <a:pt x="5126" y="4"/>
                  </a:cubicBezTo>
                  <a:cubicBezTo>
                    <a:pt x="5124" y="6"/>
                    <a:pt x="5128" y="7"/>
                    <a:pt x="5133" y="7"/>
                  </a:cubicBezTo>
                  <a:cubicBezTo>
                    <a:pt x="5134" y="8"/>
                    <a:pt x="5135" y="8"/>
                    <a:pt x="5136" y="8"/>
                  </a:cubicBezTo>
                  <a:cubicBezTo>
                    <a:pt x="5140" y="8"/>
                    <a:pt x="5144" y="7"/>
                    <a:pt x="5145" y="6"/>
                  </a:cubicBezTo>
                  <a:cubicBezTo>
                    <a:pt x="5146" y="5"/>
                    <a:pt x="5143" y="4"/>
                    <a:pt x="5137" y="3"/>
                  </a:cubicBezTo>
                  <a:cubicBezTo>
                    <a:pt x="5136" y="3"/>
                    <a:pt x="5135" y="3"/>
                    <a:pt x="5134" y="3"/>
                  </a:cubicBezTo>
                  <a:moveTo>
                    <a:pt x="5010" y="2"/>
                  </a:moveTo>
                  <a:cubicBezTo>
                    <a:pt x="5009" y="2"/>
                    <a:pt x="5008" y="2"/>
                    <a:pt x="5007" y="2"/>
                  </a:cubicBezTo>
                  <a:cubicBezTo>
                    <a:pt x="5002" y="3"/>
                    <a:pt x="4995" y="4"/>
                    <a:pt x="4994" y="6"/>
                  </a:cubicBezTo>
                  <a:cubicBezTo>
                    <a:pt x="4992" y="7"/>
                    <a:pt x="4994" y="8"/>
                    <a:pt x="4998" y="8"/>
                  </a:cubicBezTo>
                  <a:cubicBezTo>
                    <a:pt x="4999" y="8"/>
                    <a:pt x="5000" y="8"/>
                    <a:pt x="5001" y="8"/>
                  </a:cubicBezTo>
                  <a:cubicBezTo>
                    <a:pt x="5007" y="8"/>
                    <a:pt x="5013" y="6"/>
                    <a:pt x="5014" y="4"/>
                  </a:cubicBezTo>
                  <a:cubicBezTo>
                    <a:pt x="5016" y="3"/>
                    <a:pt x="5014" y="2"/>
                    <a:pt x="5010" y="2"/>
                  </a:cubicBezTo>
                  <a:moveTo>
                    <a:pt x="5074" y="0"/>
                  </a:moveTo>
                  <a:cubicBezTo>
                    <a:pt x="5068" y="0"/>
                    <a:pt x="5062" y="1"/>
                    <a:pt x="5061" y="3"/>
                  </a:cubicBezTo>
                  <a:cubicBezTo>
                    <a:pt x="5059" y="4"/>
                    <a:pt x="5063" y="5"/>
                    <a:pt x="5068" y="5"/>
                  </a:cubicBezTo>
                  <a:cubicBezTo>
                    <a:pt x="5068" y="5"/>
                    <a:pt x="5068" y="5"/>
                    <a:pt x="5068" y="5"/>
                  </a:cubicBezTo>
                  <a:cubicBezTo>
                    <a:pt x="5074" y="5"/>
                    <a:pt x="5080" y="4"/>
                    <a:pt x="5081" y="3"/>
                  </a:cubicBezTo>
                  <a:cubicBezTo>
                    <a:pt x="5082" y="1"/>
                    <a:pt x="5079" y="0"/>
                    <a:pt x="5074" y="0"/>
                  </a:cubicBezTo>
                  <a:cubicBezTo>
                    <a:pt x="5074" y="0"/>
                    <a:pt x="5074" y="0"/>
                    <a:pt x="50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3">
              <a:extLst>
                <a:ext uri="{FF2B5EF4-FFF2-40B4-BE49-F238E27FC236}">
                  <a16:creationId xmlns:a16="http://schemas.microsoft.com/office/drawing/2014/main" id="{70F8AE7D-F320-41B3-B495-6654A76EB10A}"/>
                </a:ext>
              </a:extLst>
            </p:cNvPr>
            <p:cNvSpPr>
              <a:spLocks/>
            </p:cNvSpPr>
            <p:nvPr/>
          </p:nvSpPr>
          <p:spPr bwMode="auto">
            <a:xfrm>
              <a:off x="13171488" y="10656888"/>
              <a:ext cx="50800" cy="14288"/>
            </a:xfrm>
            <a:custGeom>
              <a:avLst/>
              <a:gdLst>
                <a:gd name="T0" fmla="*/ 5 w 19"/>
                <a:gd name="T1" fmla="*/ 0 h 5"/>
                <a:gd name="T2" fmla="*/ 4 w 19"/>
                <a:gd name="T3" fmla="*/ 0 h 5"/>
                <a:gd name="T4" fmla="*/ 2 w 19"/>
                <a:gd name="T5" fmla="*/ 0 h 5"/>
                <a:gd name="T6" fmla="*/ 2 w 19"/>
                <a:gd name="T7" fmla="*/ 1 h 5"/>
                <a:gd name="T8" fmla="*/ 1 w 19"/>
                <a:gd name="T9" fmla="*/ 1 h 5"/>
                <a:gd name="T10" fmla="*/ 2 w 19"/>
                <a:gd name="T11" fmla="*/ 3 h 5"/>
                <a:gd name="T12" fmla="*/ 8 w 19"/>
                <a:gd name="T13" fmla="*/ 4 h 5"/>
                <a:gd name="T14" fmla="*/ 15 w 19"/>
                <a:gd name="T15" fmla="*/ 5 h 5"/>
                <a:gd name="T16" fmla="*/ 15 w 19"/>
                <a:gd name="T17" fmla="*/ 5 h 5"/>
                <a:gd name="T18" fmla="*/ 19 w 19"/>
                <a:gd name="T19" fmla="*/ 4 h 5"/>
                <a:gd name="T20" fmla="*/ 18 w 19"/>
                <a:gd name="T21" fmla="*/ 3 h 5"/>
                <a:gd name="T22" fmla="*/ 5 w 19"/>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
                  <a:moveTo>
                    <a:pt x="5" y="0"/>
                  </a:moveTo>
                  <a:cubicBezTo>
                    <a:pt x="4" y="0"/>
                    <a:pt x="4" y="0"/>
                    <a:pt x="4" y="0"/>
                  </a:cubicBezTo>
                  <a:cubicBezTo>
                    <a:pt x="3" y="0"/>
                    <a:pt x="3" y="0"/>
                    <a:pt x="2" y="0"/>
                  </a:cubicBezTo>
                  <a:cubicBezTo>
                    <a:pt x="2" y="1"/>
                    <a:pt x="2" y="1"/>
                    <a:pt x="2" y="1"/>
                  </a:cubicBezTo>
                  <a:cubicBezTo>
                    <a:pt x="1" y="1"/>
                    <a:pt x="1" y="1"/>
                    <a:pt x="1" y="1"/>
                  </a:cubicBezTo>
                  <a:cubicBezTo>
                    <a:pt x="0" y="1"/>
                    <a:pt x="1" y="2"/>
                    <a:pt x="2" y="3"/>
                  </a:cubicBezTo>
                  <a:cubicBezTo>
                    <a:pt x="4" y="3"/>
                    <a:pt x="6" y="4"/>
                    <a:pt x="8" y="4"/>
                  </a:cubicBezTo>
                  <a:cubicBezTo>
                    <a:pt x="11" y="5"/>
                    <a:pt x="13" y="5"/>
                    <a:pt x="15" y="5"/>
                  </a:cubicBezTo>
                  <a:cubicBezTo>
                    <a:pt x="15" y="5"/>
                    <a:pt x="15" y="5"/>
                    <a:pt x="15" y="5"/>
                  </a:cubicBezTo>
                  <a:cubicBezTo>
                    <a:pt x="17" y="5"/>
                    <a:pt x="18" y="5"/>
                    <a:pt x="19" y="4"/>
                  </a:cubicBezTo>
                  <a:cubicBezTo>
                    <a:pt x="19" y="4"/>
                    <a:pt x="19" y="3"/>
                    <a:pt x="18" y="3"/>
                  </a:cubicBezTo>
                  <a:cubicBezTo>
                    <a:pt x="15" y="1"/>
                    <a:pt x="9"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4">
              <a:extLst>
                <a:ext uri="{FF2B5EF4-FFF2-40B4-BE49-F238E27FC236}">
                  <a16:creationId xmlns:a16="http://schemas.microsoft.com/office/drawing/2014/main" id="{A71B73C9-4201-4AF4-BC2A-F36C3EDBD2CE}"/>
                </a:ext>
              </a:extLst>
            </p:cNvPr>
            <p:cNvSpPr>
              <a:spLocks/>
            </p:cNvSpPr>
            <p:nvPr/>
          </p:nvSpPr>
          <p:spPr bwMode="auto">
            <a:xfrm>
              <a:off x="-830263" y="12444413"/>
              <a:ext cx="42863" cy="125413"/>
            </a:xfrm>
            <a:custGeom>
              <a:avLst/>
              <a:gdLst>
                <a:gd name="T0" fmla="*/ 5 w 16"/>
                <a:gd name="T1" fmla="*/ 0 h 47"/>
                <a:gd name="T2" fmla="*/ 3 w 16"/>
                <a:gd name="T3" fmla="*/ 2 h 47"/>
                <a:gd name="T4" fmla="*/ 2 w 16"/>
                <a:gd name="T5" fmla="*/ 4 h 47"/>
                <a:gd name="T6" fmla="*/ 1 w 16"/>
                <a:gd name="T7" fmla="*/ 7 h 47"/>
                <a:gd name="T8" fmla="*/ 1 w 16"/>
                <a:gd name="T9" fmla="*/ 10 h 47"/>
                <a:gd name="T10" fmla="*/ 0 w 16"/>
                <a:gd name="T11" fmla="*/ 14 h 47"/>
                <a:gd name="T12" fmla="*/ 1 w 16"/>
                <a:gd name="T13" fmla="*/ 19 h 47"/>
                <a:gd name="T14" fmla="*/ 1 w 16"/>
                <a:gd name="T15" fmla="*/ 23 h 47"/>
                <a:gd name="T16" fmla="*/ 2 w 16"/>
                <a:gd name="T17" fmla="*/ 28 h 47"/>
                <a:gd name="T18" fmla="*/ 3 w 16"/>
                <a:gd name="T19" fmla="*/ 32 h 47"/>
                <a:gd name="T20" fmla="*/ 4 w 16"/>
                <a:gd name="T21" fmla="*/ 36 h 47"/>
                <a:gd name="T22" fmla="*/ 5 w 16"/>
                <a:gd name="T23" fmla="*/ 40 h 47"/>
                <a:gd name="T24" fmla="*/ 6 w 16"/>
                <a:gd name="T25" fmla="*/ 43 h 47"/>
                <a:gd name="T26" fmla="*/ 8 w 16"/>
                <a:gd name="T27" fmla="*/ 45 h 47"/>
                <a:gd name="T28" fmla="*/ 9 w 16"/>
                <a:gd name="T29" fmla="*/ 46 h 47"/>
                <a:gd name="T30" fmla="*/ 11 w 16"/>
                <a:gd name="T31" fmla="*/ 47 h 47"/>
                <a:gd name="T32" fmla="*/ 11 w 16"/>
                <a:gd name="T33" fmla="*/ 47 h 47"/>
                <a:gd name="T34" fmla="*/ 12 w 16"/>
                <a:gd name="T35" fmla="*/ 46 h 47"/>
                <a:gd name="T36" fmla="*/ 13 w 16"/>
                <a:gd name="T37" fmla="*/ 45 h 47"/>
                <a:gd name="T38" fmla="*/ 14 w 16"/>
                <a:gd name="T39" fmla="*/ 43 h 47"/>
                <a:gd name="T40" fmla="*/ 15 w 16"/>
                <a:gd name="T41" fmla="*/ 40 h 47"/>
                <a:gd name="T42" fmla="*/ 15 w 16"/>
                <a:gd name="T43" fmla="*/ 37 h 47"/>
                <a:gd name="T44" fmla="*/ 16 w 16"/>
                <a:gd name="T45" fmla="*/ 33 h 47"/>
                <a:gd name="T46" fmla="*/ 16 w 16"/>
                <a:gd name="T47" fmla="*/ 28 h 47"/>
                <a:gd name="T48" fmla="*/ 15 w 16"/>
                <a:gd name="T49" fmla="*/ 24 h 47"/>
                <a:gd name="T50" fmla="*/ 15 w 16"/>
                <a:gd name="T51" fmla="*/ 19 h 47"/>
                <a:gd name="T52" fmla="*/ 14 w 16"/>
                <a:gd name="T53" fmla="*/ 15 h 47"/>
                <a:gd name="T54" fmla="*/ 12 w 16"/>
                <a:gd name="T55" fmla="*/ 11 h 47"/>
                <a:gd name="T56" fmla="*/ 11 w 16"/>
                <a:gd name="T57" fmla="*/ 7 h 47"/>
                <a:gd name="T58" fmla="*/ 10 w 16"/>
                <a:gd name="T59" fmla="*/ 4 h 47"/>
                <a:gd name="T60" fmla="*/ 8 w 16"/>
                <a:gd name="T61" fmla="*/ 2 h 47"/>
                <a:gd name="T62" fmla="*/ 7 w 16"/>
                <a:gd name="T63" fmla="*/ 0 h 47"/>
                <a:gd name="T64" fmla="*/ 5 w 16"/>
                <a:gd name="T65" fmla="*/ 0 h 47"/>
                <a:gd name="T66" fmla="*/ 5 w 16"/>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47">
                  <a:moveTo>
                    <a:pt x="5" y="0"/>
                  </a:moveTo>
                  <a:cubicBezTo>
                    <a:pt x="4" y="0"/>
                    <a:pt x="3" y="1"/>
                    <a:pt x="3" y="2"/>
                  </a:cubicBezTo>
                  <a:cubicBezTo>
                    <a:pt x="2" y="2"/>
                    <a:pt x="2" y="3"/>
                    <a:pt x="2" y="4"/>
                  </a:cubicBezTo>
                  <a:cubicBezTo>
                    <a:pt x="1" y="5"/>
                    <a:pt x="1" y="6"/>
                    <a:pt x="1" y="7"/>
                  </a:cubicBezTo>
                  <a:cubicBezTo>
                    <a:pt x="1" y="8"/>
                    <a:pt x="1" y="9"/>
                    <a:pt x="1" y="10"/>
                  </a:cubicBezTo>
                  <a:cubicBezTo>
                    <a:pt x="0" y="12"/>
                    <a:pt x="0" y="13"/>
                    <a:pt x="0" y="14"/>
                  </a:cubicBezTo>
                  <a:cubicBezTo>
                    <a:pt x="0" y="16"/>
                    <a:pt x="0" y="17"/>
                    <a:pt x="1" y="19"/>
                  </a:cubicBezTo>
                  <a:cubicBezTo>
                    <a:pt x="1" y="20"/>
                    <a:pt x="1" y="22"/>
                    <a:pt x="1" y="23"/>
                  </a:cubicBezTo>
                  <a:cubicBezTo>
                    <a:pt x="1" y="25"/>
                    <a:pt x="1" y="27"/>
                    <a:pt x="2" y="28"/>
                  </a:cubicBezTo>
                  <a:cubicBezTo>
                    <a:pt x="2" y="30"/>
                    <a:pt x="2" y="31"/>
                    <a:pt x="3" y="32"/>
                  </a:cubicBezTo>
                  <a:cubicBezTo>
                    <a:pt x="3" y="34"/>
                    <a:pt x="3" y="35"/>
                    <a:pt x="4" y="36"/>
                  </a:cubicBezTo>
                  <a:cubicBezTo>
                    <a:pt x="4" y="38"/>
                    <a:pt x="4" y="39"/>
                    <a:pt x="5" y="40"/>
                  </a:cubicBezTo>
                  <a:cubicBezTo>
                    <a:pt x="5" y="41"/>
                    <a:pt x="6" y="42"/>
                    <a:pt x="6" y="43"/>
                  </a:cubicBezTo>
                  <a:cubicBezTo>
                    <a:pt x="7" y="44"/>
                    <a:pt x="7" y="44"/>
                    <a:pt x="8" y="45"/>
                  </a:cubicBezTo>
                  <a:cubicBezTo>
                    <a:pt x="8" y="46"/>
                    <a:pt x="9" y="46"/>
                    <a:pt x="9" y="46"/>
                  </a:cubicBezTo>
                  <a:cubicBezTo>
                    <a:pt x="10" y="47"/>
                    <a:pt x="10" y="47"/>
                    <a:pt x="11" y="47"/>
                  </a:cubicBezTo>
                  <a:cubicBezTo>
                    <a:pt x="11" y="47"/>
                    <a:pt x="11" y="47"/>
                    <a:pt x="11" y="47"/>
                  </a:cubicBezTo>
                  <a:cubicBezTo>
                    <a:pt x="11" y="47"/>
                    <a:pt x="12" y="47"/>
                    <a:pt x="12" y="46"/>
                  </a:cubicBezTo>
                  <a:cubicBezTo>
                    <a:pt x="12" y="46"/>
                    <a:pt x="13" y="46"/>
                    <a:pt x="13" y="45"/>
                  </a:cubicBezTo>
                  <a:cubicBezTo>
                    <a:pt x="14" y="45"/>
                    <a:pt x="14" y="44"/>
                    <a:pt x="14" y="43"/>
                  </a:cubicBezTo>
                  <a:cubicBezTo>
                    <a:pt x="14" y="42"/>
                    <a:pt x="15" y="41"/>
                    <a:pt x="15" y="40"/>
                  </a:cubicBezTo>
                  <a:cubicBezTo>
                    <a:pt x="15" y="39"/>
                    <a:pt x="15" y="38"/>
                    <a:pt x="15" y="37"/>
                  </a:cubicBezTo>
                  <a:cubicBezTo>
                    <a:pt x="16" y="36"/>
                    <a:pt x="16" y="34"/>
                    <a:pt x="16" y="33"/>
                  </a:cubicBezTo>
                  <a:cubicBezTo>
                    <a:pt x="16" y="31"/>
                    <a:pt x="16" y="30"/>
                    <a:pt x="16" y="28"/>
                  </a:cubicBezTo>
                  <a:cubicBezTo>
                    <a:pt x="15" y="27"/>
                    <a:pt x="15" y="25"/>
                    <a:pt x="15" y="24"/>
                  </a:cubicBezTo>
                  <a:cubicBezTo>
                    <a:pt x="15" y="22"/>
                    <a:pt x="15" y="21"/>
                    <a:pt x="15" y="19"/>
                  </a:cubicBezTo>
                  <a:cubicBezTo>
                    <a:pt x="14" y="18"/>
                    <a:pt x="14" y="16"/>
                    <a:pt x="14" y="15"/>
                  </a:cubicBezTo>
                  <a:cubicBezTo>
                    <a:pt x="13" y="13"/>
                    <a:pt x="13" y="12"/>
                    <a:pt x="12" y="11"/>
                  </a:cubicBezTo>
                  <a:cubicBezTo>
                    <a:pt x="12" y="9"/>
                    <a:pt x="12" y="8"/>
                    <a:pt x="11" y="7"/>
                  </a:cubicBezTo>
                  <a:cubicBezTo>
                    <a:pt x="11" y="6"/>
                    <a:pt x="10" y="5"/>
                    <a:pt x="10" y="4"/>
                  </a:cubicBezTo>
                  <a:cubicBezTo>
                    <a:pt x="9" y="3"/>
                    <a:pt x="9" y="3"/>
                    <a:pt x="8" y="2"/>
                  </a:cubicBezTo>
                  <a:cubicBezTo>
                    <a:pt x="8" y="1"/>
                    <a:pt x="7" y="1"/>
                    <a:pt x="7" y="0"/>
                  </a:cubicBezTo>
                  <a:cubicBezTo>
                    <a:pt x="6" y="0"/>
                    <a:pt x="6"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5">
              <a:extLst>
                <a:ext uri="{FF2B5EF4-FFF2-40B4-BE49-F238E27FC236}">
                  <a16:creationId xmlns:a16="http://schemas.microsoft.com/office/drawing/2014/main" id="{475F504E-3FFF-494B-9CDF-C015EA90DE52}"/>
                </a:ext>
              </a:extLst>
            </p:cNvPr>
            <p:cNvSpPr>
              <a:spLocks noEditPoints="1"/>
            </p:cNvSpPr>
            <p:nvPr/>
          </p:nvSpPr>
          <p:spPr bwMode="auto">
            <a:xfrm>
              <a:off x="-717550" y="10680700"/>
              <a:ext cx="13739813" cy="1992313"/>
            </a:xfrm>
            <a:custGeom>
              <a:avLst/>
              <a:gdLst>
                <a:gd name="T0" fmla="*/ 2950 w 5104"/>
                <a:gd name="T1" fmla="*/ 727 h 739"/>
                <a:gd name="T2" fmla="*/ 3088 w 5104"/>
                <a:gd name="T3" fmla="*/ 736 h 739"/>
                <a:gd name="T4" fmla="*/ 2899 w 5104"/>
                <a:gd name="T5" fmla="*/ 709 h 739"/>
                <a:gd name="T6" fmla="*/ 3229 w 5104"/>
                <a:gd name="T7" fmla="*/ 698 h 739"/>
                <a:gd name="T8" fmla="*/ 2840 w 5104"/>
                <a:gd name="T9" fmla="*/ 718 h 739"/>
                <a:gd name="T10" fmla="*/ 3295 w 5104"/>
                <a:gd name="T11" fmla="*/ 711 h 739"/>
                <a:gd name="T12" fmla="*/ 2781 w 5104"/>
                <a:gd name="T13" fmla="*/ 676 h 739"/>
                <a:gd name="T14" fmla="*/ 2720 w 5104"/>
                <a:gd name="T15" fmla="*/ 660 h 739"/>
                <a:gd name="T16" fmla="*/ 3435 w 5104"/>
                <a:gd name="T17" fmla="*/ 679 h 739"/>
                <a:gd name="T18" fmla="*/ 3523 w 5104"/>
                <a:gd name="T19" fmla="*/ 641 h 739"/>
                <a:gd name="T20" fmla="*/ 6 w 5104"/>
                <a:gd name="T21" fmla="*/ 626 h 739"/>
                <a:gd name="T22" fmla="*/ 3572 w 5104"/>
                <a:gd name="T23" fmla="*/ 624 h 739"/>
                <a:gd name="T24" fmla="*/ 57 w 5104"/>
                <a:gd name="T25" fmla="*/ 643 h 739"/>
                <a:gd name="T26" fmla="*/ 2618 w 5104"/>
                <a:gd name="T27" fmla="*/ 597 h 739"/>
                <a:gd name="T28" fmla="*/ 100 w 5104"/>
                <a:gd name="T29" fmla="*/ 570 h 739"/>
                <a:gd name="T30" fmla="*/ 2574 w 5104"/>
                <a:gd name="T31" fmla="*/ 589 h 739"/>
                <a:gd name="T32" fmla="*/ 3738 w 5104"/>
                <a:gd name="T33" fmla="*/ 554 h 739"/>
                <a:gd name="T34" fmla="*/ 2513 w 5104"/>
                <a:gd name="T35" fmla="*/ 535 h 739"/>
                <a:gd name="T36" fmla="*/ 197 w 5104"/>
                <a:gd name="T37" fmla="*/ 538 h 739"/>
                <a:gd name="T38" fmla="*/ 3793 w 5104"/>
                <a:gd name="T39" fmla="*/ 536 h 739"/>
                <a:gd name="T40" fmla="*/ 2460 w 5104"/>
                <a:gd name="T41" fmla="*/ 504 h 739"/>
                <a:gd name="T42" fmla="*/ 2404 w 5104"/>
                <a:gd name="T43" fmla="*/ 482 h 739"/>
                <a:gd name="T44" fmla="*/ 3857 w 5104"/>
                <a:gd name="T45" fmla="*/ 497 h 739"/>
                <a:gd name="T46" fmla="*/ 326 w 5104"/>
                <a:gd name="T47" fmla="*/ 474 h 739"/>
                <a:gd name="T48" fmla="*/ 381 w 5104"/>
                <a:gd name="T49" fmla="*/ 437 h 739"/>
                <a:gd name="T50" fmla="*/ 2305 w 5104"/>
                <a:gd name="T51" fmla="*/ 445 h 739"/>
                <a:gd name="T52" fmla="*/ 3929 w 5104"/>
                <a:gd name="T53" fmla="*/ 450 h 739"/>
                <a:gd name="T54" fmla="*/ 442 w 5104"/>
                <a:gd name="T55" fmla="*/ 415 h 739"/>
                <a:gd name="T56" fmla="*/ 2178 w 5104"/>
                <a:gd name="T57" fmla="*/ 402 h 739"/>
                <a:gd name="T58" fmla="*/ 485 w 5104"/>
                <a:gd name="T59" fmla="*/ 416 h 739"/>
                <a:gd name="T60" fmla="*/ 2124 w 5104"/>
                <a:gd name="T61" fmla="*/ 387 h 739"/>
                <a:gd name="T62" fmla="*/ 1984 w 5104"/>
                <a:gd name="T63" fmla="*/ 382 h 739"/>
                <a:gd name="T64" fmla="*/ 1913 w 5104"/>
                <a:gd name="T65" fmla="*/ 397 h 739"/>
                <a:gd name="T66" fmla="*/ 3995 w 5104"/>
                <a:gd name="T67" fmla="*/ 400 h 739"/>
                <a:gd name="T68" fmla="*/ 1831 w 5104"/>
                <a:gd name="T69" fmla="*/ 375 h 739"/>
                <a:gd name="T70" fmla="*/ 1739 w 5104"/>
                <a:gd name="T71" fmla="*/ 378 h 739"/>
                <a:gd name="T72" fmla="*/ 1670 w 5104"/>
                <a:gd name="T73" fmla="*/ 382 h 739"/>
                <a:gd name="T74" fmla="*/ 1588 w 5104"/>
                <a:gd name="T75" fmla="*/ 361 h 739"/>
                <a:gd name="T76" fmla="*/ 1503 w 5104"/>
                <a:gd name="T77" fmla="*/ 356 h 739"/>
                <a:gd name="T78" fmla="*/ 1412 w 5104"/>
                <a:gd name="T79" fmla="*/ 365 h 739"/>
                <a:gd name="T80" fmla="*/ 1346 w 5104"/>
                <a:gd name="T81" fmla="*/ 353 h 739"/>
                <a:gd name="T82" fmla="*/ 689 w 5104"/>
                <a:gd name="T83" fmla="*/ 345 h 739"/>
                <a:gd name="T84" fmla="*/ 1154 w 5104"/>
                <a:gd name="T85" fmla="*/ 341 h 739"/>
                <a:gd name="T86" fmla="*/ 726 w 5104"/>
                <a:gd name="T87" fmla="*/ 345 h 739"/>
                <a:gd name="T88" fmla="*/ 1095 w 5104"/>
                <a:gd name="T89" fmla="*/ 333 h 739"/>
                <a:gd name="T90" fmla="*/ 811 w 5104"/>
                <a:gd name="T91" fmla="*/ 326 h 739"/>
                <a:gd name="T92" fmla="*/ 924 w 5104"/>
                <a:gd name="T93" fmla="*/ 335 h 739"/>
                <a:gd name="T94" fmla="*/ 4059 w 5104"/>
                <a:gd name="T95" fmla="*/ 345 h 739"/>
                <a:gd name="T96" fmla="*/ 871 w 5104"/>
                <a:gd name="T97" fmla="*/ 323 h 739"/>
                <a:gd name="T98" fmla="*/ 4178 w 5104"/>
                <a:gd name="T99" fmla="*/ 253 h 739"/>
                <a:gd name="T100" fmla="*/ 4220 w 5104"/>
                <a:gd name="T101" fmla="*/ 233 h 739"/>
                <a:gd name="T102" fmla="*/ 4305 w 5104"/>
                <a:gd name="T103" fmla="*/ 188 h 739"/>
                <a:gd name="T104" fmla="*/ 4445 w 5104"/>
                <a:gd name="T105" fmla="*/ 128 h 739"/>
                <a:gd name="T106" fmla="*/ 4494 w 5104"/>
                <a:gd name="T107" fmla="*/ 111 h 739"/>
                <a:gd name="T108" fmla="*/ 4575 w 5104"/>
                <a:gd name="T109" fmla="*/ 87 h 739"/>
                <a:gd name="T110" fmla="*/ 4667 w 5104"/>
                <a:gd name="T111" fmla="*/ 57 h 739"/>
                <a:gd name="T112" fmla="*/ 4812 w 5104"/>
                <a:gd name="T113" fmla="*/ 24 h 739"/>
                <a:gd name="T114" fmla="*/ 4875 w 5104"/>
                <a:gd name="T115" fmla="*/ 21 h 739"/>
                <a:gd name="T116" fmla="*/ 4966 w 5104"/>
                <a:gd name="T117" fmla="*/ 7 h 739"/>
                <a:gd name="T118" fmla="*/ 5029 w 5104"/>
                <a:gd name="T119"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04" h="739">
                  <a:moveTo>
                    <a:pt x="3025" y="716"/>
                  </a:moveTo>
                  <a:cubicBezTo>
                    <a:pt x="3025" y="716"/>
                    <a:pt x="3024" y="716"/>
                    <a:pt x="3024" y="716"/>
                  </a:cubicBezTo>
                  <a:cubicBezTo>
                    <a:pt x="3019" y="717"/>
                    <a:pt x="3014" y="722"/>
                    <a:pt x="3014" y="728"/>
                  </a:cubicBezTo>
                  <a:cubicBezTo>
                    <a:pt x="3013" y="734"/>
                    <a:pt x="3017" y="739"/>
                    <a:pt x="3023" y="739"/>
                  </a:cubicBezTo>
                  <a:cubicBezTo>
                    <a:pt x="3023" y="739"/>
                    <a:pt x="3023" y="739"/>
                    <a:pt x="3023" y="739"/>
                  </a:cubicBezTo>
                  <a:cubicBezTo>
                    <a:pt x="3029" y="738"/>
                    <a:pt x="3034" y="733"/>
                    <a:pt x="3034" y="727"/>
                  </a:cubicBezTo>
                  <a:cubicBezTo>
                    <a:pt x="3034" y="721"/>
                    <a:pt x="3030" y="716"/>
                    <a:pt x="3025" y="716"/>
                  </a:cubicBezTo>
                  <a:moveTo>
                    <a:pt x="2960" y="716"/>
                  </a:moveTo>
                  <a:cubicBezTo>
                    <a:pt x="2955" y="716"/>
                    <a:pt x="2951" y="721"/>
                    <a:pt x="2950" y="727"/>
                  </a:cubicBezTo>
                  <a:cubicBezTo>
                    <a:pt x="2950" y="733"/>
                    <a:pt x="2954" y="738"/>
                    <a:pt x="2960" y="738"/>
                  </a:cubicBezTo>
                  <a:cubicBezTo>
                    <a:pt x="2960" y="738"/>
                    <a:pt x="2960" y="738"/>
                    <a:pt x="2960" y="738"/>
                  </a:cubicBezTo>
                  <a:cubicBezTo>
                    <a:pt x="2965" y="738"/>
                    <a:pt x="2970" y="734"/>
                    <a:pt x="2970" y="728"/>
                  </a:cubicBezTo>
                  <a:cubicBezTo>
                    <a:pt x="2970" y="722"/>
                    <a:pt x="2966" y="717"/>
                    <a:pt x="2961" y="716"/>
                  </a:cubicBezTo>
                  <a:cubicBezTo>
                    <a:pt x="2960" y="716"/>
                    <a:pt x="2960" y="716"/>
                    <a:pt x="2960" y="716"/>
                  </a:cubicBezTo>
                  <a:moveTo>
                    <a:pt x="3091" y="713"/>
                  </a:moveTo>
                  <a:cubicBezTo>
                    <a:pt x="3091" y="713"/>
                    <a:pt x="3091" y="713"/>
                    <a:pt x="3090" y="713"/>
                  </a:cubicBezTo>
                  <a:cubicBezTo>
                    <a:pt x="3084" y="713"/>
                    <a:pt x="3079" y="719"/>
                    <a:pt x="3079" y="725"/>
                  </a:cubicBezTo>
                  <a:cubicBezTo>
                    <a:pt x="3079" y="731"/>
                    <a:pt x="3083" y="736"/>
                    <a:pt x="3088" y="736"/>
                  </a:cubicBezTo>
                  <a:cubicBezTo>
                    <a:pt x="3088" y="736"/>
                    <a:pt x="3089" y="736"/>
                    <a:pt x="3089" y="736"/>
                  </a:cubicBezTo>
                  <a:cubicBezTo>
                    <a:pt x="3095" y="735"/>
                    <a:pt x="3100" y="730"/>
                    <a:pt x="3100" y="724"/>
                  </a:cubicBezTo>
                  <a:cubicBezTo>
                    <a:pt x="3100" y="718"/>
                    <a:pt x="3096" y="713"/>
                    <a:pt x="3091" y="713"/>
                  </a:cubicBezTo>
                  <a:moveTo>
                    <a:pt x="2898" y="709"/>
                  </a:moveTo>
                  <a:cubicBezTo>
                    <a:pt x="2893" y="709"/>
                    <a:pt x="2890" y="713"/>
                    <a:pt x="2889" y="718"/>
                  </a:cubicBezTo>
                  <a:cubicBezTo>
                    <a:pt x="2889" y="725"/>
                    <a:pt x="2893" y="730"/>
                    <a:pt x="2898" y="731"/>
                  </a:cubicBezTo>
                  <a:cubicBezTo>
                    <a:pt x="2899" y="731"/>
                    <a:pt x="2899" y="731"/>
                    <a:pt x="2900" y="731"/>
                  </a:cubicBezTo>
                  <a:cubicBezTo>
                    <a:pt x="2904" y="731"/>
                    <a:pt x="2908" y="727"/>
                    <a:pt x="2908" y="722"/>
                  </a:cubicBezTo>
                  <a:cubicBezTo>
                    <a:pt x="2909" y="716"/>
                    <a:pt x="2905" y="710"/>
                    <a:pt x="2899" y="709"/>
                  </a:cubicBezTo>
                  <a:cubicBezTo>
                    <a:pt x="2899" y="709"/>
                    <a:pt x="2898" y="709"/>
                    <a:pt x="2898" y="709"/>
                  </a:cubicBezTo>
                  <a:moveTo>
                    <a:pt x="3159" y="707"/>
                  </a:moveTo>
                  <a:cubicBezTo>
                    <a:pt x="3159" y="707"/>
                    <a:pt x="3158" y="707"/>
                    <a:pt x="3158" y="707"/>
                  </a:cubicBezTo>
                  <a:cubicBezTo>
                    <a:pt x="3152" y="708"/>
                    <a:pt x="3147" y="713"/>
                    <a:pt x="3146" y="720"/>
                  </a:cubicBezTo>
                  <a:cubicBezTo>
                    <a:pt x="3146" y="726"/>
                    <a:pt x="3150" y="730"/>
                    <a:pt x="3155" y="730"/>
                  </a:cubicBezTo>
                  <a:cubicBezTo>
                    <a:pt x="3155" y="730"/>
                    <a:pt x="3156" y="730"/>
                    <a:pt x="3156" y="730"/>
                  </a:cubicBezTo>
                  <a:cubicBezTo>
                    <a:pt x="3162" y="729"/>
                    <a:pt x="3167" y="724"/>
                    <a:pt x="3168" y="717"/>
                  </a:cubicBezTo>
                  <a:cubicBezTo>
                    <a:pt x="3168" y="711"/>
                    <a:pt x="3165" y="707"/>
                    <a:pt x="3159" y="707"/>
                  </a:cubicBezTo>
                  <a:moveTo>
                    <a:pt x="3229" y="698"/>
                  </a:moveTo>
                  <a:cubicBezTo>
                    <a:pt x="3228" y="698"/>
                    <a:pt x="3228" y="698"/>
                    <a:pt x="3227" y="698"/>
                  </a:cubicBezTo>
                  <a:cubicBezTo>
                    <a:pt x="3221" y="699"/>
                    <a:pt x="3216" y="705"/>
                    <a:pt x="3215" y="711"/>
                  </a:cubicBezTo>
                  <a:cubicBezTo>
                    <a:pt x="3214" y="717"/>
                    <a:pt x="3218" y="722"/>
                    <a:pt x="3223" y="722"/>
                  </a:cubicBezTo>
                  <a:cubicBezTo>
                    <a:pt x="3224" y="722"/>
                    <a:pt x="3224" y="722"/>
                    <a:pt x="3225" y="722"/>
                  </a:cubicBezTo>
                  <a:cubicBezTo>
                    <a:pt x="3231" y="721"/>
                    <a:pt x="3236" y="715"/>
                    <a:pt x="3237" y="708"/>
                  </a:cubicBezTo>
                  <a:cubicBezTo>
                    <a:pt x="3238" y="702"/>
                    <a:pt x="3234" y="698"/>
                    <a:pt x="3229" y="698"/>
                  </a:cubicBezTo>
                  <a:moveTo>
                    <a:pt x="2838" y="695"/>
                  </a:moveTo>
                  <a:cubicBezTo>
                    <a:pt x="2834" y="695"/>
                    <a:pt x="2831" y="699"/>
                    <a:pt x="2831" y="704"/>
                  </a:cubicBezTo>
                  <a:cubicBezTo>
                    <a:pt x="2831" y="710"/>
                    <a:pt x="2835" y="716"/>
                    <a:pt x="2840" y="718"/>
                  </a:cubicBezTo>
                  <a:cubicBezTo>
                    <a:pt x="2841" y="718"/>
                    <a:pt x="2841" y="718"/>
                    <a:pt x="2842" y="718"/>
                  </a:cubicBezTo>
                  <a:cubicBezTo>
                    <a:pt x="2846" y="718"/>
                    <a:pt x="2849" y="714"/>
                    <a:pt x="2849" y="709"/>
                  </a:cubicBezTo>
                  <a:cubicBezTo>
                    <a:pt x="2849" y="703"/>
                    <a:pt x="2845" y="697"/>
                    <a:pt x="2840" y="696"/>
                  </a:cubicBezTo>
                  <a:cubicBezTo>
                    <a:pt x="2840" y="695"/>
                    <a:pt x="2839" y="695"/>
                    <a:pt x="2838" y="695"/>
                  </a:cubicBezTo>
                  <a:moveTo>
                    <a:pt x="3300" y="686"/>
                  </a:moveTo>
                  <a:cubicBezTo>
                    <a:pt x="3299" y="686"/>
                    <a:pt x="3299" y="686"/>
                    <a:pt x="3298" y="686"/>
                  </a:cubicBezTo>
                  <a:cubicBezTo>
                    <a:pt x="3292" y="687"/>
                    <a:pt x="3286" y="694"/>
                    <a:pt x="3285" y="700"/>
                  </a:cubicBezTo>
                  <a:cubicBezTo>
                    <a:pt x="3284" y="706"/>
                    <a:pt x="3288" y="711"/>
                    <a:pt x="3293" y="711"/>
                  </a:cubicBezTo>
                  <a:cubicBezTo>
                    <a:pt x="3294" y="711"/>
                    <a:pt x="3294" y="711"/>
                    <a:pt x="3295" y="711"/>
                  </a:cubicBezTo>
                  <a:cubicBezTo>
                    <a:pt x="3301" y="709"/>
                    <a:pt x="3307" y="703"/>
                    <a:pt x="3308" y="696"/>
                  </a:cubicBezTo>
                  <a:cubicBezTo>
                    <a:pt x="3308" y="690"/>
                    <a:pt x="3305" y="686"/>
                    <a:pt x="3300" y="686"/>
                  </a:cubicBezTo>
                  <a:moveTo>
                    <a:pt x="2781" y="676"/>
                  </a:moveTo>
                  <a:cubicBezTo>
                    <a:pt x="2777" y="676"/>
                    <a:pt x="2775" y="679"/>
                    <a:pt x="2775" y="684"/>
                  </a:cubicBezTo>
                  <a:cubicBezTo>
                    <a:pt x="2775" y="690"/>
                    <a:pt x="2778" y="697"/>
                    <a:pt x="2783" y="698"/>
                  </a:cubicBezTo>
                  <a:cubicBezTo>
                    <a:pt x="2784" y="699"/>
                    <a:pt x="2785" y="699"/>
                    <a:pt x="2786" y="699"/>
                  </a:cubicBezTo>
                  <a:cubicBezTo>
                    <a:pt x="2789" y="699"/>
                    <a:pt x="2792" y="696"/>
                    <a:pt x="2792" y="691"/>
                  </a:cubicBezTo>
                  <a:cubicBezTo>
                    <a:pt x="2792" y="685"/>
                    <a:pt x="2788" y="679"/>
                    <a:pt x="2784" y="677"/>
                  </a:cubicBezTo>
                  <a:cubicBezTo>
                    <a:pt x="2783" y="676"/>
                    <a:pt x="2782" y="676"/>
                    <a:pt x="2781" y="676"/>
                  </a:cubicBezTo>
                  <a:moveTo>
                    <a:pt x="3372" y="671"/>
                  </a:moveTo>
                  <a:cubicBezTo>
                    <a:pt x="3371" y="671"/>
                    <a:pt x="3370" y="671"/>
                    <a:pt x="3370" y="671"/>
                  </a:cubicBezTo>
                  <a:cubicBezTo>
                    <a:pt x="3363" y="673"/>
                    <a:pt x="3357" y="679"/>
                    <a:pt x="3356" y="686"/>
                  </a:cubicBezTo>
                  <a:cubicBezTo>
                    <a:pt x="3355" y="692"/>
                    <a:pt x="3359" y="696"/>
                    <a:pt x="3364" y="696"/>
                  </a:cubicBezTo>
                  <a:cubicBezTo>
                    <a:pt x="3364" y="696"/>
                    <a:pt x="3365" y="696"/>
                    <a:pt x="3366" y="696"/>
                  </a:cubicBezTo>
                  <a:cubicBezTo>
                    <a:pt x="3372" y="695"/>
                    <a:pt x="3378" y="688"/>
                    <a:pt x="3379" y="681"/>
                  </a:cubicBezTo>
                  <a:cubicBezTo>
                    <a:pt x="3380" y="675"/>
                    <a:pt x="3377" y="671"/>
                    <a:pt x="3372" y="671"/>
                  </a:cubicBezTo>
                  <a:moveTo>
                    <a:pt x="2725" y="653"/>
                  </a:moveTo>
                  <a:cubicBezTo>
                    <a:pt x="2722" y="653"/>
                    <a:pt x="2720" y="656"/>
                    <a:pt x="2720" y="660"/>
                  </a:cubicBezTo>
                  <a:cubicBezTo>
                    <a:pt x="2720" y="666"/>
                    <a:pt x="2724" y="673"/>
                    <a:pt x="2728" y="675"/>
                  </a:cubicBezTo>
                  <a:cubicBezTo>
                    <a:pt x="2729" y="675"/>
                    <a:pt x="2730" y="676"/>
                    <a:pt x="2731" y="676"/>
                  </a:cubicBezTo>
                  <a:cubicBezTo>
                    <a:pt x="2735" y="676"/>
                    <a:pt x="2737" y="673"/>
                    <a:pt x="2737" y="668"/>
                  </a:cubicBezTo>
                  <a:cubicBezTo>
                    <a:pt x="2737" y="662"/>
                    <a:pt x="2733" y="656"/>
                    <a:pt x="2728" y="654"/>
                  </a:cubicBezTo>
                  <a:cubicBezTo>
                    <a:pt x="2727" y="653"/>
                    <a:pt x="2726" y="653"/>
                    <a:pt x="2725" y="653"/>
                  </a:cubicBezTo>
                  <a:moveTo>
                    <a:pt x="3444" y="652"/>
                  </a:moveTo>
                  <a:cubicBezTo>
                    <a:pt x="3444" y="652"/>
                    <a:pt x="3443" y="653"/>
                    <a:pt x="3442" y="653"/>
                  </a:cubicBezTo>
                  <a:cubicBezTo>
                    <a:pt x="3435" y="655"/>
                    <a:pt x="3429" y="662"/>
                    <a:pt x="3428" y="669"/>
                  </a:cubicBezTo>
                  <a:cubicBezTo>
                    <a:pt x="3427" y="675"/>
                    <a:pt x="3430" y="679"/>
                    <a:pt x="3435" y="679"/>
                  </a:cubicBezTo>
                  <a:cubicBezTo>
                    <a:pt x="3435" y="679"/>
                    <a:pt x="3436" y="679"/>
                    <a:pt x="3437" y="679"/>
                  </a:cubicBezTo>
                  <a:cubicBezTo>
                    <a:pt x="3443" y="677"/>
                    <a:pt x="3449" y="670"/>
                    <a:pt x="3451" y="663"/>
                  </a:cubicBezTo>
                  <a:cubicBezTo>
                    <a:pt x="3452" y="657"/>
                    <a:pt x="3449" y="652"/>
                    <a:pt x="3444" y="652"/>
                  </a:cubicBezTo>
                  <a:moveTo>
                    <a:pt x="3517" y="631"/>
                  </a:moveTo>
                  <a:cubicBezTo>
                    <a:pt x="3516" y="631"/>
                    <a:pt x="3515" y="631"/>
                    <a:pt x="3514" y="631"/>
                  </a:cubicBezTo>
                  <a:cubicBezTo>
                    <a:pt x="3508" y="633"/>
                    <a:pt x="3502" y="641"/>
                    <a:pt x="3500" y="648"/>
                  </a:cubicBezTo>
                  <a:cubicBezTo>
                    <a:pt x="3499" y="654"/>
                    <a:pt x="3501" y="658"/>
                    <a:pt x="3506" y="658"/>
                  </a:cubicBezTo>
                  <a:cubicBezTo>
                    <a:pt x="3507" y="658"/>
                    <a:pt x="3508" y="658"/>
                    <a:pt x="3509" y="658"/>
                  </a:cubicBezTo>
                  <a:cubicBezTo>
                    <a:pt x="3515" y="656"/>
                    <a:pt x="3521" y="648"/>
                    <a:pt x="3523" y="641"/>
                  </a:cubicBezTo>
                  <a:cubicBezTo>
                    <a:pt x="3524" y="635"/>
                    <a:pt x="3522" y="631"/>
                    <a:pt x="3517" y="631"/>
                  </a:cubicBezTo>
                  <a:moveTo>
                    <a:pt x="2671" y="626"/>
                  </a:moveTo>
                  <a:cubicBezTo>
                    <a:pt x="2668" y="626"/>
                    <a:pt x="2666" y="629"/>
                    <a:pt x="2666" y="633"/>
                  </a:cubicBezTo>
                  <a:cubicBezTo>
                    <a:pt x="2666" y="639"/>
                    <a:pt x="2670" y="646"/>
                    <a:pt x="2675" y="648"/>
                  </a:cubicBezTo>
                  <a:cubicBezTo>
                    <a:pt x="2676" y="649"/>
                    <a:pt x="2677" y="649"/>
                    <a:pt x="2678" y="649"/>
                  </a:cubicBezTo>
                  <a:cubicBezTo>
                    <a:pt x="2681" y="649"/>
                    <a:pt x="2683" y="646"/>
                    <a:pt x="2683" y="642"/>
                  </a:cubicBezTo>
                  <a:cubicBezTo>
                    <a:pt x="2683" y="636"/>
                    <a:pt x="2679" y="629"/>
                    <a:pt x="2674" y="627"/>
                  </a:cubicBezTo>
                  <a:cubicBezTo>
                    <a:pt x="2673" y="626"/>
                    <a:pt x="2672" y="626"/>
                    <a:pt x="2671" y="626"/>
                  </a:cubicBezTo>
                  <a:moveTo>
                    <a:pt x="6" y="626"/>
                  </a:moveTo>
                  <a:cubicBezTo>
                    <a:pt x="6" y="626"/>
                    <a:pt x="5" y="626"/>
                    <a:pt x="5" y="626"/>
                  </a:cubicBezTo>
                  <a:cubicBezTo>
                    <a:pt x="1" y="629"/>
                    <a:pt x="0" y="641"/>
                    <a:pt x="2" y="654"/>
                  </a:cubicBezTo>
                  <a:cubicBezTo>
                    <a:pt x="3" y="665"/>
                    <a:pt x="7" y="673"/>
                    <a:pt x="11" y="673"/>
                  </a:cubicBezTo>
                  <a:cubicBezTo>
                    <a:pt x="11" y="673"/>
                    <a:pt x="12" y="673"/>
                    <a:pt x="12" y="672"/>
                  </a:cubicBezTo>
                  <a:cubicBezTo>
                    <a:pt x="16" y="670"/>
                    <a:pt x="17" y="658"/>
                    <a:pt x="16" y="645"/>
                  </a:cubicBezTo>
                  <a:cubicBezTo>
                    <a:pt x="14" y="634"/>
                    <a:pt x="10" y="626"/>
                    <a:pt x="6" y="626"/>
                  </a:cubicBezTo>
                  <a:moveTo>
                    <a:pt x="3590" y="606"/>
                  </a:moveTo>
                  <a:cubicBezTo>
                    <a:pt x="3589" y="606"/>
                    <a:pt x="3588" y="606"/>
                    <a:pt x="3587" y="606"/>
                  </a:cubicBezTo>
                  <a:cubicBezTo>
                    <a:pt x="3580" y="609"/>
                    <a:pt x="3574" y="617"/>
                    <a:pt x="3572" y="624"/>
                  </a:cubicBezTo>
                  <a:cubicBezTo>
                    <a:pt x="3571" y="630"/>
                    <a:pt x="3573" y="634"/>
                    <a:pt x="3577" y="634"/>
                  </a:cubicBezTo>
                  <a:cubicBezTo>
                    <a:pt x="3578" y="634"/>
                    <a:pt x="3579" y="634"/>
                    <a:pt x="3581" y="633"/>
                  </a:cubicBezTo>
                  <a:cubicBezTo>
                    <a:pt x="3587" y="631"/>
                    <a:pt x="3593" y="623"/>
                    <a:pt x="3595" y="616"/>
                  </a:cubicBezTo>
                  <a:cubicBezTo>
                    <a:pt x="3596" y="610"/>
                    <a:pt x="3594" y="606"/>
                    <a:pt x="3590" y="606"/>
                  </a:cubicBezTo>
                  <a:moveTo>
                    <a:pt x="53" y="598"/>
                  </a:moveTo>
                  <a:cubicBezTo>
                    <a:pt x="52" y="598"/>
                    <a:pt x="51" y="598"/>
                    <a:pt x="51" y="598"/>
                  </a:cubicBezTo>
                  <a:cubicBezTo>
                    <a:pt x="47" y="600"/>
                    <a:pt x="45" y="613"/>
                    <a:pt x="47" y="625"/>
                  </a:cubicBezTo>
                  <a:cubicBezTo>
                    <a:pt x="48" y="636"/>
                    <a:pt x="52" y="644"/>
                    <a:pt x="55" y="644"/>
                  </a:cubicBezTo>
                  <a:cubicBezTo>
                    <a:pt x="56" y="644"/>
                    <a:pt x="56" y="643"/>
                    <a:pt x="57" y="643"/>
                  </a:cubicBezTo>
                  <a:cubicBezTo>
                    <a:pt x="61" y="640"/>
                    <a:pt x="63" y="628"/>
                    <a:pt x="61" y="616"/>
                  </a:cubicBezTo>
                  <a:cubicBezTo>
                    <a:pt x="60" y="605"/>
                    <a:pt x="56" y="598"/>
                    <a:pt x="53" y="598"/>
                  </a:cubicBezTo>
                  <a:moveTo>
                    <a:pt x="2618" y="597"/>
                  </a:moveTo>
                  <a:cubicBezTo>
                    <a:pt x="2615" y="597"/>
                    <a:pt x="2613" y="599"/>
                    <a:pt x="2613" y="603"/>
                  </a:cubicBezTo>
                  <a:cubicBezTo>
                    <a:pt x="2614" y="609"/>
                    <a:pt x="2618" y="616"/>
                    <a:pt x="2622" y="619"/>
                  </a:cubicBezTo>
                  <a:cubicBezTo>
                    <a:pt x="2623" y="619"/>
                    <a:pt x="2625" y="620"/>
                    <a:pt x="2626" y="620"/>
                  </a:cubicBezTo>
                  <a:cubicBezTo>
                    <a:pt x="2628" y="620"/>
                    <a:pt x="2630" y="617"/>
                    <a:pt x="2630" y="613"/>
                  </a:cubicBezTo>
                  <a:cubicBezTo>
                    <a:pt x="2630" y="607"/>
                    <a:pt x="2626" y="600"/>
                    <a:pt x="2621" y="598"/>
                  </a:cubicBezTo>
                  <a:cubicBezTo>
                    <a:pt x="2620" y="597"/>
                    <a:pt x="2619" y="597"/>
                    <a:pt x="2618" y="597"/>
                  </a:cubicBezTo>
                  <a:moveTo>
                    <a:pt x="3663" y="577"/>
                  </a:moveTo>
                  <a:cubicBezTo>
                    <a:pt x="3662" y="577"/>
                    <a:pt x="3660" y="578"/>
                    <a:pt x="3659" y="578"/>
                  </a:cubicBezTo>
                  <a:cubicBezTo>
                    <a:pt x="3653" y="581"/>
                    <a:pt x="3646" y="589"/>
                    <a:pt x="3644" y="596"/>
                  </a:cubicBezTo>
                  <a:cubicBezTo>
                    <a:pt x="3643" y="602"/>
                    <a:pt x="3645" y="606"/>
                    <a:pt x="3648" y="606"/>
                  </a:cubicBezTo>
                  <a:cubicBezTo>
                    <a:pt x="3650" y="606"/>
                    <a:pt x="3651" y="606"/>
                    <a:pt x="3652" y="605"/>
                  </a:cubicBezTo>
                  <a:cubicBezTo>
                    <a:pt x="3658" y="602"/>
                    <a:pt x="3665" y="594"/>
                    <a:pt x="3667" y="587"/>
                  </a:cubicBezTo>
                  <a:cubicBezTo>
                    <a:pt x="3668" y="581"/>
                    <a:pt x="3667" y="577"/>
                    <a:pt x="3663" y="577"/>
                  </a:cubicBezTo>
                  <a:moveTo>
                    <a:pt x="102" y="569"/>
                  </a:moveTo>
                  <a:cubicBezTo>
                    <a:pt x="101" y="569"/>
                    <a:pt x="101" y="569"/>
                    <a:pt x="100" y="570"/>
                  </a:cubicBezTo>
                  <a:cubicBezTo>
                    <a:pt x="96" y="572"/>
                    <a:pt x="93" y="584"/>
                    <a:pt x="94" y="596"/>
                  </a:cubicBezTo>
                  <a:cubicBezTo>
                    <a:pt x="96" y="607"/>
                    <a:pt x="99" y="614"/>
                    <a:pt x="103" y="614"/>
                  </a:cubicBezTo>
                  <a:cubicBezTo>
                    <a:pt x="103" y="614"/>
                    <a:pt x="104" y="613"/>
                    <a:pt x="104" y="613"/>
                  </a:cubicBezTo>
                  <a:cubicBezTo>
                    <a:pt x="109" y="611"/>
                    <a:pt x="111" y="599"/>
                    <a:pt x="110" y="587"/>
                  </a:cubicBezTo>
                  <a:cubicBezTo>
                    <a:pt x="109" y="577"/>
                    <a:pt x="106" y="569"/>
                    <a:pt x="102" y="569"/>
                  </a:cubicBezTo>
                  <a:moveTo>
                    <a:pt x="2565" y="566"/>
                  </a:moveTo>
                  <a:cubicBezTo>
                    <a:pt x="2562" y="566"/>
                    <a:pt x="2561" y="568"/>
                    <a:pt x="2561" y="572"/>
                  </a:cubicBezTo>
                  <a:cubicBezTo>
                    <a:pt x="2562" y="578"/>
                    <a:pt x="2566" y="585"/>
                    <a:pt x="2570" y="588"/>
                  </a:cubicBezTo>
                  <a:cubicBezTo>
                    <a:pt x="2571" y="588"/>
                    <a:pt x="2573" y="589"/>
                    <a:pt x="2574" y="589"/>
                  </a:cubicBezTo>
                  <a:cubicBezTo>
                    <a:pt x="2576" y="589"/>
                    <a:pt x="2578" y="586"/>
                    <a:pt x="2578" y="582"/>
                  </a:cubicBezTo>
                  <a:cubicBezTo>
                    <a:pt x="2577" y="577"/>
                    <a:pt x="2573" y="570"/>
                    <a:pt x="2568" y="567"/>
                  </a:cubicBezTo>
                  <a:cubicBezTo>
                    <a:pt x="2567" y="566"/>
                    <a:pt x="2566" y="566"/>
                    <a:pt x="2565" y="566"/>
                  </a:cubicBezTo>
                  <a:moveTo>
                    <a:pt x="3735" y="545"/>
                  </a:moveTo>
                  <a:cubicBezTo>
                    <a:pt x="3734" y="545"/>
                    <a:pt x="3732" y="545"/>
                    <a:pt x="3731" y="546"/>
                  </a:cubicBezTo>
                  <a:cubicBezTo>
                    <a:pt x="3725" y="549"/>
                    <a:pt x="3718" y="557"/>
                    <a:pt x="3716" y="565"/>
                  </a:cubicBezTo>
                  <a:cubicBezTo>
                    <a:pt x="3714" y="570"/>
                    <a:pt x="3716" y="574"/>
                    <a:pt x="3719" y="574"/>
                  </a:cubicBezTo>
                  <a:cubicBezTo>
                    <a:pt x="3720" y="574"/>
                    <a:pt x="3721" y="573"/>
                    <a:pt x="3723" y="573"/>
                  </a:cubicBezTo>
                  <a:cubicBezTo>
                    <a:pt x="3729" y="570"/>
                    <a:pt x="3736" y="561"/>
                    <a:pt x="3738" y="554"/>
                  </a:cubicBezTo>
                  <a:cubicBezTo>
                    <a:pt x="3740" y="548"/>
                    <a:pt x="3738" y="545"/>
                    <a:pt x="3735" y="545"/>
                  </a:cubicBezTo>
                  <a:moveTo>
                    <a:pt x="154" y="541"/>
                  </a:moveTo>
                  <a:cubicBezTo>
                    <a:pt x="153" y="541"/>
                    <a:pt x="152" y="541"/>
                    <a:pt x="152" y="542"/>
                  </a:cubicBezTo>
                  <a:cubicBezTo>
                    <a:pt x="147" y="544"/>
                    <a:pt x="144" y="556"/>
                    <a:pt x="145" y="567"/>
                  </a:cubicBezTo>
                  <a:cubicBezTo>
                    <a:pt x="145" y="577"/>
                    <a:pt x="149" y="583"/>
                    <a:pt x="152" y="583"/>
                  </a:cubicBezTo>
                  <a:cubicBezTo>
                    <a:pt x="153" y="583"/>
                    <a:pt x="153" y="583"/>
                    <a:pt x="154" y="583"/>
                  </a:cubicBezTo>
                  <a:cubicBezTo>
                    <a:pt x="158" y="580"/>
                    <a:pt x="162" y="569"/>
                    <a:pt x="161" y="558"/>
                  </a:cubicBezTo>
                  <a:cubicBezTo>
                    <a:pt x="161" y="548"/>
                    <a:pt x="157" y="541"/>
                    <a:pt x="154" y="541"/>
                  </a:cubicBezTo>
                  <a:moveTo>
                    <a:pt x="2513" y="535"/>
                  </a:moveTo>
                  <a:cubicBezTo>
                    <a:pt x="2510" y="535"/>
                    <a:pt x="2509" y="537"/>
                    <a:pt x="2509" y="541"/>
                  </a:cubicBezTo>
                  <a:cubicBezTo>
                    <a:pt x="2510" y="547"/>
                    <a:pt x="2514" y="554"/>
                    <a:pt x="2518" y="556"/>
                  </a:cubicBezTo>
                  <a:cubicBezTo>
                    <a:pt x="2520" y="557"/>
                    <a:pt x="2521" y="557"/>
                    <a:pt x="2522" y="557"/>
                  </a:cubicBezTo>
                  <a:cubicBezTo>
                    <a:pt x="2524" y="557"/>
                    <a:pt x="2526" y="555"/>
                    <a:pt x="2525" y="551"/>
                  </a:cubicBezTo>
                  <a:cubicBezTo>
                    <a:pt x="2525" y="545"/>
                    <a:pt x="2521" y="539"/>
                    <a:pt x="2516" y="536"/>
                  </a:cubicBezTo>
                  <a:cubicBezTo>
                    <a:pt x="2515" y="535"/>
                    <a:pt x="2514" y="535"/>
                    <a:pt x="2513" y="535"/>
                  </a:cubicBezTo>
                  <a:moveTo>
                    <a:pt x="208" y="514"/>
                  </a:moveTo>
                  <a:cubicBezTo>
                    <a:pt x="207" y="514"/>
                    <a:pt x="206" y="514"/>
                    <a:pt x="206" y="514"/>
                  </a:cubicBezTo>
                  <a:cubicBezTo>
                    <a:pt x="201" y="517"/>
                    <a:pt x="197" y="527"/>
                    <a:pt x="197" y="538"/>
                  </a:cubicBezTo>
                  <a:cubicBezTo>
                    <a:pt x="197" y="547"/>
                    <a:pt x="200" y="553"/>
                    <a:pt x="204" y="553"/>
                  </a:cubicBezTo>
                  <a:cubicBezTo>
                    <a:pt x="204" y="553"/>
                    <a:pt x="205" y="553"/>
                    <a:pt x="206" y="553"/>
                  </a:cubicBezTo>
                  <a:cubicBezTo>
                    <a:pt x="210" y="550"/>
                    <a:pt x="214" y="540"/>
                    <a:pt x="214" y="529"/>
                  </a:cubicBezTo>
                  <a:cubicBezTo>
                    <a:pt x="214" y="520"/>
                    <a:pt x="212" y="514"/>
                    <a:pt x="208" y="514"/>
                  </a:cubicBezTo>
                  <a:moveTo>
                    <a:pt x="3806" y="509"/>
                  </a:moveTo>
                  <a:cubicBezTo>
                    <a:pt x="3805" y="509"/>
                    <a:pt x="3803" y="509"/>
                    <a:pt x="3802" y="510"/>
                  </a:cubicBezTo>
                  <a:cubicBezTo>
                    <a:pt x="3795" y="514"/>
                    <a:pt x="3788" y="522"/>
                    <a:pt x="3786" y="529"/>
                  </a:cubicBezTo>
                  <a:cubicBezTo>
                    <a:pt x="3784" y="534"/>
                    <a:pt x="3786" y="538"/>
                    <a:pt x="3789" y="538"/>
                  </a:cubicBezTo>
                  <a:cubicBezTo>
                    <a:pt x="3790" y="538"/>
                    <a:pt x="3791" y="537"/>
                    <a:pt x="3793" y="536"/>
                  </a:cubicBezTo>
                  <a:cubicBezTo>
                    <a:pt x="3799" y="533"/>
                    <a:pt x="3806" y="524"/>
                    <a:pt x="3808" y="517"/>
                  </a:cubicBezTo>
                  <a:cubicBezTo>
                    <a:pt x="3810" y="512"/>
                    <a:pt x="3809" y="509"/>
                    <a:pt x="3806" y="509"/>
                  </a:cubicBezTo>
                  <a:moveTo>
                    <a:pt x="2460" y="504"/>
                  </a:moveTo>
                  <a:cubicBezTo>
                    <a:pt x="2457" y="504"/>
                    <a:pt x="2456" y="507"/>
                    <a:pt x="2457" y="511"/>
                  </a:cubicBezTo>
                  <a:cubicBezTo>
                    <a:pt x="2457" y="516"/>
                    <a:pt x="2462" y="523"/>
                    <a:pt x="2466" y="525"/>
                  </a:cubicBezTo>
                  <a:cubicBezTo>
                    <a:pt x="2467" y="526"/>
                    <a:pt x="2469" y="526"/>
                    <a:pt x="2470" y="526"/>
                  </a:cubicBezTo>
                  <a:cubicBezTo>
                    <a:pt x="2472" y="526"/>
                    <a:pt x="2474" y="524"/>
                    <a:pt x="2473" y="520"/>
                  </a:cubicBezTo>
                  <a:cubicBezTo>
                    <a:pt x="2472" y="515"/>
                    <a:pt x="2468" y="508"/>
                    <a:pt x="2463" y="505"/>
                  </a:cubicBezTo>
                  <a:cubicBezTo>
                    <a:pt x="2462" y="505"/>
                    <a:pt x="2461" y="504"/>
                    <a:pt x="2460" y="504"/>
                  </a:cubicBezTo>
                  <a:moveTo>
                    <a:pt x="264" y="487"/>
                  </a:moveTo>
                  <a:cubicBezTo>
                    <a:pt x="263" y="487"/>
                    <a:pt x="263" y="487"/>
                    <a:pt x="262" y="488"/>
                  </a:cubicBezTo>
                  <a:cubicBezTo>
                    <a:pt x="257" y="490"/>
                    <a:pt x="252" y="500"/>
                    <a:pt x="252" y="510"/>
                  </a:cubicBezTo>
                  <a:cubicBezTo>
                    <a:pt x="251" y="518"/>
                    <a:pt x="254" y="524"/>
                    <a:pt x="257" y="524"/>
                  </a:cubicBezTo>
                  <a:cubicBezTo>
                    <a:pt x="258" y="524"/>
                    <a:pt x="259" y="523"/>
                    <a:pt x="259" y="523"/>
                  </a:cubicBezTo>
                  <a:cubicBezTo>
                    <a:pt x="264" y="521"/>
                    <a:pt x="269" y="511"/>
                    <a:pt x="269" y="501"/>
                  </a:cubicBezTo>
                  <a:cubicBezTo>
                    <a:pt x="270" y="493"/>
                    <a:pt x="268" y="487"/>
                    <a:pt x="264" y="487"/>
                  </a:cubicBezTo>
                  <a:moveTo>
                    <a:pt x="2407" y="475"/>
                  </a:moveTo>
                  <a:cubicBezTo>
                    <a:pt x="2404" y="475"/>
                    <a:pt x="2403" y="478"/>
                    <a:pt x="2404" y="482"/>
                  </a:cubicBezTo>
                  <a:cubicBezTo>
                    <a:pt x="2404" y="487"/>
                    <a:pt x="2409" y="493"/>
                    <a:pt x="2414" y="496"/>
                  </a:cubicBezTo>
                  <a:cubicBezTo>
                    <a:pt x="2415" y="497"/>
                    <a:pt x="2416" y="497"/>
                    <a:pt x="2417" y="497"/>
                  </a:cubicBezTo>
                  <a:cubicBezTo>
                    <a:pt x="2420" y="497"/>
                    <a:pt x="2421" y="495"/>
                    <a:pt x="2420" y="491"/>
                  </a:cubicBezTo>
                  <a:cubicBezTo>
                    <a:pt x="2420" y="485"/>
                    <a:pt x="2415" y="479"/>
                    <a:pt x="2410" y="476"/>
                  </a:cubicBezTo>
                  <a:cubicBezTo>
                    <a:pt x="2409" y="476"/>
                    <a:pt x="2408" y="475"/>
                    <a:pt x="2407" y="475"/>
                  </a:cubicBezTo>
                  <a:moveTo>
                    <a:pt x="3876" y="469"/>
                  </a:moveTo>
                  <a:cubicBezTo>
                    <a:pt x="3874" y="469"/>
                    <a:pt x="3873" y="470"/>
                    <a:pt x="3871" y="471"/>
                  </a:cubicBezTo>
                  <a:cubicBezTo>
                    <a:pt x="3865" y="474"/>
                    <a:pt x="3858" y="483"/>
                    <a:pt x="3856" y="490"/>
                  </a:cubicBezTo>
                  <a:cubicBezTo>
                    <a:pt x="3854" y="494"/>
                    <a:pt x="3855" y="497"/>
                    <a:pt x="3857" y="497"/>
                  </a:cubicBezTo>
                  <a:cubicBezTo>
                    <a:pt x="3858" y="497"/>
                    <a:pt x="3860" y="497"/>
                    <a:pt x="3862" y="495"/>
                  </a:cubicBezTo>
                  <a:cubicBezTo>
                    <a:pt x="3868" y="492"/>
                    <a:pt x="3875" y="483"/>
                    <a:pt x="3877" y="476"/>
                  </a:cubicBezTo>
                  <a:cubicBezTo>
                    <a:pt x="3879" y="472"/>
                    <a:pt x="3878" y="469"/>
                    <a:pt x="3876" y="469"/>
                  </a:cubicBezTo>
                  <a:moveTo>
                    <a:pt x="322" y="462"/>
                  </a:moveTo>
                  <a:cubicBezTo>
                    <a:pt x="321" y="462"/>
                    <a:pt x="320" y="462"/>
                    <a:pt x="320" y="462"/>
                  </a:cubicBezTo>
                  <a:cubicBezTo>
                    <a:pt x="315" y="464"/>
                    <a:pt x="309" y="473"/>
                    <a:pt x="308" y="482"/>
                  </a:cubicBezTo>
                  <a:cubicBezTo>
                    <a:pt x="307" y="490"/>
                    <a:pt x="309" y="495"/>
                    <a:pt x="312" y="495"/>
                  </a:cubicBezTo>
                  <a:cubicBezTo>
                    <a:pt x="313" y="495"/>
                    <a:pt x="314" y="495"/>
                    <a:pt x="315" y="494"/>
                  </a:cubicBezTo>
                  <a:cubicBezTo>
                    <a:pt x="320" y="492"/>
                    <a:pt x="325" y="483"/>
                    <a:pt x="326" y="474"/>
                  </a:cubicBezTo>
                  <a:cubicBezTo>
                    <a:pt x="327" y="467"/>
                    <a:pt x="326" y="462"/>
                    <a:pt x="322" y="462"/>
                  </a:cubicBezTo>
                  <a:moveTo>
                    <a:pt x="2353" y="449"/>
                  </a:moveTo>
                  <a:cubicBezTo>
                    <a:pt x="2350" y="449"/>
                    <a:pt x="2349" y="451"/>
                    <a:pt x="2350" y="455"/>
                  </a:cubicBezTo>
                  <a:cubicBezTo>
                    <a:pt x="2351" y="461"/>
                    <a:pt x="2355" y="467"/>
                    <a:pt x="2360" y="469"/>
                  </a:cubicBezTo>
                  <a:cubicBezTo>
                    <a:pt x="2361" y="469"/>
                    <a:pt x="2362" y="470"/>
                    <a:pt x="2363" y="470"/>
                  </a:cubicBezTo>
                  <a:cubicBezTo>
                    <a:pt x="2366" y="470"/>
                    <a:pt x="2367" y="467"/>
                    <a:pt x="2367" y="463"/>
                  </a:cubicBezTo>
                  <a:cubicBezTo>
                    <a:pt x="2366" y="458"/>
                    <a:pt x="2361" y="452"/>
                    <a:pt x="2356" y="449"/>
                  </a:cubicBezTo>
                  <a:cubicBezTo>
                    <a:pt x="2355" y="449"/>
                    <a:pt x="2354" y="449"/>
                    <a:pt x="2353" y="449"/>
                  </a:cubicBezTo>
                  <a:moveTo>
                    <a:pt x="381" y="437"/>
                  </a:moveTo>
                  <a:cubicBezTo>
                    <a:pt x="380" y="437"/>
                    <a:pt x="380" y="437"/>
                    <a:pt x="379" y="438"/>
                  </a:cubicBezTo>
                  <a:cubicBezTo>
                    <a:pt x="374" y="440"/>
                    <a:pt x="368" y="448"/>
                    <a:pt x="366" y="456"/>
                  </a:cubicBezTo>
                  <a:cubicBezTo>
                    <a:pt x="364" y="463"/>
                    <a:pt x="366" y="467"/>
                    <a:pt x="369" y="467"/>
                  </a:cubicBezTo>
                  <a:cubicBezTo>
                    <a:pt x="370" y="467"/>
                    <a:pt x="371" y="467"/>
                    <a:pt x="371" y="466"/>
                  </a:cubicBezTo>
                  <a:cubicBezTo>
                    <a:pt x="376" y="464"/>
                    <a:pt x="382" y="456"/>
                    <a:pt x="384" y="448"/>
                  </a:cubicBezTo>
                  <a:cubicBezTo>
                    <a:pt x="386" y="442"/>
                    <a:pt x="385" y="437"/>
                    <a:pt x="381" y="437"/>
                  </a:cubicBezTo>
                  <a:moveTo>
                    <a:pt x="2298" y="426"/>
                  </a:moveTo>
                  <a:cubicBezTo>
                    <a:pt x="2295" y="426"/>
                    <a:pt x="2293" y="428"/>
                    <a:pt x="2294" y="432"/>
                  </a:cubicBezTo>
                  <a:cubicBezTo>
                    <a:pt x="2295" y="438"/>
                    <a:pt x="2300" y="444"/>
                    <a:pt x="2305" y="445"/>
                  </a:cubicBezTo>
                  <a:cubicBezTo>
                    <a:pt x="2306" y="446"/>
                    <a:pt x="2307" y="446"/>
                    <a:pt x="2308" y="446"/>
                  </a:cubicBezTo>
                  <a:cubicBezTo>
                    <a:pt x="2311" y="446"/>
                    <a:pt x="2313" y="443"/>
                    <a:pt x="2312" y="439"/>
                  </a:cubicBezTo>
                  <a:cubicBezTo>
                    <a:pt x="2311" y="434"/>
                    <a:pt x="2306" y="428"/>
                    <a:pt x="2301" y="426"/>
                  </a:cubicBezTo>
                  <a:cubicBezTo>
                    <a:pt x="2300" y="426"/>
                    <a:pt x="2299" y="426"/>
                    <a:pt x="2298" y="426"/>
                  </a:cubicBezTo>
                  <a:moveTo>
                    <a:pt x="3944" y="425"/>
                  </a:moveTo>
                  <a:cubicBezTo>
                    <a:pt x="3943" y="425"/>
                    <a:pt x="3941" y="426"/>
                    <a:pt x="3939" y="427"/>
                  </a:cubicBezTo>
                  <a:cubicBezTo>
                    <a:pt x="3933" y="431"/>
                    <a:pt x="3926" y="440"/>
                    <a:pt x="3923" y="446"/>
                  </a:cubicBezTo>
                  <a:cubicBezTo>
                    <a:pt x="3922" y="450"/>
                    <a:pt x="3922" y="452"/>
                    <a:pt x="3924" y="452"/>
                  </a:cubicBezTo>
                  <a:cubicBezTo>
                    <a:pt x="3925" y="452"/>
                    <a:pt x="3927" y="452"/>
                    <a:pt x="3929" y="450"/>
                  </a:cubicBezTo>
                  <a:cubicBezTo>
                    <a:pt x="3935" y="446"/>
                    <a:pt x="3942" y="437"/>
                    <a:pt x="3945" y="431"/>
                  </a:cubicBezTo>
                  <a:cubicBezTo>
                    <a:pt x="3946" y="427"/>
                    <a:pt x="3946" y="425"/>
                    <a:pt x="3944" y="425"/>
                  </a:cubicBezTo>
                  <a:moveTo>
                    <a:pt x="442" y="415"/>
                  </a:moveTo>
                  <a:cubicBezTo>
                    <a:pt x="441" y="415"/>
                    <a:pt x="440" y="415"/>
                    <a:pt x="439" y="415"/>
                  </a:cubicBezTo>
                  <a:cubicBezTo>
                    <a:pt x="434" y="417"/>
                    <a:pt x="427" y="424"/>
                    <a:pt x="425" y="431"/>
                  </a:cubicBezTo>
                  <a:cubicBezTo>
                    <a:pt x="423" y="437"/>
                    <a:pt x="424" y="441"/>
                    <a:pt x="427" y="441"/>
                  </a:cubicBezTo>
                  <a:cubicBezTo>
                    <a:pt x="427" y="441"/>
                    <a:pt x="428" y="441"/>
                    <a:pt x="429" y="440"/>
                  </a:cubicBezTo>
                  <a:cubicBezTo>
                    <a:pt x="434" y="438"/>
                    <a:pt x="441" y="431"/>
                    <a:pt x="444" y="424"/>
                  </a:cubicBezTo>
                  <a:cubicBezTo>
                    <a:pt x="446" y="418"/>
                    <a:pt x="445" y="415"/>
                    <a:pt x="442" y="415"/>
                  </a:cubicBezTo>
                  <a:moveTo>
                    <a:pt x="2242" y="407"/>
                  </a:moveTo>
                  <a:cubicBezTo>
                    <a:pt x="2238" y="407"/>
                    <a:pt x="2236" y="410"/>
                    <a:pt x="2237" y="414"/>
                  </a:cubicBezTo>
                  <a:cubicBezTo>
                    <a:pt x="2238" y="420"/>
                    <a:pt x="2244" y="425"/>
                    <a:pt x="2249" y="426"/>
                  </a:cubicBezTo>
                  <a:cubicBezTo>
                    <a:pt x="2249" y="427"/>
                    <a:pt x="2250" y="427"/>
                    <a:pt x="2251" y="427"/>
                  </a:cubicBezTo>
                  <a:cubicBezTo>
                    <a:pt x="2254" y="427"/>
                    <a:pt x="2256" y="424"/>
                    <a:pt x="2255" y="419"/>
                  </a:cubicBezTo>
                  <a:cubicBezTo>
                    <a:pt x="2254" y="414"/>
                    <a:pt x="2249" y="409"/>
                    <a:pt x="2244" y="407"/>
                  </a:cubicBezTo>
                  <a:cubicBezTo>
                    <a:pt x="2243" y="407"/>
                    <a:pt x="2242" y="407"/>
                    <a:pt x="2242" y="407"/>
                  </a:cubicBezTo>
                  <a:moveTo>
                    <a:pt x="2184" y="394"/>
                  </a:moveTo>
                  <a:cubicBezTo>
                    <a:pt x="2179" y="394"/>
                    <a:pt x="2177" y="397"/>
                    <a:pt x="2178" y="402"/>
                  </a:cubicBezTo>
                  <a:cubicBezTo>
                    <a:pt x="2179" y="407"/>
                    <a:pt x="2185" y="412"/>
                    <a:pt x="2190" y="413"/>
                  </a:cubicBezTo>
                  <a:cubicBezTo>
                    <a:pt x="2191" y="413"/>
                    <a:pt x="2191" y="413"/>
                    <a:pt x="2192" y="413"/>
                  </a:cubicBezTo>
                  <a:cubicBezTo>
                    <a:pt x="2196" y="413"/>
                    <a:pt x="2198" y="410"/>
                    <a:pt x="2197" y="405"/>
                  </a:cubicBezTo>
                  <a:cubicBezTo>
                    <a:pt x="2196" y="400"/>
                    <a:pt x="2190" y="395"/>
                    <a:pt x="2185" y="394"/>
                  </a:cubicBezTo>
                  <a:cubicBezTo>
                    <a:pt x="2185" y="394"/>
                    <a:pt x="2184" y="394"/>
                    <a:pt x="2184" y="394"/>
                  </a:cubicBezTo>
                  <a:moveTo>
                    <a:pt x="503" y="394"/>
                  </a:moveTo>
                  <a:cubicBezTo>
                    <a:pt x="502" y="394"/>
                    <a:pt x="501" y="394"/>
                    <a:pt x="501" y="394"/>
                  </a:cubicBezTo>
                  <a:cubicBezTo>
                    <a:pt x="495" y="396"/>
                    <a:pt x="488" y="402"/>
                    <a:pt x="485" y="408"/>
                  </a:cubicBezTo>
                  <a:cubicBezTo>
                    <a:pt x="482" y="413"/>
                    <a:pt x="483" y="416"/>
                    <a:pt x="485" y="416"/>
                  </a:cubicBezTo>
                  <a:cubicBezTo>
                    <a:pt x="486" y="416"/>
                    <a:pt x="487" y="416"/>
                    <a:pt x="488" y="416"/>
                  </a:cubicBezTo>
                  <a:cubicBezTo>
                    <a:pt x="493" y="414"/>
                    <a:pt x="500" y="407"/>
                    <a:pt x="504" y="402"/>
                  </a:cubicBezTo>
                  <a:cubicBezTo>
                    <a:pt x="507" y="397"/>
                    <a:pt x="506" y="394"/>
                    <a:pt x="503" y="394"/>
                  </a:cubicBezTo>
                  <a:moveTo>
                    <a:pt x="2123" y="387"/>
                  </a:moveTo>
                  <a:cubicBezTo>
                    <a:pt x="2118" y="387"/>
                    <a:pt x="2115" y="391"/>
                    <a:pt x="2116" y="396"/>
                  </a:cubicBezTo>
                  <a:cubicBezTo>
                    <a:pt x="2118" y="401"/>
                    <a:pt x="2123" y="405"/>
                    <a:pt x="2129" y="405"/>
                  </a:cubicBezTo>
                  <a:cubicBezTo>
                    <a:pt x="2129" y="406"/>
                    <a:pt x="2129" y="406"/>
                    <a:pt x="2129" y="406"/>
                  </a:cubicBezTo>
                  <a:cubicBezTo>
                    <a:pt x="2134" y="406"/>
                    <a:pt x="2138" y="402"/>
                    <a:pt x="2136" y="397"/>
                  </a:cubicBezTo>
                  <a:cubicBezTo>
                    <a:pt x="2135" y="392"/>
                    <a:pt x="2129" y="387"/>
                    <a:pt x="2124" y="387"/>
                  </a:cubicBezTo>
                  <a:cubicBezTo>
                    <a:pt x="2124" y="387"/>
                    <a:pt x="2123" y="387"/>
                    <a:pt x="2123" y="387"/>
                  </a:cubicBezTo>
                  <a:moveTo>
                    <a:pt x="2057" y="385"/>
                  </a:moveTo>
                  <a:cubicBezTo>
                    <a:pt x="2051" y="385"/>
                    <a:pt x="2047" y="389"/>
                    <a:pt x="2048" y="394"/>
                  </a:cubicBezTo>
                  <a:cubicBezTo>
                    <a:pt x="2050" y="399"/>
                    <a:pt x="2056" y="403"/>
                    <a:pt x="2062" y="403"/>
                  </a:cubicBezTo>
                  <a:cubicBezTo>
                    <a:pt x="2062" y="403"/>
                    <a:pt x="2062" y="403"/>
                    <a:pt x="2063" y="403"/>
                  </a:cubicBezTo>
                  <a:cubicBezTo>
                    <a:pt x="2068" y="403"/>
                    <a:pt x="2072" y="399"/>
                    <a:pt x="2071" y="394"/>
                  </a:cubicBezTo>
                  <a:cubicBezTo>
                    <a:pt x="2069" y="389"/>
                    <a:pt x="2063" y="385"/>
                    <a:pt x="2057" y="385"/>
                  </a:cubicBezTo>
                  <a:cubicBezTo>
                    <a:pt x="2057" y="385"/>
                    <a:pt x="2057" y="385"/>
                    <a:pt x="2057" y="385"/>
                  </a:cubicBezTo>
                  <a:moveTo>
                    <a:pt x="1984" y="382"/>
                  </a:moveTo>
                  <a:cubicBezTo>
                    <a:pt x="1978" y="382"/>
                    <a:pt x="1974" y="386"/>
                    <a:pt x="1975" y="391"/>
                  </a:cubicBezTo>
                  <a:cubicBezTo>
                    <a:pt x="1977" y="396"/>
                    <a:pt x="1983" y="400"/>
                    <a:pt x="1989" y="401"/>
                  </a:cubicBezTo>
                  <a:cubicBezTo>
                    <a:pt x="1990" y="401"/>
                    <a:pt x="1990" y="401"/>
                    <a:pt x="1990" y="401"/>
                  </a:cubicBezTo>
                  <a:cubicBezTo>
                    <a:pt x="1996" y="401"/>
                    <a:pt x="2000" y="397"/>
                    <a:pt x="1999" y="392"/>
                  </a:cubicBezTo>
                  <a:cubicBezTo>
                    <a:pt x="1998" y="387"/>
                    <a:pt x="1991" y="382"/>
                    <a:pt x="1985" y="382"/>
                  </a:cubicBezTo>
                  <a:cubicBezTo>
                    <a:pt x="1985" y="382"/>
                    <a:pt x="1985" y="382"/>
                    <a:pt x="1984" y="382"/>
                  </a:cubicBezTo>
                  <a:moveTo>
                    <a:pt x="1909" y="379"/>
                  </a:moveTo>
                  <a:cubicBezTo>
                    <a:pt x="1903" y="379"/>
                    <a:pt x="1898" y="382"/>
                    <a:pt x="1899" y="387"/>
                  </a:cubicBezTo>
                  <a:cubicBezTo>
                    <a:pt x="1900" y="392"/>
                    <a:pt x="1906" y="397"/>
                    <a:pt x="1913" y="397"/>
                  </a:cubicBezTo>
                  <a:cubicBezTo>
                    <a:pt x="1913" y="397"/>
                    <a:pt x="1914" y="397"/>
                    <a:pt x="1914" y="397"/>
                  </a:cubicBezTo>
                  <a:cubicBezTo>
                    <a:pt x="1920" y="397"/>
                    <a:pt x="1924" y="393"/>
                    <a:pt x="1924" y="388"/>
                  </a:cubicBezTo>
                  <a:cubicBezTo>
                    <a:pt x="1923" y="383"/>
                    <a:pt x="1917" y="379"/>
                    <a:pt x="1910" y="379"/>
                  </a:cubicBezTo>
                  <a:cubicBezTo>
                    <a:pt x="1910" y="379"/>
                    <a:pt x="1909" y="379"/>
                    <a:pt x="1909" y="379"/>
                  </a:cubicBezTo>
                  <a:moveTo>
                    <a:pt x="4010" y="377"/>
                  </a:moveTo>
                  <a:cubicBezTo>
                    <a:pt x="4009" y="377"/>
                    <a:pt x="4008" y="378"/>
                    <a:pt x="4005" y="380"/>
                  </a:cubicBezTo>
                  <a:cubicBezTo>
                    <a:pt x="4000" y="384"/>
                    <a:pt x="3993" y="392"/>
                    <a:pt x="3990" y="398"/>
                  </a:cubicBezTo>
                  <a:cubicBezTo>
                    <a:pt x="3988" y="401"/>
                    <a:pt x="3988" y="403"/>
                    <a:pt x="3990" y="403"/>
                  </a:cubicBezTo>
                  <a:cubicBezTo>
                    <a:pt x="3991" y="403"/>
                    <a:pt x="3993" y="402"/>
                    <a:pt x="3995" y="400"/>
                  </a:cubicBezTo>
                  <a:cubicBezTo>
                    <a:pt x="4001" y="396"/>
                    <a:pt x="4007" y="387"/>
                    <a:pt x="4010" y="382"/>
                  </a:cubicBezTo>
                  <a:cubicBezTo>
                    <a:pt x="4012" y="379"/>
                    <a:pt x="4012" y="377"/>
                    <a:pt x="4010" y="377"/>
                  </a:cubicBezTo>
                  <a:moveTo>
                    <a:pt x="1831" y="375"/>
                  </a:moveTo>
                  <a:cubicBezTo>
                    <a:pt x="1825" y="375"/>
                    <a:pt x="1820" y="378"/>
                    <a:pt x="1820" y="383"/>
                  </a:cubicBezTo>
                  <a:cubicBezTo>
                    <a:pt x="1821" y="388"/>
                    <a:pt x="1827" y="392"/>
                    <a:pt x="1834" y="392"/>
                  </a:cubicBezTo>
                  <a:cubicBezTo>
                    <a:pt x="1834" y="393"/>
                    <a:pt x="1835" y="393"/>
                    <a:pt x="1835" y="393"/>
                  </a:cubicBezTo>
                  <a:cubicBezTo>
                    <a:pt x="1841" y="393"/>
                    <a:pt x="1846" y="389"/>
                    <a:pt x="1846" y="384"/>
                  </a:cubicBezTo>
                  <a:cubicBezTo>
                    <a:pt x="1845" y="380"/>
                    <a:pt x="1839" y="375"/>
                    <a:pt x="1832" y="375"/>
                  </a:cubicBezTo>
                  <a:cubicBezTo>
                    <a:pt x="1832" y="375"/>
                    <a:pt x="1832" y="375"/>
                    <a:pt x="1831" y="375"/>
                  </a:cubicBezTo>
                  <a:moveTo>
                    <a:pt x="565" y="375"/>
                  </a:moveTo>
                  <a:cubicBezTo>
                    <a:pt x="564" y="375"/>
                    <a:pt x="563" y="375"/>
                    <a:pt x="562" y="375"/>
                  </a:cubicBezTo>
                  <a:cubicBezTo>
                    <a:pt x="557" y="377"/>
                    <a:pt x="549" y="382"/>
                    <a:pt x="545" y="388"/>
                  </a:cubicBezTo>
                  <a:cubicBezTo>
                    <a:pt x="542" y="392"/>
                    <a:pt x="542" y="394"/>
                    <a:pt x="545" y="394"/>
                  </a:cubicBezTo>
                  <a:cubicBezTo>
                    <a:pt x="546" y="394"/>
                    <a:pt x="547" y="394"/>
                    <a:pt x="548" y="394"/>
                  </a:cubicBezTo>
                  <a:cubicBezTo>
                    <a:pt x="553" y="392"/>
                    <a:pt x="560" y="386"/>
                    <a:pt x="564" y="382"/>
                  </a:cubicBezTo>
                  <a:cubicBezTo>
                    <a:pt x="568" y="378"/>
                    <a:pt x="568" y="375"/>
                    <a:pt x="565" y="375"/>
                  </a:cubicBezTo>
                  <a:moveTo>
                    <a:pt x="1751" y="371"/>
                  </a:moveTo>
                  <a:cubicBezTo>
                    <a:pt x="1745" y="371"/>
                    <a:pt x="1739" y="374"/>
                    <a:pt x="1739" y="378"/>
                  </a:cubicBezTo>
                  <a:cubicBezTo>
                    <a:pt x="1739" y="383"/>
                    <a:pt x="1745" y="387"/>
                    <a:pt x="1752" y="388"/>
                  </a:cubicBezTo>
                  <a:cubicBezTo>
                    <a:pt x="1753" y="388"/>
                    <a:pt x="1753" y="388"/>
                    <a:pt x="1753" y="388"/>
                  </a:cubicBezTo>
                  <a:cubicBezTo>
                    <a:pt x="1760" y="388"/>
                    <a:pt x="1765" y="384"/>
                    <a:pt x="1765" y="380"/>
                  </a:cubicBezTo>
                  <a:cubicBezTo>
                    <a:pt x="1765" y="375"/>
                    <a:pt x="1759" y="371"/>
                    <a:pt x="1752" y="371"/>
                  </a:cubicBezTo>
                  <a:cubicBezTo>
                    <a:pt x="1752" y="371"/>
                    <a:pt x="1752" y="371"/>
                    <a:pt x="1751" y="371"/>
                  </a:cubicBezTo>
                  <a:moveTo>
                    <a:pt x="1670" y="366"/>
                  </a:moveTo>
                  <a:cubicBezTo>
                    <a:pt x="1663" y="366"/>
                    <a:pt x="1657" y="369"/>
                    <a:pt x="1656" y="373"/>
                  </a:cubicBezTo>
                  <a:cubicBezTo>
                    <a:pt x="1656" y="378"/>
                    <a:pt x="1661" y="382"/>
                    <a:pt x="1669" y="382"/>
                  </a:cubicBezTo>
                  <a:cubicBezTo>
                    <a:pt x="1669" y="382"/>
                    <a:pt x="1670" y="382"/>
                    <a:pt x="1670" y="382"/>
                  </a:cubicBezTo>
                  <a:cubicBezTo>
                    <a:pt x="1677" y="382"/>
                    <a:pt x="1682" y="379"/>
                    <a:pt x="1683" y="375"/>
                  </a:cubicBezTo>
                  <a:cubicBezTo>
                    <a:pt x="1683" y="370"/>
                    <a:pt x="1678" y="366"/>
                    <a:pt x="1671" y="366"/>
                  </a:cubicBezTo>
                  <a:cubicBezTo>
                    <a:pt x="1670" y="366"/>
                    <a:pt x="1670" y="366"/>
                    <a:pt x="1670" y="366"/>
                  </a:cubicBezTo>
                  <a:moveTo>
                    <a:pt x="1587" y="361"/>
                  </a:moveTo>
                  <a:cubicBezTo>
                    <a:pt x="1580" y="361"/>
                    <a:pt x="1574" y="364"/>
                    <a:pt x="1573" y="368"/>
                  </a:cubicBezTo>
                  <a:cubicBezTo>
                    <a:pt x="1571" y="372"/>
                    <a:pt x="1576" y="376"/>
                    <a:pt x="1584" y="376"/>
                  </a:cubicBezTo>
                  <a:cubicBezTo>
                    <a:pt x="1584" y="376"/>
                    <a:pt x="1585" y="376"/>
                    <a:pt x="1585" y="376"/>
                  </a:cubicBezTo>
                  <a:cubicBezTo>
                    <a:pt x="1592" y="376"/>
                    <a:pt x="1598" y="373"/>
                    <a:pt x="1599" y="370"/>
                  </a:cubicBezTo>
                  <a:cubicBezTo>
                    <a:pt x="1600" y="365"/>
                    <a:pt x="1595" y="362"/>
                    <a:pt x="1588" y="361"/>
                  </a:cubicBezTo>
                  <a:cubicBezTo>
                    <a:pt x="1588" y="361"/>
                    <a:pt x="1587" y="361"/>
                    <a:pt x="1587" y="361"/>
                  </a:cubicBezTo>
                  <a:moveTo>
                    <a:pt x="627" y="359"/>
                  </a:moveTo>
                  <a:cubicBezTo>
                    <a:pt x="626" y="359"/>
                    <a:pt x="625" y="359"/>
                    <a:pt x="624" y="359"/>
                  </a:cubicBezTo>
                  <a:cubicBezTo>
                    <a:pt x="619" y="360"/>
                    <a:pt x="611" y="365"/>
                    <a:pt x="606" y="369"/>
                  </a:cubicBezTo>
                  <a:cubicBezTo>
                    <a:pt x="603" y="373"/>
                    <a:pt x="602" y="375"/>
                    <a:pt x="605" y="375"/>
                  </a:cubicBezTo>
                  <a:cubicBezTo>
                    <a:pt x="606" y="375"/>
                    <a:pt x="607" y="375"/>
                    <a:pt x="608" y="374"/>
                  </a:cubicBezTo>
                  <a:cubicBezTo>
                    <a:pt x="613" y="373"/>
                    <a:pt x="621" y="368"/>
                    <a:pt x="626" y="364"/>
                  </a:cubicBezTo>
                  <a:cubicBezTo>
                    <a:pt x="629" y="361"/>
                    <a:pt x="630" y="359"/>
                    <a:pt x="627" y="359"/>
                  </a:cubicBezTo>
                  <a:moveTo>
                    <a:pt x="1503" y="356"/>
                  </a:moveTo>
                  <a:cubicBezTo>
                    <a:pt x="1497" y="356"/>
                    <a:pt x="1490" y="359"/>
                    <a:pt x="1488" y="362"/>
                  </a:cubicBezTo>
                  <a:cubicBezTo>
                    <a:pt x="1486" y="366"/>
                    <a:pt x="1491" y="370"/>
                    <a:pt x="1498" y="370"/>
                  </a:cubicBezTo>
                  <a:cubicBezTo>
                    <a:pt x="1499" y="371"/>
                    <a:pt x="1499" y="371"/>
                    <a:pt x="1500" y="371"/>
                  </a:cubicBezTo>
                  <a:cubicBezTo>
                    <a:pt x="1507" y="371"/>
                    <a:pt x="1513" y="368"/>
                    <a:pt x="1515" y="364"/>
                  </a:cubicBezTo>
                  <a:cubicBezTo>
                    <a:pt x="1516" y="360"/>
                    <a:pt x="1512" y="357"/>
                    <a:pt x="1505" y="356"/>
                  </a:cubicBezTo>
                  <a:cubicBezTo>
                    <a:pt x="1504" y="356"/>
                    <a:pt x="1504" y="356"/>
                    <a:pt x="1503" y="356"/>
                  </a:cubicBezTo>
                  <a:moveTo>
                    <a:pt x="1420" y="351"/>
                  </a:moveTo>
                  <a:cubicBezTo>
                    <a:pt x="1413" y="351"/>
                    <a:pt x="1406" y="353"/>
                    <a:pt x="1403" y="357"/>
                  </a:cubicBezTo>
                  <a:cubicBezTo>
                    <a:pt x="1401" y="361"/>
                    <a:pt x="1405" y="364"/>
                    <a:pt x="1412" y="365"/>
                  </a:cubicBezTo>
                  <a:cubicBezTo>
                    <a:pt x="1413" y="365"/>
                    <a:pt x="1413" y="365"/>
                    <a:pt x="1414" y="365"/>
                  </a:cubicBezTo>
                  <a:cubicBezTo>
                    <a:pt x="1421" y="365"/>
                    <a:pt x="1428" y="362"/>
                    <a:pt x="1430" y="359"/>
                  </a:cubicBezTo>
                  <a:cubicBezTo>
                    <a:pt x="1432" y="355"/>
                    <a:pt x="1429" y="352"/>
                    <a:pt x="1421" y="351"/>
                  </a:cubicBezTo>
                  <a:cubicBezTo>
                    <a:pt x="1421" y="351"/>
                    <a:pt x="1420" y="351"/>
                    <a:pt x="1420" y="351"/>
                  </a:cubicBezTo>
                  <a:moveTo>
                    <a:pt x="1336" y="346"/>
                  </a:moveTo>
                  <a:cubicBezTo>
                    <a:pt x="1330" y="346"/>
                    <a:pt x="1322" y="348"/>
                    <a:pt x="1319" y="351"/>
                  </a:cubicBezTo>
                  <a:cubicBezTo>
                    <a:pt x="1316" y="355"/>
                    <a:pt x="1319" y="358"/>
                    <a:pt x="1327" y="359"/>
                  </a:cubicBezTo>
                  <a:cubicBezTo>
                    <a:pt x="1327" y="359"/>
                    <a:pt x="1328" y="359"/>
                    <a:pt x="1329" y="359"/>
                  </a:cubicBezTo>
                  <a:cubicBezTo>
                    <a:pt x="1336" y="359"/>
                    <a:pt x="1343" y="356"/>
                    <a:pt x="1346" y="353"/>
                  </a:cubicBezTo>
                  <a:cubicBezTo>
                    <a:pt x="1349" y="350"/>
                    <a:pt x="1345" y="347"/>
                    <a:pt x="1338" y="346"/>
                  </a:cubicBezTo>
                  <a:cubicBezTo>
                    <a:pt x="1338" y="346"/>
                    <a:pt x="1337" y="346"/>
                    <a:pt x="1336" y="346"/>
                  </a:cubicBezTo>
                  <a:moveTo>
                    <a:pt x="689" y="345"/>
                  </a:moveTo>
                  <a:cubicBezTo>
                    <a:pt x="688" y="345"/>
                    <a:pt x="687" y="345"/>
                    <a:pt x="686" y="345"/>
                  </a:cubicBezTo>
                  <a:cubicBezTo>
                    <a:pt x="681" y="346"/>
                    <a:pt x="672" y="350"/>
                    <a:pt x="667" y="354"/>
                  </a:cubicBezTo>
                  <a:cubicBezTo>
                    <a:pt x="664" y="357"/>
                    <a:pt x="663" y="358"/>
                    <a:pt x="666" y="358"/>
                  </a:cubicBezTo>
                  <a:cubicBezTo>
                    <a:pt x="666" y="358"/>
                    <a:pt x="667" y="358"/>
                    <a:pt x="668" y="358"/>
                  </a:cubicBezTo>
                  <a:cubicBezTo>
                    <a:pt x="673" y="357"/>
                    <a:pt x="682" y="353"/>
                    <a:pt x="687" y="349"/>
                  </a:cubicBezTo>
                  <a:cubicBezTo>
                    <a:pt x="691" y="346"/>
                    <a:pt x="692" y="345"/>
                    <a:pt x="689" y="345"/>
                  </a:cubicBezTo>
                  <a:moveTo>
                    <a:pt x="1254" y="341"/>
                  </a:moveTo>
                  <a:cubicBezTo>
                    <a:pt x="1247" y="341"/>
                    <a:pt x="1239" y="343"/>
                    <a:pt x="1236" y="346"/>
                  </a:cubicBezTo>
                  <a:cubicBezTo>
                    <a:pt x="1232" y="349"/>
                    <a:pt x="1235" y="353"/>
                    <a:pt x="1242" y="353"/>
                  </a:cubicBezTo>
                  <a:cubicBezTo>
                    <a:pt x="1243" y="353"/>
                    <a:pt x="1243" y="353"/>
                    <a:pt x="1244" y="353"/>
                  </a:cubicBezTo>
                  <a:cubicBezTo>
                    <a:pt x="1251" y="353"/>
                    <a:pt x="1259" y="351"/>
                    <a:pt x="1262" y="348"/>
                  </a:cubicBezTo>
                  <a:cubicBezTo>
                    <a:pt x="1266" y="345"/>
                    <a:pt x="1263" y="342"/>
                    <a:pt x="1256" y="341"/>
                  </a:cubicBezTo>
                  <a:cubicBezTo>
                    <a:pt x="1255" y="341"/>
                    <a:pt x="1255" y="341"/>
                    <a:pt x="1254" y="341"/>
                  </a:cubicBezTo>
                  <a:moveTo>
                    <a:pt x="1173" y="337"/>
                  </a:moveTo>
                  <a:cubicBezTo>
                    <a:pt x="1166" y="337"/>
                    <a:pt x="1158" y="339"/>
                    <a:pt x="1154" y="341"/>
                  </a:cubicBezTo>
                  <a:cubicBezTo>
                    <a:pt x="1149" y="344"/>
                    <a:pt x="1152" y="347"/>
                    <a:pt x="1159" y="348"/>
                  </a:cubicBezTo>
                  <a:cubicBezTo>
                    <a:pt x="1160" y="348"/>
                    <a:pt x="1160" y="348"/>
                    <a:pt x="1161" y="348"/>
                  </a:cubicBezTo>
                  <a:cubicBezTo>
                    <a:pt x="1168" y="348"/>
                    <a:pt x="1176" y="346"/>
                    <a:pt x="1180" y="343"/>
                  </a:cubicBezTo>
                  <a:cubicBezTo>
                    <a:pt x="1184" y="340"/>
                    <a:pt x="1182" y="337"/>
                    <a:pt x="1175" y="337"/>
                  </a:cubicBezTo>
                  <a:cubicBezTo>
                    <a:pt x="1174" y="337"/>
                    <a:pt x="1174" y="337"/>
                    <a:pt x="1173" y="337"/>
                  </a:cubicBezTo>
                  <a:moveTo>
                    <a:pt x="750" y="334"/>
                  </a:moveTo>
                  <a:cubicBezTo>
                    <a:pt x="750" y="334"/>
                    <a:pt x="749" y="334"/>
                    <a:pt x="748" y="334"/>
                  </a:cubicBezTo>
                  <a:cubicBezTo>
                    <a:pt x="743" y="335"/>
                    <a:pt x="734" y="338"/>
                    <a:pt x="729" y="341"/>
                  </a:cubicBezTo>
                  <a:cubicBezTo>
                    <a:pt x="724" y="344"/>
                    <a:pt x="724" y="345"/>
                    <a:pt x="726" y="345"/>
                  </a:cubicBezTo>
                  <a:cubicBezTo>
                    <a:pt x="727" y="345"/>
                    <a:pt x="728" y="345"/>
                    <a:pt x="729" y="345"/>
                  </a:cubicBezTo>
                  <a:cubicBezTo>
                    <a:pt x="734" y="344"/>
                    <a:pt x="742" y="341"/>
                    <a:pt x="748" y="338"/>
                  </a:cubicBezTo>
                  <a:cubicBezTo>
                    <a:pt x="752" y="335"/>
                    <a:pt x="753" y="334"/>
                    <a:pt x="750" y="334"/>
                  </a:cubicBezTo>
                  <a:moveTo>
                    <a:pt x="1094" y="333"/>
                  </a:moveTo>
                  <a:cubicBezTo>
                    <a:pt x="1087" y="333"/>
                    <a:pt x="1078" y="334"/>
                    <a:pt x="1074" y="337"/>
                  </a:cubicBezTo>
                  <a:cubicBezTo>
                    <a:pt x="1069" y="340"/>
                    <a:pt x="1071" y="342"/>
                    <a:pt x="1078" y="343"/>
                  </a:cubicBezTo>
                  <a:cubicBezTo>
                    <a:pt x="1078" y="343"/>
                    <a:pt x="1079" y="343"/>
                    <a:pt x="1080" y="343"/>
                  </a:cubicBezTo>
                  <a:cubicBezTo>
                    <a:pt x="1086" y="343"/>
                    <a:pt x="1094" y="341"/>
                    <a:pt x="1099" y="338"/>
                  </a:cubicBezTo>
                  <a:cubicBezTo>
                    <a:pt x="1104" y="335"/>
                    <a:pt x="1102" y="333"/>
                    <a:pt x="1095" y="333"/>
                  </a:cubicBezTo>
                  <a:cubicBezTo>
                    <a:pt x="1095" y="333"/>
                    <a:pt x="1094" y="333"/>
                    <a:pt x="1094" y="333"/>
                  </a:cubicBezTo>
                  <a:moveTo>
                    <a:pt x="1017" y="329"/>
                  </a:moveTo>
                  <a:cubicBezTo>
                    <a:pt x="1010" y="329"/>
                    <a:pt x="1001" y="331"/>
                    <a:pt x="996" y="333"/>
                  </a:cubicBezTo>
                  <a:cubicBezTo>
                    <a:pt x="991" y="336"/>
                    <a:pt x="992" y="338"/>
                    <a:pt x="999" y="339"/>
                  </a:cubicBezTo>
                  <a:cubicBezTo>
                    <a:pt x="1000" y="339"/>
                    <a:pt x="1000" y="339"/>
                    <a:pt x="1001" y="339"/>
                  </a:cubicBezTo>
                  <a:cubicBezTo>
                    <a:pt x="1007" y="339"/>
                    <a:pt x="1016" y="337"/>
                    <a:pt x="1021" y="334"/>
                  </a:cubicBezTo>
                  <a:cubicBezTo>
                    <a:pt x="1026" y="331"/>
                    <a:pt x="1025" y="329"/>
                    <a:pt x="1018" y="329"/>
                  </a:cubicBezTo>
                  <a:cubicBezTo>
                    <a:pt x="1018" y="329"/>
                    <a:pt x="1017" y="329"/>
                    <a:pt x="1017" y="329"/>
                  </a:cubicBezTo>
                  <a:moveTo>
                    <a:pt x="811" y="326"/>
                  </a:moveTo>
                  <a:cubicBezTo>
                    <a:pt x="810" y="326"/>
                    <a:pt x="810" y="326"/>
                    <a:pt x="809" y="326"/>
                  </a:cubicBezTo>
                  <a:cubicBezTo>
                    <a:pt x="804" y="327"/>
                    <a:pt x="795" y="329"/>
                    <a:pt x="789" y="332"/>
                  </a:cubicBezTo>
                  <a:cubicBezTo>
                    <a:pt x="785" y="334"/>
                    <a:pt x="784" y="336"/>
                    <a:pt x="787" y="336"/>
                  </a:cubicBezTo>
                  <a:cubicBezTo>
                    <a:pt x="788" y="336"/>
                    <a:pt x="788" y="336"/>
                    <a:pt x="789" y="336"/>
                  </a:cubicBezTo>
                  <a:cubicBezTo>
                    <a:pt x="794" y="335"/>
                    <a:pt x="803" y="332"/>
                    <a:pt x="808" y="330"/>
                  </a:cubicBezTo>
                  <a:cubicBezTo>
                    <a:pt x="813" y="327"/>
                    <a:pt x="814" y="326"/>
                    <a:pt x="811" y="326"/>
                  </a:cubicBezTo>
                  <a:moveTo>
                    <a:pt x="942" y="326"/>
                  </a:moveTo>
                  <a:cubicBezTo>
                    <a:pt x="936" y="326"/>
                    <a:pt x="927" y="327"/>
                    <a:pt x="922" y="330"/>
                  </a:cubicBezTo>
                  <a:cubicBezTo>
                    <a:pt x="916" y="332"/>
                    <a:pt x="917" y="335"/>
                    <a:pt x="924" y="335"/>
                  </a:cubicBezTo>
                  <a:cubicBezTo>
                    <a:pt x="924" y="335"/>
                    <a:pt x="925" y="335"/>
                    <a:pt x="925" y="335"/>
                  </a:cubicBezTo>
                  <a:cubicBezTo>
                    <a:pt x="931" y="335"/>
                    <a:pt x="940" y="333"/>
                    <a:pt x="945" y="331"/>
                  </a:cubicBezTo>
                  <a:cubicBezTo>
                    <a:pt x="950" y="328"/>
                    <a:pt x="950" y="326"/>
                    <a:pt x="944" y="326"/>
                  </a:cubicBezTo>
                  <a:cubicBezTo>
                    <a:pt x="943" y="326"/>
                    <a:pt x="943" y="326"/>
                    <a:pt x="942" y="326"/>
                  </a:cubicBezTo>
                  <a:moveTo>
                    <a:pt x="4075" y="325"/>
                  </a:moveTo>
                  <a:cubicBezTo>
                    <a:pt x="4074" y="325"/>
                    <a:pt x="4072" y="326"/>
                    <a:pt x="4069" y="328"/>
                  </a:cubicBezTo>
                  <a:cubicBezTo>
                    <a:pt x="4064" y="333"/>
                    <a:pt x="4057" y="341"/>
                    <a:pt x="4054" y="345"/>
                  </a:cubicBezTo>
                  <a:cubicBezTo>
                    <a:pt x="4052" y="348"/>
                    <a:pt x="4052" y="349"/>
                    <a:pt x="4053" y="349"/>
                  </a:cubicBezTo>
                  <a:cubicBezTo>
                    <a:pt x="4054" y="349"/>
                    <a:pt x="4056" y="348"/>
                    <a:pt x="4059" y="345"/>
                  </a:cubicBezTo>
                  <a:cubicBezTo>
                    <a:pt x="4064" y="340"/>
                    <a:pt x="4071" y="332"/>
                    <a:pt x="4074" y="328"/>
                  </a:cubicBezTo>
                  <a:cubicBezTo>
                    <a:pt x="4075" y="326"/>
                    <a:pt x="4075" y="325"/>
                    <a:pt x="4075" y="325"/>
                  </a:cubicBezTo>
                  <a:moveTo>
                    <a:pt x="871" y="323"/>
                  </a:moveTo>
                  <a:cubicBezTo>
                    <a:pt x="865" y="323"/>
                    <a:pt x="856" y="325"/>
                    <a:pt x="851" y="327"/>
                  </a:cubicBezTo>
                  <a:cubicBezTo>
                    <a:pt x="845" y="330"/>
                    <a:pt x="846" y="332"/>
                    <a:pt x="852" y="333"/>
                  </a:cubicBezTo>
                  <a:cubicBezTo>
                    <a:pt x="852" y="333"/>
                    <a:pt x="852" y="333"/>
                    <a:pt x="853" y="333"/>
                  </a:cubicBezTo>
                  <a:cubicBezTo>
                    <a:pt x="859" y="333"/>
                    <a:pt x="868" y="331"/>
                    <a:pt x="873" y="328"/>
                  </a:cubicBezTo>
                  <a:cubicBezTo>
                    <a:pt x="879" y="326"/>
                    <a:pt x="878" y="323"/>
                    <a:pt x="872" y="323"/>
                  </a:cubicBezTo>
                  <a:cubicBezTo>
                    <a:pt x="872" y="323"/>
                    <a:pt x="872" y="323"/>
                    <a:pt x="871" y="323"/>
                  </a:cubicBezTo>
                  <a:moveTo>
                    <a:pt x="4127" y="285"/>
                  </a:moveTo>
                  <a:cubicBezTo>
                    <a:pt x="4126" y="285"/>
                    <a:pt x="4125" y="286"/>
                    <a:pt x="4123" y="287"/>
                  </a:cubicBezTo>
                  <a:cubicBezTo>
                    <a:pt x="4119" y="290"/>
                    <a:pt x="4112" y="296"/>
                    <a:pt x="4109" y="300"/>
                  </a:cubicBezTo>
                  <a:cubicBezTo>
                    <a:pt x="4108" y="302"/>
                    <a:pt x="4107" y="303"/>
                    <a:pt x="4108" y="303"/>
                  </a:cubicBezTo>
                  <a:cubicBezTo>
                    <a:pt x="4109" y="303"/>
                    <a:pt x="4110" y="303"/>
                    <a:pt x="4112" y="301"/>
                  </a:cubicBezTo>
                  <a:cubicBezTo>
                    <a:pt x="4116" y="298"/>
                    <a:pt x="4122" y="292"/>
                    <a:pt x="4126" y="289"/>
                  </a:cubicBezTo>
                  <a:cubicBezTo>
                    <a:pt x="4127" y="286"/>
                    <a:pt x="4128" y="285"/>
                    <a:pt x="4127" y="285"/>
                  </a:cubicBezTo>
                  <a:moveTo>
                    <a:pt x="4182" y="251"/>
                  </a:moveTo>
                  <a:cubicBezTo>
                    <a:pt x="4182" y="251"/>
                    <a:pt x="4180" y="252"/>
                    <a:pt x="4178" y="253"/>
                  </a:cubicBezTo>
                  <a:cubicBezTo>
                    <a:pt x="4173" y="256"/>
                    <a:pt x="4166" y="261"/>
                    <a:pt x="4163" y="265"/>
                  </a:cubicBezTo>
                  <a:cubicBezTo>
                    <a:pt x="4161" y="266"/>
                    <a:pt x="4160" y="267"/>
                    <a:pt x="4161" y="267"/>
                  </a:cubicBezTo>
                  <a:cubicBezTo>
                    <a:pt x="4162" y="267"/>
                    <a:pt x="4163" y="267"/>
                    <a:pt x="4166" y="265"/>
                  </a:cubicBezTo>
                  <a:cubicBezTo>
                    <a:pt x="4171" y="262"/>
                    <a:pt x="4177" y="257"/>
                    <a:pt x="4181" y="254"/>
                  </a:cubicBezTo>
                  <a:cubicBezTo>
                    <a:pt x="4182" y="252"/>
                    <a:pt x="4183" y="251"/>
                    <a:pt x="4182" y="251"/>
                  </a:cubicBezTo>
                  <a:moveTo>
                    <a:pt x="4242" y="218"/>
                  </a:moveTo>
                  <a:cubicBezTo>
                    <a:pt x="4242" y="218"/>
                    <a:pt x="4240" y="219"/>
                    <a:pt x="4237" y="220"/>
                  </a:cubicBezTo>
                  <a:cubicBezTo>
                    <a:pt x="4232" y="223"/>
                    <a:pt x="4225" y="228"/>
                    <a:pt x="4221" y="231"/>
                  </a:cubicBezTo>
                  <a:cubicBezTo>
                    <a:pt x="4219" y="232"/>
                    <a:pt x="4219" y="233"/>
                    <a:pt x="4220" y="233"/>
                  </a:cubicBezTo>
                  <a:cubicBezTo>
                    <a:pt x="4220" y="233"/>
                    <a:pt x="4222" y="232"/>
                    <a:pt x="4225" y="231"/>
                  </a:cubicBezTo>
                  <a:cubicBezTo>
                    <a:pt x="4230" y="228"/>
                    <a:pt x="4237" y="223"/>
                    <a:pt x="4241" y="220"/>
                  </a:cubicBezTo>
                  <a:cubicBezTo>
                    <a:pt x="4242" y="219"/>
                    <a:pt x="4243" y="218"/>
                    <a:pt x="4242" y="218"/>
                  </a:cubicBezTo>
                  <a:moveTo>
                    <a:pt x="4306" y="186"/>
                  </a:moveTo>
                  <a:cubicBezTo>
                    <a:pt x="4306" y="186"/>
                    <a:pt x="4304" y="187"/>
                    <a:pt x="4301" y="188"/>
                  </a:cubicBezTo>
                  <a:cubicBezTo>
                    <a:pt x="4295" y="191"/>
                    <a:pt x="4288" y="195"/>
                    <a:pt x="4284" y="198"/>
                  </a:cubicBezTo>
                  <a:cubicBezTo>
                    <a:pt x="4283" y="199"/>
                    <a:pt x="4282" y="200"/>
                    <a:pt x="4283" y="200"/>
                  </a:cubicBezTo>
                  <a:cubicBezTo>
                    <a:pt x="4284" y="200"/>
                    <a:pt x="4285" y="199"/>
                    <a:pt x="4288" y="198"/>
                  </a:cubicBezTo>
                  <a:cubicBezTo>
                    <a:pt x="4294" y="195"/>
                    <a:pt x="4302" y="191"/>
                    <a:pt x="4305" y="188"/>
                  </a:cubicBezTo>
                  <a:cubicBezTo>
                    <a:pt x="4307" y="187"/>
                    <a:pt x="4307" y="186"/>
                    <a:pt x="4306" y="186"/>
                  </a:cubicBezTo>
                  <a:moveTo>
                    <a:pt x="4374" y="156"/>
                  </a:moveTo>
                  <a:cubicBezTo>
                    <a:pt x="4374" y="156"/>
                    <a:pt x="4372" y="157"/>
                    <a:pt x="4368" y="158"/>
                  </a:cubicBezTo>
                  <a:cubicBezTo>
                    <a:pt x="4362" y="161"/>
                    <a:pt x="4355" y="165"/>
                    <a:pt x="4351" y="167"/>
                  </a:cubicBezTo>
                  <a:cubicBezTo>
                    <a:pt x="4350" y="168"/>
                    <a:pt x="4349" y="169"/>
                    <a:pt x="4350" y="169"/>
                  </a:cubicBezTo>
                  <a:cubicBezTo>
                    <a:pt x="4351" y="169"/>
                    <a:pt x="4353" y="168"/>
                    <a:pt x="4356" y="167"/>
                  </a:cubicBezTo>
                  <a:cubicBezTo>
                    <a:pt x="4362" y="164"/>
                    <a:pt x="4370" y="160"/>
                    <a:pt x="4373" y="158"/>
                  </a:cubicBezTo>
                  <a:cubicBezTo>
                    <a:pt x="4375" y="157"/>
                    <a:pt x="4375" y="156"/>
                    <a:pt x="4374" y="156"/>
                  </a:cubicBezTo>
                  <a:moveTo>
                    <a:pt x="4445" y="128"/>
                  </a:moveTo>
                  <a:cubicBezTo>
                    <a:pt x="4444" y="128"/>
                    <a:pt x="4442" y="128"/>
                    <a:pt x="4439" y="130"/>
                  </a:cubicBezTo>
                  <a:cubicBezTo>
                    <a:pt x="4433" y="132"/>
                    <a:pt x="4425" y="136"/>
                    <a:pt x="4421" y="138"/>
                  </a:cubicBezTo>
                  <a:cubicBezTo>
                    <a:pt x="4420" y="139"/>
                    <a:pt x="4419" y="140"/>
                    <a:pt x="4420" y="140"/>
                  </a:cubicBezTo>
                  <a:cubicBezTo>
                    <a:pt x="4421" y="140"/>
                    <a:pt x="4424" y="139"/>
                    <a:pt x="4427" y="138"/>
                  </a:cubicBezTo>
                  <a:cubicBezTo>
                    <a:pt x="4433" y="136"/>
                    <a:pt x="4441" y="132"/>
                    <a:pt x="4444" y="129"/>
                  </a:cubicBezTo>
                  <a:cubicBezTo>
                    <a:pt x="4446" y="128"/>
                    <a:pt x="4446" y="128"/>
                    <a:pt x="4445" y="128"/>
                  </a:cubicBezTo>
                  <a:moveTo>
                    <a:pt x="4518" y="102"/>
                  </a:moveTo>
                  <a:cubicBezTo>
                    <a:pt x="4517" y="102"/>
                    <a:pt x="4515" y="102"/>
                    <a:pt x="4511" y="103"/>
                  </a:cubicBezTo>
                  <a:cubicBezTo>
                    <a:pt x="4505" y="105"/>
                    <a:pt x="4497" y="109"/>
                    <a:pt x="4494" y="111"/>
                  </a:cubicBezTo>
                  <a:cubicBezTo>
                    <a:pt x="4492" y="112"/>
                    <a:pt x="4492" y="113"/>
                    <a:pt x="4493" y="113"/>
                  </a:cubicBezTo>
                  <a:cubicBezTo>
                    <a:pt x="4495" y="113"/>
                    <a:pt x="4497" y="113"/>
                    <a:pt x="4500" y="112"/>
                  </a:cubicBezTo>
                  <a:cubicBezTo>
                    <a:pt x="4506" y="109"/>
                    <a:pt x="4514" y="106"/>
                    <a:pt x="4517" y="103"/>
                  </a:cubicBezTo>
                  <a:cubicBezTo>
                    <a:pt x="4519" y="102"/>
                    <a:pt x="4519" y="102"/>
                    <a:pt x="4518" y="102"/>
                  </a:cubicBezTo>
                  <a:moveTo>
                    <a:pt x="4592" y="78"/>
                  </a:moveTo>
                  <a:cubicBezTo>
                    <a:pt x="4591" y="78"/>
                    <a:pt x="4589" y="78"/>
                    <a:pt x="4586" y="79"/>
                  </a:cubicBezTo>
                  <a:cubicBezTo>
                    <a:pt x="4579" y="81"/>
                    <a:pt x="4571" y="85"/>
                    <a:pt x="4568" y="87"/>
                  </a:cubicBezTo>
                  <a:cubicBezTo>
                    <a:pt x="4567" y="88"/>
                    <a:pt x="4567" y="89"/>
                    <a:pt x="4568" y="89"/>
                  </a:cubicBezTo>
                  <a:cubicBezTo>
                    <a:pt x="4570" y="89"/>
                    <a:pt x="4572" y="88"/>
                    <a:pt x="4575" y="87"/>
                  </a:cubicBezTo>
                  <a:cubicBezTo>
                    <a:pt x="4581" y="85"/>
                    <a:pt x="4589" y="82"/>
                    <a:pt x="4592" y="80"/>
                  </a:cubicBezTo>
                  <a:cubicBezTo>
                    <a:pt x="4594" y="78"/>
                    <a:pt x="4594" y="78"/>
                    <a:pt x="4592" y="78"/>
                  </a:cubicBezTo>
                  <a:moveTo>
                    <a:pt x="4667" y="57"/>
                  </a:moveTo>
                  <a:cubicBezTo>
                    <a:pt x="4666" y="57"/>
                    <a:pt x="4664" y="57"/>
                    <a:pt x="4661" y="58"/>
                  </a:cubicBezTo>
                  <a:cubicBezTo>
                    <a:pt x="4654" y="60"/>
                    <a:pt x="4647" y="63"/>
                    <a:pt x="4644" y="65"/>
                  </a:cubicBezTo>
                  <a:cubicBezTo>
                    <a:pt x="4642" y="66"/>
                    <a:pt x="4643" y="67"/>
                    <a:pt x="4645" y="67"/>
                  </a:cubicBezTo>
                  <a:cubicBezTo>
                    <a:pt x="4646" y="67"/>
                    <a:pt x="4648" y="67"/>
                    <a:pt x="4651" y="66"/>
                  </a:cubicBezTo>
                  <a:cubicBezTo>
                    <a:pt x="4658" y="64"/>
                    <a:pt x="4665" y="61"/>
                    <a:pt x="4668" y="59"/>
                  </a:cubicBezTo>
                  <a:cubicBezTo>
                    <a:pt x="4669" y="57"/>
                    <a:pt x="4669" y="57"/>
                    <a:pt x="4667" y="57"/>
                  </a:cubicBezTo>
                  <a:moveTo>
                    <a:pt x="4742" y="39"/>
                  </a:moveTo>
                  <a:cubicBezTo>
                    <a:pt x="4741" y="39"/>
                    <a:pt x="4739" y="39"/>
                    <a:pt x="4736" y="39"/>
                  </a:cubicBezTo>
                  <a:cubicBezTo>
                    <a:pt x="4730" y="41"/>
                    <a:pt x="4722" y="44"/>
                    <a:pt x="4720" y="46"/>
                  </a:cubicBezTo>
                  <a:cubicBezTo>
                    <a:pt x="4718" y="48"/>
                    <a:pt x="4719" y="49"/>
                    <a:pt x="4722" y="49"/>
                  </a:cubicBezTo>
                  <a:cubicBezTo>
                    <a:pt x="4723" y="49"/>
                    <a:pt x="4725" y="48"/>
                    <a:pt x="4727" y="48"/>
                  </a:cubicBezTo>
                  <a:cubicBezTo>
                    <a:pt x="4734" y="46"/>
                    <a:pt x="4741" y="43"/>
                    <a:pt x="4744" y="41"/>
                  </a:cubicBezTo>
                  <a:cubicBezTo>
                    <a:pt x="4745" y="39"/>
                    <a:pt x="4745" y="39"/>
                    <a:pt x="4742" y="39"/>
                  </a:cubicBezTo>
                  <a:moveTo>
                    <a:pt x="4816" y="24"/>
                  </a:moveTo>
                  <a:cubicBezTo>
                    <a:pt x="4815" y="24"/>
                    <a:pt x="4813" y="24"/>
                    <a:pt x="4812" y="24"/>
                  </a:cubicBezTo>
                  <a:cubicBezTo>
                    <a:pt x="4805" y="25"/>
                    <a:pt x="4798" y="28"/>
                    <a:pt x="4796" y="30"/>
                  </a:cubicBezTo>
                  <a:cubicBezTo>
                    <a:pt x="4794" y="32"/>
                    <a:pt x="4795" y="33"/>
                    <a:pt x="4799" y="33"/>
                  </a:cubicBezTo>
                  <a:cubicBezTo>
                    <a:pt x="4800" y="33"/>
                    <a:pt x="4802" y="33"/>
                    <a:pt x="4803" y="33"/>
                  </a:cubicBezTo>
                  <a:cubicBezTo>
                    <a:pt x="4810" y="31"/>
                    <a:pt x="4817" y="28"/>
                    <a:pt x="4819" y="26"/>
                  </a:cubicBezTo>
                  <a:cubicBezTo>
                    <a:pt x="4821" y="24"/>
                    <a:pt x="4820" y="24"/>
                    <a:pt x="4816" y="24"/>
                  </a:cubicBezTo>
                  <a:moveTo>
                    <a:pt x="4890" y="12"/>
                  </a:moveTo>
                  <a:cubicBezTo>
                    <a:pt x="4888" y="12"/>
                    <a:pt x="4887" y="12"/>
                    <a:pt x="4886" y="12"/>
                  </a:cubicBezTo>
                  <a:cubicBezTo>
                    <a:pt x="4879" y="13"/>
                    <a:pt x="4872" y="16"/>
                    <a:pt x="4870" y="18"/>
                  </a:cubicBezTo>
                  <a:cubicBezTo>
                    <a:pt x="4869" y="20"/>
                    <a:pt x="4871" y="21"/>
                    <a:pt x="4875" y="21"/>
                  </a:cubicBezTo>
                  <a:cubicBezTo>
                    <a:pt x="4876" y="21"/>
                    <a:pt x="4877" y="21"/>
                    <a:pt x="4879" y="21"/>
                  </a:cubicBezTo>
                  <a:cubicBezTo>
                    <a:pt x="4885" y="20"/>
                    <a:pt x="4892" y="17"/>
                    <a:pt x="4894" y="15"/>
                  </a:cubicBezTo>
                  <a:cubicBezTo>
                    <a:pt x="4895" y="13"/>
                    <a:pt x="4893" y="12"/>
                    <a:pt x="4890" y="12"/>
                  </a:cubicBezTo>
                  <a:moveTo>
                    <a:pt x="4961" y="4"/>
                  </a:moveTo>
                  <a:cubicBezTo>
                    <a:pt x="4960" y="4"/>
                    <a:pt x="4959" y="4"/>
                    <a:pt x="4958" y="4"/>
                  </a:cubicBezTo>
                  <a:cubicBezTo>
                    <a:pt x="4952" y="5"/>
                    <a:pt x="4945" y="7"/>
                    <a:pt x="4944" y="9"/>
                  </a:cubicBezTo>
                  <a:cubicBezTo>
                    <a:pt x="4942" y="11"/>
                    <a:pt x="4945" y="12"/>
                    <a:pt x="4949" y="12"/>
                  </a:cubicBezTo>
                  <a:cubicBezTo>
                    <a:pt x="4950" y="12"/>
                    <a:pt x="4951" y="12"/>
                    <a:pt x="4952" y="12"/>
                  </a:cubicBezTo>
                  <a:cubicBezTo>
                    <a:pt x="4958" y="12"/>
                    <a:pt x="4965" y="9"/>
                    <a:pt x="4966" y="7"/>
                  </a:cubicBezTo>
                  <a:cubicBezTo>
                    <a:pt x="4968" y="5"/>
                    <a:pt x="4965" y="4"/>
                    <a:pt x="4961" y="4"/>
                  </a:cubicBezTo>
                  <a:moveTo>
                    <a:pt x="5094" y="0"/>
                  </a:moveTo>
                  <a:cubicBezTo>
                    <a:pt x="5089" y="0"/>
                    <a:pt x="5084" y="2"/>
                    <a:pt x="5083" y="3"/>
                  </a:cubicBezTo>
                  <a:cubicBezTo>
                    <a:pt x="5081" y="5"/>
                    <a:pt x="5085" y="7"/>
                    <a:pt x="5091" y="7"/>
                  </a:cubicBezTo>
                  <a:cubicBezTo>
                    <a:pt x="5091" y="7"/>
                    <a:pt x="5092" y="7"/>
                    <a:pt x="5092" y="7"/>
                  </a:cubicBezTo>
                  <a:cubicBezTo>
                    <a:pt x="5097" y="7"/>
                    <a:pt x="5102" y="6"/>
                    <a:pt x="5103" y="4"/>
                  </a:cubicBezTo>
                  <a:cubicBezTo>
                    <a:pt x="5104" y="2"/>
                    <a:pt x="5101" y="1"/>
                    <a:pt x="5095" y="0"/>
                  </a:cubicBezTo>
                  <a:cubicBezTo>
                    <a:pt x="5095" y="0"/>
                    <a:pt x="5094" y="0"/>
                    <a:pt x="5094" y="0"/>
                  </a:cubicBezTo>
                  <a:moveTo>
                    <a:pt x="5029" y="0"/>
                  </a:moveTo>
                  <a:cubicBezTo>
                    <a:pt x="5029" y="0"/>
                    <a:pt x="5028" y="0"/>
                    <a:pt x="5028" y="0"/>
                  </a:cubicBezTo>
                  <a:cubicBezTo>
                    <a:pt x="5022" y="0"/>
                    <a:pt x="5016" y="2"/>
                    <a:pt x="5015" y="4"/>
                  </a:cubicBezTo>
                  <a:cubicBezTo>
                    <a:pt x="5013" y="6"/>
                    <a:pt x="5017" y="8"/>
                    <a:pt x="5022" y="8"/>
                  </a:cubicBezTo>
                  <a:cubicBezTo>
                    <a:pt x="5022" y="8"/>
                    <a:pt x="5023" y="8"/>
                    <a:pt x="5023" y="8"/>
                  </a:cubicBezTo>
                  <a:cubicBezTo>
                    <a:pt x="5029" y="8"/>
                    <a:pt x="5035" y="6"/>
                    <a:pt x="5036" y="4"/>
                  </a:cubicBezTo>
                  <a:cubicBezTo>
                    <a:pt x="5038" y="2"/>
                    <a:pt x="5034" y="0"/>
                    <a:pt x="50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6">
              <a:extLst>
                <a:ext uri="{FF2B5EF4-FFF2-40B4-BE49-F238E27FC236}">
                  <a16:creationId xmlns:a16="http://schemas.microsoft.com/office/drawing/2014/main" id="{2D37CD9E-4FF1-4672-834E-7329340A48CD}"/>
                </a:ext>
              </a:extLst>
            </p:cNvPr>
            <p:cNvSpPr>
              <a:spLocks/>
            </p:cNvSpPr>
            <p:nvPr/>
          </p:nvSpPr>
          <p:spPr bwMode="auto">
            <a:xfrm>
              <a:off x="13138150" y="10694988"/>
              <a:ext cx="53975" cy="15875"/>
            </a:xfrm>
            <a:custGeom>
              <a:avLst/>
              <a:gdLst>
                <a:gd name="T0" fmla="*/ 8 w 20"/>
                <a:gd name="T1" fmla="*/ 0 h 6"/>
                <a:gd name="T2" fmla="*/ 4 w 20"/>
                <a:gd name="T3" fmla="*/ 0 h 6"/>
                <a:gd name="T4" fmla="*/ 3 w 20"/>
                <a:gd name="T5" fmla="*/ 1 h 6"/>
                <a:gd name="T6" fmla="*/ 1 w 20"/>
                <a:gd name="T7" fmla="*/ 1 h 6"/>
                <a:gd name="T8" fmla="*/ 1 w 20"/>
                <a:gd name="T9" fmla="*/ 1 h 6"/>
                <a:gd name="T10" fmla="*/ 0 w 20"/>
                <a:gd name="T11" fmla="*/ 2 h 6"/>
                <a:gd name="T12" fmla="*/ 2 w 20"/>
                <a:gd name="T13" fmla="*/ 4 h 6"/>
                <a:gd name="T14" fmla="*/ 3 w 20"/>
                <a:gd name="T15" fmla="*/ 5 h 6"/>
                <a:gd name="T16" fmla="*/ 5 w 20"/>
                <a:gd name="T17" fmla="*/ 5 h 6"/>
                <a:gd name="T18" fmla="*/ 6 w 20"/>
                <a:gd name="T19" fmla="*/ 6 h 6"/>
                <a:gd name="T20" fmla="*/ 8 w 20"/>
                <a:gd name="T21" fmla="*/ 6 h 6"/>
                <a:gd name="T22" fmla="*/ 10 w 20"/>
                <a:gd name="T23" fmla="*/ 6 h 6"/>
                <a:gd name="T24" fmla="*/ 11 w 20"/>
                <a:gd name="T25" fmla="*/ 6 h 6"/>
                <a:gd name="T26" fmla="*/ 12 w 20"/>
                <a:gd name="T27" fmla="*/ 6 h 6"/>
                <a:gd name="T28" fmla="*/ 14 w 20"/>
                <a:gd name="T29" fmla="*/ 6 h 6"/>
                <a:gd name="T30" fmla="*/ 16 w 20"/>
                <a:gd name="T31" fmla="*/ 6 h 6"/>
                <a:gd name="T32" fmla="*/ 19 w 20"/>
                <a:gd name="T33" fmla="*/ 4 h 6"/>
                <a:gd name="T34" fmla="*/ 20 w 20"/>
                <a:gd name="T35" fmla="*/ 3 h 6"/>
                <a:gd name="T36" fmla="*/ 19 w 20"/>
                <a:gd name="T37" fmla="*/ 3 h 6"/>
                <a:gd name="T38" fmla="*/ 19 w 20"/>
                <a:gd name="T39" fmla="*/ 2 h 6"/>
                <a:gd name="T40" fmla="*/ 18 w 20"/>
                <a:gd name="T41" fmla="*/ 2 h 6"/>
                <a:gd name="T42" fmla="*/ 8 w 20"/>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6">
                  <a:moveTo>
                    <a:pt x="8" y="0"/>
                  </a:moveTo>
                  <a:cubicBezTo>
                    <a:pt x="6" y="0"/>
                    <a:pt x="5" y="0"/>
                    <a:pt x="4" y="0"/>
                  </a:cubicBezTo>
                  <a:cubicBezTo>
                    <a:pt x="4" y="0"/>
                    <a:pt x="3" y="0"/>
                    <a:pt x="3" y="1"/>
                  </a:cubicBezTo>
                  <a:cubicBezTo>
                    <a:pt x="2" y="1"/>
                    <a:pt x="2" y="1"/>
                    <a:pt x="1" y="1"/>
                  </a:cubicBezTo>
                  <a:cubicBezTo>
                    <a:pt x="1" y="1"/>
                    <a:pt x="1" y="1"/>
                    <a:pt x="1" y="1"/>
                  </a:cubicBezTo>
                  <a:cubicBezTo>
                    <a:pt x="0" y="2"/>
                    <a:pt x="0" y="2"/>
                    <a:pt x="0" y="2"/>
                  </a:cubicBezTo>
                  <a:cubicBezTo>
                    <a:pt x="0" y="3"/>
                    <a:pt x="0" y="4"/>
                    <a:pt x="2" y="4"/>
                  </a:cubicBezTo>
                  <a:cubicBezTo>
                    <a:pt x="2" y="5"/>
                    <a:pt x="3" y="5"/>
                    <a:pt x="3" y="5"/>
                  </a:cubicBezTo>
                  <a:cubicBezTo>
                    <a:pt x="4" y="5"/>
                    <a:pt x="4" y="5"/>
                    <a:pt x="5" y="5"/>
                  </a:cubicBezTo>
                  <a:cubicBezTo>
                    <a:pt x="5" y="6"/>
                    <a:pt x="6" y="6"/>
                    <a:pt x="6" y="6"/>
                  </a:cubicBezTo>
                  <a:cubicBezTo>
                    <a:pt x="7" y="6"/>
                    <a:pt x="8" y="6"/>
                    <a:pt x="8" y="6"/>
                  </a:cubicBezTo>
                  <a:cubicBezTo>
                    <a:pt x="9" y="6"/>
                    <a:pt x="10" y="6"/>
                    <a:pt x="10" y="6"/>
                  </a:cubicBezTo>
                  <a:cubicBezTo>
                    <a:pt x="10" y="6"/>
                    <a:pt x="11" y="6"/>
                    <a:pt x="11" y="6"/>
                  </a:cubicBezTo>
                  <a:cubicBezTo>
                    <a:pt x="11" y="6"/>
                    <a:pt x="12" y="6"/>
                    <a:pt x="12" y="6"/>
                  </a:cubicBezTo>
                  <a:cubicBezTo>
                    <a:pt x="13" y="6"/>
                    <a:pt x="13" y="6"/>
                    <a:pt x="14" y="6"/>
                  </a:cubicBezTo>
                  <a:cubicBezTo>
                    <a:pt x="14" y="6"/>
                    <a:pt x="15" y="6"/>
                    <a:pt x="16" y="6"/>
                  </a:cubicBezTo>
                  <a:cubicBezTo>
                    <a:pt x="18" y="5"/>
                    <a:pt x="19" y="5"/>
                    <a:pt x="19" y="4"/>
                  </a:cubicBezTo>
                  <a:cubicBezTo>
                    <a:pt x="20" y="3"/>
                    <a:pt x="20" y="3"/>
                    <a:pt x="20" y="3"/>
                  </a:cubicBezTo>
                  <a:cubicBezTo>
                    <a:pt x="19" y="3"/>
                    <a:pt x="19" y="3"/>
                    <a:pt x="19" y="3"/>
                  </a:cubicBezTo>
                  <a:cubicBezTo>
                    <a:pt x="19" y="2"/>
                    <a:pt x="19" y="2"/>
                    <a:pt x="19" y="2"/>
                  </a:cubicBezTo>
                  <a:cubicBezTo>
                    <a:pt x="18" y="2"/>
                    <a:pt x="18" y="2"/>
                    <a:pt x="18" y="2"/>
                  </a:cubicBezTo>
                  <a:cubicBezTo>
                    <a:pt x="16" y="1"/>
                    <a:pt x="11"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7">
              <a:extLst>
                <a:ext uri="{FF2B5EF4-FFF2-40B4-BE49-F238E27FC236}">
                  <a16:creationId xmlns:a16="http://schemas.microsoft.com/office/drawing/2014/main" id="{08A5B615-E3AA-4DDF-881E-6AEBE02B26AB}"/>
                </a:ext>
              </a:extLst>
            </p:cNvPr>
            <p:cNvSpPr>
              <a:spLocks/>
            </p:cNvSpPr>
            <p:nvPr/>
          </p:nvSpPr>
          <p:spPr bwMode="auto">
            <a:xfrm>
              <a:off x="-768350" y="12834938"/>
              <a:ext cx="39688" cy="101600"/>
            </a:xfrm>
            <a:custGeom>
              <a:avLst/>
              <a:gdLst>
                <a:gd name="T0" fmla="*/ 6 w 15"/>
                <a:gd name="T1" fmla="*/ 0 h 38"/>
                <a:gd name="T2" fmla="*/ 6 w 15"/>
                <a:gd name="T3" fmla="*/ 0 h 38"/>
                <a:gd name="T4" fmla="*/ 1 w 15"/>
                <a:gd name="T5" fmla="*/ 9 h 38"/>
                <a:gd name="T6" fmla="*/ 1 w 15"/>
                <a:gd name="T7" fmla="*/ 23 h 38"/>
                <a:gd name="T8" fmla="*/ 5 w 15"/>
                <a:gd name="T9" fmla="*/ 35 h 38"/>
                <a:gd name="T10" fmla="*/ 7 w 15"/>
                <a:gd name="T11" fmla="*/ 38 h 38"/>
                <a:gd name="T12" fmla="*/ 9 w 15"/>
                <a:gd name="T13" fmla="*/ 38 h 38"/>
                <a:gd name="T14" fmla="*/ 10 w 15"/>
                <a:gd name="T15" fmla="*/ 38 h 38"/>
                <a:gd name="T16" fmla="*/ 14 w 15"/>
                <a:gd name="T17" fmla="*/ 30 h 38"/>
                <a:gd name="T18" fmla="*/ 14 w 15"/>
                <a:gd name="T19" fmla="*/ 15 h 38"/>
                <a:gd name="T20" fmla="*/ 10 w 15"/>
                <a:gd name="T21" fmla="*/ 3 h 38"/>
                <a:gd name="T22" fmla="*/ 9 w 15"/>
                <a:gd name="T23" fmla="*/ 1 h 38"/>
                <a:gd name="T24" fmla="*/ 8 w 15"/>
                <a:gd name="T25" fmla="*/ 0 h 38"/>
                <a:gd name="T26" fmla="*/ 6 w 15"/>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38">
                  <a:moveTo>
                    <a:pt x="6" y="0"/>
                  </a:moveTo>
                  <a:cubicBezTo>
                    <a:pt x="6" y="0"/>
                    <a:pt x="6" y="0"/>
                    <a:pt x="6" y="0"/>
                  </a:cubicBezTo>
                  <a:cubicBezTo>
                    <a:pt x="4" y="0"/>
                    <a:pt x="2" y="4"/>
                    <a:pt x="1" y="9"/>
                  </a:cubicBezTo>
                  <a:cubicBezTo>
                    <a:pt x="0" y="13"/>
                    <a:pt x="0" y="19"/>
                    <a:pt x="1" y="23"/>
                  </a:cubicBezTo>
                  <a:cubicBezTo>
                    <a:pt x="2" y="28"/>
                    <a:pt x="3" y="32"/>
                    <a:pt x="5" y="35"/>
                  </a:cubicBezTo>
                  <a:cubicBezTo>
                    <a:pt x="6" y="36"/>
                    <a:pt x="6" y="37"/>
                    <a:pt x="7" y="38"/>
                  </a:cubicBezTo>
                  <a:cubicBezTo>
                    <a:pt x="8" y="38"/>
                    <a:pt x="8" y="38"/>
                    <a:pt x="9" y="38"/>
                  </a:cubicBezTo>
                  <a:cubicBezTo>
                    <a:pt x="9" y="38"/>
                    <a:pt x="10" y="38"/>
                    <a:pt x="10" y="38"/>
                  </a:cubicBezTo>
                  <a:cubicBezTo>
                    <a:pt x="12" y="36"/>
                    <a:pt x="13" y="34"/>
                    <a:pt x="14" y="30"/>
                  </a:cubicBezTo>
                  <a:cubicBezTo>
                    <a:pt x="15" y="25"/>
                    <a:pt x="15" y="20"/>
                    <a:pt x="14" y="15"/>
                  </a:cubicBezTo>
                  <a:cubicBezTo>
                    <a:pt x="13" y="10"/>
                    <a:pt x="12" y="6"/>
                    <a:pt x="10" y="3"/>
                  </a:cubicBezTo>
                  <a:cubicBezTo>
                    <a:pt x="10" y="2"/>
                    <a:pt x="9" y="2"/>
                    <a:pt x="9" y="1"/>
                  </a:cubicBezTo>
                  <a:cubicBezTo>
                    <a:pt x="9" y="1"/>
                    <a:pt x="8" y="1"/>
                    <a:pt x="8" y="0"/>
                  </a:cubicBezTo>
                  <a:cubicBezTo>
                    <a:pt x="7" y="0"/>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8">
              <a:extLst>
                <a:ext uri="{FF2B5EF4-FFF2-40B4-BE49-F238E27FC236}">
                  <a16:creationId xmlns:a16="http://schemas.microsoft.com/office/drawing/2014/main" id="{56E7F89B-1BE6-4F8C-AB23-F792C3A33E82}"/>
                </a:ext>
              </a:extLst>
            </p:cNvPr>
            <p:cNvSpPr>
              <a:spLocks noEditPoints="1"/>
            </p:cNvSpPr>
            <p:nvPr/>
          </p:nvSpPr>
          <p:spPr bwMode="auto">
            <a:xfrm>
              <a:off x="-660400" y="10761663"/>
              <a:ext cx="13654088" cy="2109788"/>
            </a:xfrm>
            <a:custGeom>
              <a:avLst/>
              <a:gdLst>
                <a:gd name="T0" fmla="*/ 2926 w 5072"/>
                <a:gd name="T1" fmla="*/ 771 h 783"/>
                <a:gd name="T2" fmla="*/ 3064 w 5072"/>
                <a:gd name="T3" fmla="*/ 781 h 783"/>
                <a:gd name="T4" fmla="*/ 3142 w 5072"/>
                <a:gd name="T5" fmla="*/ 765 h 783"/>
                <a:gd name="T6" fmla="*/ 3200 w 5072"/>
                <a:gd name="T7" fmla="*/ 748 h 783"/>
                <a:gd name="T8" fmla="*/ 2 w 5072"/>
                <a:gd name="T9" fmla="*/ 766 h 783"/>
                <a:gd name="T10" fmla="*/ 2826 w 5072"/>
                <a:gd name="T11" fmla="*/ 753 h 783"/>
                <a:gd name="T12" fmla="*/ 3269 w 5072"/>
                <a:gd name="T13" fmla="*/ 738 h 783"/>
                <a:gd name="T14" fmla="*/ 2752 w 5072"/>
                <a:gd name="T15" fmla="*/ 727 h 783"/>
                <a:gd name="T16" fmla="*/ 51 w 5072"/>
                <a:gd name="T17" fmla="*/ 751 h 783"/>
                <a:gd name="T18" fmla="*/ 3417 w 5072"/>
                <a:gd name="T19" fmla="*/ 721 h 783"/>
                <a:gd name="T20" fmla="*/ 3480 w 5072"/>
                <a:gd name="T21" fmla="*/ 691 h 783"/>
                <a:gd name="T22" fmla="*/ 87 w 5072"/>
                <a:gd name="T23" fmla="*/ 704 h 783"/>
                <a:gd name="T24" fmla="*/ 3543 w 5072"/>
                <a:gd name="T25" fmla="*/ 696 h 783"/>
                <a:gd name="T26" fmla="*/ 2651 w 5072"/>
                <a:gd name="T27" fmla="*/ 667 h 783"/>
                <a:gd name="T28" fmla="*/ 3617 w 5072"/>
                <a:gd name="T29" fmla="*/ 640 h 783"/>
                <a:gd name="T30" fmla="*/ 2607 w 5072"/>
                <a:gd name="T31" fmla="*/ 661 h 783"/>
                <a:gd name="T32" fmla="*/ 194 w 5072"/>
                <a:gd name="T33" fmla="*/ 620 h 783"/>
                <a:gd name="T34" fmla="*/ 2549 w 5072"/>
                <a:gd name="T35" fmla="*/ 605 h 783"/>
                <a:gd name="T36" fmla="*/ 2503 w 5072"/>
                <a:gd name="T37" fmla="*/ 596 h 783"/>
                <a:gd name="T38" fmla="*/ 233 w 5072"/>
                <a:gd name="T39" fmla="*/ 605 h 783"/>
                <a:gd name="T40" fmla="*/ 3759 w 5072"/>
                <a:gd name="T41" fmla="*/ 567 h 783"/>
                <a:gd name="T42" fmla="*/ 284 w 5072"/>
                <a:gd name="T43" fmla="*/ 537 h 783"/>
                <a:gd name="T44" fmla="*/ 3811 w 5072"/>
                <a:gd name="T45" fmla="*/ 554 h 783"/>
                <a:gd name="T46" fmla="*/ 2399 w 5072"/>
                <a:gd name="T47" fmla="*/ 513 h 783"/>
                <a:gd name="T48" fmla="*/ 2343 w 5072"/>
                <a:gd name="T49" fmla="*/ 485 h 783"/>
                <a:gd name="T50" fmla="*/ 3875 w 5072"/>
                <a:gd name="T51" fmla="*/ 497 h 783"/>
                <a:gd name="T52" fmla="*/ 382 w 5072"/>
                <a:gd name="T53" fmla="*/ 493 h 783"/>
                <a:gd name="T54" fmla="*/ 2290 w 5072"/>
                <a:gd name="T55" fmla="*/ 461 h 783"/>
                <a:gd name="T56" fmla="*/ 442 w 5072"/>
                <a:gd name="T57" fmla="*/ 437 h 783"/>
                <a:gd name="T58" fmla="*/ 2183 w 5072"/>
                <a:gd name="T59" fmla="*/ 448 h 783"/>
                <a:gd name="T60" fmla="*/ 2118 w 5072"/>
                <a:gd name="T61" fmla="*/ 421 h 783"/>
                <a:gd name="T62" fmla="*/ 3959 w 5072"/>
                <a:gd name="T63" fmla="*/ 416 h 783"/>
                <a:gd name="T64" fmla="*/ 1981 w 5072"/>
                <a:gd name="T65" fmla="*/ 436 h 783"/>
                <a:gd name="T66" fmla="*/ 1914 w 5072"/>
                <a:gd name="T67" fmla="*/ 422 h 783"/>
                <a:gd name="T68" fmla="*/ 501 w 5072"/>
                <a:gd name="T69" fmla="*/ 407 h 783"/>
                <a:gd name="T70" fmla="*/ 1718 w 5072"/>
                <a:gd name="T71" fmla="*/ 408 h 783"/>
                <a:gd name="T72" fmla="*/ 1646 w 5072"/>
                <a:gd name="T73" fmla="*/ 411 h 783"/>
                <a:gd name="T74" fmla="*/ 1555 w 5072"/>
                <a:gd name="T75" fmla="*/ 385 h 783"/>
                <a:gd name="T76" fmla="*/ 1462 w 5072"/>
                <a:gd name="T77" fmla="*/ 377 h 783"/>
                <a:gd name="T78" fmla="*/ 1368 w 5072"/>
                <a:gd name="T79" fmla="*/ 386 h 783"/>
                <a:gd name="T80" fmla="*/ 1294 w 5072"/>
                <a:gd name="T81" fmla="*/ 371 h 783"/>
                <a:gd name="T82" fmla="*/ 614 w 5072"/>
                <a:gd name="T83" fmla="*/ 361 h 783"/>
                <a:gd name="T84" fmla="*/ 4016 w 5072"/>
                <a:gd name="T85" fmla="*/ 357 h 783"/>
                <a:gd name="T86" fmla="*/ 1099 w 5072"/>
                <a:gd name="T87" fmla="*/ 363 h 783"/>
                <a:gd name="T88" fmla="*/ 673 w 5072"/>
                <a:gd name="T89" fmla="*/ 349 h 783"/>
                <a:gd name="T90" fmla="*/ 940 w 5072"/>
                <a:gd name="T91" fmla="*/ 336 h 783"/>
                <a:gd name="T92" fmla="*/ 713 w 5072"/>
                <a:gd name="T93" fmla="*/ 342 h 783"/>
                <a:gd name="T94" fmla="*/ 870 w 5072"/>
                <a:gd name="T95" fmla="*/ 340 h 783"/>
                <a:gd name="T96" fmla="*/ 791 w 5072"/>
                <a:gd name="T97" fmla="*/ 330 h 783"/>
                <a:gd name="T98" fmla="*/ 4120 w 5072"/>
                <a:gd name="T99" fmla="*/ 267 h 783"/>
                <a:gd name="T100" fmla="*/ 4163 w 5072"/>
                <a:gd name="T101" fmla="*/ 245 h 783"/>
                <a:gd name="T102" fmla="*/ 4247 w 5072"/>
                <a:gd name="T103" fmla="*/ 195 h 783"/>
                <a:gd name="T104" fmla="*/ 4387 w 5072"/>
                <a:gd name="T105" fmla="*/ 130 h 783"/>
                <a:gd name="T106" fmla="*/ 4438 w 5072"/>
                <a:gd name="T107" fmla="*/ 115 h 783"/>
                <a:gd name="T108" fmla="*/ 4523 w 5072"/>
                <a:gd name="T109" fmla="*/ 94 h 783"/>
                <a:gd name="T110" fmla="*/ 4614 w 5072"/>
                <a:gd name="T111" fmla="*/ 59 h 783"/>
                <a:gd name="T112" fmla="*/ 4766 w 5072"/>
                <a:gd name="T113" fmla="*/ 27 h 783"/>
                <a:gd name="T114" fmla="*/ 4835 w 5072"/>
                <a:gd name="T115" fmla="*/ 29 h 783"/>
                <a:gd name="T116" fmla="*/ 4929 w 5072"/>
                <a:gd name="T117" fmla="*/ 12 h 783"/>
                <a:gd name="T118" fmla="*/ 5062 w 5072"/>
                <a:gd name="T119"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72" h="783">
                  <a:moveTo>
                    <a:pt x="3000" y="761"/>
                  </a:moveTo>
                  <a:cubicBezTo>
                    <a:pt x="3000" y="761"/>
                    <a:pt x="3000" y="761"/>
                    <a:pt x="3000" y="761"/>
                  </a:cubicBezTo>
                  <a:cubicBezTo>
                    <a:pt x="2994" y="761"/>
                    <a:pt x="2989" y="766"/>
                    <a:pt x="2989" y="772"/>
                  </a:cubicBezTo>
                  <a:cubicBezTo>
                    <a:pt x="2989" y="778"/>
                    <a:pt x="2993" y="783"/>
                    <a:pt x="2999" y="783"/>
                  </a:cubicBezTo>
                  <a:cubicBezTo>
                    <a:pt x="2999" y="783"/>
                    <a:pt x="2999" y="783"/>
                    <a:pt x="2999" y="783"/>
                  </a:cubicBezTo>
                  <a:cubicBezTo>
                    <a:pt x="3005" y="783"/>
                    <a:pt x="3010" y="778"/>
                    <a:pt x="3010" y="772"/>
                  </a:cubicBezTo>
                  <a:cubicBezTo>
                    <a:pt x="3010" y="766"/>
                    <a:pt x="3006" y="761"/>
                    <a:pt x="3000" y="761"/>
                  </a:cubicBezTo>
                  <a:moveTo>
                    <a:pt x="2936" y="760"/>
                  </a:moveTo>
                  <a:cubicBezTo>
                    <a:pt x="2930" y="760"/>
                    <a:pt x="2926" y="765"/>
                    <a:pt x="2926" y="771"/>
                  </a:cubicBezTo>
                  <a:cubicBezTo>
                    <a:pt x="2926" y="777"/>
                    <a:pt x="2930" y="782"/>
                    <a:pt x="2936" y="783"/>
                  </a:cubicBezTo>
                  <a:cubicBezTo>
                    <a:pt x="2936" y="783"/>
                    <a:pt x="2936" y="783"/>
                    <a:pt x="2936" y="783"/>
                  </a:cubicBezTo>
                  <a:cubicBezTo>
                    <a:pt x="2941" y="783"/>
                    <a:pt x="2946" y="778"/>
                    <a:pt x="2946" y="772"/>
                  </a:cubicBezTo>
                  <a:cubicBezTo>
                    <a:pt x="2946" y="766"/>
                    <a:pt x="2942" y="761"/>
                    <a:pt x="2936" y="760"/>
                  </a:cubicBezTo>
                  <a:cubicBezTo>
                    <a:pt x="2936" y="760"/>
                    <a:pt x="2936" y="760"/>
                    <a:pt x="2936" y="760"/>
                  </a:cubicBezTo>
                  <a:moveTo>
                    <a:pt x="3065" y="758"/>
                  </a:moveTo>
                  <a:cubicBezTo>
                    <a:pt x="3065" y="758"/>
                    <a:pt x="3065" y="758"/>
                    <a:pt x="3065" y="758"/>
                  </a:cubicBezTo>
                  <a:cubicBezTo>
                    <a:pt x="3059" y="759"/>
                    <a:pt x="3054" y="764"/>
                    <a:pt x="3054" y="770"/>
                  </a:cubicBezTo>
                  <a:cubicBezTo>
                    <a:pt x="3054" y="776"/>
                    <a:pt x="3058" y="781"/>
                    <a:pt x="3064" y="781"/>
                  </a:cubicBezTo>
                  <a:cubicBezTo>
                    <a:pt x="3064" y="781"/>
                    <a:pt x="3064" y="781"/>
                    <a:pt x="3064" y="781"/>
                  </a:cubicBezTo>
                  <a:cubicBezTo>
                    <a:pt x="3070" y="781"/>
                    <a:pt x="3075" y="776"/>
                    <a:pt x="3075" y="769"/>
                  </a:cubicBezTo>
                  <a:cubicBezTo>
                    <a:pt x="3075" y="763"/>
                    <a:pt x="3071" y="758"/>
                    <a:pt x="3065" y="758"/>
                  </a:cubicBezTo>
                  <a:moveTo>
                    <a:pt x="3132" y="754"/>
                  </a:moveTo>
                  <a:cubicBezTo>
                    <a:pt x="3132" y="754"/>
                    <a:pt x="3132" y="754"/>
                    <a:pt x="3131" y="754"/>
                  </a:cubicBezTo>
                  <a:cubicBezTo>
                    <a:pt x="3125" y="755"/>
                    <a:pt x="3120" y="760"/>
                    <a:pt x="3120" y="767"/>
                  </a:cubicBezTo>
                  <a:cubicBezTo>
                    <a:pt x="3120" y="773"/>
                    <a:pt x="3124" y="778"/>
                    <a:pt x="3130" y="778"/>
                  </a:cubicBezTo>
                  <a:cubicBezTo>
                    <a:pt x="3130" y="778"/>
                    <a:pt x="3130" y="778"/>
                    <a:pt x="3131" y="778"/>
                  </a:cubicBezTo>
                  <a:cubicBezTo>
                    <a:pt x="3137" y="777"/>
                    <a:pt x="3142" y="772"/>
                    <a:pt x="3142" y="765"/>
                  </a:cubicBezTo>
                  <a:cubicBezTo>
                    <a:pt x="3142" y="759"/>
                    <a:pt x="3138" y="754"/>
                    <a:pt x="3132" y="754"/>
                  </a:cubicBezTo>
                  <a:moveTo>
                    <a:pt x="2874" y="753"/>
                  </a:moveTo>
                  <a:cubicBezTo>
                    <a:pt x="2869" y="753"/>
                    <a:pt x="2866" y="757"/>
                    <a:pt x="2865" y="762"/>
                  </a:cubicBezTo>
                  <a:cubicBezTo>
                    <a:pt x="2865" y="768"/>
                    <a:pt x="2869" y="774"/>
                    <a:pt x="2875" y="775"/>
                  </a:cubicBezTo>
                  <a:cubicBezTo>
                    <a:pt x="2875" y="775"/>
                    <a:pt x="2876" y="775"/>
                    <a:pt x="2876" y="775"/>
                  </a:cubicBezTo>
                  <a:cubicBezTo>
                    <a:pt x="2881" y="775"/>
                    <a:pt x="2885" y="771"/>
                    <a:pt x="2885" y="766"/>
                  </a:cubicBezTo>
                  <a:cubicBezTo>
                    <a:pt x="2885" y="760"/>
                    <a:pt x="2881" y="754"/>
                    <a:pt x="2875" y="753"/>
                  </a:cubicBezTo>
                  <a:cubicBezTo>
                    <a:pt x="2875" y="753"/>
                    <a:pt x="2874" y="753"/>
                    <a:pt x="2874" y="753"/>
                  </a:cubicBezTo>
                  <a:moveTo>
                    <a:pt x="3200" y="748"/>
                  </a:moveTo>
                  <a:cubicBezTo>
                    <a:pt x="3200" y="748"/>
                    <a:pt x="3200" y="748"/>
                    <a:pt x="3199" y="748"/>
                  </a:cubicBezTo>
                  <a:cubicBezTo>
                    <a:pt x="3193" y="748"/>
                    <a:pt x="3188" y="754"/>
                    <a:pt x="3187" y="761"/>
                  </a:cubicBezTo>
                  <a:cubicBezTo>
                    <a:pt x="3187" y="767"/>
                    <a:pt x="3191" y="772"/>
                    <a:pt x="3197" y="772"/>
                  </a:cubicBezTo>
                  <a:cubicBezTo>
                    <a:pt x="3197" y="772"/>
                    <a:pt x="3198" y="772"/>
                    <a:pt x="3198" y="772"/>
                  </a:cubicBezTo>
                  <a:cubicBezTo>
                    <a:pt x="3204" y="771"/>
                    <a:pt x="3209" y="765"/>
                    <a:pt x="3210" y="759"/>
                  </a:cubicBezTo>
                  <a:cubicBezTo>
                    <a:pt x="3210" y="752"/>
                    <a:pt x="3206" y="748"/>
                    <a:pt x="3200" y="748"/>
                  </a:cubicBezTo>
                  <a:moveTo>
                    <a:pt x="8" y="742"/>
                  </a:moveTo>
                  <a:cubicBezTo>
                    <a:pt x="7" y="742"/>
                    <a:pt x="6" y="742"/>
                    <a:pt x="6" y="742"/>
                  </a:cubicBezTo>
                  <a:cubicBezTo>
                    <a:pt x="2" y="745"/>
                    <a:pt x="0" y="756"/>
                    <a:pt x="2" y="766"/>
                  </a:cubicBezTo>
                  <a:cubicBezTo>
                    <a:pt x="3" y="775"/>
                    <a:pt x="6" y="781"/>
                    <a:pt x="9" y="781"/>
                  </a:cubicBezTo>
                  <a:cubicBezTo>
                    <a:pt x="10" y="781"/>
                    <a:pt x="10" y="781"/>
                    <a:pt x="11" y="780"/>
                  </a:cubicBezTo>
                  <a:cubicBezTo>
                    <a:pt x="15" y="778"/>
                    <a:pt x="17" y="767"/>
                    <a:pt x="15" y="757"/>
                  </a:cubicBezTo>
                  <a:cubicBezTo>
                    <a:pt x="14" y="748"/>
                    <a:pt x="11" y="742"/>
                    <a:pt x="8" y="742"/>
                  </a:cubicBezTo>
                  <a:moveTo>
                    <a:pt x="2815" y="739"/>
                  </a:moveTo>
                  <a:cubicBezTo>
                    <a:pt x="2811" y="739"/>
                    <a:pt x="2808" y="742"/>
                    <a:pt x="2808" y="747"/>
                  </a:cubicBezTo>
                  <a:cubicBezTo>
                    <a:pt x="2808" y="753"/>
                    <a:pt x="2812" y="760"/>
                    <a:pt x="2817" y="761"/>
                  </a:cubicBezTo>
                  <a:cubicBezTo>
                    <a:pt x="2818" y="761"/>
                    <a:pt x="2818" y="762"/>
                    <a:pt x="2819" y="762"/>
                  </a:cubicBezTo>
                  <a:cubicBezTo>
                    <a:pt x="2823" y="762"/>
                    <a:pt x="2826" y="758"/>
                    <a:pt x="2826" y="753"/>
                  </a:cubicBezTo>
                  <a:cubicBezTo>
                    <a:pt x="2827" y="747"/>
                    <a:pt x="2822" y="741"/>
                    <a:pt x="2817" y="739"/>
                  </a:cubicBezTo>
                  <a:cubicBezTo>
                    <a:pt x="2817" y="739"/>
                    <a:pt x="2816" y="739"/>
                    <a:pt x="2815" y="739"/>
                  </a:cubicBezTo>
                  <a:moveTo>
                    <a:pt x="3269" y="738"/>
                  </a:moveTo>
                  <a:cubicBezTo>
                    <a:pt x="3269" y="738"/>
                    <a:pt x="3268" y="738"/>
                    <a:pt x="3268" y="738"/>
                  </a:cubicBezTo>
                  <a:cubicBezTo>
                    <a:pt x="3262" y="739"/>
                    <a:pt x="3256" y="746"/>
                    <a:pt x="3256" y="753"/>
                  </a:cubicBezTo>
                  <a:cubicBezTo>
                    <a:pt x="3255" y="759"/>
                    <a:pt x="3259" y="764"/>
                    <a:pt x="3265" y="764"/>
                  </a:cubicBezTo>
                  <a:cubicBezTo>
                    <a:pt x="3265" y="764"/>
                    <a:pt x="3266" y="764"/>
                    <a:pt x="3266" y="764"/>
                  </a:cubicBezTo>
                  <a:cubicBezTo>
                    <a:pt x="3272" y="763"/>
                    <a:pt x="3278" y="756"/>
                    <a:pt x="3278" y="749"/>
                  </a:cubicBezTo>
                  <a:cubicBezTo>
                    <a:pt x="3279" y="743"/>
                    <a:pt x="3275" y="738"/>
                    <a:pt x="3269" y="738"/>
                  </a:cubicBezTo>
                  <a:moveTo>
                    <a:pt x="3339" y="726"/>
                  </a:moveTo>
                  <a:cubicBezTo>
                    <a:pt x="3339" y="726"/>
                    <a:pt x="3338" y="726"/>
                    <a:pt x="3337" y="726"/>
                  </a:cubicBezTo>
                  <a:cubicBezTo>
                    <a:pt x="3331" y="728"/>
                    <a:pt x="3325" y="734"/>
                    <a:pt x="3325" y="741"/>
                  </a:cubicBezTo>
                  <a:cubicBezTo>
                    <a:pt x="3324" y="748"/>
                    <a:pt x="3328" y="753"/>
                    <a:pt x="3333" y="753"/>
                  </a:cubicBezTo>
                  <a:cubicBezTo>
                    <a:pt x="3334" y="753"/>
                    <a:pt x="3335" y="753"/>
                    <a:pt x="3335" y="752"/>
                  </a:cubicBezTo>
                  <a:cubicBezTo>
                    <a:pt x="3341" y="751"/>
                    <a:pt x="3347" y="744"/>
                    <a:pt x="3347" y="737"/>
                  </a:cubicBezTo>
                  <a:cubicBezTo>
                    <a:pt x="3348" y="731"/>
                    <a:pt x="3344" y="726"/>
                    <a:pt x="3339" y="726"/>
                  </a:cubicBezTo>
                  <a:moveTo>
                    <a:pt x="2759" y="719"/>
                  </a:moveTo>
                  <a:cubicBezTo>
                    <a:pt x="2755" y="719"/>
                    <a:pt x="2752" y="722"/>
                    <a:pt x="2752" y="727"/>
                  </a:cubicBezTo>
                  <a:cubicBezTo>
                    <a:pt x="2752" y="733"/>
                    <a:pt x="2756" y="740"/>
                    <a:pt x="2761" y="742"/>
                  </a:cubicBezTo>
                  <a:cubicBezTo>
                    <a:pt x="2762" y="742"/>
                    <a:pt x="2763" y="742"/>
                    <a:pt x="2764" y="742"/>
                  </a:cubicBezTo>
                  <a:cubicBezTo>
                    <a:pt x="2767" y="742"/>
                    <a:pt x="2770" y="739"/>
                    <a:pt x="2770" y="734"/>
                  </a:cubicBezTo>
                  <a:cubicBezTo>
                    <a:pt x="2770" y="728"/>
                    <a:pt x="2766" y="722"/>
                    <a:pt x="2761" y="720"/>
                  </a:cubicBezTo>
                  <a:cubicBezTo>
                    <a:pt x="2760" y="719"/>
                    <a:pt x="2760" y="719"/>
                    <a:pt x="2759" y="719"/>
                  </a:cubicBezTo>
                  <a:moveTo>
                    <a:pt x="50" y="711"/>
                  </a:moveTo>
                  <a:cubicBezTo>
                    <a:pt x="50" y="711"/>
                    <a:pt x="49" y="711"/>
                    <a:pt x="48" y="712"/>
                  </a:cubicBezTo>
                  <a:cubicBezTo>
                    <a:pt x="45" y="715"/>
                    <a:pt x="43" y="726"/>
                    <a:pt x="44" y="736"/>
                  </a:cubicBezTo>
                  <a:cubicBezTo>
                    <a:pt x="45" y="745"/>
                    <a:pt x="48" y="751"/>
                    <a:pt x="51" y="751"/>
                  </a:cubicBezTo>
                  <a:cubicBezTo>
                    <a:pt x="52" y="751"/>
                    <a:pt x="52" y="750"/>
                    <a:pt x="53" y="750"/>
                  </a:cubicBezTo>
                  <a:cubicBezTo>
                    <a:pt x="57" y="747"/>
                    <a:pt x="59" y="737"/>
                    <a:pt x="58" y="726"/>
                  </a:cubicBezTo>
                  <a:cubicBezTo>
                    <a:pt x="57" y="717"/>
                    <a:pt x="54" y="711"/>
                    <a:pt x="50" y="711"/>
                  </a:cubicBezTo>
                  <a:moveTo>
                    <a:pt x="3409" y="710"/>
                  </a:moveTo>
                  <a:cubicBezTo>
                    <a:pt x="3409" y="710"/>
                    <a:pt x="3408" y="710"/>
                    <a:pt x="3407" y="711"/>
                  </a:cubicBezTo>
                  <a:cubicBezTo>
                    <a:pt x="3401" y="712"/>
                    <a:pt x="3395" y="719"/>
                    <a:pt x="3394" y="727"/>
                  </a:cubicBezTo>
                  <a:cubicBezTo>
                    <a:pt x="3394" y="733"/>
                    <a:pt x="3397" y="738"/>
                    <a:pt x="3402" y="738"/>
                  </a:cubicBezTo>
                  <a:cubicBezTo>
                    <a:pt x="3403" y="738"/>
                    <a:pt x="3404" y="738"/>
                    <a:pt x="3404" y="738"/>
                  </a:cubicBezTo>
                  <a:cubicBezTo>
                    <a:pt x="3411" y="736"/>
                    <a:pt x="3416" y="729"/>
                    <a:pt x="3417" y="721"/>
                  </a:cubicBezTo>
                  <a:cubicBezTo>
                    <a:pt x="3418" y="715"/>
                    <a:pt x="3414" y="710"/>
                    <a:pt x="3409" y="710"/>
                  </a:cubicBezTo>
                  <a:moveTo>
                    <a:pt x="2704" y="695"/>
                  </a:moveTo>
                  <a:cubicBezTo>
                    <a:pt x="2701" y="695"/>
                    <a:pt x="2699" y="698"/>
                    <a:pt x="2699" y="702"/>
                  </a:cubicBezTo>
                  <a:cubicBezTo>
                    <a:pt x="2699" y="708"/>
                    <a:pt x="2703" y="715"/>
                    <a:pt x="2707" y="717"/>
                  </a:cubicBezTo>
                  <a:cubicBezTo>
                    <a:pt x="2708" y="718"/>
                    <a:pt x="2710" y="718"/>
                    <a:pt x="2711" y="718"/>
                  </a:cubicBezTo>
                  <a:cubicBezTo>
                    <a:pt x="2714" y="718"/>
                    <a:pt x="2716" y="715"/>
                    <a:pt x="2716" y="711"/>
                  </a:cubicBezTo>
                  <a:cubicBezTo>
                    <a:pt x="2716" y="705"/>
                    <a:pt x="2712" y="698"/>
                    <a:pt x="2707" y="696"/>
                  </a:cubicBezTo>
                  <a:cubicBezTo>
                    <a:pt x="2706" y="695"/>
                    <a:pt x="2705" y="695"/>
                    <a:pt x="2704" y="695"/>
                  </a:cubicBezTo>
                  <a:moveTo>
                    <a:pt x="3480" y="691"/>
                  </a:moveTo>
                  <a:cubicBezTo>
                    <a:pt x="3479" y="691"/>
                    <a:pt x="3478" y="691"/>
                    <a:pt x="3477" y="691"/>
                  </a:cubicBezTo>
                  <a:cubicBezTo>
                    <a:pt x="3471" y="693"/>
                    <a:pt x="3465" y="701"/>
                    <a:pt x="3464" y="709"/>
                  </a:cubicBezTo>
                  <a:cubicBezTo>
                    <a:pt x="3463" y="715"/>
                    <a:pt x="3467" y="720"/>
                    <a:pt x="3471" y="720"/>
                  </a:cubicBezTo>
                  <a:cubicBezTo>
                    <a:pt x="3472" y="720"/>
                    <a:pt x="3473" y="719"/>
                    <a:pt x="3474" y="719"/>
                  </a:cubicBezTo>
                  <a:cubicBezTo>
                    <a:pt x="3480" y="717"/>
                    <a:pt x="3486" y="709"/>
                    <a:pt x="3487" y="702"/>
                  </a:cubicBezTo>
                  <a:cubicBezTo>
                    <a:pt x="3488" y="695"/>
                    <a:pt x="3485" y="691"/>
                    <a:pt x="3480" y="691"/>
                  </a:cubicBezTo>
                  <a:moveTo>
                    <a:pt x="95" y="678"/>
                  </a:moveTo>
                  <a:cubicBezTo>
                    <a:pt x="94" y="678"/>
                    <a:pt x="93" y="679"/>
                    <a:pt x="93" y="679"/>
                  </a:cubicBezTo>
                  <a:cubicBezTo>
                    <a:pt x="89" y="682"/>
                    <a:pt x="86" y="693"/>
                    <a:pt x="87" y="704"/>
                  </a:cubicBezTo>
                  <a:cubicBezTo>
                    <a:pt x="88" y="712"/>
                    <a:pt x="91" y="717"/>
                    <a:pt x="94" y="717"/>
                  </a:cubicBezTo>
                  <a:cubicBezTo>
                    <a:pt x="95" y="717"/>
                    <a:pt x="95" y="717"/>
                    <a:pt x="96" y="717"/>
                  </a:cubicBezTo>
                  <a:cubicBezTo>
                    <a:pt x="100" y="713"/>
                    <a:pt x="103" y="703"/>
                    <a:pt x="102" y="693"/>
                  </a:cubicBezTo>
                  <a:cubicBezTo>
                    <a:pt x="101" y="684"/>
                    <a:pt x="98" y="678"/>
                    <a:pt x="95" y="678"/>
                  </a:cubicBezTo>
                  <a:moveTo>
                    <a:pt x="3550" y="667"/>
                  </a:moveTo>
                  <a:cubicBezTo>
                    <a:pt x="3549" y="667"/>
                    <a:pt x="3548" y="667"/>
                    <a:pt x="3547" y="668"/>
                  </a:cubicBezTo>
                  <a:cubicBezTo>
                    <a:pt x="3541" y="670"/>
                    <a:pt x="3535" y="678"/>
                    <a:pt x="3534" y="686"/>
                  </a:cubicBezTo>
                  <a:cubicBezTo>
                    <a:pt x="3533" y="693"/>
                    <a:pt x="3536" y="697"/>
                    <a:pt x="3540" y="697"/>
                  </a:cubicBezTo>
                  <a:cubicBezTo>
                    <a:pt x="3541" y="697"/>
                    <a:pt x="3542" y="697"/>
                    <a:pt x="3543" y="696"/>
                  </a:cubicBezTo>
                  <a:cubicBezTo>
                    <a:pt x="3550" y="694"/>
                    <a:pt x="3555" y="686"/>
                    <a:pt x="3557" y="678"/>
                  </a:cubicBezTo>
                  <a:cubicBezTo>
                    <a:pt x="3557" y="671"/>
                    <a:pt x="3555" y="667"/>
                    <a:pt x="3550" y="667"/>
                  </a:cubicBezTo>
                  <a:moveTo>
                    <a:pt x="2651" y="667"/>
                  </a:moveTo>
                  <a:cubicBezTo>
                    <a:pt x="2649" y="667"/>
                    <a:pt x="2647" y="670"/>
                    <a:pt x="2647" y="674"/>
                  </a:cubicBezTo>
                  <a:cubicBezTo>
                    <a:pt x="2647" y="680"/>
                    <a:pt x="2650" y="687"/>
                    <a:pt x="2655" y="690"/>
                  </a:cubicBezTo>
                  <a:cubicBezTo>
                    <a:pt x="2656" y="690"/>
                    <a:pt x="2657" y="691"/>
                    <a:pt x="2658" y="691"/>
                  </a:cubicBezTo>
                  <a:cubicBezTo>
                    <a:pt x="2661" y="691"/>
                    <a:pt x="2664" y="688"/>
                    <a:pt x="2663" y="684"/>
                  </a:cubicBezTo>
                  <a:cubicBezTo>
                    <a:pt x="2663" y="678"/>
                    <a:pt x="2660" y="671"/>
                    <a:pt x="2655" y="668"/>
                  </a:cubicBezTo>
                  <a:cubicBezTo>
                    <a:pt x="2654" y="667"/>
                    <a:pt x="2653" y="667"/>
                    <a:pt x="2651" y="667"/>
                  </a:cubicBezTo>
                  <a:moveTo>
                    <a:pt x="141" y="644"/>
                  </a:moveTo>
                  <a:cubicBezTo>
                    <a:pt x="140" y="644"/>
                    <a:pt x="139" y="644"/>
                    <a:pt x="138" y="645"/>
                  </a:cubicBezTo>
                  <a:cubicBezTo>
                    <a:pt x="134" y="648"/>
                    <a:pt x="131" y="659"/>
                    <a:pt x="132" y="669"/>
                  </a:cubicBezTo>
                  <a:cubicBezTo>
                    <a:pt x="133" y="677"/>
                    <a:pt x="135" y="682"/>
                    <a:pt x="138" y="682"/>
                  </a:cubicBezTo>
                  <a:cubicBezTo>
                    <a:pt x="139" y="682"/>
                    <a:pt x="140" y="681"/>
                    <a:pt x="141" y="681"/>
                  </a:cubicBezTo>
                  <a:cubicBezTo>
                    <a:pt x="145" y="677"/>
                    <a:pt x="148" y="667"/>
                    <a:pt x="147" y="657"/>
                  </a:cubicBezTo>
                  <a:cubicBezTo>
                    <a:pt x="147" y="649"/>
                    <a:pt x="144" y="644"/>
                    <a:pt x="141" y="644"/>
                  </a:cubicBezTo>
                  <a:moveTo>
                    <a:pt x="3621" y="639"/>
                  </a:moveTo>
                  <a:cubicBezTo>
                    <a:pt x="3620" y="639"/>
                    <a:pt x="3618" y="639"/>
                    <a:pt x="3617" y="640"/>
                  </a:cubicBezTo>
                  <a:cubicBezTo>
                    <a:pt x="3611" y="643"/>
                    <a:pt x="3605" y="651"/>
                    <a:pt x="3603" y="659"/>
                  </a:cubicBezTo>
                  <a:cubicBezTo>
                    <a:pt x="3602" y="665"/>
                    <a:pt x="3605" y="669"/>
                    <a:pt x="3609" y="669"/>
                  </a:cubicBezTo>
                  <a:cubicBezTo>
                    <a:pt x="3610" y="669"/>
                    <a:pt x="3611" y="669"/>
                    <a:pt x="3613" y="668"/>
                  </a:cubicBezTo>
                  <a:cubicBezTo>
                    <a:pt x="3619" y="666"/>
                    <a:pt x="3625" y="657"/>
                    <a:pt x="3626" y="649"/>
                  </a:cubicBezTo>
                  <a:cubicBezTo>
                    <a:pt x="3627" y="643"/>
                    <a:pt x="3625" y="639"/>
                    <a:pt x="3621" y="639"/>
                  </a:cubicBezTo>
                  <a:moveTo>
                    <a:pt x="2600" y="637"/>
                  </a:moveTo>
                  <a:cubicBezTo>
                    <a:pt x="2597" y="637"/>
                    <a:pt x="2595" y="639"/>
                    <a:pt x="2595" y="644"/>
                  </a:cubicBezTo>
                  <a:cubicBezTo>
                    <a:pt x="2596" y="650"/>
                    <a:pt x="2599" y="657"/>
                    <a:pt x="2604" y="660"/>
                  </a:cubicBezTo>
                  <a:cubicBezTo>
                    <a:pt x="2605" y="660"/>
                    <a:pt x="2606" y="661"/>
                    <a:pt x="2607" y="661"/>
                  </a:cubicBezTo>
                  <a:cubicBezTo>
                    <a:pt x="2610" y="661"/>
                    <a:pt x="2612" y="658"/>
                    <a:pt x="2612" y="654"/>
                  </a:cubicBezTo>
                  <a:cubicBezTo>
                    <a:pt x="2612" y="648"/>
                    <a:pt x="2608" y="641"/>
                    <a:pt x="2603" y="638"/>
                  </a:cubicBezTo>
                  <a:cubicBezTo>
                    <a:pt x="2602" y="637"/>
                    <a:pt x="2601" y="637"/>
                    <a:pt x="2600" y="637"/>
                  </a:cubicBezTo>
                  <a:moveTo>
                    <a:pt x="188" y="608"/>
                  </a:moveTo>
                  <a:cubicBezTo>
                    <a:pt x="187" y="608"/>
                    <a:pt x="187" y="608"/>
                    <a:pt x="186" y="609"/>
                  </a:cubicBezTo>
                  <a:cubicBezTo>
                    <a:pt x="181" y="612"/>
                    <a:pt x="178" y="623"/>
                    <a:pt x="178" y="632"/>
                  </a:cubicBezTo>
                  <a:cubicBezTo>
                    <a:pt x="179" y="640"/>
                    <a:pt x="181" y="644"/>
                    <a:pt x="184" y="644"/>
                  </a:cubicBezTo>
                  <a:cubicBezTo>
                    <a:pt x="185" y="644"/>
                    <a:pt x="185" y="644"/>
                    <a:pt x="186" y="643"/>
                  </a:cubicBezTo>
                  <a:cubicBezTo>
                    <a:pt x="191" y="640"/>
                    <a:pt x="194" y="630"/>
                    <a:pt x="194" y="620"/>
                  </a:cubicBezTo>
                  <a:cubicBezTo>
                    <a:pt x="194" y="613"/>
                    <a:pt x="191" y="608"/>
                    <a:pt x="188" y="608"/>
                  </a:cubicBezTo>
                  <a:moveTo>
                    <a:pt x="3690" y="606"/>
                  </a:moveTo>
                  <a:cubicBezTo>
                    <a:pt x="3689" y="606"/>
                    <a:pt x="3688" y="606"/>
                    <a:pt x="3686" y="607"/>
                  </a:cubicBezTo>
                  <a:cubicBezTo>
                    <a:pt x="3680" y="610"/>
                    <a:pt x="3674" y="619"/>
                    <a:pt x="3672" y="627"/>
                  </a:cubicBezTo>
                  <a:cubicBezTo>
                    <a:pt x="3671" y="633"/>
                    <a:pt x="3673" y="637"/>
                    <a:pt x="3677" y="637"/>
                  </a:cubicBezTo>
                  <a:cubicBezTo>
                    <a:pt x="3678" y="637"/>
                    <a:pt x="3680" y="636"/>
                    <a:pt x="3681" y="636"/>
                  </a:cubicBezTo>
                  <a:cubicBezTo>
                    <a:pt x="3687" y="632"/>
                    <a:pt x="3693" y="623"/>
                    <a:pt x="3695" y="615"/>
                  </a:cubicBezTo>
                  <a:cubicBezTo>
                    <a:pt x="3696" y="609"/>
                    <a:pt x="3694" y="606"/>
                    <a:pt x="3690" y="606"/>
                  </a:cubicBezTo>
                  <a:moveTo>
                    <a:pt x="2549" y="605"/>
                  </a:moveTo>
                  <a:cubicBezTo>
                    <a:pt x="2546" y="605"/>
                    <a:pt x="2544" y="608"/>
                    <a:pt x="2545" y="612"/>
                  </a:cubicBezTo>
                  <a:cubicBezTo>
                    <a:pt x="2545" y="618"/>
                    <a:pt x="2549" y="625"/>
                    <a:pt x="2553" y="628"/>
                  </a:cubicBezTo>
                  <a:cubicBezTo>
                    <a:pt x="2555" y="629"/>
                    <a:pt x="2556" y="629"/>
                    <a:pt x="2557" y="629"/>
                  </a:cubicBezTo>
                  <a:cubicBezTo>
                    <a:pt x="2560" y="629"/>
                    <a:pt x="2561" y="627"/>
                    <a:pt x="2561" y="622"/>
                  </a:cubicBezTo>
                  <a:cubicBezTo>
                    <a:pt x="2561" y="617"/>
                    <a:pt x="2557" y="609"/>
                    <a:pt x="2552" y="607"/>
                  </a:cubicBezTo>
                  <a:cubicBezTo>
                    <a:pt x="2551" y="606"/>
                    <a:pt x="2550" y="605"/>
                    <a:pt x="2549" y="605"/>
                  </a:cubicBezTo>
                  <a:moveTo>
                    <a:pt x="2498" y="573"/>
                  </a:moveTo>
                  <a:cubicBezTo>
                    <a:pt x="2495" y="573"/>
                    <a:pt x="2494" y="576"/>
                    <a:pt x="2494" y="580"/>
                  </a:cubicBezTo>
                  <a:cubicBezTo>
                    <a:pt x="2495" y="586"/>
                    <a:pt x="2499" y="593"/>
                    <a:pt x="2503" y="596"/>
                  </a:cubicBezTo>
                  <a:cubicBezTo>
                    <a:pt x="2504" y="596"/>
                    <a:pt x="2506" y="597"/>
                    <a:pt x="2507" y="597"/>
                  </a:cubicBezTo>
                  <a:cubicBezTo>
                    <a:pt x="2509" y="597"/>
                    <a:pt x="2511" y="594"/>
                    <a:pt x="2511" y="590"/>
                  </a:cubicBezTo>
                  <a:cubicBezTo>
                    <a:pt x="2510" y="584"/>
                    <a:pt x="2506" y="577"/>
                    <a:pt x="2502" y="575"/>
                  </a:cubicBezTo>
                  <a:cubicBezTo>
                    <a:pt x="2500" y="574"/>
                    <a:pt x="2499" y="573"/>
                    <a:pt x="2498" y="573"/>
                  </a:cubicBezTo>
                  <a:moveTo>
                    <a:pt x="237" y="572"/>
                  </a:moveTo>
                  <a:cubicBezTo>
                    <a:pt x="236" y="572"/>
                    <a:pt x="235" y="572"/>
                    <a:pt x="234" y="573"/>
                  </a:cubicBezTo>
                  <a:cubicBezTo>
                    <a:pt x="230" y="576"/>
                    <a:pt x="226" y="586"/>
                    <a:pt x="226" y="595"/>
                  </a:cubicBezTo>
                  <a:cubicBezTo>
                    <a:pt x="226" y="602"/>
                    <a:pt x="228" y="606"/>
                    <a:pt x="231" y="606"/>
                  </a:cubicBezTo>
                  <a:cubicBezTo>
                    <a:pt x="231" y="606"/>
                    <a:pt x="232" y="606"/>
                    <a:pt x="233" y="605"/>
                  </a:cubicBezTo>
                  <a:cubicBezTo>
                    <a:pt x="238" y="602"/>
                    <a:pt x="241" y="592"/>
                    <a:pt x="242" y="583"/>
                  </a:cubicBezTo>
                  <a:cubicBezTo>
                    <a:pt x="242" y="576"/>
                    <a:pt x="240" y="572"/>
                    <a:pt x="237" y="572"/>
                  </a:cubicBezTo>
                  <a:moveTo>
                    <a:pt x="3759" y="567"/>
                  </a:moveTo>
                  <a:cubicBezTo>
                    <a:pt x="3758" y="567"/>
                    <a:pt x="3757" y="568"/>
                    <a:pt x="3755" y="569"/>
                  </a:cubicBezTo>
                  <a:cubicBezTo>
                    <a:pt x="3749" y="573"/>
                    <a:pt x="3742" y="582"/>
                    <a:pt x="3741" y="589"/>
                  </a:cubicBezTo>
                  <a:cubicBezTo>
                    <a:pt x="3740" y="595"/>
                    <a:pt x="3741" y="598"/>
                    <a:pt x="3745" y="598"/>
                  </a:cubicBezTo>
                  <a:cubicBezTo>
                    <a:pt x="3746" y="598"/>
                    <a:pt x="3748" y="598"/>
                    <a:pt x="3749" y="597"/>
                  </a:cubicBezTo>
                  <a:cubicBezTo>
                    <a:pt x="3755" y="593"/>
                    <a:pt x="3761" y="584"/>
                    <a:pt x="3763" y="576"/>
                  </a:cubicBezTo>
                  <a:cubicBezTo>
                    <a:pt x="3764" y="571"/>
                    <a:pt x="3763" y="567"/>
                    <a:pt x="3759" y="567"/>
                  </a:cubicBezTo>
                  <a:moveTo>
                    <a:pt x="2447" y="542"/>
                  </a:moveTo>
                  <a:cubicBezTo>
                    <a:pt x="2445" y="542"/>
                    <a:pt x="2443" y="544"/>
                    <a:pt x="2443" y="548"/>
                  </a:cubicBezTo>
                  <a:cubicBezTo>
                    <a:pt x="2444" y="554"/>
                    <a:pt x="2448" y="561"/>
                    <a:pt x="2452" y="564"/>
                  </a:cubicBezTo>
                  <a:cubicBezTo>
                    <a:pt x="2454" y="565"/>
                    <a:pt x="2455" y="565"/>
                    <a:pt x="2456" y="565"/>
                  </a:cubicBezTo>
                  <a:cubicBezTo>
                    <a:pt x="2459" y="565"/>
                    <a:pt x="2460" y="563"/>
                    <a:pt x="2460" y="558"/>
                  </a:cubicBezTo>
                  <a:cubicBezTo>
                    <a:pt x="2459" y="553"/>
                    <a:pt x="2455" y="546"/>
                    <a:pt x="2451" y="543"/>
                  </a:cubicBezTo>
                  <a:cubicBezTo>
                    <a:pt x="2449" y="542"/>
                    <a:pt x="2448" y="542"/>
                    <a:pt x="2447" y="542"/>
                  </a:cubicBezTo>
                  <a:moveTo>
                    <a:pt x="287" y="536"/>
                  </a:moveTo>
                  <a:cubicBezTo>
                    <a:pt x="286" y="536"/>
                    <a:pt x="286" y="536"/>
                    <a:pt x="284" y="537"/>
                  </a:cubicBezTo>
                  <a:cubicBezTo>
                    <a:pt x="280" y="540"/>
                    <a:pt x="276" y="550"/>
                    <a:pt x="275" y="558"/>
                  </a:cubicBezTo>
                  <a:cubicBezTo>
                    <a:pt x="274" y="564"/>
                    <a:pt x="276" y="568"/>
                    <a:pt x="279" y="568"/>
                  </a:cubicBezTo>
                  <a:cubicBezTo>
                    <a:pt x="279" y="568"/>
                    <a:pt x="281" y="567"/>
                    <a:pt x="282" y="567"/>
                  </a:cubicBezTo>
                  <a:cubicBezTo>
                    <a:pt x="286" y="563"/>
                    <a:pt x="290" y="554"/>
                    <a:pt x="291" y="546"/>
                  </a:cubicBezTo>
                  <a:cubicBezTo>
                    <a:pt x="292" y="540"/>
                    <a:pt x="290" y="536"/>
                    <a:pt x="287" y="536"/>
                  </a:cubicBezTo>
                  <a:moveTo>
                    <a:pt x="3827" y="523"/>
                  </a:moveTo>
                  <a:cubicBezTo>
                    <a:pt x="3826" y="523"/>
                    <a:pt x="3824" y="524"/>
                    <a:pt x="3822" y="525"/>
                  </a:cubicBezTo>
                  <a:cubicBezTo>
                    <a:pt x="3816" y="529"/>
                    <a:pt x="3810" y="539"/>
                    <a:pt x="3808" y="546"/>
                  </a:cubicBezTo>
                  <a:cubicBezTo>
                    <a:pt x="3807" y="551"/>
                    <a:pt x="3809" y="554"/>
                    <a:pt x="3811" y="554"/>
                  </a:cubicBezTo>
                  <a:cubicBezTo>
                    <a:pt x="3813" y="554"/>
                    <a:pt x="3814" y="554"/>
                    <a:pt x="3816" y="552"/>
                  </a:cubicBezTo>
                  <a:cubicBezTo>
                    <a:pt x="3822" y="548"/>
                    <a:pt x="3828" y="538"/>
                    <a:pt x="3830" y="531"/>
                  </a:cubicBezTo>
                  <a:cubicBezTo>
                    <a:pt x="3831" y="526"/>
                    <a:pt x="3830" y="523"/>
                    <a:pt x="3827" y="523"/>
                  </a:cubicBezTo>
                  <a:moveTo>
                    <a:pt x="2396" y="512"/>
                  </a:moveTo>
                  <a:cubicBezTo>
                    <a:pt x="2393" y="512"/>
                    <a:pt x="2391" y="514"/>
                    <a:pt x="2392" y="518"/>
                  </a:cubicBezTo>
                  <a:cubicBezTo>
                    <a:pt x="2392" y="524"/>
                    <a:pt x="2397" y="531"/>
                    <a:pt x="2401" y="533"/>
                  </a:cubicBezTo>
                  <a:cubicBezTo>
                    <a:pt x="2403" y="534"/>
                    <a:pt x="2404" y="535"/>
                    <a:pt x="2405" y="535"/>
                  </a:cubicBezTo>
                  <a:cubicBezTo>
                    <a:pt x="2407" y="535"/>
                    <a:pt x="2409" y="532"/>
                    <a:pt x="2409" y="528"/>
                  </a:cubicBezTo>
                  <a:cubicBezTo>
                    <a:pt x="2408" y="522"/>
                    <a:pt x="2404" y="516"/>
                    <a:pt x="2399" y="513"/>
                  </a:cubicBezTo>
                  <a:cubicBezTo>
                    <a:pt x="2398" y="512"/>
                    <a:pt x="2397" y="512"/>
                    <a:pt x="2396" y="512"/>
                  </a:cubicBezTo>
                  <a:moveTo>
                    <a:pt x="339" y="501"/>
                  </a:moveTo>
                  <a:cubicBezTo>
                    <a:pt x="338" y="501"/>
                    <a:pt x="337" y="501"/>
                    <a:pt x="336" y="502"/>
                  </a:cubicBezTo>
                  <a:cubicBezTo>
                    <a:pt x="331" y="505"/>
                    <a:pt x="326" y="514"/>
                    <a:pt x="325" y="521"/>
                  </a:cubicBezTo>
                  <a:cubicBezTo>
                    <a:pt x="324" y="527"/>
                    <a:pt x="325" y="530"/>
                    <a:pt x="328" y="530"/>
                  </a:cubicBezTo>
                  <a:cubicBezTo>
                    <a:pt x="329" y="530"/>
                    <a:pt x="330" y="530"/>
                    <a:pt x="331" y="529"/>
                  </a:cubicBezTo>
                  <a:cubicBezTo>
                    <a:pt x="336" y="525"/>
                    <a:pt x="340" y="517"/>
                    <a:pt x="342" y="510"/>
                  </a:cubicBezTo>
                  <a:cubicBezTo>
                    <a:pt x="343" y="504"/>
                    <a:pt x="342" y="501"/>
                    <a:pt x="339" y="501"/>
                  </a:cubicBezTo>
                  <a:moveTo>
                    <a:pt x="2343" y="485"/>
                  </a:moveTo>
                  <a:cubicBezTo>
                    <a:pt x="2340" y="485"/>
                    <a:pt x="2339" y="487"/>
                    <a:pt x="2339" y="491"/>
                  </a:cubicBezTo>
                  <a:cubicBezTo>
                    <a:pt x="2340" y="497"/>
                    <a:pt x="2344" y="503"/>
                    <a:pt x="2349" y="506"/>
                  </a:cubicBezTo>
                  <a:cubicBezTo>
                    <a:pt x="2350" y="506"/>
                    <a:pt x="2351" y="507"/>
                    <a:pt x="2352" y="507"/>
                  </a:cubicBezTo>
                  <a:cubicBezTo>
                    <a:pt x="2355" y="507"/>
                    <a:pt x="2357" y="504"/>
                    <a:pt x="2356" y="500"/>
                  </a:cubicBezTo>
                  <a:cubicBezTo>
                    <a:pt x="2356" y="494"/>
                    <a:pt x="2351" y="488"/>
                    <a:pt x="2347" y="485"/>
                  </a:cubicBezTo>
                  <a:cubicBezTo>
                    <a:pt x="2345" y="485"/>
                    <a:pt x="2344" y="485"/>
                    <a:pt x="2343" y="485"/>
                  </a:cubicBezTo>
                  <a:moveTo>
                    <a:pt x="3894" y="473"/>
                  </a:moveTo>
                  <a:cubicBezTo>
                    <a:pt x="3893" y="473"/>
                    <a:pt x="3891" y="474"/>
                    <a:pt x="3889" y="476"/>
                  </a:cubicBezTo>
                  <a:cubicBezTo>
                    <a:pt x="3883" y="480"/>
                    <a:pt x="3876" y="490"/>
                    <a:pt x="3875" y="497"/>
                  </a:cubicBezTo>
                  <a:cubicBezTo>
                    <a:pt x="3874" y="501"/>
                    <a:pt x="3874" y="504"/>
                    <a:pt x="3877" y="504"/>
                  </a:cubicBezTo>
                  <a:cubicBezTo>
                    <a:pt x="3878" y="504"/>
                    <a:pt x="3880" y="503"/>
                    <a:pt x="3882" y="501"/>
                  </a:cubicBezTo>
                  <a:cubicBezTo>
                    <a:pt x="3888" y="496"/>
                    <a:pt x="3894" y="486"/>
                    <a:pt x="3896" y="479"/>
                  </a:cubicBezTo>
                  <a:cubicBezTo>
                    <a:pt x="3897" y="475"/>
                    <a:pt x="3896" y="473"/>
                    <a:pt x="3894" y="473"/>
                  </a:cubicBezTo>
                  <a:moveTo>
                    <a:pt x="392" y="467"/>
                  </a:moveTo>
                  <a:cubicBezTo>
                    <a:pt x="391" y="467"/>
                    <a:pt x="390" y="467"/>
                    <a:pt x="389" y="468"/>
                  </a:cubicBezTo>
                  <a:cubicBezTo>
                    <a:pt x="384" y="471"/>
                    <a:pt x="378" y="479"/>
                    <a:pt x="377" y="486"/>
                  </a:cubicBezTo>
                  <a:cubicBezTo>
                    <a:pt x="375" y="491"/>
                    <a:pt x="376" y="494"/>
                    <a:pt x="379" y="494"/>
                  </a:cubicBezTo>
                  <a:cubicBezTo>
                    <a:pt x="380" y="494"/>
                    <a:pt x="381" y="493"/>
                    <a:pt x="382" y="493"/>
                  </a:cubicBezTo>
                  <a:cubicBezTo>
                    <a:pt x="387" y="489"/>
                    <a:pt x="392" y="482"/>
                    <a:pt x="394" y="475"/>
                  </a:cubicBezTo>
                  <a:cubicBezTo>
                    <a:pt x="395" y="470"/>
                    <a:pt x="394" y="467"/>
                    <a:pt x="392" y="467"/>
                  </a:cubicBezTo>
                  <a:moveTo>
                    <a:pt x="2290" y="461"/>
                  </a:moveTo>
                  <a:cubicBezTo>
                    <a:pt x="2286" y="461"/>
                    <a:pt x="2284" y="464"/>
                    <a:pt x="2285" y="468"/>
                  </a:cubicBezTo>
                  <a:cubicBezTo>
                    <a:pt x="2286" y="474"/>
                    <a:pt x="2290" y="480"/>
                    <a:pt x="2295" y="482"/>
                  </a:cubicBezTo>
                  <a:cubicBezTo>
                    <a:pt x="2296" y="482"/>
                    <a:pt x="2297" y="482"/>
                    <a:pt x="2298" y="482"/>
                  </a:cubicBezTo>
                  <a:cubicBezTo>
                    <a:pt x="2301" y="482"/>
                    <a:pt x="2303" y="480"/>
                    <a:pt x="2303" y="475"/>
                  </a:cubicBezTo>
                  <a:cubicBezTo>
                    <a:pt x="2302" y="470"/>
                    <a:pt x="2297" y="463"/>
                    <a:pt x="2293" y="461"/>
                  </a:cubicBezTo>
                  <a:cubicBezTo>
                    <a:pt x="2291" y="461"/>
                    <a:pt x="2291" y="461"/>
                    <a:pt x="2290" y="461"/>
                  </a:cubicBezTo>
                  <a:moveTo>
                    <a:pt x="2234" y="442"/>
                  </a:moveTo>
                  <a:cubicBezTo>
                    <a:pt x="2231" y="442"/>
                    <a:pt x="2228" y="445"/>
                    <a:pt x="2229" y="449"/>
                  </a:cubicBezTo>
                  <a:cubicBezTo>
                    <a:pt x="2230" y="455"/>
                    <a:pt x="2235" y="461"/>
                    <a:pt x="2240" y="462"/>
                  </a:cubicBezTo>
                  <a:cubicBezTo>
                    <a:pt x="2240" y="462"/>
                    <a:pt x="2241" y="462"/>
                    <a:pt x="2242" y="462"/>
                  </a:cubicBezTo>
                  <a:cubicBezTo>
                    <a:pt x="2246" y="462"/>
                    <a:pt x="2248" y="459"/>
                    <a:pt x="2247" y="455"/>
                  </a:cubicBezTo>
                  <a:cubicBezTo>
                    <a:pt x="2247" y="449"/>
                    <a:pt x="2242" y="443"/>
                    <a:pt x="2237" y="442"/>
                  </a:cubicBezTo>
                  <a:cubicBezTo>
                    <a:pt x="2236" y="442"/>
                    <a:pt x="2235" y="442"/>
                    <a:pt x="2234" y="442"/>
                  </a:cubicBezTo>
                  <a:moveTo>
                    <a:pt x="446" y="436"/>
                  </a:moveTo>
                  <a:cubicBezTo>
                    <a:pt x="445" y="436"/>
                    <a:pt x="444" y="436"/>
                    <a:pt x="442" y="437"/>
                  </a:cubicBezTo>
                  <a:cubicBezTo>
                    <a:pt x="438" y="439"/>
                    <a:pt x="432" y="447"/>
                    <a:pt x="429" y="453"/>
                  </a:cubicBezTo>
                  <a:cubicBezTo>
                    <a:pt x="428" y="457"/>
                    <a:pt x="429" y="460"/>
                    <a:pt x="431" y="460"/>
                  </a:cubicBezTo>
                  <a:cubicBezTo>
                    <a:pt x="432" y="460"/>
                    <a:pt x="433" y="459"/>
                    <a:pt x="434" y="458"/>
                  </a:cubicBezTo>
                  <a:cubicBezTo>
                    <a:pt x="439" y="455"/>
                    <a:pt x="445" y="448"/>
                    <a:pt x="447" y="442"/>
                  </a:cubicBezTo>
                  <a:cubicBezTo>
                    <a:pt x="449" y="438"/>
                    <a:pt x="448" y="436"/>
                    <a:pt x="446" y="436"/>
                  </a:cubicBezTo>
                  <a:moveTo>
                    <a:pt x="2177" y="428"/>
                  </a:moveTo>
                  <a:cubicBezTo>
                    <a:pt x="2172" y="428"/>
                    <a:pt x="2170" y="431"/>
                    <a:pt x="2170" y="436"/>
                  </a:cubicBezTo>
                  <a:cubicBezTo>
                    <a:pt x="2171" y="442"/>
                    <a:pt x="2176" y="447"/>
                    <a:pt x="2182" y="448"/>
                  </a:cubicBezTo>
                  <a:cubicBezTo>
                    <a:pt x="2182" y="448"/>
                    <a:pt x="2183" y="448"/>
                    <a:pt x="2183" y="448"/>
                  </a:cubicBezTo>
                  <a:cubicBezTo>
                    <a:pt x="2188" y="448"/>
                    <a:pt x="2191" y="445"/>
                    <a:pt x="2190" y="440"/>
                  </a:cubicBezTo>
                  <a:cubicBezTo>
                    <a:pt x="2189" y="434"/>
                    <a:pt x="2184" y="429"/>
                    <a:pt x="2178" y="428"/>
                  </a:cubicBezTo>
                  <a:cubicBezTo>
                    <a:pt x="2178" y="428"/>
                    <a:pt x="2177" y="428"/>
                    <a:pt x="2177" y="428"/>
                  </a:cubicBezTo>
                  <a:moveTo>
                    <a:pt x="2117" y="421"/>
                  </a:moveTo>
                  <a:cubicBezTo>
                    <a:pt x="2112" y="421"/>
                    <a:pt x="2108" y="425"/>
                    <a:pt x="2109" y="430"/>
                  </a:cubicBezTo>
                  <a:cubicBezTo>
                    <a:pt x="2110" y="436"/>
                    <a:pt x="2115" y="440"/>
                    <a:pt x="2121" y="441"/>
                  </a:cubicBezTo>
                  <a:cubicBezTo>
                    <a:pt x="2121" y="441"/>
                    <a:pt x="2121" y="441"/>
                    <a:pt x="2121" y="441"/>
                  </a:cubicBezTo>
                  <a:cubicBezTo>
                    <a:pt x="2127" y="441"/>
                    <a:pt x="2130" y="437"/>
                    <a:pt x="2129" y="431"/>
                  </a:cubicBezTo>
                  <a:cubicBezTo>
                    <a:pt x="2129" y="426"/>
                    <a:pt x="2123" y="421"/>
                    <a:pt x="2118" y="421"/>
                  </a:cubicBezTo>
                  <a:cubicBezTo>
                    <a:pt x="2117" y="421"/>
                    <a:pt x="2117" y="421"/>
                    <a:pt x="2117" y="421"/>
                  </a:cubicBezTo>
                  <a:moveTo>
                    <a:pt x="2051" y="419"/>
                  </a:moveTo>
                  <a:cubicBezTo>
                    <a:pt x="2044" y="419"/>
                    <a:pt x="2040" y="423"/>
                    <a:pt x="2041" y="428"/>
                  </a:cubicBezTo>
                  <a:cubicBezTo>
                    <a:pt x="2042" y="434"/>
                    <a:pt x="2048" y="439"/>
                    <a:pt x="2054" y="439"/>
                  </a:cubicBezTo>
                  <a:cubicBezTo>
                    <a:pt x="2055" y="439"/>
                    <a:pt x="2055" y="439"/>
                    <a:pt x="2055" y="439"/>
                  </a:cubicBezTo>
                  <a:cubicBezTo>
                    <a:pt x="2061" y="439"/>
                    <a:pt x="2065" y="434"/>
                    <a:pt x="2064" y="429"/>
                  </a:cubicBezTo>
                  <a:cubicBezTo>
                    <a:pt x="2063" y="423"/>
                    <a:pt x="2058" y="419"/>
                    <a:pt x="2051" y="419"/>
                  </a:cubicBezTo>
                  <a:cubicBezTo>
                    <a:pt x="2051" y="419"/>
                    <a:pt x="2051" y="419"/>
                    <a:pt x="2051" y="419"/>
                  </a:cubicBezTo>
                  <a:moveTo>
                    <a:pt x="3959" y="416"/>
                  </a:moveTo>
                  <a:cubicBezTo>
                    <a:pt x="3958" y="416"/>
                    <a:pt x="3956" y="417"/>
                    <a:pt x="3953" y="420"/>
                  </a:cubicBezTo>
                  <a:cubicBezTo>
                    <a:pt x="3948" y="425"/>
                    <a:pt x="3941" y="435"/>
                    <a:pt x="3939" y="441"/>
                  </a:cubicBezTo>
                  <a:cubicBezTo>
                    <a:pt x="3938" y="444"/>
                    <a:pt x="3939" y="446"/>
                    <a:pt x="3941" y="446"/>
                  </a:cubicBezTo>
                  <a:cubicBezTo>
                    <a:pt x="3942" y="446"/>
                    <a:pt x="3944" y="445"/>
                    <a:pt x="3947" y="442"/>
                  </a:cubicBezTo>
                  <a:cubicBezTo>
                    <a:pt x="3953" y="437"/>
                    <a:pt x="3958" y="427"/>
                    <a:pt x="3960" y="421"/>
                  </a:cubicBezTo>
                  <a:cubicBezTo>
                    <a:pt x="3961" y="418"/>
                    <a:pt x="3961" y="416"/>
                    <a:pt x="3959" y="416"/>
                  </a:cubicBezTo>
                  <a:moveTo>
                    <a:pt x="1977" y="416"/>
                  </a:moveTo>
                  <a:cubicBezTo>
                    <a:pt x="1970" y="416"/>
                    <a:pt x="1966" y="420"/>
                    <a:pt x="1967" y="425"/>
                  </a:cubicBezTo>
                  <a:cubicBezTo>
                    <a:pt x="1968" y="431"/>
                    <a:pt x="1974" y="435"/>
                    <a:pt x="1981" y="436"/>
                  </a:cubicBezTo>
                  <a:cubicBezTo>
                    <a:pt x="1981" y="436"/>
                    <a:pt x="1981" y="436"/>
                    <a:pt x="1982" y="436"/>
                  </a:cubicBezTo>
                  <a:cubicBezTo>
                    <a:pt x="1988" y="436"/>
                    <a:pt x="1993" y="432"/>
                    <a:pt x="1992" y="426"/>
                  </a:cubicBezTo>
                  <a:cubicBezTo>
                    <a:pt x="1991" y="421"/>
                    <a:pt x="1984" y="416"/>
                    <a:pt x="1978" y="416"/>
                  </a:cubicBezTo>
                  <a:cubicBezTo>
                    <a:pt x="1977" y="416"/>
                    <a:pt x="1977" y="416"/>
                    <a:pt x="1977" y="416"/>
                  </a:cubicBezTo>
                  <a:moveTo>
                    <a:pt x="1898" y="411"/>
                  </a:moveTo>
                  <a:cubicBezTo>
                    <a:pt x="1892" y="411"/>
                    <a:pt x="1887" y="415"/>
                    <a:pt x="1888" y="420"/>
                  </a:cubicBezTo>
                  <a:cubicBezTo>
                    <a:pt x="1888" y="426"/>
                    <a:pt x="1895" y="431"/>
                    <a:pt x="1902" y="431"/>
                  </a:cubicBezTo>
                  <a:cubicBezTo>
                    <a:pt x="1903" y="431"/>
                    <a:pt x="1903" y="431"/>
                    <a:pt x="1903" y="431"/>
                  </a:cubicBezTo>
                  <a:cubicBezTo>
                    <a:pt x="1910" y="431"/>
                    <a:pt x="1915" y="427"/>
                    <a:pt x="1914" y="422"/>
                  </a:cubicBezTo>
                  <a:cubicBezTo>
                    <a:pt x="1913" y="416"/>
                    <a:pt x="1907" y="412"/>
                    <a:pt x="1899" y="411"/>
                  </a:cubicBezTo>
                  <a:cubicBezTo>
                    <a:pt x="1899" y="411"/>
                    <a:pt x="1899" y="411"/>
                    <a:pt x="1898" y="411"/>
                  </a:cubicBezTo>
                  <a:moveTo>
                    <a:pt x="501" y="407"/>
                  </a:moveTo>
                  <a:cubicBezTo>
                    <a:pt x="500" y="407"/>
                    <a:pt x="499" y="407"/>
                    <a:pt x="498" y="408"/>
                  </a:cubicBezTo>
                  <a:cubicBezTo>
                    <a:pt x="493" y="410"/>
                    <a:pt x="486" y="417"/>
                    <a:pt x="484" y="422"/>
                  </a:cubicBezTo>
                  <a:cubicBezTo>
                    <a:pt x="482" y="426"/>
                    <a:pt x="482" y="428"/>
                    <a:pt x="484" y="428"/>
                  </a:cubicBezTo>
                  <a:cubicBezTo>
                    <a:pt x="485" y="428"/>
                    <a:pt x="487" y="428"/>
                    <a:pt x="488" y="427"/>
                  </a:cubicBezTo>
                  <a:cubicBezTo>
                    <a:pt x="493" y="425"/>
                    <a:pt x="499" y="418"/>
                    <a:pt x="502" y="413"/>
                  </a:cubicBezTo>
                  <a:cubicBezTo>
                    <a:pt x="503" y="409"/>
                    <a:pt x="503" y="407"/>
                    <a:pt x="501" y="407"/>
                  </a:cubicBezTo>
                  <a:moveTo>
                    <a:pt x="1816" y="406"/>
                  </a:moveTo>
                  <a:cubicBezTo>
                    <a:pt x="1809" y="406"/>
                    <a:pt x="1804" y="409"/>
                    <a:pt x="1805" y="415"/>
                  </a:cubicBezTo>
                  <a:cubicBezTo>
                    <a:pt x="1805" y="420"/>
                    <a:pt x="1812" y="425"/>
                    <a:pt x="1819" y="426"/>
                  </a:cubicBezTo>
                  <a:cubicBezTo>
                    <a:pt x="1820" y="426"/>
                    <a:pt x="1820" y="426"/>
                    <a:pt x="1821" y="426"/>
                  </a:cubicBezTo>
                  <a:cubicBezTo>
                    <a:pt x="1828" y="426"/>
                    <a:pt x="1833" y="422"/>
                    <a:pt x="1832" y="417"/>
                  </a:cubicBezTo>
                  <a:cubicBezTo>
                    <a:pt x="1831" y="411"/>
                    <a:pt x="1825" y="406"/>
                    <a:pt x="1817" y="406"/>
                  </a:cubicBezTo>
                  <a:cubicBezTo>
                    <a:pt x="1817" y="406"/>
                    <a:pt x="1816" y="406"/>
                    <a:pt x="1816" y="406"/>
                  </a:cubicBezTo>
                  <a:moveTo>
                    <a:pt x="1730" y="399"/>
                  </a:moveTo>
                  <a:cubicBezTo>
                    <a:pt x="1723" y="399"/>
                    <a:pt x="1718" y="403"/>
                    <a:pt x="1718" y="408"/>
                  </a:cubicBezTo>
                  <a:cubicBezTo>
                    <a:pt x="1718" y="413"/>
                    <a:pt x="1725" y="418"/>
                    <a:pt x="1733" y="419"/>
                  </a:cubicBezTo>
                  <a:cubicBezTo>
                    <a:pt x="1733" y="419"/>
                    <a:pt x="1734" y="419"/>
                    <a:pt x="1735" y="419"/>
                  </a:cubicBezTo>
                  <a:cubicBezTo>
                    <a:pt x="1742" y="419"/>
                    <a:pt x="1747" y="415"/>
                    <a:pt x="1747" y="410"/>
                  </a:cubicBezTo>
                  <a:cubicBezTo>
                    <a:pt x="1746" y="405"/>
                    <a:pt x="1740" y="400"/>
                    <a:pt x="1732" y="400"/>
                  </a:cubicBezTo>
                  <a:cubicBezTo>
                    <a:pt x="1731" y="399"/>
                    <a:pt x="1731" y="399"/>
                    <a:pt x="1730" y="399"/>
                  </a:cubicBezTo>
                  <a:moveTo>
                    <a:pt x="1642" y="392"/>
                  </a:moveTo>
                  <a:cubicBezTo>
                    <a:pt x="1635" y="392"/>
                    <a:pt x="1629" y="396"/>
                    <a:pt x="1629" y="401"/>
                  </a:cubicBezTo>
                  <a:cubicBezTo>
                    <a:pt x="1629" y="406"/>
                    <a:pt x="1636" y="411"/>
                    <a:pt x="1644" y="411"/>
                  </a:cubicBezTo>
                  <a:cubicBezTo>
                    <a:pt x="1644" y="411"/>
                    <a:pt x="1645" y="411"/>
                    <a:pt x="1646" y="411"/>
                  </a:cubicBezTo>
                  <a:cubicBezTo>
                    <a:pt x="1653" y="411"/>
                    <a:pt x="1658" y="408"/>
                    <a:pt x="1658" y="403"/>
                  </a:cubicBezTo>
                  <a:cubicBezTo>
                    <a:pt x="1659" y="398"/>
                    <a:pt x="1652" y="393"/>
                    <a:pt x="1644" y="393"/>
                  </a:cubicBezTo>
                  <a:cubicBezTo>
                    <a:pt x="1644" y="392"/>
                    <a:pt x="1643" y="392"/>
                    <a:pt x="1642" y="392"/>
                  </a:cubicBezTo>
                  <a:moveTo>
                    <a:pt x="1553" y="385"/>
                  </a:moveTo>
                  <a:cubicBezTo>
                    <a:pt x="1545" y="385"/>
                    <a:pt x="1539" y="388"/>
                    <a:pt x="1539" y="393"/>
                  </a:cubicBezTo>
                  <a:cubicBezTo>
                    <a:pt x="1538" y="398"/>
                    <a:pt x="1544" y="402"/>
                    <a:pt x="1553" y="403"/>
                  </a:cubicBezTo>
                  <a:cubicBezTo>
                    <a:pt x="1553" y="403"/>
                    <a:pt x="1554" y="403"/>
                    <a:pt x="1555" y="403"/>
                  </a:cubicBezTo>
                  <a:cubicBezTo>
                    <a:pt x="1562" y="403"/>
                    <a:pt x="1568" y="400"/>
                    <a:pt x="1568" y="395"/>
                  </a:cubicBezTo>
                  <a:cubicBezTo>
                    <a:pt x="1569" y="390"/>
                    <a:pt x="1563" y="386"/>
                    <a:pt x="1555" y="385"/>
                  </a:cubicBezTo>
                  <a:cubicBezTo>
                    <a:pt x="1554" y="385"/>
                    <a:pt x="1553" y="385"/>
                    <a:pt x="1553" y="385"/>
                  </a:cubicBezTo>
                  <a:moveTo>
                    <a:pt x="557" y="382"/>
                  </a:moveTo>
                  <a:cubicBezTo>
                    <a:pt x="556" y="382"/>
                    <a:pt x="555" y="382"/>
                    <a:pt x="554" y="383"/>
                  </a:cubicBezTo>
                  <a:cubicBezTo>
                    <a:pt x="549" y="385"/>
                    <a:pt x="542" y="390"/>
                    <a:pt x="539" y="395"/>
                  </a:cubicBezTo>
                  <a:cubicBezTo>
                    <a:pt x="537" y="399"/>
                    <a:pt x="537" y="401"/>
                    <a:pt x="540" y="401"/>
                  </a:cubicBezTo>
                  <a:cubicBezTo>
                    <a:pt x="540" y="401"/>
                    <a:pt x="542" y="400"/>
                    <a:pt x="543" y="400"/>
                  </a:cubicBezTo>
                  <a:cubicBezTo>
                    <a:pt x="548" y="398"/>
                    <a:pt x="554" y="392"/>
                    <a:pt x="557" y="387"/>
                  </a:cubicBezTo>
                  <a:cubicBezTo>
                    <a:pt x="560" y="384"/>
                    <a:pt x="559" y="382"/>
                    <a:pt x="557" y="382"/>
                  </a:cubicBezTo>
                  <a:moveTo>
                    <a:pt x="1462" y="377"/>
                  </a:moveTo>
                  <a:cubicBezTo>
                    <a:pt x="1455" y="377"/>
                    <a:pt x="1448" y="380"/>
                    <a:pt x="1447" y="385"/>
                  </a:cubicBezTo>
                  <a:cubicBezTo>
                    <a:pt x="1446" y="389"/>
                    <a:pt x="1452" y="394"/>
                    <a:pt x="1461" y="395"/>
                  </a:cubicBezTo>
                  <a:cubicBezTo>
                    <a:pt x="1461" y="395"/>
                    <a:pt x="1462" y="395"/>
                    <a:pt x="1463" y="395"/>
                  </a:cubicBezTo>
                  <a:cubicBezTo>
                    <a:pt x="1470" y="395"/>
                    <a:pt x="1476" y="392"/>
                    <a:pt x="1477" y="387"/>
                  </a:cubicBezTo>
                  <a:cubicBezTo>
                    <a:pt x="1478" y="382"/>
                    <a:pt x="1472" y="378"/>
                    <a:pt x="1464" y="377"/>
                  </a:cubicBezTo>
                  <a:cubicBezTo>
                    <a:pt x="1464" y="377"/>
                    <a:pt x="1463" y="377"/>
                    <a:pt x="1462" y="377"/>
                  </a:cubicBezTo>
                  <a:moveTo>
                    <a:pt x="1371" y="369"/>
                  </a:moveTo>
                  <a:cubicBezTo>
                    <a:pt x="1364" y="369"/>
                    <a:pt x="1357" y="372"/>
                    <a:pt x="1356" y="376"/>
                  </a:cubicBezTo>
                  <a:cubicBezTo>
                    <a:pt x="1354" y="381"/>
                    <a:pt x="1360" y="386"/>
                    <a:pt x="1368" y="386"/>
                  </a:cubicBezTo>
                  <a:cubicBezTo>
                    <a:pt x="1369" y="386"/>
                    <a:pt x="1370" y="386"/>
                    <a:pt x="1370" y="386"/>
                  </a:cubicBezTo>
                  <a:cubicBezTo>
                    <a:pt x="1378" y="386"/>
                    <a:pt x="1384" y="383"/>
                    <a:pt x="1386" y="379"/>
                  </a:cubicBezTo>
                  <a:cubicBezTo>
                    <a:pt x="1387" y="374"/>
                    <a:pt x="1382" y="370"/>
                    <a:pt x="1374" y="370"/>
                  </a:cubicBezTo>
                  <a:cubicBezTo>
                    <a:pt x="1373" y="369"/>
                    <a:pt x="1372" y="369"/>
                    <a:pt x="1371" y="369"/>
                  </a:cubicBezTo>
                  <a:moveTo>
                    <a:pt x="1281" y="362"/>
                  </a:moveTo>
                  <a:cubicBezTo>
                    <a:pt x="1274" y="362"/>
                    <a:pt x="1267" y="365"/>
                    <a:pt x="1265" y="369"/>
                  </a:cubicBezTo>
                  <a:cubicBezTo>
                    <a:pt x="1263" y="373"/>
                    <a:pt x="1268" y="377"/>
                    <a:pt x="1276" y="378"/>
                  </a:cubicBezTo>
                  <a:cubicBezTo>
                    <a:pt x="1277" y="378"/>
                    <a:pt x="1278" y="378"/>
                    <a:pt x="1278" y="378"/>
                  </a:cubicBezTo>
                  <a:cubicBezTo>
                    <a:pt x="1286" y="378"/>
                    <a:pt x="1293" y="375"/>
                    <a:pt x="1294" y="371"/>
                  </a:cubicBezTo>
                  <a:cubicBezTo>
                    <a:pt x="1296" y="367"/>
                    <a:pt x="1291" y="363"/>
                    <a:pt x="1283" y="362"/>
                  </a:cubicBezTo>
                  <a:cubicBezTo>
                    <a:pt x="1283" y="362"/>
                    <a:pt x="1282" y="362"/>
                    <a:pt x="1281" y="362"/>
                  </a:cubicBezTo>
                  <a:moveTo>
                    <a:pt x="614" y="361"/>
                  </a:moveTo>
                  <a:cubicBezTo>
                    <a:pt x="613" y="361"/>
                    <a:pt x="612" y="361"/>
                    <a:pt x="611" y="361"/>
                  </a:cubicBezTo>
                  <a:cubicBezTo>
                    <a:pt x="606" y="363"/>
                    <a:pt x="599" y="368"/>
                    <a:pt x="596" y="372"/>
                  </a:cubicBezTo>
                  <a:cubicBezTo>
                    <a:pt x="593" y="376"/>
                    <a:pt x="594" y="378"/>
                    <a:pt x="596" y="378"/>
                  </a:cubicBezTo>
                  <a:cubicBezTo>
                    <a:pt x="597" y="378"/>
                    <a:pt x="598" y="377"/>
                    <a:pt x="599" y="377"/>
                  </a:cubicBezTo>
                  <a:cubicBezTo>
                    <a:pt x="604" y="375"/>
                    <a:pt x="611" y="370"/>
                    <a:pt x="614" y="366"/>
                  </a:cubicBezTo>
                  <a:cubicBezTo>
                    <a:pt x="617" y="363"/>
                    <a:pt x="617" y="361"/>
                    <a:pt x="614" y="361"/>
                  </a:cubicBezTo>
                  <a:moveTo>
                    <a:pt x="1192" y="354"/>
                  </a:moveTo>
                  <a:cubicBezTo>
                    <a:pt x="1185" y="354"/>
                    <a:pt x="1177" y="357"/>
                    <a:pt x="1175" y="361"/>
                  </a:cubicBezTo>
                  <a:cubicBezTo>
                    <a:pt x="1173" y="365"/>
                    <a:pt x="1177" y="369"/>
                    <a:pt x="1185" y="370"/>
                  </a:cubicBezTo>
                  <a:cubicBezTo>
                    <a:pt x="1186" y="370"/>
                    <a:pt x="1187" y="370"/>
                    <a:pt x="1188" y="370"/>
                  </a:cubicBezTo>
                  <a:cubicBezTo>
                    <a:pt x="1195" y="370"/>
                    <a:pt x="1202" y="367"/>
                    <a:pt x="1204" y="363"/>
                  </a:cubicBezTo>
                  <a:cubicBezTo>
                    <a:pt x="1206" y="359"/>
                    <a:pt x="1202" y="355"/>
                    <a:pt x="1194" y="355"/>
                  </a:cubicBezTo>
                  <a:cubicBezTo>
                    <a:pt x="1193" y="354"/>
                    <a:pt x="1193" y="354"/>
                    <a:pt x="1192" y="354"/>
                  </a:cubicBezTo>
                  <a:moveTo>
                    <a:pt x="4023" y="352"/>
                  </a:moveTo>
                  <a:cubicBezTo>
                    <a:pt x="4022" y="352"/>
                    <a:pt x="4020" y="354"/>
                    <a:pt x="4016" y="357"/>
                  </a:cubicBezTo>
                  <a:cubicBezTo>
                    <a:pt x="4011" y="363"/>
                    <a:pt x="4005" y="372"/>
                    <a:pt x="4003" y="378"/>
                  </a:cubicBezTo>
                  <a:cubicBezTo>
                    <a:pt x="4002" y="380"/>
                    <a:pt x="4002" y="382"/>
                    <a:pt x="4003" y="382"/>
                  </a:cubicBezTo>
                  <a:cubicBezTo>
                    <a:pt x="4004" y="382"/>
                    <a:pt x="4007" y="380"/>
                    <a:pt x="4010" y="377"/>
                  </a:cubicBezTo>
                  <a:cubicBezTo>
                    <a:pt x="4015" y="370"/>
                    <a:pt x="4021" y="361"/>
                    <a:pt x="4023" y="356"/>
                  </a:cubicBezTo>
                  <a:cubicBezTo>
                    <a:pt x="4024" y="353"/>
                    <a:pt x="4024" y="352"/>
                    <a:pt x="4023" y="352"/>
                  </a:cubicBezTo>
                  <a:moveTo>
                    <a:pt x="1105" y="348"/>
                  </a:moveTo>
                  <a:cubicBezTo>
                    <a:pt x="1098" y="348"/>
                    <a:pt x="1090" y="350"/>
                    <a:pt x="1088" y="354"/>
                  </a:cubicBezTo>
                  <a:cubicBezTo>
                    <a:pt x="1085" y="358"/>
                    <a:pt x="1089" y="362"/>
                    <a:pt x="1097" y="363"/>
                  </a:cubicBezTo>
                  <a:cubicBezTo>
                    <a:pt x="1098" y="363"/>
                    <a:pt x="1098" y="363"/>
                    <a:pt x="1099" y="363"/>
                  </a:cubicBezTo>
                  <a:cubicBezTo>
                    <a:pt x="1106" y="363"/>
                    <a:pt x="1113" y="360"/>
                    <a:pt x="1116" y="356"/>
                  </a:cubicBezTo>
                  <a:cubicBezTo>
                    <a:pt x="1119" y="352"/>
                    <a:pt x="1115" y="348"/>
                    <a:pt x="1107" y="348"/>
                  </a:cubicBezTo>
                  <a:cubicBezTo>
                    <a:pt x="1106" y="348"/>
                    <a:pt x="1106" y="348"/>
                    <a:pt x="1105" y="348"/>
                  </a:cubicBezTo>
                  <a:moveTo>
                    <a:pt x="672" y="344"/>
                  </a:moveTo>
                  <a:cubicBezTo>
                    <a:pt x="671" y="344"/>
                    <a:pt x="671" y="344"/>
                    <a:pt x="669" y="345"/>
                  </a:cubicBezTo>
                  <a:cubicBezTo>
                    <a:pt x="664" y="346"/>
                    <a:pt x="657" y="350"/>
                    <a:pt x="653" y="354"/>
                  </a:cubicBezTo>
                  <a:cubicBezTo>
                    <a:pt x="651" y="357"/>
                    <a:pt x="651" y="360"/>
                    <a:pt x="655" y="360"/>
                  </a:cubicBezTo>
                  <a:cubicBezTo>
                    <a:pt x="655" y="360"/>
                    <a:pt x="656" y="359"/>
                    <a:pt x="657" y="359"/>
                  </a:cubicBezTo>
                  <a:cubicBezTo>
                    <a:pt x="662" y="358"/>
                    <a:pt x="669" y="353"/>
                    <a:pt x="673" y="349"/>
                  </a:cubicBezTo>
                  <a:cubicBezTo>
                    <a:pt x="675" y="346"/>
                    <a:pt x="675" y="344"/>
                    <a:pt x="672" y="344"/>
                  </a:cubicBezTo>
                  <a:moveTo>
                    <a:pt x="1021" y="342"/>
                  </a:moveTo>
                  <a:cubicBezTo>
                    <a:pt x="1014" y="342"/>
                    <a:pt x="1006" y="344"/>
                    <a:pt x="1003" y="348"/>
                  </a:cubicBezTo>
                  <a:cubicBezTo>
                    <a:pt x="1000" y="352"/>
                    <a:pt x="1004" y="356"/>
                    <a:pt x="1011" y="356"/>
                  </a:cubicBezTo>
                  <a:cubicBezTo>
                    <a:pt x="1012" y="356"/>
                    <a:pt x="1012" y="356"/>
                    <a:pt x="1013" y="356"/>
                  </a:cubicBezTo>
                  <a:cubicBezTo>
                    <a:pt x="1020" y="356"/>
                    <a:pt x="1027" y="353"/>
                    <a:pt x="1030" y="350"/>
                  </a:cubicBezTo>
                  <a:cubicBezTo>
                    <a:pt x="1033" y="346"/>
                    <a:pt x="1030" y="342"/>
                    <a:pt x="1022" y="342"/>
                  </a:cubicBezTo>
                  <a:cubicBezTo>
                    <a:pt x="1022" y="342"/>
                    <a:pt x="1021" y="342"/>
                    <a:pt x="1021" y="342"/>
                  </a:cubicBezTo>
                  <a:moveTo>
                    <a:pt x="940" y="336"/>
                  </a:moveTo>
                  <a:cubicBezTo>
                    <a:pt x="933" y="336"/>
                    <a:pt x="925" y="339"/>
                    <a:pt x="922" y="343"/>
                  </a:cubicBezTo>
                  <a:cubicBezTo>
                    <a:pt x="919" y="347"/>
                    <a:pt x="922" y="350"/>
                    <a:pt x="929" y="351"/>
                  </a:cubicBezTo>
                  <a:cubicBezTo>
                    <a:pt x="930" y="351"/>
                    <a:pt x="930" y="351"/>
                    <a:pt x="931" y="351"/>
                  </a:cubicBezTo>
                  <a:cubicBezTo>
                    <a:pt x="937" y="351"/>
                    <a:pt x="945" y="348"/>
                    <a:pt x="948" y="344"/>
                  </a:cubicBezTo>
                  <a:cubicBezTo>
                    <a:pt x="951" y="340"/>
                    <a:pt x="948" y="337"/>
                    <a:pt x="941" y="336"/>
                  </a:cubicBezTo>
                  <a:cubicBezTo>
                    <a:pt x="941" y="336"/>
                    <a:pt x="940" y="336"/>
                    <a:pt x="940" y="336"/>
                  </a:cubicBezTo>
                  <a:moveTo>
                    <a:pt x="731" y="333"/>
                  </a:moveTo>
                  <a:cubicBezTo>
                    <a:pt x="730" y="333"/>
                    <a:pt x="729" y="333"/>
                    <a:pt x="729" y="333"/>
                  </a:cubicBezTo>
                  <a:cubicBezTo>
                    <a:pt x="723" y="334"/>
                    <a:pt x="716" y="338"/>
                    <a:pt x="713" y="342"/>
                  </a:cubicBezTo>
                  <a:cubicBezTo>
                    <a:pt x="710" y="345"/>
                    <a:pt x="711" y="348"/>
                    <a:pt x="715" y="348"/>
                  </a:cubicBezTo>
                  <a:cubicBezTo>
                    <a:pt x="715" y="348"/>
                    <a:pt x="716" y="348"/>
                    <a:pt x="716" y="348"/>
                  </a:cubicBezTo>
                  <a:cubicBezTo>
                    <a:pt x="722" y="347"/>
                    <a:pt x="729" y="343"/>
                    <a:pt x="732" y="339"/>
                  </a:cubicBezTo>
                  <a:cubicBezTo>
                    <a:pt x="735" y="335"/>
                    <a:pt x="734" y="333"/>
                    <a:pt x="731" y="333"/>
                  </a:cubicBezTo>
                  <a:moveTo>
                    <a:pt x="863" y="332"/>
                  </a:moveTo>
                  <a:cubicBezTo>
                    <a:pt x="856" y="332"/>
                    <a:pt x="849" y="335"/>
                    <a:pt x="845" y="339"/>
                  </a:cubicBezTo>
                  <a:cubicBezTo>
                    <a:pt x="842" y="343"/>
                    <a:pt x="845" y="346"/>
                    <a:pt x="852" y="347"/>
                  </a:cubicBezTo>
                  <a:cubicBezTo>
                    <a:pt x="852" y="347"/>
                    <a:pt x="852" y="347"/>
                    <a:pt x="853" y="347"/>
                  </a:cubicBezTo>
                  <a:cubicBezTo>
                    <a:pt x="859" y="347"/>
                    <a:pt x="866" y="344"/>
                    <a:pt x="870" y="340"/>
                  </a:cubicBezTo>
                  <a:cubicBezTo>
                    <a:pt x="873" y="336"/>
                    <a:pt x="871" y="333"/>
                    <a:pt x="864" y="332"/>
                  </a:cubicBezTo>
                  <a:cubicBezTo>
                    <a:pt x="864" y="332"/>
                    <a:pt x="863" y="332"/>
                    <a:pt x="863" y="332"/>
                  </a:cubicBezTo>
                  <a:moveTo>
                    <a:pt x="791" y="330"/>
                  </a:moveTo>
                  <a:cubicBezTo>
                    <a:pt x="785" y="330"/>
                    <a:pt x="777" y="332"/>
                    <a:pt x="774" y="336"/>
                  </a:cubicBezTo>
                  <a:cubicBezTo>
                    <a:pt x="771" y="340"/>
                    <a:pt x="773" y="344"/>
                    <a:pt x="779" y="344"/>
                  </a:cubicBezTo>
                  <a:cubicBezTo>
                    <a:pt x="780" y="344"/>
                    <a:pt x="780" y="344"/>
                    <a:pt x="780" y="344"/>
                  </a:cubicBezTo>
                  <a:cubicBezTo>
                    <a:pt x="786" y="344"/>
                    <a:pt x="793" y="341"/>
                    <a:pt x="797" y="337"/>
                  </a:cubicBezTo>
                  <a:cubicBezTo>
                    <a:pt x="800" y="333"/>
                    <a:pt x="798" y="330"/>
                    <a:pt x="792" y="330"/>
                  </a:cubicBezTo>
                  <a:cubicBezTo>
                    <a:pt x="791" y="330"/>
                    <a:pt x="791" y="330"/>
                    <a:pt x="791" y="330"/>
                  </a:cubicBezTo>
                  <a:moveTo>
                    <a:pt x="4072" y="304"/>
                  </a:moveTo>
                  <a:cubicBezTo>
                    <a:pt x="4071" y="304"/>
                    <a:pt x="4070" y="305"/>
                    <a:pt x="4068" y="307"/>
                  </a:cubicBezTo>
                  <a:cubicBezTo>
                    <a:pt x="4063" y="311"/>
                    <a:pt x="4058" y="317"/>
                    <a:pt x="4056" y="322"/>
                  </a:cubicBezTo>
                  <a:cubicBezTo>
                    <a:pt x="4055" y="325"/>
                    <a:pt x="4055" y="326"/>
                    <a:pt x="4056" y="326"/>
                  </a:cubicBezTo>
                  <a:cubicBezTo>
                    <a:pt x="4057" y="326"/>
                    <a:pt x="4058" y="325"/>
                    <a:pt x="4060" y="324"/>
                  </a:cubicBezTo>
                  <a:cubicBezTo>
                    <a:pt x="4065" y="320"/>
                    <a:pt x="4070" y="313"/>
                    <a:pt x="4072" y="308"/>
                  </a:cubicBezTo>
                  <a:cubicBezTo>
                    <a:pt x="4073" y="306"/>
                    <a:pt x="4073" y="304"/>
                    <a:pt x="4072" y="304"/>
                  </a:cubicBezTo>
                  <a:moveTo>
                    <a:pt x="4125" y="264"/>
                  </a:moveTo>
                  <a:cubicBezTo>
                    <a:pt x="4124" y="264"/>
                    <a:pt x="4122" y="265"/>
                    <a:pt x="4120" y="267"/>
                  </a:cubicBezTo>
                  <a:cubicBezTo>
                    <a:pt x="4115" y="270"/>
                    <a:pt x="4109" y="276"/>
                    <a:pt x="4107" y="280"/>
                  </a:cubicBezTo>
                  <a:cubicBezTo>
                    <a:pt x="4105" y="283"/>
                    <a:pt x="4105" y="284"/>
                    <a:pt x="4107" y="284"/>
                  </a:cubicBezTo>
                  <a:cubicBezTo>
                    <a:pt x="4108" y="284"/>
                    <a:pt x="4109" y="283"/>
                    <a:pt x="4111" y="282"/>
                  </a:cubicBezTo>
                  <a:cubicBezTo>
                    <a:pt x="4116" y="278"/>
                    <a:pt x="4122" y="272"/>
                    <a:pt x="4124" y="268"/>
                  </a:cubicBezTo>
                  <a:cubicBezTo>
                    <a:pt x="4126" y="265"/>
                    <a:pt x="4126" y="264"/>
                    <a:pt x="4125" y="264"/>
                  </a:cubicBezTo>
                  <a:moveTo>
                    <a:pt x="4183" y="227"/>
                  </a:moveTo>
                  <a:cubicBezTo>
                    <a:pt x="4182" y="227"/>
                    <a:pt x="4180" y="227"/>
                    <a:pt x="4178" y="229"/>
                  </a:cubicBezTo>
                  <a:cubicBezTo>
                    <a:pt x="4172" y="232"/>
                    <a:pt x="4166" y="238"/>
                    <a:pt x="4163" y="242"/>
                  </a:cubicBezTo>
                  <a:cubicBezTo>
                    <a:pt x="4162" y="244"/>
                    <a:pt x="4162" y="245"/>
                    <a:pt x="4163" y="245"/>
                  </a:cubicBezTo>
                  <a:cubicBezTo>
                    <a:pt x="4165" y="245"/>
                    <a:pt x="4166" y="244"/>
                    <a:pt x="4169" y="243"/>
                  </a:cubicBezTo>
                  <a:cubicBezTo>
                    <a:pt x="4174" y="239"/>
                    <a:pt x="4181" y="233"/>
                    <a:pt x="4183" y="230"/>
                  </a:cubicBezTo>
                  <a:cubicBezTo>
                    <a:pt x="4184" y="228"/>
                    <a:pt x="4184" y="227"/>
                    <a:pt x="4183" y="227"/>
                  </a:cubicBezTo>
                  <a:moveTo>
                    <a:pt x="4247" y="192"/>
                  </a:moveTo>
                  <a:cubicBezTo>
                    <a:pt x="4246" y="192"/>
                    <a:pt x="4244" y="192"/>
                    <a:pt x="4241" y="194"/>
                  </a:cubicBezTo>
                  <a:cubicBezTo>
                    <a:pt x="4235" y="197"/>
                    <a:pt x="4228" y="202"/>
                    <a:pt x="4226" y="206"/>
                  </a:cubicBezTo>
                  <a:cubicBezTo>
                    <a:pt x="4224" y="208"/>
                    <a:pt x="4224" y="209"/>
                    <a:pt x="4226" y="209"/>
                  </a:cubicBezTo>
                  <a:cubicBezTo>
                    <a:pt x="4227" y="209"/>
                    <a:pt x="4229" y="208"/>
                    <a:pt x="4232" y="207"/>
                  </a:cubicBezTo>
                  <a:cubicBezTo>
                    <a:pt x="4238" y="204"/>
                    <a:pt x="4244" y="198"/>
                    <a:pt x="4247" y="195"/>
                  </a:cubicBezTo>
                  <a:cubicBezTo>
                    <a:pt x="4248" y="193"/>
                    <a:pt x="4248" y="192"/>
                    <a:pt x="4247" y="192"/>
                  </a:cubicBezTo>
                  <a:moveTo>
                    <a:pt x="4315" y="160"/>
                  </a:moveTo>
                  <a:cubicBezTo>
                    <a:pt x="4314" y="160"/>
                    <a:pt x="4312" y="160"/>
                    <a:pt x="4309" y="161"/>
                  </a:cubicBezTo>
                  <a:cubicBezTo>
                    <a:pt x="4303" y="164"/>
                    <a:pt x="4295" y="169"/>
                    <a:pt x="4293" y="173"/>
                  </a:cubicBezTo>
                  <a:cubicBezTo>
                    <a:pt x="4291" y="175"/>
                    <a:pt x="4292" y="176"/>
                    <a:pt x="4293" y="176"/>
                  </a:cubicBezTo>
                  <a:cubicBezTo>
                    <a:pt x="4295" y="176"/>
                    <a:pt x="4297" y="175"/>
                    <a:pt x="4299" y="174"/>
                  </a:cubicBezTo>
                  <a:cubicBezTo>
                    <a:pt x="4306" y="171"/>
                    <a:pt x="4313" y="166"/>
                    <a:pt x="4315" y="162"/>
                  </a:cubicBezTo>
                  <a:cubicBezTo>
                    <a:pt x="4317" y="161"/>
                    <a:pt x="4317" y="160"/>
                    <a:pt x="4315" y="160"/>
                  </a:cubicBezTo>
                  <a:moveTo>
                    <a:pt x="4387" y="130"/>
                  </a:moveTo>
                  <a:cubicBezTo>
                    <a:pt x="4385" y="130"/>
                    <a:pt x="4383" y="131"/>
                    <a:pt x="4380" y="132"/>
                  </a:cubicBezTo>
                  <a:cubicBezTo>
                    <a:pt x="4374" y="134"/>
                    <a:pt x="4366" y="139"/>
                    <a:pt x="4364" y="142"/>
                  </a:cubicBezTo>
                  <a:cubicBezTo>
                    <a:pt x="4362" y="144"/>
                    <a:pt x="4363" y="146"/>
                    <a:pt x="4365" y="146"/>
                  </a:cubicBezTo>
                  <a:cubicBezTo>
                    <a:pt x="4366" y="146"/>
                    <a:pt x="4368" y="145"/>
                    <a:pt x="4371" y="144"/>
                  </a:cubicBezTo>
                  <a:cubicBezTo>
                    <a:pt x="4378" y="142"/>
                    <a:pt x="4385" y="137"/>
                    <a:pt x="4387" y="133"/>
                  </a:cubicBezTo>
                  <a:cubicBezTo>
                    <a:pt x="4389" y="131"/>
                    <a:pt x="4388" y="130"/>
                    <a:pt x="4387" y="130"/>
                  </a:cubicBezTo>
                  <a:moveTo>
                    <a:pt x="4461" y="104"/>
                  </a:moveTo>
                  <a:cubicBezTo>
                    <a:pt x="4459" y="104"/>
                    <a:pt x="4457" y="104"/>
                    <a:pt x="4455" y="105"/>
                  </a:cubicBezTo>
                  <a:cubicBezTo>
                    <a:pt x="4448" y="107"/>
                    <a:pt x="4440" y="112"/>
                    <a:pt x="4438" y="115"/>
                  </a:cubicBezTo>
                  <a:cubicBezTo>
                    <a:pt x="4436" y="117"/>
                    <a:pt x="4437" y="119"/>
                    <a:pt x="4440" y="119"/>
                  </a:cubicBezTo>
                  <a:cubicBezTo>
                    <a:pt x="4441" y="119"/>
                    <a:pt x="4443" y="118"/>
                    <a:pt x="4446" y="117"/>
                  </a:cubicBezTo>
                  <a:cubicBezTo>
                    <a:pt x="4453" y="115"/>
                    <a:pt x="4460" y="110"/>
                    <a:pt x="4462" y="107"/>
                  </a:cubicBezTo>
                  <a:cubicBezTo>
                    <a:pt x="4464" y="105"/>
                    <a:pt x="4463" y="104"/>
                    <a:pt x="4461" y="104"/>
                  </a:cubicBezTo>
                  <a:moveTo>
                    <a:pt x="4537" y="80"/>
                  </a:moveTo>
                  <a:cubicBezTo>
                    <a:pt x="4535" y="80"/>
                    <a:pt x="4533" y="80"/>
                    <a:pt x="4531" y="81"/>
                  </a:cubicBezTo>
                  <a:cubicBezTo>
                    <a:pt x="4524" y="83"/>
                    <a:pt x="4516" y="87"/>
                    <a:pt x="4514" y="91"/>
                  </a:cubicBezTo>
                  <a:cubicBezTo>
                    <a:pt x="4513" y="93"/>
                    <a:pt x="4514" y="95"/>
                    <a:pt x="4517" y="95"/>
                  </a:cubicBezTo>
                  <a:cubicBezTo>
                    <a:pt x="4519" y="95"/>
                    <a:pt x="4521" y="94"/>
                    <a:pt x="4523" y="94"/>
                  </a:cubicBezTo>
                  <a:cubicBezTo>
                    <a:pt x="4530" y="92"/>
                    <a:pt x="4537" y="87"/>
                    <a:pt x="4539" y="84"/>
                  </a:cubicBezTo>
                  <a:cubicBezTo>
                    <a:pt x="4541" y="81"/>
                    <a:pt x="4540" y="80"/>
                    <a:pt x="4537" y="80"/>
                  </a:cubicBezTo>
                  <a:moveTo>
                    <a:pt x="4614" y="59"/>
                  </a:moveTo>
                  <a:cubicBezTo>
                    <a:pt x="4613" y="59"/>
                    <a:pt x="4611" y="60"/>
                    <a:pt x="4609" y="60"/>
                  </a:cubicBezTo>
                  <a:cubicBezTo>
                    <a:pt x="4602" y="62"/>
                    <a:pt x="4594" y="66"/>
                    <a:pt x="4592" y="70"/>
                  </a:cubicBezTo>
                  <a:cubicBezTo>
                    <a:pt x="4591" y="72"/>
                    <a:pt x="4592" y="74"/>
                    <a:pt x="4596" y="74"/>
                  </a:cubicBezTo>
                  <a:cubicBezTo>
                    <a:pt x="4598" y="74"/>
                    <a:pt x="4599" y="73"/>
                    <a:pt x="4601" y="73"/>
                  </a:cubicBezTo>
                  <a:cubicBezTo>
                    <a:pt x="4608" y="71"/>
                    <a:pt x="4616" y="67"/>
                    <a:pt x="4618" y="63"/>
                  </a:cubicBezTo>
                  <a:cubicBezTo>
                    <a:pt x="4619" y="61"/>
                    <a:pt x="4618" y="59"/>
                    <a:pt x="4614" y="59"/>
                  </a:cubicBezTo>
                  <a:moveTo>
                    <a:pt x="4692" y="42"/>
                  </a:moveTo>
                  <a:cubicBezTo>
                    <a:pt x="4691" y="42"/>
                    <a:pt x="4689" y="42"/>
                    <a:pt x="4687" y="42"/>
                  </a:cubicBezTo>
                  <a:cubicBezTo>
                    <a:pt x="4680" y="44"/>
                    <a:pt x="4673" y="48"/>
                    <a:pt x="4671" y="51"/>
                  </a:cubicBezTo>
                  <a:cubicBezTo>
                    <a:pt x="4670" y="54"/>
                    <a:pt x="4672" y="56"/>
                    <a:pt x="4676" y="56"/>
                  </a:cubicBezTo>
                  <a:cubicBezTo>
                    <a:pt x="4677" y="56"/>
                    <a:pt x="4679" y="56"/>
                    <a:pt x="4681" y="55"/>
                  </a:cubicBezTo>
                  <a:cubicBezTo>
                    <a:pt x="4688" y="54"/>
                    <a:pt x="4695" y="50"/>
                    <a:pt x="4697" y="46"/>
                  </a:cubicBezTo>
                  <a:cubicBezTo>
                    <a:pt x="4698" y="43"/>
                    <a:pt x="4696" y="42"/>
                    <a:pt x="4692" y="42"/>
                  </a:cubicBezTo>
                  <a:moveTo>
                    <a:pt x="4770" y="27"/>
                  </a:moveTo>
                  <a:cubicBezTo>
                    <a:pt x="4768" y="27"/>
                    <a:pt x="4767" y="27"/>
                    <a:pt x="4766" y="27"/>
                  </a:cubicBezTo>
                  <a:cubicBezTo>
                    <a:pt x="4759" y="29"/>
                    <a:pt x="4752" y="32"/>
                    <a:pt x="4750" y="36"/>
                  </a:cubicBezTo>
                  <a:cubicBezTo>
                    <a:pt x="4748" y="39"/>
                    <a:pt x="4751" y="41"/>
                    <a:pt x="4756" y="41"/>
                  </a:cubicBezTo>
                  <a:cubicBezTo>
                    <a:pt x="4757" y="41"/>
                    <a:pt x="4758" y="41"/>
                    <a:pt x="4760" y="41"/>
                  </a:cubicBezTo>
                  <a:cubicBezTo>
                    <a:pt x="4767" y="40"/>
                    <a:pt x="4774" y="35"/>
                    <a:pt x="4775" y="32"/>
                  </a:cubicBezTo>
                  <a:cubicBezTo>
                    <a:pt x="4777" y="29"/>
                    <a:pt x="4774" y="27"/>
                    <a:pt x="4770" y="27"/>
                  </a:cubicBezTo>
                  <a:moveTo>
                    <a:pt x="4846" y="15"/>
                  </a:moveTo>
                  <a:cubicBezTo>
                    <a:pt x="4845" y="15"/>
                    <a:pt x="4844" y="15"/>
                    <a:pt x="4843" y="16"/>
                  </a:cubicBezTo>
                  <a:cubicBezTo>
                    <a:pt x="4836" y="16"/>
                    <a:pt x="4829" y="20"/>
                    <a:pt x="4828" y="24"/>
                  </a:cubicBezTo>
                  <a:cubicBezTo>
                    <a:pt x="4827" y="27"/>
                    <a:pt x="4830" y="29"/>
                    <a:pt x="4835" y="29"/>
                  </a:cubicBezTo>
                  <a:cubicBezTo>
                    <a:pt x="4836" y="29"/>
                    <a:pt x="4837" y="29"/>
                    <a:pt x="4838" y="29"/>
                  </a:cubicBezTo>
                  <a:cubicBezTo>
                    <a:pt x="4845" y="28"/>
                    <a:pt x="4852" y="24"/>
                    <a:pt x="4853" y="20"/>
                  </a:cubicBezTo>
                  <a:cubicBezTo>
                    <a:pt x="4854" y="17"/>
                    <a:pt x="4851" y="15"/>
                    <a:pt x="4846" y="15"/>
                  </a:cubicBezTo>
                  <a:moveTo>
                    <a:pt x="4921" y="7"/>
                  </a:moveTo>
                  <a:cubicBezTo>
                    <a:pt x="4920" y="7"/>
                    <a:pt x="4919" y="7"/>
                    <a:pt x="4919" y="7"/>
                  </a:cubicBezTo>
                  <a:cubicBezTo>
                    <a:pt x="4912" y="8"/>
                    <a:pt x="4905" y="11"/>
                    <a:pt x="4904" y="15"/>
                  </a:cubicBezTo>
                  <a:cubicBezTo>
                    <a:pt x="4903" y="18"/>
                    <a:pt x="4907" y="21"/>
                    <a:pt x="4913" y="21"/>
                  </a:cubicBezTo>
                  <a:cubicBezTo>
                    <a:pt x="4913" y="21"/>
                    <a:pt x="4914" y="21"/>
                    <a:pt x="4914" y="21"/>
                  </a:cubicBezTo>
                  <a:cubicBezTo>
                    <a:pt x="4921" y="20"/>
                    <a:pt x="4928" y="16"/>
                    <a:pt x="4929" y="12"/>
                  </a:cubicBezTo>
                  <a:cubicBezTo>
                    <a:pt x="4930" y="9"/>
                    <a:pt x="4926" y="7"/>
                    <a:pt x="4921" y="7"/>
                  </a:cubicBezTo>
                  <a:moveTo>
                    <a:pt x="4993" y="2"/>
                  </a:moveTo>
                  <a:cubicBezTo>
                    <a:pt x="4993" y="2"/>
                    <a:pt x="4992" y="2"/>
                    <a:pt x="4992" y="2"/>
                  </a:cubicBezTo>
                  <a:cubicBezTo>
                    <a:pt x="4986" y="2"/>
                    <a:pt x="4979" y="5"/>
                    <a:pt x="4978" y="9"/>
                  </a:cubicBezTo>
                  <a:cubicBezTo>
                    <a:pt x="4977" y="12"/>
                    <a:pt x="4981" y="15"/>
                    <a:pt x="4987" y="15"/>
                  </a:cubicBezTo>
                  <a:cubicBezTo>
                    <a:pt x="4988" y="15"/>
                    <a:pt x="4988" y="15"/>
                    <a:pt x="4989" y="15"/>
                  </a:cubicBezTo>
                  <a:cubicBezTo>
                    <a:pt x="4995" y="15"/>
                    <a:pt x="5001" y="11"/>
                    <a:pt x="5002" y="7"/>
                  </a:cubicBezTo>
                  <a:cubicBezTo>
                    <a:pt x="5003" y="4"/>
                    <a:pt x="4999" y="2"/>
                    <a:pt x="4993" y="2"/>
                  </a:cubicBezTo>
                  <a:moveTo>
                    <a:pt x="5062" y="0"/>
                  </a:moveTo>
                  <a:cubicBezTo>
                    <a:pt x="5062" y="0"/>
                    <a:pt x="5062" y="0"/>
                    <a:pt x="5062" y="0"/>
                  </a:cubicBezTo>
                  <a:cubicBezTo>
                    <a:pt x="5056" y="0"/>
                    <a:pt x="5050" y="2"/>
                    <a:pt x="5049" y="6"/>
                  </a:cubicBezTo>
                  <a:cubicBezTo>
                    <a:pt x="5048" y="9"/>
                    <a:pt x="5053" y="12"/>
                    <a:pt x="5059" y="12"/>
                  </a:cubicBezTo>
                  <a:cubicBezTo>
                    <a:pt x="5059" y="12"/>
                    <a:pt x="5059" y="12"/>
                    <a:pt x="5059" y="12"/>
                  </a:cubicBezTo>
                  <a:cubicBezTo>
                    <a:pt x="5065" y="12"/>
                    <a:pt x="5071" y="9"/>
                    <a:pt x="5072" y="6"/>
                  </a:cubicBezTo>
                  <a:cubicBezTo>
                    <a:pt x="5072" y="2"/>
                    <a:pt x="5068" y="0"/>
                    <a:pt x="50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9">
              <a:extLst>
                <a:ext uri="{FF2B5EF4-FFF2-40B4-BE49-F238E27FC236}">
                  <a16:creationId xmlns:a16="http://schemas.microsoft.com/office/drawing/2014/main" id="{687DE462-D242-450D-81D6-C5E0A0B19E78}"/>
                </a:ext>
              </a:extLst>
            </p:cNvPr>
            <p:cNvSpPr>
              <a:spLocks/>
            </p:cNvSpPr>
            <p:nvPr/>
          </p:nvSpPr>
          <p:spPr bwMode="auto">
            <a:xfrm>
              <a:off x="13111163" y="10764838"/>
              <a:ext cx="57150" cy="31750"/>
            </a:xfrm>
            <a:custGeom>
              <a:avLst/>
              <a:gdLst>
                <a:gd name="T0" fmla="*/ 11 w 21"/>
                <a:gd name="T1" fmla="*/ 0 h 12"/>
                <a:gd name="T2" fmla="*/ 10 w 21"/>
                <a:gd name="T3" fmla="*/ 0 h 12"/>
                <a:gd name="T4" fmla="*/ 8 w 21"/>
                <a:gd name="T5" fmla="*/ 0 h 12"/>
                <a:gd name="T6" fmla="*/ 6 w 21"/>
                <a:gd name="T7" fmla="*/ 0 h 12"/>
                <a:gd name="T8" fmla="*/ 4 w 21"/>
                <a:gd name="T9" fmla="*/ 1 h 12"/>
                <a:gd name="T10" fmla="*/ 0 w 21"/>
                <a:gd name="T11" fmla="*/ 5 h 12"/>
                <a:gd name="T12" fmla="*/ 3 w 21"/>
                <a:gd name="T13" fmla="*/ 10 h 12"/>
                <a:gd name="T14" fmla="*/ 6 w 21"/>
                <a:gd name="T15" fmla="*/ 11 h 12"/>
                <a:gd name="T16" fmla="*/ 10 w 21"/>
                <a:gd name="T17" fmla="*/ 12 h 12"/>
                <a:gd name="T18" fmla="*/ 10 w 21"/>
                <a:gd name="T19" fmla="*/ 12 h 12"/>
                <a:gd name="T20" fmla="*/ 14 w 21"/>
                <a:gd name="T21" fmla="*/ 11 h 12"/>
                <a:gd name="T22" fmla="*/ 17 w 21"/>
                <a:gd name="T23" fmla="*/ 10 h 12"/>
                <a:gd name="T24" fmla="*/ 21 w 21"/>
                <a:gd name="T25" fmla="*/ 6 h 12"/>
                <a:gd name="T26" fmla="*/ 19 w 21"/>
                <a:gd name="T27" fmla="*/ 2 h 12"/>
                <a:gd name="T28" fmla="*/ 11 w 21"/>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2">
                  <a:moveTo>
                    <a:pt x="11" y="0"/>
                  </a:moveTo>
                  <a:cubicBezTo>
                    <a:pt x="10" y="0"/>
                    <a:pt x="10" y="0"/>
                    <a:pt x="10" y="0"/>
                  </a:cubicBezTo>
                  <a:cubicBezTo>
                    <a:pt x="9" y="0"/>
                    <a:pt x="8" y="0"/>
                    <a:pt x="8" y="0"/>
                  </a:cubicBezTo>
                  <a:cubicBezTo>
                    <a:pt x="7" y="0"/>
                    <a:pt x="6" y="0"/>
                    <a:pt x="6" y="0"/>
                  </a:cubicBezTo>
                  <a:cubicBezTo>
                    <a:pt x="5" y="1"/>
                    <a:pt x="5" y="1"/>
                    <a:pt x="4" y="1"/>
                  </a:cubicBezTo>
                  <a:cubicBezTo>
                    <a:pt x="2" y="2"/>
                    <a:pt x="1" y="4"/>
                    <a:pt x="0" y="5"/>
                  </a:cubicBezTo>
                  <a:cubicBezTo>
                    <a:pt x="0" y="7"/>
                    <a:pt x="1" y="8"/>
                    <a:pt x="3" y="10"/>
                  </a:cubicBezTo>
                  <a:cubicBezTo>
                    <a:pt x="4" y="10"/>
                    <a:pt x="5" y="11"/>
                    <a:pt x="6" y="11"/>
                  </a:cubicBezTo>
                  <a:cubicBezTo>
                    <a:pt x="7" y="12"/>
                    <a:pt x="8" y="12"/>
                    <a:pt x="10" y="12"/>
                  </a:cubicBezTo>
                  <a:cubicBezTo>
                    <a:pt x="10" y="12"/>
                    <a:pt x="10" y="12"/>
                    <a:pt x="10" y="12"/>
                  </a:cubicBezTo>
                  <a:cubicBezTo>
                    <a:pt x="11" y="12"/>
                    <a:pt x="13" y="12"/>
                    <a:pt x="14" y="11"/>
                  </a:cubicBezTo>
                  <a:cubicBezTo>
                    <a:pt x="15" y="11"/>
                    <a:pt x="16" y="11"/>
                    <a:pt x="17" y="10"/>
                  </a:cubicBezTo>
                  <a:cubicBezTo>
                    <a:pt x="19" y="9"/>
                    <a:pt x="21" y="8"/>
                    <a:pt x="21" y="6"/>
                  </a:cubicBezTo>
                  <a:cubicBezTo>
                    <a:pt x="21" y="4"/>
                    <a:pt x="20" y="3"/>
                    <a:pt x="19" y="2"/>
                  </a:cubicBezTo>
                  <a:cubicBezTo>
                    <a:pt x="17" y="1"/>
                    <a:pt x="14"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0">
              <a:extLst>
                <a:ext uri="{FF2B5EF4-FFF2-40B4-BE49-F238E27FC236}">
                  <a16:creationId xmlns:a16="http://schemas.microsoft.com/office/drawing/2014/main" id="{78C7568C-B088-4A0F-A031-6AB0393C408B}"/>
                </a:ext>
              </a:extLst>
            </p:cNvPr>
            <p:cNvSpPr>
              <a:spLocks/>
            </p:cNvSpPr>
            <p:nvPr/>
          </p:nvSpPr>
          <p:spPr bwMode="auto">
            <a:xfrm>
              <a:off x="-744538" y="13114338"/>
              <a:ext cx="38100" cy="60325"/>
            </a:xfrm>
            <a:custGeom>
              <a:avLst/>
              <a:gdLst>
                <a:gd name="T0" fmla="*/ 9 w 14"/>
                <a:gd name="T1" fmla="*/ 0 h 22"/>
                <a:gd name="T2" fmla="*/ 2 w 14"/>
                <a:gd name="T3" fmla="*/ 6 h 22"/>
                <a:gd name="T4" fmla="*/ 1 w 14"/>
                <a:gd name="T5" fmla="*/ 8 h 22"/>
                <a:gd name="T6" fmla="*/ 1 w 14"/>
                <a:gd name="T7" fmla="*/ 10 h 22"/>
                <a:gd name="T8" fmla="*/ 0 w 14"/>
                <a:gd name="T9" fmla="*/ 12 h 22"/>
                <a:gd name="T10" fmla="*/ 0 w 14"/>
                <a:gd name="T11" fmla="*/ 14 h 22"/>
                <a:gd name="T12" fmla="*/ 2 w 14"/>
                <a:gd name="T13" fmla="*/ 21 h 22"/>
                <a:gd name="T14" fmla="*/ 4 w 14"/>
                <a:gd name="T15" fmla="*/ 22 h 22"/>
                <a:gd name="T16" fmla="*/ 5 w 14"/>
                <a:gd name="T17" fmla="*/ 22 h 22"/>
                <a:gd name="T18" fmla="*/ 7 w 14"/>
                <a:gd name="T19" fmla="*/ 22 h 22"/>
                <a:gd name="T20" fmla="*/ 12 w 14"/>
                <a:gd name="T21" fmla="*/ 17 h 22"/>
                <a:gd name="T22" fmla="*/ 14 w 14"/>
                <a:gd name="T23" fmla="*/ 8 h 22"/>
                <a:gd name="T24" fmla="*/ 14 w 14"/>
                <a:gd name="T25" fmla="*/ 6 h 22"/>
                <a:gd name="T26" fmla="*/ 14 w 14"/>
                <a:gd name="T27" fmla="*/ 4 h 22"/>
                <a:gd name="T28" fmla="*/ 13 w 14"/>
                <a:gd name="T29" fmla="*/ 3 h 22"/>
                <a:gd name="T30" fmla="*/ 12 w 14"/>
                <a:gd name="T31" fmla="*/ 1 h 22"/>
                <a:gd name="T32" fmla="*/ 9 w 1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2">
                  <a:moveTo>
                    <a:pt x="9" y="0"/>
                  </a:moveTo>
                  <a:cubicBezTo>
                    <a:pt x="7" y="0"/>
                    <a:pt x="4" y="2"/>
                    <a:pt x="2" y="6"/>
                  </a:cubicBezTo>
                  <a:cubicBezTo>
                    <a:pt x="2" y="7"/>
                    <a:pt x="2" y="7"/>
                    <a:pt x="1" y="8"/>
                  </a:cubicBezTo>
                  <a:cubicBezTo>
                    <a:pt x="1" y="9"/>
                    <a:pt x="1" y="9"/>
                    <a:pt x="1" y="10"/>
                  </a:cubicBezTo>
                  <a:cubicBezTo>
                    <a:pt x="1" y="11"/>
                    <a:pt x="0" y="12"/>
                    <a:pt x="0" y="12"/>
                  </a:cubicBezTo>
                  <a:cubicBezTo>
                    <a:pt x="0" y="13"/>
                    <a:pt x="0" y="14"/>
                    <a:pt x="0" y="14"/>
                  </a:cubicBezTo>
                  <a:cubicBezTo>
                    <a:pt x="0" y="17"/>
                    <a:pt x="1" y="20"/>
                    <a:pt x="2" y="21"/>
                  </a:cubicBezTo>
                  <a:cubicBezTo>
                    <a:pt x="3" y="21"/>
                    <a:pt x="4" y="22"/>
                    <a:pt x="4" y="22"/>
                  </a:cubicBezTo>
                  <a:cubicBezTo>
                    <a:pt x="5" y="22"/>
                    <a:pt x="5" y="22"/>
                    <a:pt x="5" y="22"/>
                  </a:cubicBezTo>
                  <a:cubicBezTo>
                    <a:pt x="6" y="22"/>
                    <a:pt x="6" y="22"/>
                    <a:pt x="7" y="22"/>
                  </a:cubicBezTo>
                  <a:cubicBezTo>
                    <a:pt x="9" y="21"/>
                    <a:pt x="11" y="19"/>
                    <a:pt x="12" y="17"/>
                  </a:cubicBezTo>
                  <a:cubicBezTo>
                    <a:pt x="14" y="14"/>
                    <a:pt x="14" y="11"/>
                    <a:pt x="14" y="8"/>
                  </a:cubicBezTo>
                  <a:cubicBezTo>
                    <a:pt x="14" y="8"/>
                    <a:pt x="14" y="7"/>
                    <a:pt x="14" y="6"/>
                  </a:cubicBezTo>
                  <a:cubicBezTo>
                    <a:pt x="14" y="6"/>
                    <a:pt x="14" y="5"/>
                    <a:pt x="14" y="4"/>
                  </a:cubicBezTo>
                  <a:cubicBezTo>
                    <a:pt x="14" y="4"/>
                    <a:pt x="13" y="3"/>
                    <a:pt x="13" y="3"/>
                  </a:cubicBezTo>
                  <a:cubicBezTo>
                    <a:pt x="13" y="2"/>
                    <a:pt x="13" y="2"/>
                    <a:pt x="12" y="1"/>
                  </a:cubicBezTo>
                  <a:cubicBezTo>
                    <a:pt x="11" y="0"/>
                    <a:pt x="10"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1">
              <a:extLst>
                <a:ext uri="{FF2B5EF4-FFF2-40B4-BE49-F238E27FC236}">
                  <a16:creationId xmlns:a16="http://schemas.microsoft.com/office/drawing/2014/main" id="{6262DC70-C147-4FF8-8EAE-C7AA46956E3F}"/>
                </a:ext>
              </a:extLst>
            </p:cNvPr>
            <p:cNvSpPr>
              <a:spLocks noEditPoints="1"/>
            </p:cNvSpPr>
            <p:nvPr/>
          </p:nvSpPr>
          <p:spPr bwMode="auto">
            <a:xfrm>
              <a:off x="-631825" y="10899775"/>
              <a:ext cx="13611226" cy="2217738"/>
            </a:xfrm>
            <a:custGeom>
              <a:avLst/>
              <a:gdLst>
                <a:gd name="T0" fmla="*/ 2988 w 5056"/>
                <a:gd name="T1" fmla="*/ 781 h 823"/>
                <a:gd name="T2" fmla="*/ 3053 w 5056"/>
                <a:gd name="T3" fmla="*/ 802 h 823"/>
                <a:gd name="T4" fmla="*/ 2924 w 5056"/>
                <a:gd name="T5" fmla="*/ 781 h 823"/>
                <a:gd name="T6" fmla="*/ 3187 w 5056"/>
                <a:gd name="T7" fmla="*/ 776 h 823"/>
                <a:gd name="T8" fmla="*/ 2862 w 5056"/>
                <a:gd name="T9" fmla="*/ 794 h 823"/>
                <a:gd name="T10" fmla="*/ 50 w 5056"/>
                <a:gd name="T11" fmla="*/ 795 h 823"/>
                <a:gd name="T12" fmla="*/ 3255 w 5056"/>
                <a:gd name="T13" fmla="*/ 770 h 823"/>
                <a:gd name="T14" fmla="*/ 2795 w 5056"/>
                <a:gd name="T15" fmla="*/ 767 h 823"/>
                <a:gd name="T16" fmla="*/ 3388 w 5056"/>
                <a:gd name="T17" fmla="*/ 769 h 823"/>
                <a:gd name="T18" fmla="*/ 2749 w 5056"/>
                <a:gd name="T19" fmla="*/ 740 h 823"/>
                <a:gd name="T20" fmla="*/ 3462 w 5056"/>
                <a:gd name="T21" fmla="*/ 732 h 823"/>
                <a:gd name="T22" fmla="*/ 2696 w 5056"/>
                <a:gd name="T23" fmla="*/ 736 h 823"/>
                <a:gd name="T24" fmla="*/ 3528 w 5056"/>
                <a:gd name="T25" fmla="*/ 730 h 823"/>
                <a:gd name="T26" fmla="*/ 137 w 5056"/>
                <a:gd name="T27" fmla="*/ 699 h 823"/>
                <a:gd name="T28" fmla="*/ 3596 w 5056"/>
                <a:gd name="T29" fmla="*/ 684 h 823"/>
                <a:gd name="T30" fmla="*/ 175 w 5056"/>
                <a:gd name="T31" fmla="*/ 686 h 823"/>
                <a:gd name="T32" fmla="*/ 2593 w 5056"/>
                <a:gd name="T33" fmla="*/ 657 h 823"/>
                <a:gd name="T34" fmla="*/ 2540 w 5056"/>
                <a:gd name="T35" fmla="*/ 623 h 823"/>
                <a:gd name="T36" fmla="*/ 215 w 5056"/>
                <a:gd name="T37" fmla="*/ 638 h 823"/>
                <a:gd name="T38" fmla="*/ 3731 w 5056"/>
                <a:gd name="T39" fmla="*/ 630 h 823"/>
                <a:gd name="T40" fmla="*/ 2490 w 5056"/>
                <a:gd name="T41" fmla="*/ 591 h 823"/>
                <a:gd name="T42" fmla="*/ 3798 w 5056"/>
                <a:gd name="T43" fmla="*/ 564 h 823"/>
                <a:gd name="T44" fmla="*/ 2448 w 5056"/>
                <a:gd name="T45" fmla="*/ 582 h 823"/>
                <a:gd name="T46" fmla="*/ 322 w 5056"/>
                <a:gd name="T47" fmla="*/ 539 h 823"/>
                <a:gd name="T48" fmla="*/ 3870 w 5056"/>
                <a:gd name="T49" fmla="*/ 506 h 823"/>
                <a:gd name="T50" fmla="*/ 2342 w 5056"/>
                <a:gd name="T51" fmla="*/ 522 h 823"/>
                <a:gd name="T52" fmla="*/ 363 w 5056"/>
                <a:gd name="T53" fmla="*/ 515 h 823"/>
                <a:gd name="T54" fmla="*/ 2285 w 5056"/>
                <a:gd name="T55" fmla="*/ 476 h 823"/>
                <a:gd name="T56" fmla="*/ 411 w 5056"/>
                <a:gd name="T57" fmla="*/ 455 h 823"/>
                <a:gd name="T58" fmla="*/ 2177 w 5056"/>
                <a:gd name="T59" fmla="*/ 464 h 823"/>
                <a:gd name="T60" fmla="*/ 3938 w 5056"/>
                <a:gd name="T61" fmla="*/ 445 h 823"/>
                <a:gd name="T62" fmla="*/ 2048 w 5056"/>
                <a:gd name="T63" fmla="*/ 435 h 823"/>
                <a:gd name="T64" fmla="*/ 1976 w 5056"/>
                <a:gd name="T65" fmla="*/ 453 h 823"/>
                <a:gd name="T66" fmla="*/ 1912 w 5056"/>
                <a:gd name="T67" fmla="*/ 440 h 823"/>
                <a:gd name="T68" fmla="*/ 1812 w 5056"/>
                <a:gd name="T69" fmla="*/ 422 h 823"/>
                <a:gd name="T70" fmla="*/ 1711 w 5056"/>
                <a:gd name="T71" fmla="*/ 424 h 823"/>
                <a:gd name="T72" fmla="*/ 1637 w 5056"/>
                <a:gd name="T73" fmla="*/ 427 h 823"/>
                <a:gd name="T74" fmla="*/ 1541 w 5056"/>
                <a:gd name="T75" fmla="*/ 397 h 823"/>
                <a:gd name="T76" fmla="*/ 1443 w 5056"/>
                <a:gd name="T77" fmla="*/ 387 h 823"/>
                <a:gd name="T78" fmla="*/ 1350 w 5056"/>
                <a:gd name="T79" fmla="*/ 398 h 823"/>
                <a:gd name="T80" fmla="*/ 1271 w 5056"/>
                <a:gd name="T81" fmla="*/ 381 h 823"/>
                <a:gd name="T82" fmla="*/ 3999 w 5056"/>
                <a:gd name="T83" fmla="*/ 366 h 823"/>
                <a:gd name="T84" fmla="*/ 1146 w 5056"/>
                <a:gd name="T85" fmla="*/ 369 h 823"/>
                <a:gd name="T86" fmla="*/ 1073 w 5056"/>
                <a:gd name="T87" fmla="*/ 372 h 823"/>
                <a:gd name="T88" fmla="*/ 639 w 5056"/>
                <a:gd name="T89" fmla="*/ 354 h 823"/>
                <a:gd name="T90" fmla="*/ 901 w 5056"/>
                <a:gd name="T91" fmla="*/ 339 h 823"/>
                <a:gd name="T92" fmla="*/ 679 w 5056"/>
                <a:gd name="T93" fmla="*/ 347 h 823"/>
                <a:gd name="T94" fmla="*/ 837 w 5056"/>
                <a:gd name="T95" fmla="*/ 346 h 823"/>
                <a:gd name="T96" fmla="*/ 754 w 5056"/>
                <a:gd name="T97" fmla="*/ 333 h 823"/>
                <a:gd name="T98" fmla="*/ 4088 w 5056"/>
                <a:gd name="T99" fmla="*/ 268 h 823"/>
                <a:gd name="T100" fmla="*/ 4139 w 5056"/>
                <a:gd name="T101" fmla="*/ 249 h 823"/>
                <a:gd name="T102" fmla="*/ 4216 w 5056"/>
                <a:gd name="T103" fmla="*/ 193 h 823"/>
                <a:gd name="T104" fmla="*/ 4350 w 5056"/>
                <a:gd name="T105" fmla="*/ 125 h 823"/>
                <a:gd name="T106" fmla="*/ 4406 w 5056"/>
                <a:gd name="T107" fmla="*/ 115 h 823"/>
                <a:gd name="T108" fmla="*/ 4498 w 5056"/>
                <a:gd name="T109" fmla="*/ 101 h 823"/>
                <a:gd name="T110" fmla="*/ 4582 w 5056"/>
                <a:gd name="T111" fmla="*/ 58 h 823"/>
                <a:gd name="T112" fmla="*/ 4739 w 5056"/>
                <a:gd name="T113" fmla="*/ 28 h 823"/>
                <a:gd name="T114" fmla="*/ 4817 w 5056"/>
                <a:gd name="T115" fmla="*/ 44 h 823"/>
                <a:gd name="T116" fmla="*/ 4909 w 5056"/>
                <a:gd name="T117" fmla="*/ 20 h 823"/>
                <a:gd name="T118" fmla="*/ 5045 w 5056"/>
                <a:gd name="T119"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56" h="823">
                  <a:moveTo>
                    <a:pt x="9" y="799"/>
                  </a:moveTo>
                  <a:cubicBezTo>
                    <a:pt x="9" y="799"/>
                    <a:pt x="8" y="799"/>
                    <a:pt x="7" y="800"/>
                  </a:cubicBezTo>
                  <a:cubicBezTo>
                    <a:pt x="3" y="802"/>
                    <a:pt x="0" y="810"/>
                    <a:pt x="1" y="816"/>
                  </a:cubicBezTo>
                  <a:cubicBezTo>
                    <a:pt x="1" y="820"/>
                    <a:pt x="3" y="823"/>
                    <a:pt x="5" y="823"/>
                  </a:cubicBezTo>
                  <a:cubicBezTo>
                    <a:pt x="6" y="823"/>
                    <a:pt x="7" y="823"/>
                    <a:pt x="8" y="822"/>
                  </a:cubicBezTo>
                  <a:cubicBezTo>
                    <a:pt x="12" y="820"/>
                    <a:pt x="15" y="814"/>
                    <a:pt x="15" y="808"/>
                  </a:cubicBezTo>
                  <a:cubicBezTo>
                    <a:pt x="15" y="803"/>
                    <a:pt x="12" y="799"/>
                    <a:pt x="9" y="799"/>
                  </a:cubicBezTo>
                  <a:moveTo>
                    <a:pt x="2988" y="781"/>
                  </a:moveTo>
                  <a:cubicBezTo>
                    <a:pt x="2988" y="781"/>
                    <a:pt x="2988" y="781"/>
                    <a:pt x="2988" y="781"/>
                  </a:cubicBezTo>
                  <a:cubicBezTo>
                    <a:pt x="2982" y="781"/>
                    <a:pt x="2977" y="786"/>
                    <a:pt x="2977" y="792"/>
                  </a:cubicBezTo>
                  <a:cubicBezTo>
                    <a:pt x="2977" y="798"/>
                    <a:pt x="2982" y="802"/>
                    <a:pt x="2988" y="802"/>
                  </a:cubicBezTo>
                  <a:cubicBezTo>
                    <a:pt x="2988" y="802"/>
                    <a:pt x="2988" y="802"/>
                    <a:pt x="2988" y="802"/>
                  </a:cubicBezTo>
                  <a:cubicBezTo>
                    <a:pt x="2994" y="802"/>
                    <a:pt x="2999" y="798"/>
                    <a:pt x="2999" y="792"/>
                  </a:cubicBezTo>
                  <a:cubicBezTo>
                    <a:pt x="2999" y="786"/>
                    <a:pt x="2994" y="781"/>
                    <a:pt x="2988" y="781"/>
                  </a:cubicBezTo>
                  <a:moveTo>
                    <a:pt x="3053" y="781"/>
                  </a:moveTo>
                  <a:cubicBezTo>
                    <a:pt x="3053" y="781"/>
                    <a:pt x="3053" y="781"/>
                    <a:pt x="3053" y="781"/>
                  </a:cubicBezTo>
                  <a:cubicBezTo>
                    <a:pt x="3047" y="781"/>
                    <a:pt x="3042" y="786"/>
                    <a:pt x="3042" y="792"/>
                  </a:cubicBezTo>
                  <a:cubicBezTo>
                    <a:pt x="3042" y="797"/>
                    <a:pt x="3047" y="802"/>
                    <a:pt x="3053" y="802"/>
                  </a:cubicBezTo>
                  <a:cubicBezTo>
                    <a:pt x="3053" y="802"/>
                    <a:pt x="3053" y="802"/>
                    <a:pt x="3053" y="802"/>
                  </a:cubicBezTo>
                  <a:cubicBezTo>
                    <a:pt x="3059" y="801"/>
                    <a:pt x="3064" y="797"/>
                    <a:pt x="3064" y="791"/>
                  </a:cubicBezTo>
                  <a:cubicBezTo>
                    <a:pt x="3064" y="786"/>
                    <a:pt x="3059" y="781"/>
                    <a:pt x="3053" y="781"/>
                  </a:cubicBezTo>
                  <a:moveTo>
                    <a:pt x="2923" y="781"/>
                  </a:moveTo>
                  <a:cubicBezTo>
                    <a:pt x="2917" y="781"/>
                    <a:pt x="2913" y="785"/>
                    <a:pt x="2913" y="791"/>
                  </a:cubicBezTo>
                  <a:cubicBezTo>
                    <a:pt x="2913" y="797"/>
                    <a:pt x="2918" y="801"/>
                    <a:pt x="2923" y="802"/>
                  </a:cubicBezTo>
                  <a:cubicBezTo>
                    <a:pt x="2924" y="802"/>
                    <a:pt x="2924" y="802"/>
                    <a:pt x="2924" y="802"/>
                  </a:cubicBezTo>
                  <a:cubicBezTo>
                    <a:pt x="2930" y="802"/>
                    <a:pt x="2934" y="797"/>
                    <a:pt x="2934" y="792"/>
                  </a:cubicBezTo>
                  <a:cubicBezTo>
                    <a:pt x="2934" y="786"/>
                    <a:pt x="2929" y="781"/>
                    <a:pt x="2924" y="781"/>
                  </a:cubicBezTo>
                  <a:cubicBezTo>
                    <a:pt x="2923" y="781"/>
                    <a:pt x="2923" y="781"/>
                    <a:pt x="2923" y="781"/>
                  </a:cubicBezTo>
                  <a:moveTo>
                    <a:pt x="3120" y="779"/>
                  </a:moveTo>
                  <a:cubicBezTo>
                    <a:pt x="3119" y="779"/>
                    <a:pt x="3119" y="779"/>
                    <a:pt x="3119" y="779"/>
                  </a:cubicBezTo>
                  <a:cubicBezTo>
                    <a:pt x="3113" y="779"/>
                    <a:pt x="3108" y="785"/>
                    <a:pt x="3108" y="790"/>
                  </a:cubicBezTo>
                  <a:cubicBezTo>
                    <a:pt x="3108" y="796"/>
                    <a:pt x="3113" y="800"/>
                    <a:pt x="3119" y="800"/>
                  </a:cubicBezTo>
                  <a:cubicBezTo>
                    <a:pt x="3119" y="800"/>
                    <a:pt x="3119" y="800"/>
                    <a:pt x="3119" y="800"/>
                  </a:cubicBezTo>
                  <a:cubicBezTo>
                    <a:pt x="3126" y="799"/>
                    <a:pt x="3131" y="795"/>
                    <a:pt x="3131" y="790"/>
                  </a:cubicBezTo>
                  <a:cubicBezTo>
                    <a:pt x="3131" y="784"/>
                    <a:pt x="3126" y="779"/>
                    <a:pt x="3120" y="779"/>
                  </a:cubicBezTo>
                  <a:moveTo>
                    <a:pt x="3187" y="776"/>
                  </a:moveTo>
                  <a:cubicBezTo>
                    <a:pt x="3187" y="776"/>
                    <a:pt x="3187" y="776"/>
                    <a:pt x="3186" y="776"/>
                  </a:cubicBezTo>
                  <a:cubicBezTo>
                    <a:pt x="3180" y="776"/>
                    <a:pt x="3175" y="782"/>
                    <a:pt x="3175" y="788"/>
                  </a:cubicBezTo>
                  <a:cubicBezTo>
                    <a:pt x="3175" y="793"/>
                    <a:pt x="3180" y="796"/>
                    <a:pt x="3186" y="796"/>
                  </a:cubicBezTo>
                  <a:cubicBezTo>
                    <a:pt x="3186" y="796"/>
                    <a:pt x="3186" y="796"/>
                    <a:pt x="3187" y="796"/>
                  </a:cubicBezTo>
                  <a:cubicBezTo>
                    <a:pt x="3193" y="796"/>
                    <a:pt x="3198" y="791"/>
                    <a:pt x="3198" y="786"/>
                  </a:cubicBezTo>
                  <a:cubicBezTo>
                    <a:pt x="3198" y="781"/>
                    <a:pt x="3193" y="776"/>
                    <a:pt x="3187" y="776"/>
                  </a:cubicBezTo>
                  <a:moveTo>
                    <a:pt x="2861" y="773"/>
                  </a:moveTo>
                  <a:cubicBezTo>
                    <a:pt x="2856" y="773"/>
                    <a:pt x="2853" y="777"/>
                    <a:pt x="2853" y="782"/>
                  </a:cubicBezTo>
                  <a:cubicBezTo>
                    <a:pt x="2853" y="788"/>
                    <a:pt x="2857" y="793"/>
                    <a:pt x="2862" y="794"/>
                  </a:cubicBezTo>
                  <a:cubicBezTo>
                    <a:pt x="2863" y="795"/>
                    <a:pt x="2864" y="795"/>
                    <a:pt x="2864" y="795"/>
                  </a:cubicBezTo>
                  <a:cubicBezTo>
                    <a:pt x="2869" y="795"/>
                    <a:pt x="2873" y="791"/>
                    <a:pt x="2873" y="786"/>
                  </a:cubicBezTo>
                  <a:cubicBezTo>
                    <a:pt x="2873" y="780"/>
                    <a:pt x="2868" y="774"/>
                    <a:pt x="2863" y="773"/>
                  </a:cubicBezTo>
                  <a:cubicBezTo>
                    <a:pt x="2862" y="773"/>
                    <a:pt x="2861" y="773"/>
                    <a:pt x="2861" y="773"/>
                  </a:cubicBezTo>
                  <a:moveTo>
                    <a:pt x="52" y="770"/>
                  </a:moveTo>
                  <a:cubicBezTo>
                    <a:pt x="51" y="770"/>
                    <a:pt x="50" y="771"/>
                    <a:pt x="49" y="771"/>
                  </a:cubicBezTo>
                  <a:cubicBezTo>
                    <a:pt x="45" y="774"/>
                    <a:pt x="43" y="783"/>
                    <a:pt x="43" y="789"/>
                  </a:cubicBezTo>
                  <a:cubicBezTo>
                    <a:pt x="43" y="793"/>
                    <a:pt x="45" y="796"/>
                    <a:pt x="47" y="796"/>
                  </a:cubicBezTo>
                  <a:cubicBezTo>
                    <a:pt x="48" y="796"/>
                    <a:pt x="49" y="795"/>
                    <a:pt x="50" y="795"/>
                  </a:cubicBezTo>
                  <a:cubicBezTo>
                    <a:pt x="54" y="792"/>
                    <a:pt x="57" y="785"/>
                    <a:pt x="57" y="779"/>
                  </a:cubicBezTo>
                  <a:cubicBezTo>
                    <a:pt x="57" y="774"/>
                    <a:pt x="55" y="770"/>
                    <a:pt x="52" y="770"/>
                  </a:cubicBezTo>
                  <a:moveTo>
                    <a:pt x="3255" y="770"/>
                  </a:moveTo>
                  <a:cubicBezTo>
                    <a:pt x="3255" y="770"/>
                    <a:pt x="3254" y="770"/>
                    <a:pt x="3254" y="770"/>
                  </a:cubicBezTo>
                  <a:cubicBezTo>
                    <a:pt x="3248" y="770"/>
                    <a:pt x="3243" y="777"/>
                    <a:pt x="3243" y="782"/>
                  </a:cubicBezTo>
                  <a:cubicBezTo>
                    <a:pt x="3243" y="787"/>
                    <a:pt x="3247" y="790"/>
                    <a:pt x="3253" y="790"/>
                  </a:cubicBezTo>
                  <a:cubicBezTo>
                    <a:pt x="3253" y="790"/>
                    <a:pt x="3254" y="790"/>
                    <a:pt x="3254" y="790"/>
                  </a:cubicBezTo>
                  <a:cubicBezTo>
                    <a:pt x="3261" y="789"/>
                    <a:pt x="3266" y="785"/>
                    <a:pt x="3266" y="780"/>
                  </a:cubicBezTo>
                  <a:cubicBezTo>
                    <a:pt x="3266" y="775"/>
                    <a:pt x="3261" y="770"/>
                    <a:pt x="3255" y="770"/>
                  </a:cubicBezTo>
                  <a:moveTo>
                    <a:pt x="3324" y="761"/>
                  </a:moveTo>
                  <a:cubicBezTo>
                    <a:pt x="3323" y="761"/>
                    <a:pt x="3323" y="761"/>
                    <a:pt x="3322" y="761"/>
                  </a:cubicBezTo>
                  <a:cubicBezTo>
                    <a:pt x="3316" y="762"/>
                    <a:pt x="3311" y="770"/>
                    <a:pt x="3311" y="774"/>
                  </a:cubicBezTo>
                  <a:cubicBezTo>
                    <a:pt x="3311" y="778"/>
                    <a:pt x="3315" y="781"/>
                    <a:pt x="3320" y="781"/>
                  </a:cubicBezTo>
                  <a:cubicBezTo>
                    <a:pt x="3321" y="781"/>
                    <a:pt x="3322" y="781"/>
                    <a:pt x="3323" y="781"/>
                  </a:cubicBezTo>
                  <a:cubicBezTo>
                    <a:pt x="3329" y="780"/>
                    <a:pt x="3334" y="776"/>
                    <a:pt x="3334" y="771"/>
                  </a:cubicBezTo>
                  <a:cubicBezTo>
                    <a:pt x="3334" y="767"/>
                    <a:pt x="3329" y="761"/>
                    <a:pt x="3324" y="761"/>
                  </a:cubicBezTo>
                  <a:moveTo>
                    <a:pt x="2802" y="759"/>
                  </a:moveTo>
                  <a:cubicBezTo>
                    <a:pt x="2798" y="759"/>
                    <a:pt x="2795" y="762"/>
                    <a:pt x="2795" y="767"/>
                  </a:cubicBezTo>
                  <a:cubicBezTo>
                    <a:pt x="2795" y="773"/>
                    <a:pt x="2799" y="779"/>
                    <a:pt x="2804" y="780"/>
                  </a:cubicBezTo>
                  <a:cubicBezTo>
                    <a:pt x="2805" y="781"/>
                    <a:pt x="2806" y="781"/>
                    <a:pt x="2807" y="781"/>
                  </a:cubicBezTo>
                  <a:cubicBezTo>
                    <a:pt x="2811" y="781"/>
                    <a:pt x="2814" y="778"/>
                    <a:pt x="2814" y="773"/>
                  </a:cubicBezTo>
                  <a:cubicBezTo>
                    <a:pt x="2814" y="767"/>
                    <a:pt x="2810" y="761"/>
                    <a:pt x="2805" y="759"/>
                  </a:cubicBezTo>
                  <a:cubicBezTo>
                    <a:pt x="2804" y="759"/>
                    <a:pt x="2803" y="759"/>
                    <a:pt x="2802" y="759"/>
                  </a:cubicBezTo>
                  <a:moveTo>
                    <a:pt x="3393" y="748"/>
                  </a:moveTo>
                  <a:cubicBezTo>
                    <a:pt x="3392" y="748"/>
                    <a:pt x="3392" y="749"/>
                    <a:pt x="3391" y="749"/>
                  </a:cubicBezTo>
                  <a:cubicBezTo>
                    <a:pt x="3385" y="750"/>
                    <a:pt x="3379" y="758"/>
                    <a:pt x="3380" y="763"/>
                  </a:cubicBezTo>
                  <a:cubicBezTo>
                    <a:pt x="3380" y="766"/>
                    <a:pt x="3383" y="769"/>
                    <a:pt x="3388" y="769"/>
                  </a:cubicBezTo>
                  <a:cubicBezTo>
                    <a:pt x="3389" y="769"/>
                    <a:pt x="3390" y="768"/>
                    <a:pt x="3391" y="768"/>
                  </a:cubicBezTo>
                  <a:cubicBezTo>
                    <a:pt x="3398" y="767"/>
                    <a:pt x="3403" y="762"/>
                    <a:pt x="3403" y="758"/>
                  </a:cubicBezTo>
                  <a:cubicBezTo>
                    <a:pt x="3403" y="754"/>
                    <a:pt x="3398" y="748"/>
                    <a:pt x="3393" y="748"/>
                  </a:cubicBezTo>
                  <a:moveTo>
                    <a:pt x="2746" y="739"/>
                  </a:moveTo>
                  <a:cubicBezTo>
                    <a:pt x="2743" y="739"/>
                    <a:pt x="2740" y="742"/>
                    <a:pt x="2740" y="747"/>
                  </a:cubicBezTo>
                  <a:cubicBezTo>
                    <a:pt x="2740" y="753"/>
                    <a:pt x="2744" y="759"/>
                    <a:pt x="2749" y="761"/>
                  </a:cubicBezTo>
                  <a:cubicBezTo>
                    <a:pt x="2750" y="761"/>
                    <a:pt x="2751" y="761"/>
                    <a:pt x="2752" y="761"/>
                  </a:cubicBezTo>
                  <a:cubicBezTo>
                    <a:pt x="2756" y="761"/>
                    <a:pt x="2758" y="759"/>
                    <a:pt x="2758" y="754"/>
                  </a:cubicBezTo>
                  <a:cubicBezTo>
                    <a:pt x="2758" y="748"/>
                    <a:pt x="2754" y="742"/>
                    <a:pt x="2749" y="740"/>
                  </a:cubicBezTo>
                  <a:cubicBezTo>
                    <a:pt x="2748" y="739"/>
                    <a:pt x="2747" y="739"/>
                    <a:pt x="2746" y="739"/>
                  </a:cubicBezTo>
                  <a:moveTo>
                    <a:pt x="94" y="737"/>
                  </a:moveTo>
                  <a:cubicBezTo>
                    <a:pt x="93" y="737"/>
                    <a:pt x="92" y="737"/>
                    <a:pt x="91" y="738"/>
                  </a:cubicBezTo>
                  <a:cubicBezTo>
                    <a:pt x="87" y="741"/>
                    <a:pt x="85" y="750"/>
                    <a:pt x="85" y="757"/>
                  </a:cubicBezTo>
                  <a:cubicBezTo>
                    <a:pt x="86" y="761"/>
                    <a:pt x="87" y="763"/>
                    <a:pt x="90" y="763"/>
                  </a:cubicBezTo>
                  <a:cubicBezTo>
                    <a:pt x="91" y="763"/>
                    <a:pt x="92" y="763"/>
                    <a:pt x="93" y="762"/>
                  </a:cubicBezTo>
                  <a:cubicBezTo>
                    <a:pt x="97" y="758"/>
                    <a:pt x="100" y="751"/>
                    <a:pt x="100" y="745"/>
                  </a:cubicBezTo>
                  <a:cubicBezTo>
                    <a:pt x="99" y="740"/>
                    <a:pt x="97" y="737"/>
                    <a:pt x="94" y="737"/>
                  </a:cubicBezTo>
                  <a:moveTo>
                    <a:pt x="3462" y="732"/>
                  </a:moveTo>
                  <a:cubicBezTo>
                    <a:pt x="3461" y="732"/>
                    <a:pt x="3460" y="732"/>
                    <a:pt x="3460" y="732"/>
                  </a:cubicBezTo>
                  <a:cubicBezTo>
                    <a:pt x="3453" y="734"/>
                    <a:pt x="3448" y="743"/>
                    <a:pt x="3448" y="747"/>
                  </a:cubicBezTo>
                  <a:cubicBezTo>
                    <a:pt x="3448" y="750"/>
                    <a:pt x="3451" y="752"/>
                    <a:pt x="3455" y="752"/>
                  </a:cubicBezTo>
                  <a:cubicBezTo>
                    <a:pt x="3456" y="752"/>
                    <a:pt x="3458" y="752"/>
                    <a:pt x="3460" y="751"/>
                  </a:cubicBezTo>
                  <a:cubicBezTo>
                    <a:pt x="3466" y="749"/>
                    <a:pt x="3471" y="745"/>
                    <a:pt x="3471" y="741"/>
                  </a:cubicBezTo>
                  <a:cubicBezTo>
                    <a:pt x="3471" y="737"/>
                    <a:pt x="3467" y="732"/>
                    <a:pt x="3462" y="732"/>
                  </a:cubicBezTo>
                  <a:moveTo>
                    <a:pt x="2692" y="714"/>
                  </a:moveTo>
                  <a:cubicBezTo>
                    <a:pt x="2689" y="714"/>
                    <a:pt x="2687" y="717"/>
                    <a:pt x="2687" y="722"/>
                  </a:cubicBezTo>
                  <a:cubicBezTo>
                    <a:pt x="2687" y="728"/>
                    <a:pt x="2691" y="734"/>
                    <a:pt x="2696" y="736"/>
                  </a:cubicBezTo>
                  <a:cubicBezTo>
                    <a:pt x="2697" y="737"/>
                    <a:pt x="2698" y="737"/>
                    <a:pt x="2699" y="737"/>
                  </a:cubicBezTo>
                  <a:cubicBezTo>
                    <a:pt x="2702" y="737"/>
                    <a:pt x="2704" y="735"/>
                    <a:pt x="2704" y="731"/>
                  </a:cubicBezTo>
                  <a:cubicBezTo>
                    <a:pt x="2704" y="725"/>
                    <a:pt x="2701" y="718"/>
                    <a:pt x="2696" y="715"/>
                  </a:cubicBezTo>
                  <a:cubicBezTo>
                    <a:pt x="2695" y="715"/>
                    <a:pt x="2693" y="714"/>
                    <a:pt x="2692" y="714"/>
                  </a:cubicBezTo>
                  <a:moveTo>
                    <a:pt x="3531" y="710"/>
                  </a:moveTo>
                  <a:cubicBezTo>
                    <a:pt x="3530" y="710"/>
                    <a:pt x="3529" y="710"/>
                    <a:pt x="3528" y="711"/>
                  </a:cubicBezTo>
                  <a:cubicBezTo>
                    <a:pt x="3522" y="713"/>
                    <a:pt x="3516" y="723"/>
                    <a:pt x="3517" y="727"/>
                  </a:cubicBezTo>
                  <a:cubicBezTo>
                    <a:pt x="3517" y="729"/>
                    <a:pt x="3519" y="731"/>
                    <a:pt x="3522" y="731"/>
                  </a:cubicBezTo>
                  <a:cubicBezTo>
                    <a:pt x="3524" y="731"/>
                    <a:pt x="3526" y="730"/>
                    <a:pt x="3528" y="730"/>
                  </a:cubicBezTo>
                  <a:cubicBezTo>
                    <a:pt x="3535" y="727"/>
                    <a:pt x="3540" y="723"/>
                    <a:pt x="3540" y="719"/>
                  </a:cubicBezTo>
                  <a:cubicBezTo>
                    <a:pt x="3539" y="715"/>
                    <a:pt x="3536" y="710"/>
                    <a:pt x="3531" y="710"/>
                  </a:cubicBezTo>
                  <a:moveTo>
                    <a:pt x="137" y="699"/>
                  </a:moveTo>
                  <a:cubicBezTo>
                    <a:pt x="136" y="699"/>
                    <a:pt x="135" y="700"/>
                    <a:pt x="134" y="701"/>
                  </a:cubicBezTo>
                  <a:cubicBezTo>
                    <a:pt x="130" y="704"/>
                    <a:pt x="127" y="714"/>
                    <a:pt x="128" y="720"/>
                  </a:cubicBezTo>
                  <a:cubicBezTo>
                    <a:pt x="128" y="724"/>
                    <a:pt x="130" y="726"/>
                    <a:pt x="132" y="726"/>
                  </a:cubicBezTo>
                  <a:cubicBezTo>
                    <a:pt x="133" y="726"/>
                    <a:pt x="135" y="726"/>
                    <a:pt x="136" y="725"/>
                  </a:cubicBezTo>
                  <a:cubicBezTo>
                    <a:pt x="140" y="721"/>
                    <a:pt x="143" y="713"/>
                    <a:pt x="142" y="707"/>
                  </a:cubicBezTo>
                  <a:cubicBezTo>
                    <a:pt x="142" y="702"/>
                    <a:pt x="140" y="699"/>
                    <a:pt x="137" y="699"/>
                  </a:cubicBezTo>
                  <a:moveTo>
                    <a:pt x="2640" y="686"/>
                  </a:moveTo>
                  <a:cubicBezTo>
                    <a:pt x="2637" y="686"/>
                    <a:pt x="2635" y="689"/>
                    <a:pt x="2635" y="693"/>
                  </a:cubicBezTo>
                  <a:cubicBezTo>
                    <a:pt x="2635" y="699"/>
                    <a:pt x="2639" y="706"/>
                    <a:pt x="2644" y="708"/>
                  </a:cubicBezTo>
                  <a:cubicBezTo>
                    <a:pt x="2645" y="709"/>
                    <a:pt x="2647" y="709"/>
                    <a:pt x="2648" y="709"/>
                  </a:cubicBezTo>
                  <a:cubicBezTo>
                    <a:pt x="2651" y="709"/>
                    <a:pt x="2653" y="707"/>
                    <a:pt x="2653" y="703"/>
                  </a:cubicBezTo>
                  <a:cubicBezTo>
                    <a:pt x="2653" y="697"/>
                    <a:pt x="2649" y="690"/>
                    <a:pt x="2644" y="687"/>
                  </a:cubicBezTo>
                  <a:cubicBezTo>
                    <a:pt x="2643" y="687"/>
                    <a:pt x="2642" y="686"/>
                    <a:pt x="2640" y="686"/>
                  </a:cubicBezTo>
                  <a:moveTo>
                    <a:pt x="3600" y="683"/>
                  </a:moveTo>
                  <a:cubicBezTo>
                    <a:pt x="3599" y="683"/>
                    <a:pt x="3597" y="683"/>
                    <a:pt x="3596" y="684"/>
                  </a:cubicBezTo>
                  <a:cubicBezTo>
                    <a:pt x="3590" y="687"/>
                    <a:pt x="3585" y="697"/>
                    <a:pt x="3585" y="701"/>
                  </a:cubicBezTo>
                  <a:cubicBezTo>
                    <a:pt x="3585" y="703"/>
                    <a:pt x="3587" y="704"/>
                    <a:pt x="3589" y="704"/>
                  </a:cubicBezTo>
                  <a:cubicBezTo>
                    <a:pt x="3591" y="704"/>
                    <a:pt x="3594" y="704"/>
                    <a:pt x="3596" y="703"/>
                  </a:cubicBezTo>
                  <a:cubicBezTo>
                    <a:pt x="3603" y="700"/>
                    <a:pt x="3608" y="695"/>
                    <a:pt x="3608" y="691"/>
                  </a:cubicBezTo>
                  <a:cubicBezTo>
                    <a:pt x="3608" y="688"/>
                    <a:pt x="3604" y="683"/>
                    <a:pt x="3600" y="683"/>
                  </a:cubicBezTo>
                  <a:moveTo>
                    <a:pt x="181" y="659"/>
                  </a:moveTo>
                  <a:cubicBezTo>
                    <a:pt x="180" y="659"/>
                    <a:pt x="179" y="659"/>
                    <a:pt x="178" y="661"/>
                  </a:cubicBezTo>
                  <a:cubicBezTo>
                    <a:pt x="174" y="664"/>
                    <a:pt x="171" y="674"/>
                    <a:pt x="171" y="680"/>
                  </a:cubicBezTo>
                  <a:cubicBezTo>
                    <a:pt x="171" y="684"/>
                    <a:pt x="173" y="686"/>
                    <a:pt x="175" y="686"/>
                  </a:cubicBezTo>
                  <a:cubicBezTo>
                    <a:pt x="177" y="686"/>
                    <a:pt x="178" y="686"/>
                    <a:pt x="179" y="684"/>
                  </a:cubicBezTo>
                  <a:cubicBezTo>
                    <a:pt x="183" y="681"/>
                    <a:pt x="186" y="673"/>
                    <a:pt x="186" y="666"/>
                  </a:cubicBezTo>
                  <a:cubicBezTo>
                    <a:pt x="185" y="662"/>
                    <a:pt x="184" y="659"/>
                    <a:pt x="181" y="659"/>
                  </a:cubicBezTo>
                  <a:moveTo>
                    <a:pt x="2590" y="656"/>
                  </a:moveTo>
                  <a:cubicBezTo>
                    <a:pt x="2587" y="656"/>
                    <a:pt x="2585" y="658"/>
                    <a:pt x="2585" y="662"/>
                  </a:cubicBezTo>
                  <a:cubicBezTo>
                    <a:pt x="2585" y="668"/>
                    <a:pt x="2589" y="675"/>
                    <a:pt x="2593" y="678"/>
                  </a:cubicBezTo>
                  <a:cubicBezTo>
                    <a:pt x="2595" y="679"/>
                    <a:pt x="2596" y="679"/>
                    <a:pt x="2597" y="679"/>
                  </a:cubicBezTo>
                  <a:cubicBezTo>
                    <a:pt x="2600" y="679"/>
                    <a:pt x="2602" y="677"/>
                    <a:pt x="2602" y="673"/>
                  </a:cubicBezTo>
                  <a:cubicBezTo>
                    <a:pt x="2602" y="667"/>
                    <a:pt x="2598" y="660"/>
                    <a:pt x="2593" y="657"/>
                  </a:cubicBezTo>
                  <a:cubicBezTo>
                    <a:pt x="2592" y="656"/>
                    <a:pt x="2591" y="656"/>
                    <a:pt x="2590" y="656"/>
                  </a:cubicBezTo>
                  <a:moveTo>
                    <a:pt x="3668" y="650"/>
                  </a:moveTo>
                  <a:cubicBezTo>
                    <a:pt x="3667" y="650"/>
                    <a:pt x="3666" y="650"/>
                    <a:pt x="3664" y="651"/>
                  </a:cubicBezTo>
                  <a:cubicBezTo>
                    <a:pt x="3658" y="654"/>
                    <a:pt x="3653" y="665"/>
                    <a:pt x="3653" y="669"/>
                  </a:cubicBezTo>
                  <a:cubicBezTo>
                    <a:pt x="3653" y="671"/>
                    <a:pt x="3654" y="672"/>
                    <a:pt x="3656" y="672"/>
                  </a:cubicBezTo>
                  <a:cubicBezTo>
                    <a:pt x="3658" y="672"/>
                    <a:pt x="3661" y="671"/>
                    <a:pt x="3664" y="669"/>
                  </a:cubicBezTo>
                  <a:cubicBezTo>
                    <a:pt x="3670" y="666"/>
                    <a:pt x="3675" y="661"/>
                    <a:pt x="3675" y="657"/>
                  </a:cubicBezTo>
                  <a:cubicBezTo>
                    <a:pt x="3675" y="654"/>
                    <a:pt x="3672" y="650"/>
                    <a:pt x="3668" y="650"/>
                  </a:cubicBezTo>
                  <a:moveTo>
                    <a:pt x="2540" y="623"/>
                  </a:moveTo>
                  <a:cubicBezTo>
                    <a:pt x="2537" y="623"/>
                    <a:pt x="2535" y="626"/>
                    <a:pt x="2535" y="630"/>
                  </a:cubicBezTo>
                  <a:cubicBezTo>
                    <a:pt x="2535" y="636"/>
                    <a:pt x="2539" y="642"/>
                    <a:pt x="2543" y="645"/>
                  </a:cubicBezTo>
                  <a:cubicBezTo>
                    <a:pt x="2545" y="646"/>
                    <a:pt x="2546" y="647"/>
                    <a:pt x="2548" y="647"/>
                  </a:cubicBezTo>
                  <a:cubicBezTo>
                    <a:pt x="2550" y="647"/>
                    <a:pt x="2552" y="645"/>
                    <a:pt x="2552" y="641"/>
                  </a:cubicBezTo>
                  <a:cubicBezTo>
                    <a:pt x="2552" y="635"/>
                    <a:pt x="2548" y="628"/>
                    <a:pt x="2543" y="625"/>
                  </a:cubicBezTo>
                  <a:cubicBezTo>
                    <a:pt x="2542" y="624"/>
                    <a:pt x="2541" y="623"/>
                    <a:pt x="2540" y="623"/>
                  </a:cubicBezTo>
                  <a:moveTo>
                    <a:pt x="226" y="617"/>
                  </a:moveTo>
                  <a:cubicBezTo>
                    <a:pt x="224" y="617"/>
                    <a:pt x="223" y="618"/>
                    <a:pt x="222" y="619"/>
                  </a:cubicBezTo>
                  <a:cubicBezTo>
                    <a:pt x="218" y="623"/>
                    <a:pt x="215" y="632"/>
                    <a:pt x="215" y="638"/>
                  </a:cubicBezTo>
                  <a:cubicBezTo>
                    <a:pt x="215" y="642"/>
                    <a:pt x="217" y="645"/>
                    <a:pt x="219" y="645"/>
                  </a:cubicBezTo>
                  <a:cubicBezTo>
                    <a:pt x="221" y="645"/>
                    <a:pt x="222" y="644"/>
                    <a:pt x="224" y="642"/>
                  </a:cubicBezTo>
                  <a:cubicBezTo>
                    <a:pt x="228" y="638"/>
                    <a:pt x="231" y="630"/>
                    <a:pt x="230" y="624"/>
                  </a:cubicBezTo>
                  <a:cubicBezTo>
                    <a:pt x="230" y="620"/>
                    <a:pt x="228" y="617"/>
                    <a:pt x="226" y="617"/>
                  </a:cubicBezTo>
                  <a:moveTo>
                    <a:pt x="3736" y="610"/>
                  </a:moveTo>
                  <a:cubicBezTo>
                    <a:pt x="3735" y="610"/>
                    <a:pt x="3733" y="610"/>
                    <a:pt x="3731" y="611"/>
                  </a:cubicBezTo>
                  <a:cubicBezTo>
                    <a:pt x="3725" y="615"/>
                    <a:pt x="3720" y="627"/>
                    <a:pt x="3720" y="630"/>
                  </a:cubicBezTo>
                  <a:cubicBezTo>
                    <a:pt x="3720" y="632"/>
                    <a:pt x="3721" y="633"/>
                    <a:pt x="3723" y="633"/>
                  </a:cubicBezTo>
                  <a:cubicBezTo>
                    <a:pt x="3725" y="633"/>
                    <a:pt x="3728" y="632"/>
                    <a:pt x="3731" y="630"/>
                  </a:cubicBezTo>
                  <a:cubicBezTo>
                    <a:pt x="3738" y="626"/>
                    <a:pt x="3743" y="620"/>
                    <a:pt x="3743" y="616"/>
                  </a:cubicBezTo>
                  <a:cubicBezTo>
                    <a:pt x="3742" y="613"/>
                    <a:pt x="3740" y="610"/>
                    <a:pt x="3736" y="610"/>
                  </a:cubicBezTo>
                  <a:moveTo>
                    <a:pt x="2490" y="591"/>
                  </a:moveTo>
                  <a:cubicBezTo>
                    <a:pt x="2487" y="591"/>
                    <a:pt x="2485" y="593"/>
                    <a:pt x="2485" y="597"/>
                  </a:cubicBezTo>
                  <a:cubicBezTo>
                    <a:pt x="2485" y="603"/>
                    <a:pt x="2489" y="610"/>
                    <a:pt x="2494" y="613"/>
                  </a:cubicBezTo>
                  <a:cubicBezTo>
                    <a:pt x="2495" y="614"/>
                    <a:pt x="2497" y="614"/>
                    <a:pt x="2498" y="614"/>
                  </a:cubicBezTo>
                  <a:cubicBezTo>
                    <a:pt x="2500" y="614"/>
                    <a:pt x="2502" y="612"/>
                    <a:pt x="2502" y="608"/>
                  </a:cubicBezTo>
                  <a:cubicBezTo>
                    <a:pt x="2502" y="602"/>
                    <a:pt x="2498" y="595"/>
                    <a:pt x="2494" y="592"/>
                  </a:cubicBezTo>
                  <a:cubicBezTo>
                    <a:pt x="2492" y="591"/>
                    <a:pt x="2491" y="591"/>
                    <a:pt x="2490" y="591"/>
                  </a:cubicBezTo>
                  <a:moveTo>
                    <a:pt x="271" y="574"/>
                  </a:moveTo>
                  <a:cubicBezTo>
                    <a:pt x="270" y="574"/>
                    <a:pt x="269" y="575"/>
                    <a:pt x="267" y="576"/>
                  </a:cubicBezTo>
                  <a:cubicBezTo>
                    <a:pt x="263" y="580"/>
                    <a:pt x="259" y="589"/>
                    <a:pt x="260" y="596"/>
                  </a:cubicBezTo>
                  <a:cubicBezTo>
                    <a:pt x="260" y="600"/>
                    <a:pt x="262" y="602"/>
                    <a:pt x="264" y="602"/>
                  </a:cubicBezTo>
                  <a:cubicBezTo>
                    <a:pt x="266" y="602"/>
                    <a:pt x="267" y="601"/>
                    <a:pt x="269" y="599"/>
                  </a:cubicBezTo>
                  <a:cubicBezTo>
                    <a:pt x="273" y="595"/>
                    <a:pt x="276" y="587"/>
                    <a:pt x="275" y="581"/>
                  </a:cubicBezTo>
                  <a:cubicBezTo>
                    <a:pt x="275" y="577"/>
                    <a:pt x="273" y="574"/>
                    <a:pt x="271" y="574"/>
                  </a:cubicBezTo>
                  <a:moveTo>
                    <a:pt x="3803" y="562"/>
                  </a:moveTo>
                  <a:cubicBezTo>
                    <a:pt x="3802" y="562"/>
                    <a:pt x="3800" y="563"/>
                    <a:pt x="3798" y="564"/>
                  </a:cubicBezTo>
                  <a:cubicBezTo>
                    <a:pt x="3792" y="569"/>
                    <a:pt x="3787" y="581"/>
                    <a:pt x="3787" y="585"/>
                  </a:cubicBezTo>
                  <a:cubicBezTo>
                    <a:pt x="3787" y="586"/>
                    <a:pt x="3788" y="587"/>
                    <a:pt x="3789" y="587"/>
                  </a:cubicBezTo>
                  <a:cubicBezTo>
                    <a:pt x="3791" y="587"/>
                    <a:pt x="3794" y="586"/>
                    <a:pt x="3798" y="583"/>
                  </a:cubicBezTo>
                  <a:cubicBezTo>
                    <a:pt x="3804" y="578"/>
                    <a:pt x="3809" y="571"/>
                    <a:pt x="3809" y="567"/>
                  </a:cubicBezTo>
                  <a:cubicBezTo>
                    <a:pt x="3809" y="565"/>
                    <a:pt x="3807" y="562"/>
                    <a:pt x="3803" y="562"/>
                  </a:cubicBezTo>
                  <a:moveTo>
                    <a:pt x="2440" y="559"/>
                  </a:moveTo>
                  <a:cubicBezTo>
                    <a:pt x="2437" y="559"/>
                    <a:pt x="2435" y="561"/>
                    <a:pt x="2435" y="565"/>
                  </a:cubicBezTo>
                  <a:cubicBezTo>
                    <a:pt x="2435" y="571"/>
                    <a:pt x="2439" y="577"/>
                    <a:pt x="2444" y="580"/>
                  </a:cubicBezTo>
                  <a:cubicBezTo>
                    <a:pt x="2445" y="581"/>
                    <a:pt x="2447" y="582"/>
                    <a:pt x="2448" y="582"/>
                  </a:cubicBezTo>
                  <a:cubicBezTo>
                    <a:pt x="2451" y="582"/>
                    <a:pt x="2452" y="580"/>
                    <a:pt x="2452" y="576"/>
                  </a:cubicBezTo>
                  <a:cubicBezTo>
                    <a:pt x="2452" y="570"/>
                    <a:pt x="2448" y="563"/>
                    <a:pt x="2444" y="560"/>
                  </a:cubicBezTo>
                  <a:cubicBezTo>
                    <a:pt x="2442" y="559"/>
                    <a:pt x="2441" y="559"/>
                    <a:pt x="2440" y="559"/>
                  </a:cubicBezTo>
                  <a:moveTo>
                    <a:pt x="318" y="532"/>
                  </a:moveTo>
                  <a:cubicBezTo>
                    <a:pt x="317" y="532"/>
                    <a:pt x="315" y="533"/>
                    <a:pt x="314" y="534"/>
                  </a:cubicBezTo>
                  <a:cubicBezTo>
                    <a:pt x="310" y="538"/>
                    <a:pt x="305" y="547"/>
                    <a:pt x="306" y="553"/>
                  </a:cubicBezTo>
                  <a:cubicBezTo>
                    <a:pt x="306" y="557"/>
                    <a:pt x="308" y="559"/>
                    <a:pt x="310" y="559"/>
                  </a:cubicBezTo>
                  <a:cubicBezTo>
                    <a:pt x="312" y="559"/>
                    <a:pt x="313" y="558"/>
                    <a:pt x="315" y="557"/>
                  </a:cubicBezTo>
                  <a:cubicBezTo>
                    <a:pt x="319" y="553"/>
                    <a:pt x="322" y="545"/>
                    <a:pt x="322" y="539"/>
                  </a:cubicBezTo>
                  <a:cubicBezTo>
                    <a:pt x="321" y="535"/>
                    <a:pt x="320" y="532"/>
                    <a:pt x="318" y="532"/>
                  </a:cubicBezTo>
                  <a:moveTo>
                    <a:pt x="2390" y="528"/>
                  </a:moveTo>
                  <a:cubicBezTo>
                    <a:pt x="2387" y="528"/>
                    <a:pt x="2385" y="531"/>
                    <a:pt x="2385" y="535"/>
                  </a:cubicBezTo>
                  <a:cubicBezTo>
                    <a:pt x="2385" y="541"/>
                    <a:pt x="2389" y="547"/>
                    <a:pt x="2393" y="550"/>
                  </a:cubicBezTo>
                  <a:cubicBezTo>
                    <a:pt x="2395" y="550"/>
                    <a:pt x="2396" y="551"/>
                    <a:pt x="2397" y="551"/>
                  </a:cubicBezTo>
                  <a:cubicBezTo>
                    <a:pt x="2400" y="551"/>
                    <a:pt x="2402" y="549"/>
                    <a:pt x="2402" y="545"/>
                  </a:cubicBezTo>
                  <a:cubicBezTo>
                    <a:pt x="2402" y="539"/>
                    <a:pt x="2398" y="532"/>
                    <a:pt x="2393" y="529"/>
                  </a:cubicBezTo>
                  <a:cubicBezTo>
                    <a:pt x="2392" y="529"/>
                    <a:pt x="2391" y="528"/>
                    <a:pt x="2390" y="528"/>
                  </a:cubicBezTo>
                  <a:moveTo>
                    <a:pt x="3870" y="506"/>
                  </a:moveTo>
                  <a:cubicBezTo>
                    <a:pt x="3868" y="506"/>
                    <a:pt x="3866" y="507"/>
                    <a:pt x="3863" y="509"/>
                  </a:cubicBezTo>
                  <a:cubicBezTo>
                    <a:pt x="3857" y="515"/>
                    <a:pt x="3852" y="526"/>
                    <a:pt x="3852" y="531"/>
                  </a:cubicBezTo>
                  <a:cubicBezTo>
                    <a:pt x="3852" y="532"/>
                    <a:pt x="3853" y="533"/>
                    <a:pt x="3855" y="533"/>
                  </a:cubicBezTo>
                  <a:cubicBezTo>
                    <a:pt x="3857" y="533"/>
                    <a:pt x="3860" y="531"/>
                    <a:pt x="3863" y="528"/>
                  </a:cubicBezTo>
                  <a:cubicBezTo>
                    <a:pt x="3869" y="523"/>
                    <a:pt x="3874" y="515"/>
                    <a:pt x="3874" y="511"/>
                  </a:cubicBezTo>
                  <a:cubicBezTo>
                    <a:pt x="3874" y="508"/>
                    <a:pt x="3872" y="506"/>
                    <a:pt x="3870" y="506"/>
                  </a:cubicBezTo>
                  <a:moveTo>
                    <a:pt x="2338" y="500"/>
                  </a:moveTo>
                  <a:cubicBezTo>
                    <a:pt x="2335" y="500"/>
                    <a:pt x="2333" y="503"/>
                    <a:pt x="2333" y="507"/>
                  </a:cubicBezTo>
                  <a:cubicBezTo>
                    <a:pt x="2333" y="513"/>
                    <a:pt x="2337" y="519"/>
                    <a:pt x="2342" y="522"/>
                  </a:cubicBezTo>
                  <a:cubicBezTo>
                    <a:pt x="2343" y="522"/>
                    <a:pt x="2344" y="523"/>
                    <a:pt x="2345" y="523"/>
                  </a:cubicBezTo>
                  <a:cubicBezTo>
                    <a:pt x="2348" y="523"/>
                    <a:pt x="2350" y="520"/>
                    <a:pt x="2350" y="516"/>
                  </a:cubicBezTo>
                  <a:cubicBezTo>
                    <a:pt x="2350" y="511"/>
                    <a:pt x="2346" y="504"/>
                    <a:pt x="2341" y="501"/>
                  </a:cubicBezTo>
                  <a:cubicBezTo>
                    <a:pt x="2340" y="501"/>
                    <a:pt x="2339" y="500"/>
                    <a:pt x="2338" y="500"/>
                  </a:cubicBezTo>
                  <a:moveTo>
                    <a:pt x="366" y="492"/>
                  </a:moveTo>
                  <a:cubicBezTo>
                    <a:pt x="365" y="492"/>
                    <a:pt x="363" y="492"/>
                    <a:pt x="362" y="493"/>
                  </a:cubicBezTo>
                  <a:cubicBezTo>
                    <a:pt x="357" y="497"/>
                    <a:pt x="353" y="505"/>
                    <a:pt x="354" y="511"/>
                  </a:cubicBezTo>
                  <a:cubicBezTo>
                    <a:pt x="354" y="515"/>
                    <a:pt x="356" y="517"/>
                    <a:pt x="358" y="517"/>
                  </a:cubicBezTo>
                  <a:cubicBezTo>
                    <a:pt x="359" y="517"/>
                    <a:pt x="361" y="516"/>
                    <a:pt x="363" y="515"/>
                  </a:cubicBezTo>
                  <a:cubicBezTo>
                    <a:pt x="367" y="511"/>
                    <a:pt x="370" y="504"/>
                    <a:pt x="370" y="498"/>
                  </a:cubicBezTo>
                  <a:cubicBezTo>
                    <a:pt x="369" y="494"/>
                    <a:pt x="368" y="492"/>
                    <a:pt x="366" y="492"/>
                  </a:cubicBezTo>
                  <a:moveTo>
                    <a:pt x="2285" y="476"/>
                  </a:moveTo>
                  <a:cubicBezTo>
                    <a:pt x="2282" y="476"/>
                    <a:pt x="2279" y="479"/>
                    <a:pt x="2279" y="484"/>
                  </a:cubicBezTo>
                  <a:cubicBezTo>
                    <a:pt x="2279" y="489"/>
                    <a:pt x="2283" y="495"/>
                    <a:pt x="2288" y="497"/>
                  </a:cubicBezTo>
                  <a:cubicBezTo>
                    <a:pt x="2289" y="498"/>
                    <a:pt x="2291" y="498"/>
                    <a:pt x="2292" y="498"/>
                  </a:cubicBezTo>
                  <a:cubicBezTo>
                    <a:pt x="2295" y="498"/>
                    <a:pt x="2297" y="496"/>
                    <a:pt x="2297" y="491"/>
                  </a:cubicBezTo>
                  <a:cubicBezTo>
                    <a:pt x="2297" y="486"/>
                    <a:pt x="2293" y="479"/>
                    <a:pt x="2288" y="477"/>
                  </a:cubicBezTo>
                  <a:cubicBezTo>
                    <a:pt x="2287" y="477"/>
                    <a:pt x="2286" y="476"/>
                    <a:pt x="2285" y="476"/>
                  </a:cubicBezTo>
                  <a:moveTo>
                    <a:pt x="2230" y="457"/>
                  </a:moveTo>
                  <a:cubicBezTo>
                    <a:pt x="2226" y="457"/>
                    <a:pt x="2223" y="460"/>
                    <a:pt x="2223" y="465"/>
                  </a:cubicBezTo>
                  <a:cubicBezTo>
                    <a:pt x="2223" y="471"/>
                    <a:pt x="2227" y="476"/>
                    <a:pt x="2233" y="477"/>
                  </a:cubicBezTo>
                  <a:cubicBezTo>
                    <a:pt x="2234" y="478"/>
                    <a:pt x="2235" y="478"/>
                    <a:pt x="2236" y="478"/>
                  </a:cubicBezTo>
                  <a:cubicBezTo>
                    <a:pt x="2239" y="478"/>
                    <a:pt x="2242" y="475"/>
                    <a:pt x="2242" y="471"/>
                  </a:cubicBezTo>
                  <a:cubicBezTo>
                    <a:pt x="2242" y="465"/>
                    <a:pt x="2238" y="459"/>
                    <a:pt x="2233" y="457"/>
                  </a:cubicBezTo>
                  <a:cubicBezTo>
                    <a:pt x="2232" y="457"/>
                    <a:pt x="2231" y="457"/>
                    <a:pt x="2230" y="457"/>
                  </a:cubicBezTo>
                  <a:moveTo>
                    <a:pt x="416" y="453"/>
                  </a:moveTo>
                  <a:cubicBezTo>
                    <a:pt x="414" y="453"/>
                    <a:pt x="413" y="454"/>
                    <a:pt x="411" y="455"/>
                  </a:cubicBezTo>
                  <a:cubicBezTo>
                    <a:pt x="407" y="458"/>
                    <a:pt x="402" y="466"/>
                    <a:pt x="403" y="472"/>
                  </a:cubicBezTo>
                  <a:cubicBezTo>
                    <a:pt x="403" y="476"/>
                    <a:pt x="405" y="478"/>
                    <a:pt x="407" y="478"/>
                  </a:cubicBezTo>
                  <a:cubicBezTo>
                    <a:pt x="409" y="478"/>
                    <a:pt x="410" y="477"/>
                    <a:pt x="412" y="476"/>
                  </a:cubicBezTo>
                  <a:cubicBezTo>
                    <a:pt x="417" y="472"/>
                    <a:pt x="420" y="465"/>
                    <a:pt x="419" y="459"/>
                  </a:cubicBezTo>
                  <a:cubicBezTo>
                    <a:pt x="419" y="455"/>
                    <a:pt x="418" y="453"/>
                    <a:pt x="416" y="453"/>
                  </a:cubicBezTo>
                  <a:moveTo>
                    <a:pt x="2173" y="443"/>
                  </a:moveTo>
                  <a:cubicBezTo>
                    <a:pt x="2168" y="443"/>
                    <a:pt x="2165" y="447"/>
                    <a:pt x="2165" y="452"/>
                  </a:cubicBezTo>
                  <a:cubicBezTo>
                    <a:pt x="2165" y="458"/>
                    <a:pt x="2169" y="463"/>
                    <a:pt x="2175" y="464"/>
                  </a:cubicBezTo>
                  <a:cubicBezTo>
                    <a:pt x="2175" y="464"/>
                    <a:pt x="2176" y="464"/>
                    <a:pt x="2177" y="464"/>
                  </a:cubicBezTo>
                  <a:cubicBezTo>
                    <a:pt x="2181" y="464"/>
                    <a:pt x="2185" y="461"/>
                    <a:pt x="2185" y="456"/>
                  </a:cubicBezTo>
                  <a:cubicBezTo>
                    <a:pt x="2185" y="450"/>
                    <a:pt x="2180" y="444"/>
                    <a:pt x="2175" y="443"/>
                  </a:cubicBezTo>
                  <a:cubicBezTo>
                    <a:pt x="2174" y="443"/>
                    <a:pt x="2174" y="443"/>
                    <a:pt x="2173" y="443"/>
                  </a:cubicBezTo>
                  <a:moveTo>
                    <a:pt x="3935" y="441"/>
                  </a:moveTo>
                  <a:cubicBezTo>
                    <a:pt x="3933" y="441"/>
                    <a:pt x="3931" y="442"/>
                    <a:pt x="3928" y="445"/>
                  </a:cubicBezTo>
                  <a:cubicBezTo>
                    <a:pt x="3922" y="452"/>
                    <a:pt x="3917" y="463"/>
                    <a:pt x="3917" y="468"/>
                  </a:cubicBezTo>
                  <a:cubicBezTo>
                    <a:pt x="3917" y="470"/>
                    <a:pt x="3918" y="471"/>
                    <a:pt x="3919" y="471"/>
                  </a:cubicBezTo>
                  <a:cubicBezTo>
                    <a:pt x="3921" y="471"/>
                    <a:pt x="3924" y="469"/>
                    <a:pt x="3928" y="465"/>
                  </a:cubicBezTo>
                  <a:cubicBezTo>
                    <a:pt x="3934" y="459"/>
                    <a:pt x="3938" y="450"/>
                    <a:pt x="3938" y="445"/>
                  </a:cubicBezTo>
                  <a:cubicBezTo>
                    <a:pt x="3938" y="443"/>
                    <a:pt x="3937" y="441"/>
                    <a:pt x="3935" y="441"/>
                  </a:cubicBezTo>
                  <a:moveTo>
                    <a:pt x="2113" y="436"/>
                  </a:moveTo>
                  <a:cubicBezTo>
                    <a:pt x="2107" y="436"/>
                    <a:pt x="2103" y="441"/>
                    <a:pt x="2103" y="446"/>
                  </a:cubicBezTo>
                  <a:cubicBezTo>
                    <a:pt x="2103" y="452"/>
                    <a:pt x="2108" y="456"/>
                    <a:pt x="2114" y="456"/>
                  </a:cubicBezTo>
                  <a:cubicBezTo>
                    <a:pt x="2114" y="456"/>
                    <a:pt x="2114" y="456"/>
                    <a:pt x="2114" y="456"/>
                  </a:cubicBezTo>
                  <a:cubicBezTo>
                    <a:pt x="2120" y="456"/>
                    <a:pt x="2124" y="453"/>
                    <a:pt x="2124" y="447"/>
                  </a:cubicBezTo>
                  <a:cubicBezTo>
                    <a:pt x="2124" y="442"/>
                    <a:pt x="2119" y="436"/>
                    <a:pt x="2114" y="436"/>
                  </a:cubicBezTo>
                  <a:cubicBezTo>
                    <a:pt x="2113" y="436"/>
                    <a:pt x="2113" y="436"/>
                    <a:pt x="2113" y="436"/>
                  </a:cubicBezTo>
                  <a:moveTo>
                    <a:pt x="2048" y="435"/>
                  </a:moveTo>
                  <a:cubicBezTo>
                    <a:pt x="2042" y="435"/>
                    <a:pt x="2037" y="440"/>
                    <a:pt x="2037" y="445"/>
                  </a:cubicBezTo>
                  <a:cubicBezTo>
                    <a:pt x="2037" y="451"/>
                    <a:pt x="2042" y="455"/>
                    <a:pt x="2049" y="455"/>
                  </a:cubicBezTo>
                  <a:cubicBezTo>
                    <a:pt x="2049" y="455"/>
                    <a:pt x="2049" y="455"/>
                    <a:pt x="2049" y="455"/>
                  </a:cubicBezTo>
                  <a:cubicBezTo>
                    <a:pt x="2055" y="455"/>
                    <a:pt x="2060" y="451"/>
                    <a:pt x="2060" y="446"/>
                  </a:cubicBezTo>
                  <a:cubicBezTo>
                    <a:pt x="2060" y="440"/>
                    <a:pt x="2055" y="435"/>
                    <a:pt x="2048" y="435"/>
                  </a:cubicBezTo>
                  <a:cubicBezTo>
                    <a:pt x="2048" y="435"/>
                    <a:pt x="2048" y="435"/>
                    <a:pt x="2048" y="435"/>
                  </a:cubicBezTo>
                  <a:moveTo>
                    <a:pt x="1975" y="432"/>
                  </a:moveTo>
                  <a:cubicBezTo>
                    <a:pt x="1969" y="432"/>
                    <a:pt x="1964" y="437"/>
                    <a:pt x="1964" y="442"/>
                  </a:cubicBezTo>
                  <a:cubicBezTo>
                    <a:pt x="1964" y="448"/>
                    <a:pt x="1969" y="453"/>
                    <a:pt x="1976" y="453"/>
                  </a:cubicBezTo>
                  <a:cubicBezTo>
                    <a:pt x="1977" y="453"/>
                    <a:pt x="1977" y="453"/>
                    <a:pt x="1977" y="453"/>
                  </a:cubicBezTo>
                  <a:cubicBezTo>
                    <a:pt x="1984" y="453"/>
                    <a:pt x="1989" y="449"/>
                    <a:pt x="1989" y="444"/>
                  </a:cubicBezTo>
                  <a:cubicBezTo>
                    <a:pt x="1989" y="438"/>
                    <a:pt x="1983" y="433"/>
                    <a:pt x="1976" y="432"/>
                  </a:cubicBezTo>
                  <a:cubicBezTo>
                    <a:pt x="1976" y="432"/>
                    <a:pt x="1975" y="432"/>
                    <a:pt x="1975" y="432"/>
                  </a:cubicBezTo>
                  <a:moveTo>
                    <a:pt x="1896" y="428"/>
                  </a:moveTo>
                  <a:cubicBezTo>
                    <a:pt x="1889" y="428"/>
                    <a:pt x="1884" y="432"/>
                    <a:pt x="1884" y="438"/>
                  </a:cubicBezTo>
                  <a:cubicBezTo>
                    <a:pt x="1884" y="444"/>
                    <a:pt x="1890" y="448"/>
                    <a:pt x="1898" y="449"/>
                  </a:cubicBezTo>
                  <a:cubicBezTo>
                    <a:pt x="1898" y="449"/>
                    <a:pt x="1899" y="449"/>
                    <a:pt x="1899" y="449"/>
                  </a:cubicBezTo>
                  <a:cubicBezTo>
                    <a:pt x="1906" y="449"/>
                    <a:pt x="1912" y="445"/>
                    <a:pt x="1912" y="440"/>
                  </a:cubicBezTo>
                  <a:cubicBezTo>
                    <a:pt x="1912" y="434"/>
                    <a:pt x="1905" y="428"/>
                    <a:pt x="1897" y="428"/>
                  </a:cubicBezTo>
                  <a:cubicBezTo>
                    <a:pt x="1897" y="428"/>
                    <a:pt x="1897" y="428"/>
                    <a:pt x="1896" y="428"/>
                  </a:cubicBezTo>
                  <a:moveTo>
                    <a:pt x="1812" y="422"/>
                  </a:moveTo>
                  <a:cubicBezTo>
                    <a:pt x="1805" y="422"/>
                    <a:pt x="1800" y="426"/>
                    <a:pt x="1800" y="432"/>
                  </a:cubicBezTo>
                  <a:cubicBezTo>
                    <a:pt x="1800" y="437"/>
                    <a:pt x="1806" y="442"/>
                    <a:pt x="1814" y="443"/>
                  </a:cubicBezTo>
                  <a:cubicBezTo>
                    <a:pt x="1815" y="443"/>
                    <a:pt x="1815" y="443"/>
                    <a:pt x="1816" y="443"/>
                  </a:cubicBezTo>
                  <a:cubicBezTo>
                    <a:pt x="1823" y="443"/>
                    <a:pt x="1829" y="439"/>
                    <a:pt x="1829" y="434"/>
                  </a:cubicBezTo>
                  <a:cubicBezTo>
                    <a:pt x="1829" y="428"/>
                    <a:pt x="1822" y="422"/>
                    <a:pt x="1814" y="422"/>
                  </a:cubicBezTo>
                  <a:cubicBezTo>
                    <a:pt x="1813" y="422"/>
                    <a:pt x="1813" y="422"/>
                    <a:pt x="1812" y="422"/>
                  </a:cubicBezTo>
                  <a:moveTo>
                    <a:pt x="467" y="419"/>
                  </a:moveTo>
                  <a:cubicBezTo>
                    <a:pt x="466" y="419"/>
                    <a:pt x="464" y="419"/>
                    <a:pt x="463" y="420"/>
                  </a:cubicBezTo>
                  <a:cubicBezTo>
                    <a:pt x="458" y="423"/>
                    <a:pt x="453" y="430"/>
                    <a:pt x="453" y="436"/>
                  </a:cubicBezTo>
                  <a:cubicBezTo>
                    <a:pt x="454" y="440"/>
                    <a:pt x="456" y="442"/>
                    <a:pt x="459" y="442"/>
                  </a:cubicBezTo>
                  <a:cubicBezTo>
                    <a:pt x="460" y="442"/>
                    <a:pt x="461" y="441"/>
                    <a:pt x="463" y="440"/>
                  </a:cubicBezTo>
                  <a:cubicBezTo>
                    <a:pt x="468" y="437"/>
                    <a:pt x="471" y="431"/>
                    <a:pt x="471" y="425"/>
                  </a:cubicBezTo>
                  <a:cubicBezTo>
                    <a:pt x="471" y="421"/>
                    <a:pt x="469" y="419"/>
                    <a:pt x="467" y="419"/>
                  </a:cubicBezTo>
                  <a:moveTo>
                    <a:pt x="1724" y="414"/>
                  </a:moveTo>
                  <a:cubicBezTo>
                    <a:pt x="1716" y="414"/>
                    <a:pt x="1711" y="419"/>
                    <a:pt x="1711" y="424"/>
                  </a:cubicBezTo>
                  <a:cubicBezTo>
                    <a:pt x="1711" y="430"/>
                    <a:pt x="1718" y="434"/>
                    <a:pt x="1726" y="435"/>
                  </a:cubicBezTo>
                  <a:cubicBezTo>
                    <a:pt x="1727" y="435"/>
                    <a:pt x="1728" y="435"/>
                    <a:pt x="1728" y="435"/>
                  </a:cubicBezTo>
                  <a:cubicBezTo>
                    <a:pt x="1736" y="435"/>
                    <a:pt x="1741" y="432"/>
                    <a:pt x="1741" y="427"/>
                  </a:cubicBezTo>
                  <a:cubicBezTo>
                    <a:pt x="1741" y="421"/>
                    <a:pt x="1734" y="415"/>
                    <a:pt x="1725" y="414"/>
                  </a:cubicBezTo>
                  <a:cubicBezTo>
                    <a:pt x="1725" y="414"/>
                    <a:pt x="1724" y="414"/>
                    <a:pt x="1724" y="414"/>
                  </a:cubicBezTo>
                  <a:moveTo>
                    <a:pt x="1632" y="406"/>
                  </a:moveTo>
                  <a:cubicBezTo>
                    <a:pt x="1625" y="406"/>
                    <a:pt x="1619" y="410"/>
                    <a:pt x="1619" y="415"/>
                  </a:cubicBezTo>
                  <a:cubicBezTo>
                    <a:pt x="1619" y="421"/>
                    <a:pt x="1626" y="426"/>
                    <a:pt x="1635" y="427"/>
                  </a:cubicBezTo>
                  <a:cubicBezTo>
                    <a:pt x="1635" y="427"/>
                    <a:pt x="1636" y="427"/>
                    <a:pt x="1637" y="427"/>
                  </a:cubicBezTo>
                  <a:cubicBezTo>
                    <a:pt x="1645" y="427"/>
                    <a:pt x="1650" y="424"/>
                    <a:pt x="1650" y="418"/>
                  </a:cubicBezTo>
                  <a:cubicBezTo>
                    <a:pt x="1650" y="413"/>
                    <a:pt x="1643" y="407"/>
                    <a:pt x="1634" y="406"/>
                  </a:cubicBezTo>
                  <a:cubicBezTo>
                    <a:pt x="1634" y="406"/>
                    <a:pt x="1633" y="406"/>
                    <a:pt x="1632" y="406"/>
                  </a:cubicBezTo>
                  <a:moveTo>
                    <a:pt x="1538" y="397"/>
                  </a:moveTo>
                  <a:cubicBezTo>
                    <a:pt x="1531" y="397"/>
                    <a:pt x="1525" y="401"/>
                    <a:pt x="1525" y="406"/>
                  </a:cubicBezTo>
                  <a:cubicBezTo>
                    <a:pt x="1525" y="412"/>
                    <a:pt x="1532" y="417"/>
                    <a:pt x="1541" y="418"/>
                  </a:cubicBezTo>
                  <a:cubicBezTo>
                    <a:pt x="1542" y="418"/>
                    <a:pt x="1543" y="418"/>
                    <a:pt x="1544" y="418"/>
                  </a:cubicBezTo>
                  <a:cubicBezTo>
                    <a:pt x="1551" y="418"/>
                    <a:pt x="1557" y="414"/>
                    <a:pt x="1557" y="409"/>
                  </a:cubicBezTo>
                  <a:cubicBezTo>
                    <a:pt x="1557" y="404"/>
                    <a:pt x="1549" y="398"/>
                    <a:pt x="1541" y="397"/>
                  </a:cubicBezTo>
                  <a:cubicBezTo>
                    <a:pt x="1540" y="397"/>
                    <a:pt x="1539" y="397"/>
                    <a:pt x="1538" y="397"/>
                  </a:cubicBezTo>
                  <a:moveTo>
                    <a:pt x="520" y="388"/>
                  </a:moveTo>
                  <a:cubicBezTo>
                    <a:pt x="519" y="388"/>
                    <a:pt x="518" y="389"/>
                    <a:pt x="516" y="390"/>
                  </a:cubicBezTo>
                  <a:cubicBezTo>
                    <a:pt x="511" y="392"/>
                    <a:pt x="506" y="398"/>
                    <a:pt x="506" y="404"/>
                  </a:cubicBezTo>
                  <a:cubicBezTo>
                    <a:pt x="507" y="408"/>
                    <a:pt x="509" y="411"/>
                    <a:pt x="512" y="411"/>
                  </a:cubicBezTo>
                  <a:cubicBezTo>
                    <a:pt x="513" y="411"/>
                    <a:pt x="515" y="410"/>
                    <a:pt x="516" y="409"/>
                  </a:cubicBezTo>
                  <a:cubicBezTo>
                    <a:pt x="521" y="407"/>
                    <a:pt x="525" y="401"/>
                    <a:pt x="525" y="395"/>
                  </a:cubicBezTo>
                  <a:cubicBezTo>
                    <a:pt x="524" y="391"/>
                    <a:pt x="523" y="388"/>
                    <a:pt x="520" y="388"/>
                  </a:cubicBezTo>
                  <a:moveTo>
                    <a:pt x="1443" y="387"/>
                  </a:moveTo>
                  <a:cubicBezTo>
                    <a:pt x="1436" y="387"/>
                    <a:pt x="1430" y="391"/>
                    <a:pt x="1430" y="397"/>
                  </a:cubicBezTo>
                  <a:cubicBezTo>
                    <a:pt x="1430" y="402"/>
                    <a:pt x="1437" y="407"/>
                    <a:pt x="1446" y="408"/>
                  </a:cubicBezTo>
                  <a:cubicBezTo>
                    <a:pt x="1447" y="408"/>
                    <a:pt x="1448" y="408"/>
                    <a:pt x="1448" y="408"/>
                  </a:cubicBezTo>
                  <a:cubicBezTo>
                    <a:pt x="1456" y="408"/>
                    <a:pt x="1462" y="405"/>
                    <a:pt x="1462" y="400"/>
                  </a:cubicBezTo>
                  <a:cubicBezTo>
                    <a:pt x="1462" y="394"/>
                    <a:pt x="1454" y="388"/>
                    <a:pt x="1446" y="388"/>
                  </a:cubicBezTo>
                  <a:cubicBezTo>
                    <a:pt x="1445" y="387"/>
                    <a:pt x="1444" y="387"/>
                    <a:pt x="1443" y="387"/>
                  </a:cubicBezTo>
                  <a:moveTo>
                    <a:pt x="1348" y="378"/>
                  </a:moveTo>
                  <a:cubicBezTo>
                    <a:pt x="1340" y="378"/>
                    <a:pt x="1334" y="382"/>
                    <a:pt x="1334" y="387"/>
                  </a:cubicBezTo>
                  <a:cubicBezTo>
                    <a:pt x="1334" y="393"/>
                    <a:pt x="1341" y="397"/>
                    <a:pt x="1350" y="398"/>
                  </a:cubicBezTo>
                  <a:cubicBezTo>
                    <a:pt x="1351" y="398"/>
                    <a:pt x="1352" y="399"/>
                    <a:pt x="1353" y="399"/>
                  </a:cubicBezTo>
                  <a:cubicBezTo>
                    <a:pt x="1360" y="399"/>
                    <a:pt x="1366" y="395"/>
                    <a:pt x="1366" y="390"/>
                  </a:cubicBezTo>
                  <a:cubicBezTo>
                    <a:pt x="1366" y="384"/>
                    <a:pt x="1359" y="379"/>
                    <a:pt x="1350" y="378"/>
                  </a:cubicBezTo>
                  <a:cubicBezTo>
                    <a:pt x="1349" y="378"/>
                    <a:pt x="1349" y="378"/>
                    <a:pt x="1348" y="378"/>
                  </a:cubicBezTo>
                  <a:moveTo>
                    <a:pt x="1253" y="369"/>
                  </a:moveTo>
                  <a:cubicBezTo>
                    <a:pt x="1245" y="369"/>
                    <a:pt x="1239" y="372"/>
                    <a:pt x="1239" y="378"/>
                  </a:cubicBezTo>
                  <a:cubicBezTo>
                    <a:pt x="1239" y="383"/>
                    <a:pt x="1246" y="388"/>
                    <a:pt x="1255" y="389"/>
                  </a:cubicBezTo>
                  <a:cubicBezTo>
                    <a:pt x="1256" y="389"/>
                    <a:pt x="1257" y="389"/>
                    <a:pt x="1258" y="389"/>
                  </a:cubicBezTo>
                  <a:cubicBezTo>
                    <a:pt x="1265" y="389"/>
                    <a:pt x="1271" y="386"/>
                    <a:pt x="1271" y="381"/>
                  </a:cubicBezTo>
                  <a:cubicBezTo>
                    <a:pt x="1271" y="375"/>
                    <a:pt x="1264" y="369"/>
                    <a:pt x="1256" y="369"/>
                  </a:cubicBezTo>
                  <a:cubicBezTo>
                    <a:pt x="1255" y="369"/>
                    <a:pt x="1254" y="369"/>
                    <a:pt x="1253" y="369"/>
                  </a:cubicBezTo>
                  <a:moveTo>
                    <a:pt x="3999" y="366"/>
                  </a:moveTo>
                  <a:cubicBezTo>
                    <a:pt x="3997" y="366"/>
                    <a:pt x="3994" y="369"/>
                    <a:pt x="3991" y="373"/>
                  </a:cubicBezTo>
                  <a:cubicBezTo>
                    <a:pt x="3985" y="380"/>
                    <a:pt x="3980" y="391"/>
                    <a:pt x="3980" y="396"/>
                  </a:cubicBezTo>
                  <a:cubicBezTo>
                    <a:pt x="3980" y="399"/>
                    <a:pt x="3981" y="400"/>
                    <a:pt x="3982" y="400"/>
                  </a:cubicBezTo>
                  <a:cubicBezTo>
                    <a:pt x="3984" y="400"/>
                    <a:pt x="3987" y="397"/>
                    <a:pt x="3991" y="393"/>
                  </a:cubicBezTo>
                  <a:cubicBezTo>
                    <a:pt x="3997" y="386"/>
                    <a:pt x="4001" y="376"/>
                    <a:pt x="4001" y="370"/>
                  </a:cubicBezTo>
                  <a:cubicBezTo>
                    <a:pt x="4001" y="368"/>
                    <a:pt x="4000" y="366"/>
                    <a:pt x="3999" y="366"/>
                  </a:cubicBezTo>
                  <a:moveTo>
                    <a:pt x="575" y="364"/>
                  </a:moveTo>
                  <a:cubicBezTo>
                    <a:pt x="574" y="364"/>
                    <a:pt x="573" y="364"/>
                    <a:pt x="572" y="365"/>
                  </a:cubicBezTo>
                  <a:cubicBezTo>
                    <a:pt x="567" y="367"/>
                    <a:pt x="561" y="372"/>
                    <a:pt x="561" y="378"/>
                  </a:cubicBezTo>
                  <a:cubicBezTo>
                    <a:pt x="562" y="383"/>
                    <a:pt x="564" y="385"/>
                    <a:pt x="568" y="385"/>
                  </a:cubicBezTo>
                  <a:cubicBezTo>
                    <a:pt x="569" y="385"/>
                    <a:pt x="570" y="385"/>
                    <a:pt x="572" y="384"/>
                  </a:cubicBezTo>
                  <a:cubicBezTo>
                    <a:pt x="577" y="382"/>
                    <a:pt x="581" y="376"/>
                    <a:pt x="581" y="371"/>
                  </a:cubicBezTo>
                  <a:cubicBezTo>
                    <a:pt x="580" y="366"/>
                    <a:pt x="578" y="364"/>
                    <a:pt x="575" y="364"/>
                  </a:cubicBezTo>
                  <a:moveTo>
                    <a:pt x="1160" y="360"/>
                  </a:moveTo>
                  <a:cubicBezTo>
                    <a:pt x="1153" y="360"/>
                    <a:pt x="1146" y="363"/>
                    <a:pt x="1146" y="369"/>
                  </a:cubicBezTo>
                  <a:cubicBezTo>
                    <a:pt x="1146" y="374"/>
                    <a:pt x="1153" y="379"/>
                    <a:pt x="1162" y="380"/>
                  </a:cubicBezTo>
                  <a:cubicBezTo>
                    <a:pt x="1163" y="380"/>
                    <a:pt x="1163" y="380"/>
                    <a:pt x="1164" y="380"/>
                  </a:cubicBezTo>
                  <a:cubicBezTo>
                    <a:pt x="1172" y="380"/>
                    <a:pt x="1177" y="377"/>
                    <a:pt x="1177" y="372"/>
                  </a:cubicBezTo>
                  <a:cubicBezTo>
                    <a:pt x="1177" y="366"/>
                    <a:pt x="1171" y="361"/>
                    <a:pt x="1162" y="360"/>
                  </a:cubicBezTo>
                  <a:cubicBezTo>
                    <a:pt x="1162" y="360"/>
                    <a:pt x="1161" y="360"/>
                    <a:pt x="1160" y="360"/>
                  </a:cubicBezTo>
                  <a:moveTo>
                    <a:pt x="1070" y="352"/>
                  </a:moveTo>
                  <a:cubicBezTo>
                    <a:pt x="1062" y="352"/>
                    <a:pt x="1056" y="355"/>
                    <a:pt x="1056" y="361"/>
                  </a:cubicBezTo>
                  <a:cubicBezTo>
                    <a:pt x="1056" y="366"/>
                    <a:pt x="1063" y="371"/>
                    <a:pt x="1071" y="372"/>
                  </a:cubicBezTo>
                  <a:cubicBezTo>
                    <a:pt x="1072" y="372"/>
                    <a:pt x="1073" y="372"/>
                    <a:pt x="1073" y="372"/>
                  </a:cubicBezTo>
                  <a:cubicBezTo>
                    <a:pt x="1080" y="372"/>
                    <a:pt x="1086" y="368"/>
                    <a:pt x="1086" y="363"/>
                  </a:cubicBezTo>
                  <a:cubicBezTo>
                    <a:pt x="1086" y="357"/>
                    <a:pt x="1080" y="352"/>
                    <a:pt x="1072" y="352"/>
                  </a:cubicBezTo>
                  <a:cubicBezTo>
                    <a:pt x="1071" y="352"/>
                    <a:pt x="1070" y="352"/>
                    <a:pt x="1070" y="352"/>
                  </a:cubicBezTo>
                  <a:moveTo>
                    <a:pt x="632" y="346"/>
                  </a:moveTo>
                  <a:cubicBezTo>
                    <a:pt x="631" y="346"/>
                    <a:pt x="631" y="346"/>
                    <a:pt x="630" y="346"/>
                  </a:cubicBezTo>
                  <a:cubicBezTo>
                    <a:pt x="624" y="347"/>
                    <a:pt x="619" y="353"/>
                    <a:pt x="619" y="359"/>
                  </a:cubicBezTo>
                  <a:cubicBezTo>
                    <a:pt x="619" y="363"/>
                    <a:pt x="623" y="366"/>
                    <a:pt x="627" y="366"/>
                  </a:cubicBezTo>
                  <a:cubicBezTo>
                    <a:pt x="628" y="366"/>
                    <a:pt x="629" y="366"/>
                    <a:pt x="629" y="366"/>
                  </a:cubicBezTo>
                  <a:cubicBezTo>
                    <a:pt x="635" y="364"/>
                    <a:pt x="639" y="359"/>
                    <a:pt x="639" y="354"/>
                  </a:cubicBezTo>
                  <a:cubicBezTo>
                    <a:pt x="639" y="349"/>
                    <a:pt x="636" y="346"/>
                    <a:pt x="632" y="346"/>
                  </a:cubicBezTo>
                  <a:moveTo>
                    <a:pt x="983" y="344"/>
                  </a:moveTo>
                  <a:cubicBezTo>
                    <a:pt x="976" y="344"/>
                    <a:pt x="969" y="348"/>
                    <a:pt x="970" y="354"/>
                  </a:cubicBezTo>
                  <a:cubicBezTo>
                    <a:pt x="970" y="359"/>
                    <a:pt x="976" y="364"/>
                    <a:pt x="984" y="365"/>
                  </a:cubicBezTo>
                  <a:cubicBezTo>
                    <a:pt x="984" y="365"/>
                    <a:pt x="985" y="365"/>
                    <a:pt x="986" y="365"/>
                  </a:cubicBezTo>
                  <a:cubicBezTo>
                    <a:pt x="993" y="365"/>
                    <a:pt x="998" y="361"/>
                    <a:pt x="998" y="356"/>
                  </a:cubicBezTo>
                  <a:cubicBezTo>
                    <a:pt x="998" y="350"/>
                    <a:pt x="993" y="345"/>
                    <a:pt x="985" y="345"/>
                  </a:cubicBezTo>
                  <a:cubicBezTo>
                    <a:pt x="984" y="345"/>
                    <a:pt x="984" y="344"/>
                    <a:pt x="983" y="344"/>
                  </a:cubicBezTo>
                  <a:moveTo>
                    <a:pt x="901" y="339"/>
                  </a:moveTo>
                  <a:cubicBezTo>
                    <a:pt x="894" y="339"/>
                    <a:pt x="888" y="343"/>
                    <a:pt x="888" y="348"/>
                  </a:cubicBezTo>
                  <a:cubicBezTo>
                    <a:pt x="888" y="354"/>
                    <a:pt x="894" y="359"/>
                    <a:pt x="901" y="359"/>
                  </a:cubicBezTo>
                  <a:cubicBezTo>
                    <a:pt x="902" y="359"/>
                    <a:pt x="902" y="359"/>
                    <a:pt x="903" y="359"/>
                  </a:cubicBezTo>
                  <a:cubicBezTo>
                    <a:pt x="909" y="359"/>
                    <a:pt x="915" y="355"/>
                    <a:pt x="915" y="350"/>
                  </a:cubicBezTo>
                  <a:cubicBezTo>
                    <a:pt x="915" y="344"/>
                    <a:pt x="909" y="339"/>
                    <a:pt x="902" y="339"/>
                  </a:cubicBezTo>
                  <a:cubicBezTo>
                    <a:pt x="902" y="339"/>
                    <a:pt x="901" y="339"/>
                    <a:pt x="901" y="339"/>
                  </a:cubicBezTo>
                  <a:moveTo>
                    <a:pt x="691" y="335"/>
                  </a:moveTo>
                  <a:cubicBezTo>
                    <a:pt x="691" y="335"/>
                    <a:pt x="691" y="335"/>
                    <a:pt x="690" y="335"/>
                  </a:cubicBezTo>
                  <a:cubicBezTo>
                    <a:pt x="685" y="336"/>
                    <a:pt x="679" y="341"/>
                    <a:pt x="679" y="347"/>
                  </a:cubicBezTo>
                  <a:cubicBezTo>
                    <a:pt x="679" y="352"/>
                    <a:pt x="684" y="355"/>
                    <a:pt x="689" y="355"/>
                  </a:cubicBezTo>
                  <a:cubicBezTo>
                    <a:pt x="689" y="355"/>
                    <a:pt x="690" y="355"/>
                    <a:pt x="690" y="355"/>
                  </a:cubicBezTo>
                  <a:cubicBezTo>
                    <a:pt x="696" y="355"/>
                    <a:pt x="700" y="350"/>
                    <a:pt x="700" y="344"/>
                  </a:cubicBezTo>
                  <a:cubicBezTo>
                    <a:pt x="700" y="339"/>
                    <a:pt x="697" y="335"/>
                    <a:pt x="691" y="335"/>
                  </a:cubicBezTo>
                  <a:moveTo>
                    <a:pt x="824" y="335"/>
                  </a:moveTo>
                  <a:cubicBezTo>
                    <a:pt x="818" y="335"/>
                    <a:pt x="812" y="339"/>
                    <a:pt x="812" y="345"/>
                  </a:cubicBezTo>
                  <a:cubicBezTo>
                    <a:pt x="812" y="351"/>
                    <a:pt x="817" y="355"/>
                    <a:pt x="824" y="355"/>
                  </a:cubicBezTo>
                  <a:cubicBezTo>
                    <a:pt x="825" y="355"/>
                    <a:pt x="825" y="355"/>
                    <a:pt x="825" y="355"/>
                  </a:cubicBezTo>
                  <a:cubicBezTo>
                    <a:pt x="832" y="355"/>
                    <a:pt x="837" y="351"/>
                    <a:pt x="837" y="346"/>
                  </a:cubicBezTo>
                  <a:cubicBezTo>
                    <a:pt x="837" y="340"/>
                    <a:pt x="832" y="335"/>
                    <a:pt x="825" y="335"/>
                  </a:cubicBezTo>
                  <a:cubicBezTo>
                    <a:pt x="825" y="335"/>
                    <a:pt x="824" y="335"/>
                    <a:pt x="824" y="335"/>
                  </a:cubicBezTo>
                  <a:moveTo>
                    <a:pt x="754" y="333"/>
                  </a:moveTo>
                  <a:cubicBezTo>
                    <a:pt x="748" y="333"/>
                    <a:pt x="743" y="338"/>
                    <a:pt x="743" y="343"/>
                  </a:cubicBezTo>
                  <a:cubicBezTo>
                    <a:pt x="743" y="349"/>
                    <a:pt x="748" y="353"/>
                    <a:pt x="754" y="353"/>
                  </a:cubicBezTo>
                  <a:cubicBezTo>
                    <a:pt x="754" y="353"/>
                    <a:pt x="754" y="353"/>
                    <a:pt x="754" y="353"/>
                  </a:cubicBezTo>
                  <a:cubicBezTo>
                    <a:pt x="760" y="353"/>
                    <a:pt x="765" y="349"/>
                    <a:pt x="765" y="344"/>
                  </a:cubicBezTo>
                  <a:cubicBezTo>
                    <a:pt x="765" y="338"/>
                    <a:pt x="760" y="333"/>
                    <a:pt x="754" y="333"/>
                  </a:cubicBezTo>
                  <a:cubicBezTo>
                    <a:pt x="754" y="333"/>
                    <a:pt x="754" y="333"/>
                    <a:pt x="754" y="333"/>
                  </a:cubicBezTo>
                  <a:moveTo>
                    <a:pt x="4044" y="311"/>
                  </a:moveTo>
                  <a:cubicBezTo>
                    <a:pt x="4043" y="311"/>
                    <a:pt x="4041" y="312"/>
                    <a:pt x="4039" y="314"/>
                  </a:cubicBezTo>
                  <a:cubicBezTo>
                    <a:pt x="4035" y="318"/>
                    <a:pt x="4032" y="326"/>
                    <a:pt x="4032" y="332"/>
                  </a:cubicBezTo>
                  <a:cubicBezTo>
                    <a:pt x="4032" y="335"/>
                    <a:pt x="4033" y="337"/>
                    <a:pt x="4035" y="337"/>
                  </a:cubicBezTo>
                  <a:cubicBezTo>
                    <a:pt x="4036" y="337"/>
                    <a:pt x="4038" y="336"/>
                    <a:pt x="4040" y="334"/>
                  </a:cubicBezTo>
                  <a:cubicBezTo>
                    <a:pt x="4044" y="330"/>
                    <a:pt x="4047" y="322"/>
                    <a:pt x="4047" y="316"/>
                  </a:cubicBezTo>
                  <a:cubicBezTo>
                    <a:pt x="4047" y="313"/>
                    <a:pt x="4046" y="311"/>
                    <a:pt x="4044" y="311"/>
                  </a:cubicBezTo>
                  <a:moveTo>
                    <a:pt x="4093" y="266"/>
                  </a:moveTo>
                  <a:cubicBezTo>
                    <a:pt x="4092" y="266"/>
                    <a:pt x="4090" y="267"/>
                    <a:pt x="4088" y="268"/>
                  </a:cubicBezTo>
                  <a:cubicBezTo>
                    <a:pt x="4083" y="272"/>
                    <a:pt x="4079" y="280"/>
                    <a:pt x="4079" y="285"/>
                  </a:cubicBezTo>
                  <a:cubicBezTo>
                    <a:pt x="4079" y="289"/>
                    <a:pt x="4081" y="291"/>
                    <a:pt x="4083" y="291"/>
                  </a:cubicBezTo>
                  <a:cubicBezTo>
                    <a:pt x="4085" y="291"/>
                    <a:pt x="4087" y="290"/>
                    <a:pt x="4089" y="288"/>
                  </a:cubicBezTo>
                  <a:cubicBezTo>
                    <a:pt x="4093" y="284"/>
                    <a:pt x="4097" y="276"/>
                    <a:pt x="4097" y="271"/>
                  </a:cubicBezTo>
                  <a:cubicBezTo>
                    <a:pt x="4096" y="267"/>
                    <a:pt x="4095" y="266"/>
                    <a:pt x="4093" y="266"/>
                  </a:cubicBezTo>
                  <a:moveTo>
                    <a:pt x="4149" y="225"/>
                  </a:moveTo>
                  <a:cubicBezTo>
                    <a:pt x="4148" y="225"/>
                    <a:pt x="4146" y="226"/>
                    <a:pt x="4144" y="227"/>
                  </a:cubicBezTo>
                  <a:cubicBezTo>
                    <a:pt x="4139" y="231"/>
                    <a:pt x="4133" y="237"/>
                    <a:pt x="4133" y="243"/>
                  </a:cubicBezTo>
                  <a:cubicBezTo>
                    <a:pt x="4134" y="247"/>
                    <a:pt x="4136" y="249"/>
                    <a:pt x="4139" y="249"/>
                  </a:cubicBezTo>
                  <a:cubicBezTo>
                    <a:pt x="4141" y="249"/>
                    <a:pt x="4143" y="248"/>
                    <a:pt x="4145" y="247"/>
                  </a:cubicBezTo>
                  <a:cubicBezTo>
                    <a:pt x="4150" y="243"/>
                    <a:pt x="4154" y="236"/>
                    <a:pt x="4153" y="230"/>
                  </a:cubicBezTo>
                  <a:cubicBezTo>
                    <a:pt x="4153" y="226"/>
                    <a:pt x="4152" y="225"/>
                    <a:pt x="4149" y="225"/>
                  </a:cubicBezTo>
                  <a:moveTo>
                    <a:pt x="4212" y="188"/>
                  </a:moveTo>
                  <a:cubicBezTo>
                    <a:pt x="4210" y="188"/>
                    <a:pt x="4208" y="188"/>
                    <a:pt x="4206" y="190"/>
                  </a:cubicBezTo>
                  <a:cubicBezTo>
                    <a:pt x="4200" y="193"/>
                    <a:pt x="4194" y="199"/>
                    <a:pt x="4194" y="205"/>
                  </a:cubicBezTo>
                  <a:cubicBezTo>
                    <a:pt x="4195" y="209"/>
                    <a:pt x="4198" y="211"/>
                    <a:pt x="4201" y="211"/>
                  </a:cubicBezTo>
                  <a:cubicBezTo>
                    <a:pt x="4203" y="211"/>
                    <a:pt x="4205" y="211"/>
                    <a:pt x="4207" y="210"/>
                  </a:cubicBezTo>
                  <a:cubicBezTo>
                    <a:pt x="4213" y="206"/>
                    <a:pt x="4217" y="199"/>
                    <a:pt x="4216" y="193"/>
                  </a:cubicBezTo>
                  <a:cubicBezTo>
                    <a:pt x="4216" y="190"/>
                    <a:pt x="4214" y="188"/>
                    <a:pt x="4212" y="188"/>
                  </a:cubicBezTo>
                  <a:moveTo>
                    <a:pt x="4279" y="155"/>
                  </a:moveTo>
                  <a:cubicBezTo>
                    <a:pt x="4277" y="155"/>
                    <a:pt x="4275" y="155"/>
                    <a:pt x="4273" y="156"/>
                  </a:cubicBezTo>
                  <a:cubicBezTo>
                    <a:pt x="4267" y="159"/>
                    <a:pt x="4260" y="165"/>
                    <a:pt x="4261" y="171"/>
                  </a:cubicBezTo>
                  <a:cubicBezTo>
                    <a:pt x="4261" y="176"/>
                    <a:pt x="4265" y="178"/>
                    <a:pt x="4269" y="178"/>
                  </a:cubicBezTo>
                  <a:cubicBezTo>
                    <a:pt x="4270" y="178"/>
                    <a:pt x="4272" y="178"/>
                    <a:pt x="4274" y="177"/>
                  </a:cubicBezTo>
                  <a:cubicBezTo>
                    <a:pt x="4280" y="174"/>
                    <a:pt x="4285" y="167"/>
                    <a:pt x="4284" y="161"/>
                  </a:cubicBezTo>
                  <a:cubicBezTo>
                    <a:pt x="4284" y="157"/>
                    <a:pt x="4282" y="155"/>
                    <a:pt x="4279" y="155"/>
                  </a:cubicBezTo>
                  <a:moveTo>
                    <a:pt x="4350" y="125"/>
                  </a:moveTo>
                  <a:cubicBezTo>
                    <a:pt x="4349" y="125"/>
                    <a:pt x="4347" y="126"/>
                    <a:pt x="4345" y="127"/>
                  </a:cubicBezTo>
                  <a:cubicBezTo>
                    <a:pt x="4338" y="129"/>
                    <a:pt x="4331" y="135"/>
                    <a:pt x="4332" y="141"/>
                  </a:cubicBezTo>
                  <a:cubicBezTo>
                    <a:pt x="4332" y="146"/>
                    <a:pt x="4336" y="149"/>
                    <a:pt x="4341" y="149"/>
                  </a:cubicBezTo>
                  <a:cubicBezTo>
                    <a:pt x="4342" y="149"/>
                    <a:pt x="4344" y="149"/>
                    <a:pt x="4345" y="148"/>
                  </a:cubicBezTo>
                  <a:cubicBezTo>
                    <a:pt x="4352" y="145"/>
                    <a:pt x="4357" y="138"/>
                    <a:pt x="4356" y="132"/>
                  </a:cubicBezTo>
                  <a:cubicBezTo>
                    <a:pt x="4356" y="127"/>
                    <a:pt x="4354" y="125"/>
                    <a:pt x="4350" y="125"/>
                  </a:cubicBezTo>
                  <a:moveTo>
                    <a:pt x="4425" y="99"/>
                  </a:moveTo>
                  <a:cubicBezTo>
                    <a:pt x="4424" y="99"/>
                    <a:pt x="4422" y="100"/>
                    <a:pt x="4420" y="100"/>
                  </a:cubicBezTo>
                  <a:cubicBezTo>
                    <a:pt x="4413" y="103"/>
                    <a:pt x="4406" y="108"/>
                    <a:pt x="4406" y="115"/>
                  </a:cubicBezTo>
                  <a:cubicBezTo>
                    <a:pt x="4407" y="120"/>
                    <a:pt x="4411" y="123"/>
                    <a:pt x="4416" y="123"/>
                  </a:cubicBezTo>
                  <a:cubicBezTo>
                    <a:pt x="4418" y="123"/>
                    <a:pt x="4419" y="123"/>
                    <a:pt x="4420" y="123"/>
                  </a:cubicBezTo>
                  <a:cubicBezTo>
                    <a:pt x="4427" y="121"/>
                    <a:pt x="4433" y="113"/>
                    <a:pt x="4432" y="106"/>
                  </a:cubicBezTo>
                  <a:cubicBezTo>
                    <a:pt x="4432" y="102"/>
                    <a:pt x="4429" y="99"/>
                    <a:pt x="4425" y="99"/>
                  </a:cubicBezTo>
                  <a:moveTo>
                    <a:pt x="4503" y="77"/>
                  </a:moveTo>
                  <a:cubicBezTo>
                    <a:pt x="4501" y="77"/>
                    <a:pt x="4500" y="77"/>
                    <a:pt x="4498" y="78"/>
                  </a:cubicBezTo>
                  <a:cubicBezTo>
                    <a:pt x="4491" y="80"/>
                    <a:pt x="4483" y="85"/>
                    <a:pt x="4484" y="92"/>
                  </a:cubicBezTo>
                  <a:cubicBezTo>
                    <a:pt x="4484" y="97"/>
                    <a:pt x="4489" y="101"/>
                    <a:pt x="4495" y="101"/>
                  </a:cubicBezTo>
                  <a:cubicBezTo>
                    <a:pt x="4496" y="101"/>
                    <a:pt x="4497" y="101"/>
                    <a:pt x="4498" y="101"/>
                  </a:cubicBezTo>
                  <a:cubicBezTo>
                    <a:pt x="4505" y="99"/>
                    <a:pt x="4511" y="92"/>
                    <a:pt x="4510" y="85"/>
                  </a:cubicBezTo>
                  <a:cubicBezTo>
                    <a:pt x="4510" y="79"/>
                    <a:pt x="4507" y="77"/>
                    <a:pt x="4503" y="77"/>
                  </a:cubicBezTo>
                  <a:moveTo>
                    <a:pt x="4582" y="58"/>
                  </a:moveTo>
                  <a:cubicBezTo>
                    <a:pt x="4581" y="58"/>
                    <a:pt x="4579" y="58"/>
                    <a:pt x="4578" y="58"/>
                  </a:cubicBezTo>
                  <a:cubicBezTo>
                    <a:pt x="4570" y="60"/>
                    <a:pt x="4563" y="65"/>
                    <a:pt x="4563" y="72"/>
                  </a:cubicBezTo>
                  <a:cubicBezTo>
                    <a:pt x="4564" y="78"/>
                    <a:pt x="4569" y="83"/>
                    <a:pt x="4575" y="83"/>
                  </a:cubicBezTo>
                  <a:cubicBezTo>
                    <a:pt x="4576" y="83"/>
                    <a:pt x="4577" y="83"/>
                    <a:pt x="4578" y="82"/>
                  </a:cubicBezTo>
                  <a:cubicBezTo>
                    <a:pt x="4585" y="81"/>
                    <a:pt x="4591" y="73"/>
                    <a:pt x="4590" y="66"/>
                  </a:cubicBezTo>
                  <a:cubicBezTo>
                    <a:pt x="4590" y="60"/>
                    <a:pt x="4587" y="58"/>
                    <a:pt x="4582" y="58"/>
                  </a:cubicBezTo>
                  <a:moveTo>
                    <a:pt x="4662" y="41"/>
                  </a:moveTo>
                  <a:cubicBezTo>
                    <a:pt x="4661" y="41"/>
                    <a:pt x="4660" y="41"/>
                    <a:pt x="4658" y="42"/>
                  </a:cubicBezTo>
                  <a:cubicBezTo>
                    <a:pt x="4651" y="43"/>
                    <a:pt x="4644" y="48"/>
                    <a:pt x="4644" y="55"/>
                  </a:cubicBezTo>
                  <a:cubicBezTo>
                    <a:pt x="4644" y="62"/>
                    <a:pt x="4649" y="67"/>
                    <a:pt x="4656" y="67"/>
                  </a:cubicBezTo>
                  <a:cubicBezTo>
                    <a:pt x="4656" y="67"/>
                    <a:pt x="4657" y="67"/>
                    <a:pt x="4658" y="67"/>
                  </a:cubicBezTo>
                  <a:cubicBezTo>
                    <a:pt x="4665" y="65"/>
                    <a:pt x="4671" y="58"/>
                    <a:pt x="4671" y="50"/>
                  </a:cubicBezTo>
                  <a:cubicBezTo>
                    <a:pt x="4671" y="44"/>
                    <a:pt x="4667" y="41"/>
                    <a:pt x="4662" y="41"/>
                  </a:cubicBezTo>
                  <a:moveTo>
                    <a:pt x="4742" y="28"/>
                  </a:moveTo>
                  <a:cubicBezTo>
                    <a:pt x="4741" y="28"/>
                    <a:pt x="4740" y="28"/>
                    <a:pt x="4739" y="28"/>
                  </a:cubicBezTo>
                  <a:cubicBezTo>
                    <a:pt x="4732" y="29"/>
                    <a:pt x="4725" y="34"/>
                    <a:pt x="4725" y="42"/>
                  </a:cubicBezTo>
                  <a:cubicBezTo>
                    <a:pt x="4725" y="49"/>
                    <a:pt x="4730" y="54"/>
                    <a:pt x="4737" y="54"/>
                  </a:cubicBezTo>
                  <a:cubicBezTo>
                    <a:pt x="4737" y="54"/>
                    <a:pt x="4738" y="54"/>
                    <a:pt x="4738" y="54"/>
                  </a:cubicBezTo>
                  <a:cubicBezTo>
                    <a:pt x="4746" y="53"/>
                    <a:pt x="4752" y="45"/>
                    <a:pt x="4752" y="38"/>
                  </a:cubicBezTo>
                  <a:cubicBezTo>
                    <a:pt x="4752" y="31"/>
                    <a:pt x="4748" y="28"/>
                    <a:pt x="4742" y="28"/>
                  </a:cubicBezTo>
                  <a:moveTo>
                    <a:pt x="4821" y="17"/>
                  </a:moveTo>
                  <a:cubicBezTo>
                    <a:pt x="4820" y="17"/>
                    <a:pt x="4820" y="17"/>
                    <a:pt x="4819" y="17"/>
                  </a:cubicBezTo>
                  <a:cubicBezTo>
                    <a:pt x="4812" y="18"/>
                    <a:pt x="4805" y="23"/>
                    <a:pt x="4805" y="31"/>
                  </a:cubicBezTo>
                  <a:cubicBezTo>
                    <a:pt x="4805" y="38"/>
                    <a:pt x="4810" y="44"/>
                    <a:pt x="4817" y="44"/>
                  </a:cubicBezTo>
                  <a:cubicBezTo>
                    <a:pt x="4817" y="44"/>
                    <a:pt x="4818" y="44"/>
                    <a:pt x="4818" y="44"/>
                  </a:cubicBezTo>
                  <a:cubicBezTo>
                    <a:pt x="4825" y="43"/>
                    <a:pt x="4832" y="35"/>
                    <a:pt x="4832" y="28"/>
                  </a:cubicBezTo>
                  <a:cubicBezTo>
                    <a:pt x="4832" y="21"/>
                    <a:pt x="4827" y="17"/>
                    <a:pt x="4821" y="17"/>
                  </a:cubicBezTo>
                  <a:moveTo>
                    <a:pt x="4899" y="9"/>
                  </a:moveTo>
                  <a:cubicBezTo>
                    <a:pt x="4898" y="9"/>
                    <a:pt x="4898" y="9"/>
                    <a:pt x="4897" y="9"/>
                  </a:cubicBezTo>
                  <a:cubicBezTo>
                    <a:pt x="4890" y="10"/>
                    <a:pt x="4884" y="15"/>
                    <a:pt x="4884" y="22"/>
                  </a:cubicBezTo>
                  <a:cubicBezTo>
                    <a:pt x="4883" y="30"/>
                    <a:pt x="4888" y="36"/>
                    <a:pt x="4895" y="36"/>
                  </a:cubicBezTo>
                  <a:cubicBezTo>
                    <a:pt x="4895" y="36"/>
                    <a:pt x="4896" y="36"/>
                    <a:pt x="4896" y="36"/>
                  </a:cubicBezTo>
                  <a:cubicBezTo>
                    <a:pt x="4903" y="35"/>
                    <a:pt x="4909" y="28"/>
                    <a:pt x="4909" y="20"/>
                  </a:cubicBezTo>
                  <a:cubicBezTo>
                    <a:pt x="4910" y="13"/>
                    <a:pt x="4905" y="9"/>
                    <a:pt x="4899" y="9"/>
                  </a:cubicBezTo>
                  <a:moveTo>
                    <a:pt x="4974" y="4"/>
                  </a:moveTo>
                  <a:cubicBezTo>
                    <a:pt x="4973" y="4"/>
                    <a:pt x="4973" y="4"/>
                    <a:pt x="4973" y="4"/>
                  </a:cubicBezTo>
                  <a:cubicBezTo>
                    <a:pt x="4966" y="4"/>
                    <a:pt x="4960" y="9"/>
                    <a:pt x="4960" y="16"/>
                  </a:cubicBezTo>
                  <a:cubicBezTo>
                    <a:pt x="4959" y="23"/>
                    <a:pt x="4964" y="30"/>
                    <a:pt x="4971" y="30"/>
                  </a:cubicBezTo>
                  <a:cubicBezTo>
                    <a:pt x="4971" y="30"/>
                    <a:pt x="4971" y="30"/>
                    <a:pt x="4972" y="30"/>
                  </a:cubicBezTo>
                  <a:cubicBezTo>
                    <a:pt x="4979" y="29"/>
                    <a:pt x="4984" y="22"/>
                    <a:pt x="4985" y="15"/>
                  </a:cubicBezTo>
                  <a:cubicBezTo>
                    <a:pt x="4985" y="8"/>
                    <a:pt x="4980" y="4"/>
                    <a:pt x="4974" y="4"/>
                  </a:cubicBezTo>
                  <a:moveTo>
                    <a:pt x="5045" y="0"/>
                  </a:moveTo>
                  <a:cubicBezTo>
                    <a:pt x="5045" y="0"/>
                    <a:pt x="5045" y="0"/>
                    <a:pt x="5045" y="0"/>
                  </a:cubicBezTo>
                  <a:cubicBezTo>
                    <a:pt x="5038" y="1"/>
                    <a:pt x="5033" y="5"/>
                    <a:pt x="5033" y="12"/>
                  </a:cubicBezTo>
                  <a:cubicBezTo>
                    <a:pt x="5032" y="19"/>
                    <a:pt x="5037" y="26"/>
                    <a:pt x="5043" y="26"/>
                  </a:cubicBezTo>
                  <a:cubicBezTo>
                    <a:pt x="5043" y="26"/>
                    <a:pt x="5044" y="26"/>
                    <a:pt x="5044" y="26"/>
                  </a:cubicBezTo>
                  <a:cubicBezTo>
                    <a:pt x="5050" y="25"/>
                    <a:pt x="5056" y="18"/>
                    <a:pt x="5056" y="11"/>
                  </a:cubicBezTo>
                  <a:cubicBezTo>
                    <a:pt x="5056" y="5"/>
                    <a:pt x="5051" y="0"/>
                    <a:pt x="50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2">
              <a:extLst>
                <a:ext uri="{FF2B5EF4-FFF2-40B4-BE49-F238E27FC236}">
                  <a16:creationId xmlns:a16="http://schemas.microsoft.com/office/drawing/2014/main" id="{C10AC640-AE25-443E-9F62-6099097EAC07}"/>
                </a:ext>
              </a:extLst>
            </p:cNvPr>
            <p:cNvSpPr>
              <a:spLocks/>
            </p:cNvSpPr>
            <p:nvPr/>
          </p:nvSpPr>
          <p:spPr bwMode="auto">
            <a:xfrm>
              <a:off x="13101638" y="10896600"/>
              <a:ext cx="58738" cy="65088"/>
            </a:xfrm>
            <a:custGeom>
              <a:avLst/>
              <a:gdLst>
                <a:gd name="T0" fmla="*/ 11 w 22"/>
                <a:gd name="T1" fmla="*/ 0 h 24"/>
                <a:gd name="T2" fmla="*/ 4 w 22"/>
                <a:gd name="T3" fmla="*/ 3 h 24"/>
                <a:gd name="T4" fmla="*/ 2 w 22"/>
                <a:gd name="T5" fmla="*/ 5 h 24"/>
                <a:gd name="T6" fmla="*/ 1 w 22"/>
                <a:gd name="T7" fmla="*/ 7 h 24"/>
                <a:gd name="T8" fmla="*/ 0 w 22"/>
                <a:gd name="T9" fmla="*/ 9 h 24"/>
                <a:gd name="T10" fmla="*/ 0 w 22"/>
                <a:gd name="T11" fmla="*/ 11 h 24"/>
                <a:gd name="T12" fmla="*/ 3 w 22"/>
                <a:gd name="T13" fmla="*/ 20 h 24"/>
                <a:gd name="T14" fmla="*/ 7 w 22"/>
                <a:gd name="T15" fmla="*/ 23 h 24"/>
                <a:gd name="T16" fmla="*/ 11 w 22"/>
                <a:gd name="T17" fmla="*/ 24 h 24"/>
                <a:gd name="T18" fmla="*/ 11 w 22"/>
                <a:gd name="T19" fmla="*/ 24 h 24"/>
                <a:gd name="T20" fmla="*/ 19 w 22"/>
                <a:gd name="T21" fmla="*/ 20 h 24"/>
                <a:gd name="T22" fmla="*/ 22 w 22"/>
                <a:gd name="T23" fmla="*/ 11 h 24"/>
                <a:gd name="T24" fmla="*/ 22 w 22"/>
                <a:gd name="T25" fmla="*/ 9 h 24"/>
                <a:gd name="T26" fmla="*/ 21 w 22"/>
                <a:gd name="T27" fmla="*/ 7 h 24"/>
                <a:gd name="T28" fmla="*/ 20 w 22"/>
                <a:gd name="T29" fmla="*/ 5 h 24"/>
                <a:gd name="T30" fmla="*/ 19 w 22"/>
                <a:gd name="T31" fmla="*/ 3 h 24"/>
                <a:gd name="T32" fmla="*/ 11 w 22"/>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4">
                  <a:moveTo>
                    <a:pt x="11" y="0"/>
                  </a:moveTo>
                  <a:cubicBezTo>
                    <a:pt x="8" y="0"/>
                    <a:pt x="6" y="1"/>
                    <a:pt x="4" y="3"/>
                  </a:cubicBezTo>
                  <a:cubicBezTo>
                    <a:pt x="3" y="4"/>
                    <a:pt x="3" y="4"/>
                    <a:pt x="2" y="5"/>
                  </a:cubicBezTo>
                  <a:cubicBezTo>
                    <a:pt x="2" y="6"/>
                    <a:pt x="1" y="6"/>
                    <a:pt x="1" y="7"/>
                  </a:cubicBezTo>
                  <a:cubicBezTo>
                    <a:pt x="1" y="8"/>
                    <a:pt x="1" y="8"/>
                    <a:pt x="0" y="9"/>
                  </a:cubicBezTo>
                  <a:cubicBezTo>
                    <a:pt x="0" y="10"/>
                    <a:pt x="0" y="11"/>
                    <a:pt x="0" y="11"/>
                  </a:cubicBezTo>
                  <a:cubicBezTo>
                    <a:pt x="0" y="15"/>
                    <a:pt x="1" y="18"/>
                    <a:pt x="3" y="20"/>
                  </a:cubicBezTo>
                  <a:cubicBezTo>
                    <a:pt x="4" y="22"/>
                    <a:pt x="5" y="22"/>
                    <a:pt x="7" y="23"/>
                  </a:cubicBezTo>
                  <a:cubicBezTo>
                    <a:pt x="8" y="24"/>
                    <a:pt x="9" y="24"/>
                    <a:pt x="11" y="24"/>
                  </a:cubicBezTo>
                  <a:cubicBezTo>
                    <a:pt x="11" y="24"/>
                    <a:pt x="11" y="24"/>
                    <a:pt x="11" y="24"/>
                  </a:cubicBezTo>
                  <a:cubicBezTo>
                    <a:pt x="14" y="24"/>
                    <a:pt x="17" y="22"/>
                    <a:pt x="19" y="20"/>
                  </a:cubicBezTo>
                  <a:cubicBezTo>
                    <a:pt x="21" y="17"/>
                    <a:pt x="22" y="14"/>
                    <a:pt x="22" y="11"/>
                  </a:cubicBezTo>
                  <a:cubicBezTo>
                    <a:pt x="22" y="10"/>
                    <a:pt x="22" y="10"/>
                    <a:pt x="22" y="9"/>
                  </a:cubicBezTo>
                  <a:cubicBezTo>
                    <a:pt x="22" y="8"/>
                    <a:pt x="22" y="7"/>
                    <a:pt x="21" y="7"/>
                  </a:cubicBezTo>
                  <a:cubicBezTo>
                    <a:pt x="21" y="6"/>
                    <a:pt x="21" y="6"/>
                    <a:pt x="20" y="5"/>
                  </a:cubicBezTo>
                  <a:cubicBezTo>
                    <a:pt x="20" y="4"/>
                    <a:pt x="20" y="4"/>
                    <a:pt x="19" y="3"/>
                  </a:cubicBezTo>
                  <a:cubicBezTo>
                    <a:pt x="17" y="1"/>
                    <a:pt x="14"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3">
              <a:extLst>
                <a:ext uri="{FF2B5EF4-FFF2-40B4-BE49-F238E27FC236}">
                  <a16:creationId xmlns:a16="http://schemas.microsoft.com/office/drawing/2014/main" id="{90E935AF-1BC6-459C-A825-2AA44179ACA0}"/>
                </a:ext>
              </a:extLst>
            </p:cNvPr>
            <p:cNvSpPr>
              <a:spLocks/>
            </p:cNvSpPr>
            <p:nvPr/>
          </p:nvSpPr>
          <p:spPr bwMode="auto">
            <a:xfrm>
              <a:off x="-760413" y="13260388"/>
              <a:ext cx="42863" cy="31750"/>
            </a:xfrm>
            <a:custGeom>
              <a:avLst/>
              <a:gdLst>
                <a:gd name="T0" fmla="*/ 13 w 16"/>
                <a:gd name="T1" fmla="*/ 0 h 12"/>
                <a:gd name="T2" fmla="*/ 4 w 16"/>
                <a:gd name="T3" fmla="*/ 5 h 12"/>
                <a:gd name="T4" fmla="*/ 0 w 16"/>
                <a:gd name="T5" fmla="*/ 9 h 12"/>
                <a:gd name="T6" fmla="*/ 1 w 16"/>
                <a:gd name="T7" fmla="*/ 12 h 12"/>
                <a:gd name="T8" fmla="*/ 3 w 16"/>
                <a:gd name="T9" fmla="*/ 12 h 12"/>
                <a:gd name="T10" fmla="*/ 7 w 16"/>
                <a:gd name="T11" fmla="*/ 12 h 12"/>
                <a:gd name="T12" fmla="*/ 13 w 16"/>
                <a:gd name="T13" fmla="*/ 8 h 12"/>
                <a:gd name="T14" fmla="*/ 16 w 16"/>
                <a:gd name="T15" fmla="*/ 4 h 12"/>
                <a:gd name="T16" fmla="*/ 15 w 16"/>
                <a:gd name="T17" fmla="*/ 1 h 12"/>
                <a:gd name="T18" fmla="*/ 13 w 1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13" y="0"/>
                  </a:moveTo>
                  <a:cubicBezTo>
                    <a:pt x="10" y="0"/>
                    <a:pt x="6" y="2"/>
                    <a:pt x="4" y="5"/>
                  </a:cubicBezTo>
                  <a:cubicBezTo>
                    <a:pt x="2" y="6"/>
                    <a:pt x="1" y="8"/>
                    <a:pt x="0" y="9"/>
                  </a:cubicBezTo>
                  <a:cubicBezTo>
                    <a:pt x="0" y="11"/>
                    <a:pt x="0" y="12"/>
                    <a:pt x="1" y="12"/>
                  </a:cubicBezTo>
                  <a:cubicBezTo>
                    <a:pt x="2" y="12"/>
                    <a:pt x="2" y="12"/>
                    <a:pt x="3" y="12"/>
                  </a:cubicBezTo>
                  <a:cubicBezTo>
                    <a:pt x="4" y="12"/>
                    <a:pt x="5" y="12"/>
                    <a:pt x="7" y="12"/>
                  </a:cubicBezTo>
                  <a:cubicBezTo>
                    <a:pt x="9" y="11"/>
                    <a:pt x="11" y="10"/>
                    <a:pt x="13" y="8"/>
                  </a:cubicBezTo>
                  <a:cubicBezTo>
                    <a:pt x="14" y="7"/>
                    <a:pt x="16" y="5"/>
                    <a:pt x="16" y="4"/>
                  </a:cubicBezTo>
                  <a:cubicBezTo>
                    <a:pt x="16" y="2"/>
                    <a:pt x="16" y="1"/>
                    <a:pt x="15" y="1"/>
                  </a:cubicBezTo>
                  <a:cubicBezTo>
                    <a:pt x="14" y="1"/>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4">
              <a:extLst>
                <a:ext uri="{FF2B5EF4-FFF2-40B4-BE49-F238E27FC236}">
                  <a16:creationId xmlns:a16="http://schemas.microsoft.com/office/drawing/2014/main" id="{4B6789CD-1C94-484B-BFF3-36C876A4455D}"/>
                </a:ext>
              </a:extLst>
            </p:cNvPr>
            <p:cNvSpPr>
              <a:spLocks noEditPoints="1"/>
            </p:cNvSpPr>
            <p:nvPr/>
          </p:nvSpPr>
          <p:spPr bwMode="auto">
            <a:xfrm>
              <a:off x="-639763" y="11180763"/>
              <a:ext cx="13595351" cy="2063750"/>
            </a:xfrm>
            <a:custGeom>
              <a:avLst/>
              <a:gdLst>
                <a:gd name="T0" fmla="*/ 2979 w 5050"/>
                <a:gd name="T1" fmla="*/ 740 h 766"/>
                <a:gd name="T2" fmla="*/ 2926 w 5050"/>
                <a:gd name="T3" fmla="*/ 733 h 766"/>
                <a:gd name="T4" fmla="*/ 3122 w 5050"/>
                <a:gd name="T5" fmla="*/ 729 h 766"/>
                <a:gd name="T6" fmla="*/ 2875 w 5050"/>
                <a:gd name="T7" fmla="*/ 734 h 766"/>
                <a:gd name="T8" fmla="*/ 3192 w 5050"/>
                <a:gd name="T9" fmla="*/ 723 h 766"/>
                <a:gd name="T10" fmla="*/ 3252 w 5050"/>
                <a:gd name="T11" fmla="*/ 725 h 766"/>
                <a:gd name="T12" fmla="*/ 2803 w 5050"/>
                <a:gd name="T13" fmla="*/ 711 h 766"/>
                <a:gd name="T14" fmla="*/ 89 w 5050"/>
                <a:gd name="T15" fmla="*/ 707 h 766"/>
                <a:gd name="T16" fmla="*/ 2752 w 5050"/>
                <a:gd name="T17" fmla="*/ 692 h 766"/>
                <a:gd name="T18" fmla="*/ 3463 w 5050"/>
                <a:gd name="T19" fmla="*/ 670 h 766"/>
                <a:gd name="T20" fmla="*/ 2707 w 5050"/>
                <a:gd name="T21" fmla="*/ 678 h 766"/>
                <a:gd name="T22" fmla="*/ 3541 w 5050"/>
                <a:gd name="T23" fmla="*/ 644 h 766"/>
                <a:gd name="T24" fmla="*/ 3531 w 5050"/>
                <a:gd name="T25" fmla="*/ 652 h 766"/>
                <a:gd name="T26" fmla="*/ 3610 w 5050"/>
                <a:gd name="T27" fmla="*/ 615 h 766"/>
                <a:gd name="T28" fmla="*/ 3611 w 5050"/>
                <a:gd name="T29" fmla="*/ 616 h 766"/>
                <a:gd name="T30" fmla="*/ 2587 w 5050"/>
                <a:gd name="T31" fmla="*/ 608 h 766"/>
                <a:gd name="T32" fmla="*/ 3676 w 5050"/>
                <a:gd name="T33" fmla="*/ 582 h 766"/>
                <a:gd name="T34" fmla="*/ 2555 w 5050"/>
                <a:gd name="T35" fmla="*/ 586 h 766"/>
                <a:gd name="T36" fmla="*/ 3745 w 5050"/>
                <a:gd name="T37" fmla="*/ 541 h 766"/>
                <a:gd name="T38" fmla="*/ 2490 w 5050"/>
                <a:gd name="T39" fmla="*/ 539 h 766"/>
                <a:gd name="T40" fmla="*/ 270 w 5050"/>
                <a:gd name="T41" fmla="*/ 547 h 766"/>
                <a:gd name="T42" fmla="*/ 2440 w 5050"/>
                <a:gd name="T43" fmla="*/ 506 h 766"/>
                <a:gd name="T44" fmla="*/ 3789 w 5050"/>
                <a:gd name="T45" fmla="*/ 512 h 766"/>
                <a:gd name="T46" fmla="*/ 331 w 5050"/>
                <a:gd name="T47" fmla="*/ 486 h 766"/>
                <a:gd name="T48" fmla="*/ 2335 w 5050"/>
                <a:gd name="T49" fmla="*/ 449 h 766"/>
                <a:gd name="T50" fmla="*/ 3866 w 5050"/>
                <a:gd name="T51" fmla="*/ 455 h 766"/>
                <a:gd name="T52" fmla="*/ 2285 w 5050"/>
                <a:gd name="T53" fmla="*/ 422 h 766"/>
                <a:gd name="T54" fmla="*/ 2241 w 5050"/>
                <a:gd name="T55" fmla="*/ 414 h 766"/>
                <a:gd name="T56" fmla="*/ 426 w 5050"/>
                <a:gd name="T57" fmla="*/ 402 h 766"/>
                <a:gd name="T58" fmla="*/ 2116 w 5050"/>
                <a:gd name="T59" fmla="*/ 391 h 766"/>
                <a:gd name="T60" fmla="*/ 3941 w 5050"/>
                <a:gd name="T61" fmla="*/ 383 h 766"/>
                <a:gd name="T62" fmla="*/ 1966 w 5050"/>
                <a:gd name="T63" fmla="*/ 383 h 766"/>
                <a:gd name="T64" fmla="*/ 1914 w 5050"/>
                <a:gd name="T65" fmla="*/ 381 h 766"/>
                <a:gd name="T66" fmla="*/ 477 w 5050"/>
                <a:gd name="T67" fmla="*/ 366 h 766"/>
                <a:gd name="T68" fmla="*/ 1735 w 5050"/>
                <a:gd name="T69" fmla="*/ 370 h 766"/>
                <a:gd name="T70" fmla="*/ 1633 w 5050"/>
                <a:gd name="T71" fmla="*/ 353 h 766"/>
                <a:gd name="T72" fmla="*/ 1545 w 5050"/>
                <a:gd name="T73" fmla="*/ 352 h 766"/>
                <a:gd name="T74" fmla="*/ 1539 w 5050"/>
                <a:gd name="T75" fmla="*/ 344 h 766"/>
                <a:gd name="T76" fmla="*/ 1450 w 5050"/>
                <a:gd name="T77" fmla="*/ 343 h 766"/>
                <a:gd name="T78" fmla="*/ 1444 w 5050"/>
                <a:gd name="T79" fmla="*/ 334 h 766"/>
                <a:gd name="T80" fmla="*/ 1370 w 5050"/>
                <a:gd name="T81" fmla="*/ 332 h 766"/>
                <a:gd name="T82" fmla="*/ 4002 w 5050"/>
                <a:gd name="T83" fmla="*/ 315 h 766"/>
                <a:gd name="T84" fmla="*/ 1276 w 5050"/>
                <a:gd name="T85" fmla="*/ 322 h 766"/>
                <a:gd name="T86" fmla="*/ 584 w 5050"/>
                <a:gd name="T87" fmla="*/ 310 h 766"/>
                <a:gd name="T88" fmla="*/ 1183 w 5050"/>
                <a:gd name="T89" fmla="*/ 312 h 766"/>
                <a:gd name="T90" fmla="*/ 1092 w 5050"/>
                <a:gd name="T91" fmla="*/ 304 h 766"/>
                <a:gd name="T92" fmla="*/ 986 w 5050"/>
                <a:gd name="T93" fmla="*/ 291 h 766"/>
                <a:gd name="T94" fmla="*/ 904 w 5050"/>
                <a:gd name="T95" fmla="*/ 285 h 766"/>
                <a:gd name="T96" fmla="*/ 698 w 5050"/>
                <a:gd name="T97" fmla="*/ 281 h 766"/>
                <a:gd name="T98" fmla="*/ 833 w 5050"/>
                <a:gd name="T99" fmla="*/ 289 h 766"/>
                <a:gd name="T100" fmla="*/ 761 w 5050"/>
                <a:gd name="T101" fmla="*/ 287 h 766"/>
                <a:gd name="T102" fmla="*/ 4050 w 5050"/>
                <a:gd name="T103" fmla="*/ 263 h 766"/>
                <a:gd name="T104" fmla="*/ 4142 w 5050"/>
                <a:gd name="T105" fmla="*/ 199 h 766"/>
                <a:gd name="T106" fmla="*/ 4226 w 5050"/>
                <a:gd name="T107" fmla="*/ 156 h 766"/>
                <a:gd name="T108" fmla="*/ 4352 w 5050"/>
                <a:gd name="T109" fmla="*/ 97 h 766"/>
                <a:gd name="T110" fmla="*/ 4426 w 5050"/>
                <a:gd name="T111" fmla="*/ 106 h 766"/>
                <a:gd name="T112" fmla="*/ 4582 w 5050"/>
                <a:gd name="T113" fmla="*/ 44 h 766"/>
                <a:gd name="T114" fmla="*/ 4656 w 5050"/>
                <a:gd name="T115" fmla="*/ 71 h 766"/>
                <a:gd name="T116" fmla="*/ 4739 w 5050"/>
                <a:gd name="T117" fmla="*/ 23 h 766"/>
                <a:gd name="T118" fmla="*/ 4878 w 5050"/>
                <a:gd name="T119" fmla="*/ 32 h 766"/>
                <a:gd name="T120" fmla="*/ 4978 w 5050"/>
                <a:gd name="T121" fmla="*/ 26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50" h="766">
                  <a:moveTo>
                    <a:pt x="13" y="752"/>
                  </a:moveTo>
                  <a:cubicBezTo>
                    <a:pt x="12" y="752"/>
                    <a:pt x="11" y="752"/>
                    <a:pt x="9" y="753"/>
                  </a:cubicBezTo>
                  <a:cubicBezTo>
                    <a:pt x="5" y="755"/>
                    <a:pt x="1" y="760"/>
                    <a:pt x="0" y="763"/>
                  </a:cubicBezTo>
                  <a:cubicBezTo>
                    <a:pt x="0" y="765"/>
                    <a:pt x="1" y="766"/>
                    <a:pt x="3" y="766"/>
                  </a:cubicBezTo>
                  <a:cubicBezTo>
                    <a:pt x="4" y="766"/>
                    <a:pt x="5" y="766"/>
                    <a:pt x="7" y="765"/>
                  </a:cubicBezTo>
                  <a:cubicBezTo>
                    <a:pt x="11" y="763"/>
                    <a:pt x="15" y="759"/>
                    <a:pt x="16" y="755"/>
                  </a:cubicBezTo>
                  <a:cubicBezTo>
                    <a:pt x="16" y="753"/>
                    <a:pt x="15" y="752"/>
                    <a:pt x="13" y="752"/>
                  </a:cubicBezTo>
                  <a:moveTo>
                    <a:pt x="2990" y="733"/>
                  </a:moveTo>
                  <a:cubicBezTo>
                    <a:pt x="2990" y="733"/>
                    <a:pt x="2990" y="733"/>
                    <a:pt x="2990" y="733"/>
                  </a:cubicBezTo>
                  <a:cubicBezTo>
                    <a:pt x="2984" y="733"/>
                    <a:pt x="2979" y="737"/>
                    <a:pt x="2979" y="740"/>
                  </a:cubicBezTo>
                  <a:cubicBezTo>
                    <a:pt x="2979" y="743"/>
                    <a:pt x="2983" y="746"/>
                    <a:pt x="2990" y="746"/>
                  </a:cubicBezTo>
                  <a:cubicBezTo>
                    <a:pt x="2990" y="746"/>
                    <a:pt x="2990" y="746"/>
                    <a:pt x="2990" y="746"/>
                  </a:cubicBezTo>
                  <a:cubicBezTo>
                    <a:pt x="2996" y="746"/>
                    <a:pt x="3001" y="743"/>
                    <a:pt x="3001" y="740"/>
                  </a:cubicBezTo>
                  <a:cubicBezTo>
                    <a:pt x="3001" y="736"/>
                    <a:pt x="2997" y="733"/>
                    <a:pt x="2990" y="733"/>
                  </a:cubicBezTo>
                  <a:moveTo>
                    <a:pt x="2925" y="733"/>
                  </a:moveTo>
                  <a:cubicBezTo>
                    <a:pt x="2920" y="733"/>
                    <a:pt x="2915" y="736"/>
                    <a:pt x="2915" y="739"/>
                  </a:cubicBezTo>
                  <a:cubicBezTo>
                    <a:pt x="2915" y="742"/>
                    <a:pt x="2920" y="745"/>
                    <a:pt x="2926" y="746"/>
                  </a:cubicBezTo>
                  <a:cubicBezTo>
                    <a:pt x="2926" y="746"/>
                    <a:pt x="2926" y="746"/>
                    <a:pt x="2927" y="746"/>
                  </a:cubicBezTo>
                  <a:cubicBezTo>
                    <a:pt x="2932" y="746"/>
                    <a:pt x="2937" y="743"/>
                    <a:pt x="2937" y="740"/>
                  </a:cubicBezTo>
                  <a:cubicBezTo>
                    <a:pt x="2937" y="737"/>
                    <a:pt x="2932" y="733"/>
                    <a:pt x="2926" y="733"/>
                  </a:cubicBezTo>
                  <a:cubicBezTo>
                    <a:pt x="2926" y="733"/>
                    <a:pt x="2925" y="733"/>
                    <a:pt x="2925" y="733"/>
                  </a:cubicBezTo>
                  <a:moveTo>
                    <a:pt x="3056" y="732"/>
                  </a:moveTo>
                  <a:cubicBezTo>
                    <a:pt x="3056" y="732"/>
                    <a:pt x="3056" y="732"/>
                    <a:pt x="3056" y="732"/>
                  </a:cubicBezTo>
                  <a:cubicBezTo>
                    <a:pt x="3049" y="732"/>
                    <a:pt x="3044" y="735"/>
                    <a:pt x="3044" y="739"/>
                  </a:cubicBezTo>
                  <a:cubicBezTo>
                    <a:pt x="3044" y="742"/>
                    <a:pt x="3049" y="744"/>
                    <a:pt x="3054" y="744"/>
                  </a:cubicBezTo>
                  <a:cubicBezTo>
                    <a:pt x="3055" y="744"/>
                    <a:pt x="3055" y="744"/>
                    <a:pt x="3055" y="744"/>
                  </a:cubicBezTo>
                  <a:cubicBezTo>
                    <a:pt x="3062" y="744"/>
                    <a:pt x="3067" y="741"/>
                    <a:pt x="3067" y="738"/>
                  </a:cubicBezTo>
                  <a:cubicBezTo>
                    <a:pt x="3067" y="735"/>
                    <a:pt x="3062" y="732"/>
                    <a:pt x="3056" y="732"/>
                  </a:cubicBezTo>
                  <a:moveTo>
                    <a:pt x="3124" y="729"/>
                  </a:moveTo>
                  <a:cubicBezTo>
                    <a:pt x="3123" y="729"/>
                    <a:pt x="3123" y="729"/>
                    <a:pt x="3122" y="729"/>
                  </a:cubicBezTo>
                  <a:cubicBezTo>
                    <a:pt x="3116" y="729"/>
                    <a:pt x="3111" y="732"/>
                    <a:pt x="3111" y="735"/>
                  </a:cubicBezTo>
                  <a:cubicBezTo>
                    <a:pt x="3110" y="738"/>
                    <a:pt x="3115" y="740"/>
                    <a:pt x="3120" y="740"/>
                  </a:cubicBezTo>
                  <a:cubicBezTo>
                    <a:pt x="3121" y="740"/>
                    <a:pt x="3121" y="740"/>
                    <a:pt x="3122" y="740"/>
                  </a:cubicBezTo>
                  <a:cubicBezTo>
                    <a:pt x="3128" y="740"/>
                    <a:pt x="3134" y="737"/>
                    <a:pt x="3134" y="734"/>
                  </a:cubicBezTo>
                  <a:cubicBezTo>
                    <a:pt x="3134" y="731"/>
                    <a:pt x="3129" y="729"/>
                    <a:pt x="3124" y="729"/>
                  </a:cubicBezTo>
                  <a:moveTo>
                    <a:pt x="2862" y="726"/>
                  </a:moveTo>
                  <a:cubicBezTo>
                    <a:pt x="2858" y="726"/>
                    <a:pt x="2855" y="728"/>
                    <a:pt x="2855" y="731"/>
                  </a:cubicBezTo>
                  <a:cubicBezTo>
                    <a:pt x="2855" y="734"/>
                    <a:pt x="2859" y="738"/>
                    <a:pt x="2865" y="739"/>
                  </a:cubicBezTo>
                  <a:cubicBezTo>
                    <a:pt x="2866" y="739"/>
                    <a:pt x="2867" y="739"/>
                    <a:pt x="2868" y="739"/>
                  </a:cubicBezTo>
                  <a:cubicBezTo>
                    <a:pt x="2872" y="739"/>
                    <a:pt x="2875" y="737"/>
                    <a:pt x="2875" y="734"/>
                  </a:cubicBezTo>
                  <a:cubicBezTo>
                    <a:pt x="2875" y="731"/>
                    <a:pt x="2871" y="727"/>
                    <a:pt x="2865" y="726"/>
                  </a:cubicBezTo>
                  <a:cubicBezTo>
                    <a:pt x="2864" y="726"/>
                    <a:pt x="2863" y="726"/>
                    <a:pt x="2862" y="726"/>
                  </a:cubicBezTo>
                  <a:moveTo>
                    <a:pt x="58" y="725"/>
                  </a:moveTo>
                  <a:cubicBezTo>
                    <a:pt x="57" y="725"/>
                    <a:pt x="55" y="726"/>
                    <a:pt x="53" y="727"/>
                  </a:cubicBezTo>
                  <a:cubicBezTo>
                    <a:pt x="49" y="730"/>
                    <a:pt x="45" y="735"/>
                    <a:pt x="45" y="738"/>
                  </a:cubicBezTo>
                  <a:cubicBezTo>
                    <a:pt x="45" y="740"/>
                    <a:pt x="45" y="741"/>
                    <a:pt x="47" y="741"/>
                  </a:cubicBezTo>
                  <a:cubicBezTo>
                    <a:pt x="48" y="741"/>
                    <a:pt x="50" y="740"/>
                    <a:pt x="52" y="739"/>
                  </a:cubicBezTo>
                  <a:cubicBezTo>
                    <a:pt x="56" y="736"/>
                    <a:pt x="60" y="731"/>
                    <a:pt x="60" y="728"/>
                  </a:cubicBezTo>
                  <a:cubicBezTo>
                    <a:pt x="60" y="726"/>
                    <a:pt x="59" y="725"/>
                    <a:pt x="58" y="725"/>
                  </a:cubicBezTo>
                  <a:moveTo>
                    <a:pt x="3192" y="723"/>
                  </a:moveTo>
                  <a:cubicBezTo>
                    <a:pt x="3191" y="723"/>
                    <a:pt x="3190" y="723"/>
                    <a:pt x="3189" y="723"/>
                  </a:cubicBezTo>
                  <a:cubicBezTo>
                    <a:pt x="3183" y="724"/>
                    <a:pt x="3178" y="727"/>
                    <a:pt x="3178" y="730"/>
                  </a:cubicBezTo>
                  <a:cubicBezTo>
                    <a:pt x="3178" y="732"/>
                    <a:pt x="3181" y="734"/>
                    <a:pt x="3186" y="734"/>
                  </a:cubicBezTo>
                  <a:cubicBezTo>
                    <a:pt x="3187" y="734"/>
                    <a:pt x="3188" y="734"/>
                    <a:pt x="3189" y="734"/>
                  </a:cubicBezTo>
                  <a:cubicBezTo>
                    <a:pt x="3196" y="733"/>
                    <a:pt x="3201" y="730"/>
                    <a:pt x="3201" y="727"/>
                  </a:cubicBezTo>
                  <a:cubicBezTo>
                    <a:pt x="3201" y="725"/>
                    <a:pt x="3197" y="723"/>
                    <a:pt x="3192" y="723"/>
                  </a:cubicBezTo>
                  <a:moveTo>
                    <a:pt x="3261" y="715"/>
                  </a:moveTo>
                  <a:cubicBezTo>
                    <a:pt x="3260" y="715"/>
                    <a:pt x="3259" y="715"/>
                    <a:pt x="3257" y="715"/>
                  </a:cubicBezTo>
                  <a:cubicBezTo>
                    <a:pt x="3251" y="716"/>
                    <a:pt x="3245" y="719"/>
                    <a:pt x="3245" y="722"/>
                  </a:cubicBezTo>
                  <a:cubicBezTo>
                    <a:pt x="3245" y="724"/>
                    <a:pt x="3248" y="725"/>
                    <a:pt x="3252" y="725"/>
                  </a:cubicBezTo>
                  <a:cubicBezTo>
                    <a:pt x="3254" y="725"/>
                    <a:pt x="3255" y="725"/>
                    <a:pt x="3257" y="724"/>
                  </a:cubicBezTo>
                  <a:cubicBezTo>
                    <a:pt x="3264" y="723"/>
                    <a:pt x="3269" y="721"/>
                    <a:pt x="3269" y="718"/>
                  </a:cubicBezTo>
                  <a:cubicBezTo>
                    <a:pt x="3269" y="716"/>
                    <a:pt x="3266" y="715"/>
                    <a:pt x="3261" y="715"/>
                  </a:cubicBezTo>
                  <a:moveTo>
                    <a:pt x="2803" y="711"/>
                  </a:moveTo>
                  <a:cubicBezTo>
                    <a:pt x="2800" y="711"/>
                    <a:pt x="2797" y="713"/>
                    <a:pt x="2797" y="715"/>
                  </a:cubicBezTo>
                  <a:cubicBezTo>
                    <a:pt x="2797" y="719"/>
                    <a:pt x="2801" y="723"/>
                    <a:pt x="2807" y="724"/>
                  </a:cubicBezTo>
                  <a:cubicBezTo>
                    <a:pt x="2808" y="725"/>
                    <a:pt x="2810" y="725"/>
                    <a:pt x="2811" y="725"/>
                  </a:cubicBezTo>
                  <a:cubicBezTo>
                    <a:pt x="2814" y="725"/>
                    <a:pt x="2817" y="724"/>
                    <a:pt x="2817" y="721"/>
                  </a:cubicBezTo>
                  <a:cubicBezTo>
                    <a:pt x="2817" y="718"/>
                    <a:pt x="2812" y="714"/>
                    <a:pt x="2807" y="712"/>
                  </a:cubicBezTo>
                  <a:cubicBezTo>
                    <a:pt x="2806" y="712"/>
                    <a:pt x="2804" y="711"/>
                    <a:pt x="2803" y="711"/>
                  </a:cubicBezTo>
                  <a:moveTo>
                    <a:pt x="3331" y="703"/>
                  </a:moveTo>
                  <a:cubicBezTo>
                    <a:pt x="3329" y="703"/>
                    <a:pt x="3327" y="703"/>
                    <a:pt x="3326" y="703"/>
                  </a:cubicBezTo>
                  <a:cubicBezTo>
                    <a:pt x="3319" y="705"/>
                    <a:pt x="3314" y="708"/>
                    <a:pt x="3314" y="710"/>
                  </a:cubicBezTo>
                  <a:cubicBezTo>
                    <a:pt x="3314" y="712"/>
                    <a:pt x="3316" y="713"/>
                    <a:pt x="3319" y="713"/>
                  </a:cubicBezTo>
                  <a:cubicBezTo>
                    <a:pt x="3321" y="713"/>
                    <a:pt x="3323" y="712"/>
                    <a:pt x="3325" y="712"/>
                  </a:cubicBezTo>
                  <a:cubicBezTo>
                    <a:pt x="3332" y="711"/>
                    <a:pt x="3337" y="708"/>
                    <a:pt x="3337" y="706"/>
                  </a:cubicBezTo>
                  <a:cubicBezTo>
                    <a:pt x="3337" y="704"/>
                    <a:pt x="3335" y="703"/>
                    <a:pt x="3331" y="703"/>
                  </a:cubicBezTo>
                  <a:moveTo>
                    <a:pt x="102" y="692"/>
                  </a:moveTo>
                  <a:cubicBezTo>
                    <a:pt x="101" y="692"/>
                    <a:pt x="99" y="693"/>
                    <a:pt x="97" y="694"/>
                  </a:cubicBezTo>
                  <a:cubicBezTo>
                    <a:pt x="93" y="698"/>
                    <a:pt x="89" y="703"/>
                    <a:pt x="89" y="707"/>
                  </a:cubicBezTo>
                  <a:cubicBezTo>
                    <a:pt x="89" y="708"/>
                    <a:pt x="90" y="709"/>
                    <a:pt x="91" y="709"/>
                  </a:cubicBezTo>
                  <a:cubicBezTo>
                    <a:pt x="92" y="709"/>
                    <a:pt x="94" y="708"/>
                    <a:pt x="96" y="707"/>
                  </a:cubicBezTo>
                  <a:cubicBezTo>
                    <a:pt x="101" y="703"/>
                    <a:pt x="104" y="698"/>
                    <a:pt x="104" y="695"/>
                  </a:cubicBezTo>
                  <a:cubicBezTo>
                    <a:pt x="104" y="693"/>
                    <a:pt x="104" y="692"/>
                    <a:pt x="102" y="692"/>
                  </a:cubicBezTo>
                  <a:moveTo>
                    <a:pt x="2747" y="691"/>
                  </a:moveTo>
                  <a:cubicBezTo>
                    <a:pt x="2744" y="691"/>
                    <a:pt x="2742" y="692"/>
                    <a:pt x="2742" y="694"/>
                  </a:cubicBezTo>
                  <a:cubicBezTo>
                    <a:pt x="2742" y="698"/>
                    <a:pt x="2746" y="702"/>
                    <a:pt x="2751" y="704"/>
                  </a:cubicBezTo>
                  <a:cubicBezTo>
                    <a:pt x="2753" y="705"/>
                    <a:pt x="2755" y="705"/>
                    <a:pt x="2757" y="705"/>
                  </a:cubicBezTo>
                  <a:cubicBezTo>
                    <a:pt x="2759" y="705"/>
                    <a:pt x="2761" y="704"/>
                    <a:pt x="2761" y="702"/>
                  </a:cubicBezTo>
                  <a:cubicBezTo>
                    <a:pt x="2761" y="699"/>
                    <a:pt x="2757" y="694"/>
                    <a:pt x="2752" y="692"/>
                  </a:cubicBezTo>
                  <a:cubicBezTo>
                    <a:pt x="2750" y="691"/>
                    <a:pt x="2748" y="691"/>
                    <a:pt x="2747" y="691"/>
                  </a:cubicBezTo>
                  <a:moveTo>
                    <a:pt x="3401" y="688"/>
                  </a:moveTo>
                  <a:cubicBezTo>
                    <a:pt x="3399" y="688"/>
                    <a:pt x="3397" y="688"/>
                    <a:pt x="3394" y="689"/>
                  </a:cubicBezTo>
                  <a:cubicBezTo>
                    <a:pt x="3388" y="690"/>
                    <a:pt x="3382" y="693"/>
                    <a:pt x="3382" y="695"/>
                  </a:cubicBezTo>
                  <a:cubicBezTo>
                    <a:pt x="3382" y="697"/>
                    <a:pt x="3384" y="697"/>
                    <a:pt x="3386" y="697"/>
                  </a:cubicBezTo>
                  <a:cubicBezTo>
                    <a:pt x="3388" y="697"/>
                    <a:pt x="3391" y="697"/>
                    <a:pt x="3394" y="696"/>
                  </a:cubicBezTo>
                  <a:cubicBezTo>
                    <a:pt x="3400" y="694"/>
                    <a:pt x="3406" y="692"/>
                    <a:pt x="3406" y="689"/>
                  </a:cubicBezTo>
                  <a:cubicBezTo>
                    <a:pt x="3406" y="688"/>
                    <a:pt x="3404" y="688"/>
                    <a:pt x="3401" y="688"/>
                  </a:cubicBezTo>
                  <a:moveTo>
                    <a:pt x="3471" y="668"/>
                  </a:moveTo>
                  <a:cubicBezTo>
                    <a:pt x="3469" y="668"/>
                    <a:pt x="3466" y="669"/>
                    <a:pt x="3463" y="670"/>
                  </a:cubicBezTo>
                  <a:cubicBezTo>
                    <a:pt x="3456" y="672"/>
                    <a:pt x="3451" y="675"/>
                    <a:pt x="3451" y="677"/>
                  </a:cubicBezTo>
                  <a:cubicBezTo>
                    <a:pt x="3451" y="678"/>
                    <a:pt x="3452" y="678"/>
                    <a:pt x="3453" y="678"/>
                  </a:cubicBezTo>
                  <a:cubicBezTo>
                    <a:pt x="3455" y="678"/>
                    <a:pt x="3459" y="677"/>
                    <a:pt x="3462" y="676"/>
                  </a:cubicBezTo>
                  <a:cubicBezTo>
                    <a:pt x="3469" y="674"/>
                    <a:pt x="3474" y="671"/>
                    <a:pt x="3474" y="669"/>
                  </a:cubicBezTo>
                  <a:cubicBezTo>
                    <a:pt x="3475" y="669"/>
                    <a:pt x="3473" y="668"/>
                    <a:pt x="3471" y="668"/>
                  </a:cubicBezTo>
                  <a:moveTo>
                    <a:pt x="2693" y="666"/>
                  </a:moveTo>
                  <a:cubicBezTo>
                    <a:pt x="2691" y="666"/>
                    <a:pt x="2689" y="667"/>
                    <a:pt x="2689" y="669"/>
                  </a:cubicBezTo>
                  <a:cubicBezTo>
                    <a:pt x="2689" y="672"/>
                    <a:pt x="2693" y="677"/>
                    <a:pt x="2698" y="679"/>
                  </a:cubicBezTo>
                  <a:cubicBezTo>
                    <a:pt x="2700" y="680"/>
                    <a:pt x="2702" y="681"/>
                    <a:pt x="2704" y="681"/>
                  </a:cubicBezTo>
                  <a:cubicBezTo>
                    <a:pt x="2706" y="681"/>
                    <a:pt x="2707" y="680"/>
                    <a:pt x="2707" y="678"/>
                  </a:cubicBezTo>
                  <a:cubicBezTo>
                    <a:pt x="2707" y="675"/>
                    <a:pt x="2703" y="670"/>
                    <a:pt x="2698" y="667"/>
                  </a:cubicBezTo>
                  <a:cubicBezTo>
                    <a:pt x="2696" y="666"/>
                    <a:pt x="2694" y="666"/>
                    <a:pt x="2693" y="666"/>
                  </a:cubicBezTo>
                  <a:moveTo>
                    <a:pt x="146" y="655"/>
                  </a:moveTo>
                  <a:cubicBezTo>
                    <a:pt x="145" y="655"/>
                    <a:pt x="143" y="656"/>
                    <a:pt x="141" y="658"/>
                  </a:cubicBezTo>
                  <a:cubicBezTo>
                    <a:pt x="137" y="661"/>
                    <a:pt x="133" y="667"/>
                    <a:pt x="133" y="671"/>
                  </a:cubicBezTo>
                  <a:cubicBezTo>
                    <a:pt x="133" y="672"/>
                    <a:pt x="134" y="673"/>
                    <a:pt x="135" y="673"/>
                  </a:cubicBezTo>
                  <a:cubicBezTo>
                    <a:pt x="136" y="673"/>
                    <a:pt x="139" y="672"/>
                    <a:pt x="141" y="670"/>
                  </a:cubicBezTo>
                  <a:cubicBezTo>
                    <a:pt x="145" y="666"/>
                    <a:pt x="149" y="661"/>
                    <a:pt x="149" y="657"/>
                  </a:cubicBezTo>
                  <a:cubicBezTo>
                    <a:pt x="149" y="656"/>
                    <a:pt x="148" y="655"/>
                    <a:pt x="146" y="655"/>
                  </a:cubicBezTo>
                  <a:moveTo>
                    <a:pt x="3541" y="644"/>
                  </a:moveTo>
                  <a:cubicBezTo>
                    <a:pt x="3539" y="644"/>
                    <a:pt x="3535" y="645"/>
                    <a:pt x="3531" y="646"/>
                  </a:cubicBezTo>
                  <a:cubicBezTo>
                    <a:pt x="3525" y="649"/>
                    <a:pt x="3519" y="652"/>
                    <a:pt x="3519" y="654"/>
                  </a:cubicBezTo>
                  <a:cubicBezTo>
                    <a:pt x="3519" y="654"/>
                    <a:pt x="3520" y="655"/>
                    <a:pt x="3520" y="655"/>
                  </a:cubicBezTo>
                  <a:cubicBezTo>
                    <a:pt x="3522" y="654"/>
                    <a:pt x="3524" y="653"/>
                    <a:pt x="3526" y="652"/>
                  </a:cubicBezTo>
                  <a:cubicBezTo>
                    <a:pt x="3533" y="648"/>
                    <a:pt x="3539" y="646"/>
                    <a:pt x="3539" y="646"/>
                  </a:cubicBezTo>
                  <a:cubicBezTo>
                    <a:pt x="3539" y="646"/>
                    <a:pt x="3540" y="646"/>
                    <a:pt x="3540" y="646"/>
                  </a:cubicBezTo>
                  <a:cubicBezTo>
                    <a:pt x="3540" y="646"/>
                    <a:pt x="3534" y="649"/>
                    <a:pt x="3527" y="652"/>
                  </a:cubicBezTo>
                  <a:cubicBezTo>
                    <a:pt x="3525" y="653"/>
                    <a:pt x="3522" y="654"/>
                    <a:pt x="3521" y="655"/>
                  </a:cubicBezTo>
                  <a:cubicBezTo>
                    <a:pt x="3521" y="655"/>
                    <a:pt x="3521" y="655"/>
                    <a:pt x="3521" y="655"/>
                  </a:cubicBezTo>
                  <a:cubicBezTo>
                    <a:pt x="3523" y="655"/>
                    <a:pt x="3527" y="654"/>
                    <a:pt x="3531" y="652"/>
                  </a:cubicBezTo>
                  <a:cubicBezTo>
                    <a:pt x="3538" y="650"/>
                    <a:pt x="3543" y="646"/>
                    <a:pt x="3543" y="645"/>
                  </a:cubicBezTo>
                  <a:cubicBezTo>
                    <a:pt x="3543" y="644"/>
                    <a:pt x="3542" y="644"/>
                    <a:pt x="3541" y="644"/>
                  </a:cubicBezTo>
                  <a:moveTo>
                    <a:pt x="2641" y="637"/>
                  </a:moveTo>
                  <a:cubicBezTo>
                    <a:pt x="2639" y="637"/>
                    <a:pt x="2638" y="638"/>
                    <a:pt x="2638" y="640"/>
                  </a:cubicBezTo>
                  <a:cubicBezTo>
                    <a:pt x="2637" y="643"/>
                    <a:pt x="2641" y="647"/>
                    <a:pt x="2646" y="650"/>
                  </a:cubicBezTo>
                  <a:cubicBezTo>
                    <a:pt x="2649" y="652"/>
                    <a:pt x="2651" y="652"/>
                    <a:pt x="2652" y="652"/>
                  </a:cubicBezTo>
                  <a:cubicBezTo>
                    <a:pt x="2654" y="652"/>
                    <a:pt x="2655" y="652"/>
                    <a:pt x="2655" y="650"/>
                  </a:cubicBezTo>
                  <a:cubicBezTo>
                    <a:pt x="2655" y="647"/>
                    <a:pt x="2651" y="642"/>
                    <a:pt x="2646" y="639"/>
                  </a:cubicBezTo>
                  <a:cubicBezTo>
                    <a:pt x="2644" y="637"/>
                    <a:pt x="2642" y="637"/>
                    <a:pt x="2641" y="637"/>
                  </a:cubicBezTo>
                  <a:moveTo>
                    <a:pt x="3610" y="615"/>
                  </a:moveTo>
                  <a:cubicBezTo>
                    <a:pt x="3608" y="615"/>
                    <a:pt x="3604" y="616"/>
                    <a:pt x="3599" y="618"/>
                  </a:cubicBezTo>
                  <a:cubicBezTo>
                    <a:pt x="3596" y="620"/>
                    <a:pt x="3593" y="621"/>
                    <a:pt x="3591" y="623"/>
                  </a:cubicBezTo>
                  <a:cubicBezTo>
                    <a:pt x="3592" y="622"/>
                    <a:pt x="3593" y="622"/>
                    <a:pt x="3594" y="621"/>
                  </a:cubicBezTo>
                  <a:cubicBezTo>
                    <a:pt x="3599" y="618"/>
                    <a:pt x="3604" y="616"/>
                    <a:pt x="3606" y="616"/>
                  </a:cubicBezTo>
                  <a:cubicBezTo>
                    <a:pt x="3606" y="616"/>
                    <a:pt x="3607" y="616"/>
                    <a:pt x="3607" y="617"/>
                  </a:cubicBezTo>
                  <a:cubicBezTo>
                    <a:pt x="3607" y="617"/>
                    <a:pt x="3606" y="618"/>
                    <a:pt x="3605" y="618"/>
                  </a:cubicBezTo>
                  <a:cubicBezTo>
                    <a:pt x="3607" y="618"/>
                    <a:pt x="3608" y="617"/>
                    <a:pt x="3609" y="617"/>
                  </a:cubicBezTo>
                  <a:cubicBezTo>
                    <a:pt x="3609" y="617"/>
                    <a:pt x="3609" y="617"/>
                    <a:pt x="3609" y="618"/>
                  </a:cubicBezTo>
                  <a:cubicBezTo>
                    <a:pt x="3609" y="618"/>
                    <a:pt x="3607" y="620"/>
                    <a:pt x="3603" y="621"/>
                  </a:cubicBezTo>
                  <a:cubicBezTo>
                    <a:pt x="3608" y="619"/>
                    <a:pt x="3611" y="617"/>
                    <a:pt x="3611" y="616"/>
                  </a:cubicBezTo>
                  <a:cubicBezTo>
                    <a:pt x="3611" y="615"/>
                    <a:pt x="3611" y="615"/>
                    <a:pt x="3610" y="615"/>
                  </a:cubicBezTo>
                  <a:moveTo>
                    <a:pt x="191" y="614"/>
                  </a:moveTo>
                  <a:cubicBezTo>
                    <a:pt x="189" y="614"/>
                    <a:pt x="187" y="615"/>
                    <a:pt x="185" y="617"/>
                  </a:cubicBezTo>
                  <a:cubicBezTo>
                    <a:pt x="181" y="621"/>
                    <a:pt x="178" y="628"/>
                    <a:pt x="178" y="631"/>
                  </a:cubicBezTo>
                  <a:cubicBezTo>
                    <a:pt x="178" y="632"/>
                    <a:pt x="178" y="633"/>
                    <a:pt x="179" y="633"/>
                  </a:cubicBezTo>
                  <a:cubicBezTo>
                    <a:pt x="181" y="633"/>
                    <a:pt x="183" y="632"/>
                    <a:pt x="186" y="629"/>
                  </a:cubicBezTo>
                  <a:cubicBezTo>
                    <a:pt x="190" y="625"/>
                    <a:pt x="193" y="620"/>
                    <a:pt x="193" y="616"/>
                  </a:cubicBezTo>
                  <a:cubicBezTo>
                    <a:pt x="193" y="615"/>
                    <a:pt x="192" y="614"/>
                    <a:pt x="191" y="614"/>
                  </a:cubicBezTo>
                  <a:moveTo>
                    <a:pt x="2590" y="605"/>
                  </a:moveTo>
                  <a:cubicBezTo>
                    <a:pt x="2588" y="605"/>
                    <a:pt x="2587" y="606"/>
                    <a:pt x="2587" y="608"/>
                  </a:cubicBezTo>
                  <a:cubicBezTo>
                    <a:pt x="2587" y="611"/>
                    <a:pt x="2591" y="615"/>
                    <a:pt x="2596" y="619"/>
                  </a:cubicBezTo>
                  <a:cubicBezTo>
                    <a:pt x="2598" y="620"/>
                    <a:pt x="2600" y="621"/>
                    <a:pt x="2602" y="621"/>
                  </a:cubicBezTo>
                  <a:cubicBezTo>
                    <a:pt x="2603" y="621"/>
                    <a:pt x="2604" y="620"/>
                    <a:pt x="2604" y="619"/>
                  </a:cubicBezTo>
                  <a:cubicBezTo>
                    <a:pt x="2605" y="616"/>
                    <a:pt x="2601" y="611"/>
                    <a:pt x="2596" y="607"/>
                  </a:cubicBezTo>
                  <a:cubicBezTo>
                    <a:pt x="2594" y="606"/>
                    <a:pt x="2592" y="605"/>
                    <a:pt x="2590" y="605"/>
                  </a:cubicBezTo>
                  <a:moveTo>
                    <a:pt x="3678" y="581"/>
                  </a:moveTo>
                  <a:cubicBezTo>
                    <a:pt x="3677" y="581"/>
                    <a:pt x="3675" y="581"/>
                    <a:pt x="3673" y="582"/>
                  </a:cubicBezTo>
                  <a:cubicBezTo>
                    <a:pt x="3673" y="582"/>
                    <a:pt x="3672" y="583"/>
                    <a:pt x="3670" y="584"/>
                  </a:cubicBezTo>
                  <a:cubicBezTo>
                    <a:pt x="3673" y="583"/>
                    <a:pt x="3675" y="582"/>
                    <a:pt x="3676" y="582"/>
                  </a:cubicBezTo>
                  <a:cubicBezTo>
                    <a:pt x="3676" y="582"/>
                    <a:pt x="3676" y="582"/>
                    <a:pt x="3676" y="582"/>
                  </a:cubicBezTo>
                  <a:cubicBezTo>
                    <a:pt x="3677" y="583"/>
                    <a:pt x="3671" y="587"/>
                    <a:pt x="3664" y="590"/>
                  </a:cubicBezTo>
                  <a:cubicBezTo>
                    <a:pt x="3661" y="592"/>
                    <a:pt x="3659" y="593"/>
                    <a:pt x="3657" y="594"/>
                  </a:cubicBezTo>
                  <a:cubicBezTo>
                    <a:pt x="3658" y="594"/>
                    <a:pt x="3662" y="592"/>
                    <a:pt x="3667" y="590"/>
                  </a:cubicBezTo>
                  <a:cubicBezTo>
                    <a:pt x="3673" y="586"/>
                    <a:pt x="3679" y="583"/>
                    <a:pt x="3679" y="581"/>
                  </a:cubicBezTo>
                  <a:cubicBezTo>
                    <a:pt x="3679" y="581"/>
                    <a:pt x="3678" y="581"/>
                    <a:pt x="3678" y="581"/>
                  </a:cubicBezTo>
                  <a:moveTo>
                    <a:pt x="2540" y="572"/>
                  </a:moveTo>
                  <a:cubicBezTo>
                    <a:pt x="2538" y="572"/>
                    <a:pt x="2537" y="573"/>
                    <a:pt x="2537" y="574"/>
                  </a:cubicBezTo>
                  <a:cubicBezTo>
                    <a:pt x="2537" y="577"/>
                    <a:pt x="2541" y="582"/>
                    <a:pt x="2546" y="585"/>
                  </a:cubicBezTo>
                  <a:cubicBezTo>
                    <a:pt x="2548" y="587"/>
                    <a:pt x="2551" y="588"/>
                    <a:pt x="2552" y="588"/>
                  </a:cubicBezTo>
                  <a:cubicBezTo>
                    <a:pt x="2554" y="588"/>
                    <a:pt x="2554" y="587"/>
                    <a:pt x="2555" y="586"/>
                  </a:cubicBezTo>
                  <a:cubicBezTo>
                    <a:pt x="2555" y="583"/>
                    <a:pt x="2551" y="578"/>
                    <a:pt x="2546" y="575"/>
                  </a:cubicBezTo>
                  <a:cubicBezTo>
                    <a:pt x="2544" y="573"/>
                    <a:pt x="2542" y="572"/>
                    <a:pt x="2540" y="572"/>
                  </a:cubicBezTo>
                  <a:moveTo>
                    <a:pt x="236" y="571"/>
                  </a:moveTo>
                  <a:cubicBezTo>
                    <a:pt x="234" y="571"/>
                    <a:pt x="232" y="572"/>
                    <a:pt x="230" y="575"/>
                  </a:cubicBezTo>
                  <a:cubicBezTo>
                    <a:pt x="225" y="579"/>
                    <a:pt x="222" y="585"/>
                    <a:pt x="222" y="589"/>
                  </a:cubicBezTo>
                  <a:cubicBezTo>
                    <a:pt x="223" y="590"/>
                    <a:pt x="223" y="591"/>
                    <a:pt x="224" y="591"/>
                  </a:cubicBezTo>
                  <a:cubicBezTo>
                    <a:pt x="226" y="591"/>
                    <a:pt x="228" y="589"/>
                    <a:pt x="231" y="587"/>
                  </a:cubicBezTo>
                  <a:cubicBezTo>
                    <a:pt x="235" y="582"/>
                    <a:pt x="238" y="577"/>
                    <a:pt x="238" y="573"/>
                  </a:cubicBezTo>
                  <a:cubicBezTo>
                    <a:pt x="238" y="572"/>
                    <a:pt x="237" y="571"/>
                    <a:pt x="236" y="571"/>
                  </a:cubicBezTo>
                  <a:moveTo>
                    <a:pt x="3745" y="541"/>
                  </a:moveTo>
                  <a:cubicBezTo>
                    <a:pt x="3743" y="541"/>
                    <a:pt x="3739" y="542"/>
                    <a:pt x="3734" y="545"/>
                  </a:cubicBezTo>
                  <a:cubicBezTo>
                    <a:pt x="3733" y="546"/>
                    <a:pt x="3731" y="548"/>
                    <a:pt x="3730" y="549"/>
                  </a:cubicBezTo>
                  <a:cubicBezTo>
                    <a:pt x="3735" y="546"/>
                    <a:pt x="3738" y="544"/>
                    <a:pt x="3740" y="544"/>
                  </a:cubicBezTo>
                  <a:cubicBezTo>
                    <a:pt x="3740" y="544"/>
                    <a:pt x="3740" y="545"/>
                    <a:pt x="3740" y="545"/>
                  </a:cubicBezTo>
                  <a:cubicBezTo>
                    <a:pt x="3740" y="545"/>
                    <a:pt x="3740" y="545"/>
                    <a:pt x="3740" y="545"/>
                  </a:cubicBezTo>
                  <a:cubicBezTo>
                    <a:pt x="3742" y="545"/>
                    <a:pt x="3743" y="544"/>
                    <a:pt x="3743" y="544"/>
                  </a:cubicBezTo>
                  <a:cubicBezTo>
                    <a:pt x="3743" y="544"/>
                    <a:pt x="3743" y="544"/>
                    <a:pt x="3743" y="544"/>
                  </a:cubicBezTo>
                  <a:cubicBezTo>
                    <a:pt x="3745" y="543"/>
                    <a:pt x="3746" y="542"/>
                    <a:pt x="3746" y="541"/>
                  </a:cubicBezTo>
                  <a:cubicBezTo>
                    <a:pt x="3746" y="541"/>
                    <a:pt x="3746" y="541"/>
                    <a:pt x="3745" y="541"/>
                  </a:cubicBezTo>
                  <a:moveTo>
                    <a:pt x="2490" y="539"/>
                  </a:moveTo>
                  <a:cubicBezTo>
                    <a:pt x="2489" y="539"/>
                    <a:pt x="2488" y="539"/>
                    <a:pt x="2488" y="541"/>
                  </a:cubicBezTo>
                  <a:cubicBezTo>
                    <a:pt x="2488" y="544"/>
                    <a:pt x="2491" y="548"/>
                    <a:pt x="2496" y="552"/>
                  </a:cubicBezTo>
                  <a:cubicBezTo>
                    <a:pt x="2499" y="553"/>
                    <a:pt x="2501" y="554"/>
                    <a:pt x="2503" y="554"/>
                  </a:cubicBezTo>
                  <a:cubicBezTo>
                    <a:pt x="2504" y="554"/>
                    <a:pt x="2505" y="554"/>
                    <a:pt x="2505" y="553"/>
                  </a:cubicBezTo>
                  <a:cubicBezTo>
                    <a:pt x="2505" y="550"/>
                    <a:pt x="2501" y="544"/>
                    <a:pt x="2496" y="541"/>
                  </a:cubicBezTo>
                  <a:cubicBezTo>
                    <a:pt x="2494" y="540"/>
                    <a:pt x="2492" y="539"/>
                    <a:pt x="2490" y="539"/>
                  </a:cubicBezTo>
                  <a:moveTo>
                    <a:pt x="282" y="527"/>
                  </a:moveTo>
                  <a:cubicBezTo>
                    <a:pt x="280" y="527"/>
                    <a:pt x="278" y="529"/>
                    <a:pt x="275" y="531"/>
                  </a:cubicBezTo>
                  <a:cubicBezTo>
                    <a:pt x="271" y="535"/>
                    <a:pt x="268" y="542"/>
                    <a:pt x="268" y="545"/>
                  </a:cubicBezTo>
                  <a:cubicBezTo>
                    <a:pt x="268" y="546"/>
                    <a:pt x="269" y="547"/>
                    <a:pt x="270" y="547"/>
                  </a:cubicBezTo>
                  <a:cubicBezTo>
                    <a:pt x="271" y="547"/>
                    <a:pt x="274" y="545"/>
                    <a:pt x="277" y="543"/>
                  </a:cubicBezTo>
                  <a:cubicBezTo>
                    <a:pt x="281" y="538"/>
                    <a:pt x="284" y="533"/>
                    <a:pt x="284" y="530"/>
                  </a:cubicBezTo>
                  <a:cubicBezTo>
                    <a:pt x="284" y="528"/>
                    <a:pt x="283" y="527"/>
                    <a:pt x="282" y="527"/>
                  </a:cubicBezTo>
                  <a:moveTo>
                    <a:pt x="2440" y="506"/>
                  </a:moveTo>
                  <a:cubicBezTo>
                    <a:pt x="2439" y="506"/>
                    <a:pt x="2438" y="507"/>
                    <a:pt x="2438" y="508"/>
                  </a:cubicBezTo>
                  <a:cubicBezTo>
                    <a:pt x="2438" y="511"/>
                    <a:pt x="2441" y="515"/>
                    <a:pt x="2446" y="518"/>
                  </a:cubicBezTo>
                  <a:cubicBezTo>
                    <a:pt x="2449" y="520"/>
                    <a:pt x="2451" y="521"/>
                    <a:pt x="2453" y="521"/>
                  </a:cubicBezTo>
                  <a:cubicBezTo>
                    <a:pt x="2454" y="521"/>
                    <a:pt x="2455" y="520"/>
                    <a:pt x="2455" y="519"/>
                  </a:cubicBezTo>
                  <a:cubicBezTo>
                    <a:pt x="2455" y="516"/>
                    <a:pt x="2451" y="511"/>
                    <a:pt x="2447" y="508"/>
                  </a:cubicBezTo>
                  <a:cubicBezTo>
                    <a:pt x="2444" y="507"/>
                    <a:pt x="2442" y="506"/>
                    <a:pt x="2440" y="506"/>
                  </a:cubicBezTo>
                  <a:moveTo>
                    <a:pt x="3806" y="502"/>
                  </a:moveTo>
                  <a:cubicBezTo>
                    <a:pt x="3804" y="503"/>
                    <a:pt x="3800" y="506"/>
                    <a:pt x="3795" y="509"/>
                  </a:cubicBezTo>
                  <a:cubicBezTo>
                    <a:pt x="3793" y="510"/>
                    <a:pt x="3791" y="511"/>
                    <a:pt x="3789" y="512"/>
                  </a:cubicBezTo>
                  <a:cubicBezTo>
                    <a:pt x="3789" y="512"/>
                    <a:pt x="3789" y="512"/>
                    <a:pt x="3790" y="512"/>
                  </a:cubicBezTo>
                  <a:cubicBezTo>
                    <a:pt x="3791" y="512"/>
                    <a:pt x="3795" y="510"/>
                    <a:pt x="3800" y="506"/>
                  </a:cubicBezTo>
                  <a:cubicBezTo>
                    <a:pt x="3802" y="505"/>
                    <a:pt x="3804" y="503"/>
                    <a:pt x="3806" y="502"/>
                  </a:cubicBezTo>
                  <a:moveTo>
                    <a:pt x="3811" y="494"/>
                  </a:moveTo>
                  <a:cubicBezTo>
                    <a:pt x="3810" y="494"/>
                    <a:pt x="3806" y="496"/>
                    <a:pt x="3801" y="500"/>
                  </a:cubicBezTo>
                  <a:cubicBezTo>
                    <a:pt x="3794" y="505"/>
                    <a:pt x="3789" y="510"/>
                    <a:pt x="3789" y="512"/>
                  </a:cubicBezTo>
                  <a:cubicBezTo>
                    <a:pt x="3789" y="512"/>
                    <a:pt x="3789" y="512"/>
                    <a:pt x="3789" y="512"/>
                  </a:cubicBezTo>
                  <a:cubicBezTo>
                    <a:pt x="3791" y="511"/>
                    <a:pt x="3793" y="510"/>
                    <a:pt x="3794" y="509"/>
                  </a:cubicBezTo>
                  <a:cubicBezTo>
                    <a:pt x="3799" y="506"/>
                    <a:pt x="3803" y="503"/>
                    <a:pt x="3806" y="502"/>
                  </a:cubicBezTo>
                  <a:cubicBezTo>
                    <a:pt x="3809" y="499"/>
                    <a:pt x="3812" y="496"/>
                    <a:pt x="3812" y="495"/>
                  </a:cubicBezTo>
                  <a:cubicBezTo>
                    <a:pt x="3812" y="495"/>
                    <a:pt x="3812" y="494"/>
                    <a:pt x="3811" y="494"/>
                  </a:cubicBezTo>
                  <a:moveTo>
                    <a:pt x="328" y="484"/>
                  </a:moveTo>
                  <a:cubicBezTo>
                    <a:pt x="327" y="484"/>
                    <a:pt x="324" y="485"/>
                    <a:pt x="322" y="487"/>
                  </a:cubicBezTo>
                  <a:cubicBezTo>
                    <a:pt x="317" y="492"/>
                    <a:pt x="314" y="498"/>
                    <a:pt x="314" y="501"/>
                  </a:cubicBezTo>
                  <a:cubicBezTo>
                    <a:pt x="315" y="502"/>
                    <a:pt x="315" y="503"/>
                    <a:pt x="316" y="503"/>
                  </a:cubicBezTo>
                  <a:cubicBezTo>
                    <a:pt x="318" y="503"/>
                    <a:pt x="320" y="501"/>
                    <a:pt x="323" y="499"/>
                  </a:cubicBezTo>
                  <a:cubicBezTo>
                    <a:pt x="328" y="494"/>
                    <a:pt x="331" y="489"/>
                    <a:pt x="331" y="486"/>
                  </a:cubicBezTo>
                  <a:cubicBezTo>
                    <a:pt x="331" y="485"/>
                    <a:pt x="330" y="484"/>
                    <a:pt x="328" y="484"/>
                  </a:cubicBezTo>
                  <a:moveTo>
                    <a:pt x="2390" y="475"/>
                  </a:moveTo>
                  <a:cubicBezTo>
                    <a:pt x="2388" y="475"/>
                    <a:pt x="2387" y="476"/>
                    <a:pt x="2387" y="477"/>
                  </a:cubicBezTo>
                  <a:cubicBezTo>
                    <a:pt x="2387" y="480"/>
                    <a:pt x="2391" y="484"/>
                    <a:pt x="2396" y="487"/>
                  </a:cubicBezTo>
                  <a:cubicBezTo>
                    <a:pt x="2398" y="488"/>
                    <a:pt x="2401" y="489"/>
                    <a:pt x="2403" y="489"/>
                  </a:cubicBezTo>
                  <a:cubicBezTo>
                    <a:pt x="2404" y="489"/>
                    <a:pt x="2405" y="489"/>
                    <a:pt x="2405" y="487"/>
                  </a:cubicBezTo>
                  <a:cubicBezTo>
                    <a:pt x="2405" y="485"/>
                    <a:pt x="2401" y="480"/>
                    <a:pt x="2396" y="477"/>
                  </a:cubicBezTo>
                  <a:cubicBezTo>
                    <a:pt x="2394" y="476"/>
                    <a:pt x="2391" y="475"/>
                    <a:pt x="2390" y="475"/>
                  </a:cubicBezTo>
                  <a:moveTo>
                    <a:pt x="2338" y="447"/>
                  </a:moveTo>
                  <a:cubicBezTo>
                    <a:pt x="2336" y="447"/>
                    <a:pt x="2335" y="447"/>
                    <a:pt x="2335" y="449"/>
                  </a:cubicBezTo>
                  <a:cubicBezTo>
                    <a:pt x="2335" y="451"/>
                    <a:pt x="2339" y="455"/>
                    <a:pt x="2344" y="458"/>
                  </a:cubicBezTo>
                  <a:cubicBezTo>
                    <a:pt x="2347" y="459"/>
                    <a:pt x="2349" y="460"/>
                    <a:pt x="2351" y="460"/>
                  </a:cubicBezTo>
                  <a:cubicBezTo>
                    <a:pt x="2352" y="460"/>
                    <a:pt x="2353" y="459"/>
                    <a:pt x="2353" y="458"/>
                  </a:cubicBezTo>
                  <a:cubicBezTo>
                    <a:pt x="2353" y="456"/>
                    <a:pt x="2349" y="451"/>
                    <a:pt x="2344" y="448"/>
                  </a:cubicBezTo>
                  <a:cubicBezTo>
                    <a:pt x="2342" y="447"/>
                    <a:pt x="2340" y="447"/>
                    <a:pt x="2338" y="447"/>
                  </a:cubicBezTo>
                  <a:moveTo>
                    <a:pt x="3876" y="442"/>
                  </a:moveTo>
                  <a:cubicBezTo>
                    <a:pt x="3875" y="442"/>
                    <a:pt x="3871" y="444"/>
                    <a:pt x="3866" y="448"/>
                  </a:cubicBezTo>
                  <a:cubicBezTo>
                    <a:pt x="3860" y="453"/>
                    <a:pt x="3855" y="459"/>
                    <a:pt x="3855" y="461"/>
                  </a:cubicBezTo>
                  <a:cubicBezTo>
                    <a:pt x="3855" y="462"/>
                    <a:pt x="3855" y="462"/>
                    <a:pt x="3855" y="462"/>
                  </a:cubicBezTo>
                  <a:cubicBezTo>
                    <a:pt x="3857" y="462"/>
                    <a:pt x="3861" y="459"/>
                    <a:pt x="3866" y="455"/>
                  </a:cubicBezTo>
                  <a:cubicBezTo>
                    <a:pt x="3872" y="450"/>
                    <a:pt x="3877" y="445"/>
                    <a:pt x="3877" y="443"/>
                  </a:cubicBezTo>
                  <a:cubicBezTo>
                    <a:pt x="3877" y="442"/>
                    <a:pt x="3877" y="442"/>
                    <a:pt x="3876" y="442"/>
                  </a:cubicBezTo>
                  <a:moveTo>
                    <a:pt x="376" y="442"/>
                  </a:moveTo>
                  <a:cubicBezTo>
                    <a:pt x="375" y="442"/>
                    <a:pt x="372" y="443"/>
                    <a:pt x="370" y="445"/>
                  </a:cubicBezTo>
                  <a:cubicBezTo>
                    <a:pt x="365" y="449"/>
                    <a:pt x="362" y="455"/>
                    <a:pt x="362" y="458"/>
                  </a:cubicBezTo>
                  <a:cubicBezTo>
                    <a:pt x="362" y="459"/>
                    <a:pt x="363" y="460"/>
                    <a:pt x="364" y="460"/>
                  </a:cubicBezTo>
                  <a:cubicBezTo>
                    <a:pt x="366" y="460"/>
                    <a:pt x="368" y="458"/>
                    <a:pt x="371" y="456"/>
                  </a:cubicBezTo>
                  <a:cubicBezTo>
                    <a:pt x="376" y="452"/>
                    <a:pt x="379" y="446"/>
                    <a:pt x="379" y="444"/>
                  </a:cubicBezTo>
                  <a:cubicBezTo>
                    <a:pt x="379" y="442"/>
                    <a:pt x="378" y="442"/>
                    <a:pt x="376" y="442"/>
                  </a:cubicBezTo>
                  <a:moveTo>
                    <a:pt x="2285" y="422"/>
                  </a:moveTo>
                  <a:cubicBezTo>
                    <a:pt x="2283" y="422"/>
                    <a:pt x="2281" y="423"/>
                    <a:pt x="2281" y="425"/>
                  </a:cubicBezTo>
                  <a:cubicBezTo>
                    <a:pt x="2281" y="427"/>
                    <a:pt x="2285" y="430"/>
                    <a:pt x="2291" y="433"/>
                  </a:cubicBezTo>
                  <a:cubicBezTo>
                    <a:pt x="2293" y="434"/>
                    <a:pt x="2296" y="434"/>
                    <a:pt x="2297" y="434"/>
                  </a:cubicBezTo>
                  <a:cubicBezTo>
                    <a:pt x="2299" y="434"/>
                    <a:pt x="2300" y="434"/>
                    <a:pt x="2300" y="432"/>
                  </a:cubicBezTo>
                  <a:cubicBezTo>
                    <a:pt x="2300" y="430"/>
                    <a:pt x="2296" y="426"/>
                    <a:pt x="2291" y="424"/>
                  </a:cubicBezTo>
                  <a:cubicBezTo>
                    <a:pt x="2289" y="423"/>
                    <a:pt x="2287" y="422"/>
                    <a:pt x="2285" y="422"/>
                  </a:cubicBezTo>
                  <a:moveTo>
                    <a:pt x="2231" y="403"/>
                  </a:moveTo>
                  <a:cubicBezTo>
                    <a:pt x="2228" y="403"/>
                    <a:pt x="2225" y="404"/>
                    <a:pt x="2225" y="406"/>
                  </a:cubicBezTo>
                  <a:cubicBezTo>
                    <a:pt x="2225" y="408"/>
                    <a:pt x="2230" y="411"/>
                    <a:pt x="2235" y="412"/>
                  </a:cubicBezTo>
                  <a:cubicBezTo>
                    <a:pt x="2238" y="413"/>
                    <a:pt x="2240" y="414"/>
                    <a:pt x="2241" y="414"/>
                  </a:cubicBezTo>
                  <a:cubicBezTo>
                    <a:pt x="2244" y="414"/>
                    <a:pt x="2245" y="413"/>
                    <a:pt x="2245" y="412"/>
                  </a:cubicBezTo>
                  <a:cubicBezTo>
                    <a:pt x="2245" y="409"/>
                    <a:pt x="2241" y="405"/>
                    <a:pt x="2235" y="404"/>
                  </a:cubicBezTo>
                  <a:cubicBezTo>
                    <a:pt x="2234" y="403"/>
                    <a:pt x="2232" y="403"/>
                    <a:pt x="2231" y="403"/>
                  </a:cubicBezTo>
                  <a:moveTo>
                    <a:pt x="426" y="402"/>
                  </a:moveTo>
                  <a:cubicBezTo>
                    <a:pt x="424" y="402"/>
                    <a:pt x="421" y="403"/>
                    <a:pt x="419" y="405"/>
                  </a:cubicBezTo>
                  <a:cubicBezTo>
                    <a:pt x="414" y="409"/>
                    <a:pt x="410" y="414"/>
                    <a:pt x="411" y="417"/>
                  </a:cubicBezTo>
                  <a:cubicBezTo>
                    <a:pt x="411" y="418"/>
                    <a:pt x="412" y="419"/>
                    <a:pt x="413" y="419"/>
                  </a:cubicBezTo>
                  <a:cubicBezTo>
                    <a:pt x="415" y="419"/>
                    <a:pt x="417" y="417"/>
                    <a:pt x="420" y="415"/>
                  </a:cubicBezTo>
                  <a:cubicBezTo>
                    <a:pt x="425" y="411"/>
                    <a:pt x="429" y="407"/>
                    <a:pt x="428" y="404"/>
                  </a:cubicBezTo>
                  <a:cubicBezTo>
                    <a:pt x="428" y="403"/>
                    <a:pt x="427" y="402"/>
                    <a:pt x="426" y="402"/>
                  </a:cubicBezTo>
                  <a:moveTo>
                    <a:pt x="2174" y="389"/>
                  </a:moveTo>
                  <a:cubicBezTo>
                    <a:pt x="2170" y="389"/>
                    <a:pt x="2167" y="391"/>
                    <a:pt x="2167" y="393"/>
                  </a:cubicBezTo>
                  <a:cubicBezTo>
                    <a:pt x="2167" y="395"/>
                    <a:pt x="2171" y="397"/>
                    <a:pt x="2177" y="398"/>
                  </a:cubicBezTo>
                  <a:cubicBezTo>
                    <a:pt x="2179" y="399"/>
                    <a:pt x="2181" y="399"/>
                    <a:pt x="2182" y="399"/>
                  </a:cubicBezTo>
                  <a:cubicBezTo>
                    <a:pt x="2185" y="399"/>
                    <a:pt x="2187" y="398"/>
                    <a:pt x="2188" y="396"/>
                  </a:cubicBezTo>
                  <a:cubicBezTo>
                    <a:pt x="2188" y="394"/>
                    <a:pt x="2183" y="391"/>
                    <a:pt x="2177" y="390"/>
                  </a:cubicBezTo>
                  <a:cubicBezTo>
                    <a:pt x="2176" y="389"/>
                    <a:pt x="2175" y="389"/>
                    <a:pt x="2174" y="389"/>
                  </a:cubicBezTo>
                  <a:moveTo>
                    <a:pt x="2115" y="383"/>
                  </a:moveTo>
                  <a:cubicBezTo>
                    <a:pt x="2110" y="383"/>
                    <a:pt x="2105" y="385"/>
                    <a:pt x="2105" y="387"/>
                  </a:cubicBezTo>
                  <a:cubicBezTo>
                    <a:pt x="2105" y="389"/>
                    <a:pt x="2110" y="391"/>
                    <a:pt x="2116" y="391"/>
                  </a:cubicBezTo>
                  <a:cubicBezTo>
                    <a:pt x="2117" y="391"/>
                    <a:pt x="2117" y="391"/>
                    <a:pt x="2118" y="391"/>
                  </a:cubicBezTo>
                  <a:cubicBezTo>
                    <a:pt x="2123" y="391"/>
                    <a:pt x="2127" y="390"/>
                    <a:pt x="2127" y="388"/>
                  </a:cubicBezTo>
                  <a:cubicBezTo>
                    <a:pt x="2127" y="386"/>
                    <a:pt x="2122" y="383"/>
                    <a:pt x="2116" y="383"/>
                  </a:cubicBezTo>
                  <a:cubicBezTo>
                    <a:pt x="2116" y="383"/>
                    <a:pt x="2116" y="383"/>
                    <a:pt x="2115" y="383"/>
                  </a:cubicBezTo>
                  <a:moveTo>
                    <a:pt x="3940" y="382"/>
                  </a:moveTo>
                  <a:cubicBezTo>
                    <a:pt x="3938" y="382"/>
                    <a:pt x="3935" y="385"/>
                    <a:pt x="3930" y="389"/>
                  </a:cubicBezTo>
                  <a:cubicBezTo>
                    <a:pt x="3924" y="395"/>
                    <a:pt x="3919" y="402"/>
                    <a:pt x="3919" y="405"/>
                  </a:cubicBezTo>
                  <a:cubicBezTo>
                    <a:pt x="3919" y="405"/>
                    <a:pt x="3919" y="405"/>
                    <a:pt x="3920" y="405"/>
                  </a:cubicBezTo>
                  <a:cubicBezTo>
                    <a:pt x="3921" y="405"/>
                    <a:pt x="3925" y="403"/>
                    <a:pt x="3930" y="398"/>
                  </a:cubicBezTo>
                  <a:cubicBezTo>
                    <a:pt x="3936" y="393"/>
                    <a:pt x="3941" y="386"/>
                    <a:pt x="3941" y="383"/>
                  </a:cubicBezTo>
                  <a:cubicBezTo>
                    <a:pt x="3941" y="383"/>
                    <a:pt x="3941" y="382"/>
                    <a:pt x="3940" y="382"/>
                  </a:cubicBezTo>
                  <a:moveTo>
                    <a:pt x="2051" y="382"/>
                  </a:moveTo>
                  <a:cubicBezTo>
                    <a:pt x="2044" y="382"/>
                    <a:pt x="2039" y="384"/>
                    <a:pt x="2039" y="386"/>
                  </a:cubicBezTo>
                  <a:cubicBezTo>
                    <a:pt x="2039" y="389"/>
                    <a:pt x="2044" y="390"/>
                    <a:pt x="2051" y="390"/>
                  </a:cubicBezTo>
                  <a:cubicBezTo>
                    <a:pt x="2051" y="390"/>
                    <a:pt x="2051" y="390"/>
                    <a:pt x="2052" y="390"/>
                  </a:cubicBezTo>
                  <a:cubicBezTo>
                    <a:pt x="2058" y="390"/>
                    <a:pt x="2063" y="389"/>
                    <a:pt x="2063" y="387"/>
                  </a:cubicBezTo>
                  <a:cubicBezTo>
                    <a:pt x="2063" y="384"/>
                    <a:pt x="2058" y="382"/>
                    <a:pt x="2051" y="382"/>
                  </a:cubicBezTo>
                  <a:cubicBezTo>
                    <a:pt x="2051" y="382"/>
                    <a:pt x="2051" y="382"/>
                    <a:pt x="2051" y="382"/>
                  </a:cubicBezTo>
                  <a:moveTo>
                    <a:pt x="1977" y="379"/>
                  </a:moveTo>
                  <a:cubicBezTo>
                    <a:pt x="1971" y="379"/>
                    <a:pt x="1966" y="381"/>
                    <a:pt x="1966" y="383"/>
                  </a:cubicBezTo>
                  <a:cubicBezTo>
                    <a:pt x="1966" y="386"/>
                    <a:pt x="1971" y="388"/>
                    <a:pt x="1979" y="388"/>
                  </a:cubicBezTo>
                  <a:cubicBezTo>
                    <a:pt x="1979" y="388"/>
                    <a:pt x="1980" y="388"/>
                    <a:pt x="1981" y="388"/>
                  </a:cubicBezTo>
                  <a:cubicBezTo>
                    <a:pt x="1987" y="388"/>
                    <a:pt x="1992" y="387"/>
                    <a:pt x="1992" y="385"/>
                  </a:cubicBezTo>
                  <a:cubicBezTo>
                    <a:pt x="1992" y="382"/>
                    <a:pt x="1986" y="380"/>
                    <a:pt x="1979" y="379"/>
                  </a:cubicBezTo>
                  <a:cubicBezTo>
                    <a:pt x="1978" y="379"/>
                    <a:pt x="1978" y="379"/>
                    <a:pt x="1977" y="379"/>
                  </a:cubicBezTo>
                  <a:moveTo>
                    <a:pt x="1898" y="375"/>
                  </a:moveTo>
                  <a:cubicBezTo>
                    <a:pt x="1891" y="375"/>
                    <a:pt x="1886" y="377"/>
                    <a:pt x="1886" y="379"/>
                  </a:cubicBezTo>
                  <a:cubicBezTo>
                    <a:pt x="1886" y="381"/>
                    <a:pt x="1893" y="383"/>
                    <a:pt x="1900" y="383"/>
                  </a:cubicBezTo>
                  <a:cubicBezTo>
                    <a:pt x="1902" y="384"/>
                    <a:pt x="1903" y="384"/>
                    <a:pt x="1904" y="384"/>
                  </a:cubicBezTo>
                  <a:cubicBezTo>
                    <a:pt x="1910" y="384"/>
                    <a:pt x="1914" y="383"/>
                    <a:pt x="1914" y="381"/>
                  </a:cubicBezTo>
                  <a:cubicBezTo>
                    <a:pt x="1914" y="378"/>
                    <a:pt x="1908" y="375"/>
                    <a:pt x="1901" y="375"/>
                  </a:cubicBezTo>
                  <a:cubicBezTo>
                    <a:pt x="1900" y="375"/>
                    <a:pt x="1899" y="375"/>
                    <a:pt x="1898" y="375"/>
                  </a:cubicBezTo>
                  <a:moveTo>
                    <a:pt x="1814" y="369"/>
                  </a:moveTo>
                  <a:cubicBezTo>
                    <a:pt x="1807" y="369"/>
                    <a:pt x="1802" y="370"/>
                    <a:pt x="1802" y="372"/>
                  </a:cubicBezTo>
                  <a:cubicBezTo>
                    <a:pt x="1802" y="375"/>
                    <a:pt x="1809" y="377"/>
                    <a:pt x="1817" y="377"/>
                  </a:cubicBezTo>
                  <a:cubicBezTo>
                    <a:pt x="1819" y="378"/>
                    <a:pt x="1820" y="378"/>
                    <a:pt x="1822" y="378"/>
                  </a:cubicBezTo>
                  <a:cubicBezTo>
                    <a:pt x="1827" y="378"/>
                    <a:pt x="1832" y="377"/>
                    <a:pt x="1832" y="375"/>
                  </a:cubicBezTo>
                  <a:cubicBezTo>
                    <a:pt x="1832" y="372"/>
                    <a:pt x="1825" y="370"/>
                    <a:pt x="1817" y="369"/>
                  </a:cubicBezTo>
                  <a:cubicBezTo>
                    <a:pt x="1816" y="369"/>
                    <a:pt x="1815" y="369"/>
                    <a:pt x="1814" y="369"/>
                  </a:cubicBezTo>
                  <a:moveTo>
                    <a:pt x="477" y="366"/>
                  </a:moveTo>
                  <a:cubicBezTo>
                    <a:pt x="475" y="366"/>
                    <a:pt x="472" y="367"/>
                    <a:pt x="470" y="369"/>
                  </a:cubicBezTo>
                  <a:cubicBezTo>
                    <a:pt x="465" y="372"/>
                    <a:pt x="461" y="377"/>
                    <a:pt x="462" y="380"/>
                  </a:cubicBezTo>
                  <a:cubicBezTo>
                    <a:pt x="462" y="381"/>
                    <a:pt x="463" y="381"/>
                    <a:pt x="464" y="381"/>
                  </a:cubicBezTo>
                  <a:cubicBezTo>
                    <a:pt x="466" y="381"/>
                    <a:pt x="468" y="380"/>
                    <a:pt x="471" y="378"/>
                  </a:cubicBezTo>
                  <a:cubicBezTo>
                    <a:pt x="476" y="375"/>
                    <a:pt x="480" y="371"/>
                    <a:pt x="480" y="368"/>
                  </a:cubicBezTo>
                  <a:cubicBezTo>
                    <a:pt x="479" y="367"/>
                    <a:pt x="478" y="366"/>
                    <a:pt x="477" y="366"/>
                  </a:cubicBezTo>
                  <a:moveTo>
                    <a:pt x="1725" y="361"/>
                  </a:moveTo>
                  <a:cubicBezTo>
                    <a:pt x="1718" y="361"/>
                    <a:pt x="1713" y="363"/>
                    <a:pt x="1713" y="365"/>
                  </a:cubicBezTo>
                  <a:cubicBezTo>
                    <a:pt x="1713" y="367"/>
                    <a:pt x="1720" y="369"/>
                    <a:pt x="1729" y="370"/>
                  </a:cubicBezTo>
                  <a:cubicBezTo>
                    <a:pt x="1731" y="370"/>
                    <a:pt x="1733" y="370"/>
                    <a:pt x="1735" y="370"/>
                  </a:cubicBezTo>
                  <a:cubicBezTo>
                    <a:pt x="1741" y="370"/>
                    <a:pt x="1745" y="369"/>
                    <a:pt x="1745" y="368"/>
                  </a:cubicBezTo>
                  <a:cubicBezTo>
                    <a:pt x="1744" y="365"/>
                    <a:pt x="1738" y="362"/>
                    <a:pt x="1729" y="362"/>
                  </a:cubicBezTo>
                  <a:cubicBezTo>
                    <a:pt x="1728" y="361"/>
                    <a:pt x="1726" y="361"/>
                    <a:pt x="1725" y="361"/>
                  </a:cubicBezTo>
                  <a:moveTo>
                    <a:pt x="1629" y="360"/>
                  </a:moveTo>
                  <a:cubicBezTo>
                    <a:pt x="1631" y="361"/>
                    <a:pt x="1635" y="361"/>
                    <a:pt x="1638" y="362"/>
                  </a:cubicBezTo>
                  <a:cubicBezTo>
                    <a:pt x="1640" y="362"/>
                    <a:pt x="1643" y="362"/>
                    <a:pt x="1645" y="362"/>
                  </a:cubicBezTo>
                  <a:cubicBezTo>
                    <a:pt x="1645" y="362"/>
                    <a:pt x="1645" y="362"/>
                    <a:pt x="1645" y="362"/>
                  </a:cubicBezTo>
                  <a:cubicBezTo>
                    <a:pt x="1644" y="362"/>
                    <a:pt x="1643" y="362"/>
                    <a:pt x="1642" y="362"/>
                  </a:cubicBezTo>
                  <a:cubicBezTo>
                    <a:pt x="1637" y="361"/>
                    <a:pt x="1632" y="360"/>
                    <a:pt x="1629" y="360"/>
                  </a:cubicBezTo>
                  <a:moveTo>
                    <a:pt x="1633" y="353"/>
                  </a:moveTo>
                  <a:cubicBezTo>
                    <a:pt x="1627" y="353"/>
                    <a:pt x="1622" y="354"/>
                    <a:pt x="1622" y="356"/>
                  </a:cubicBezTo>
                  <a:cubicBezTo>
                    <a:pt x="1622" y="358"/>
                    <a:pt x="1624" y="359"/>
                    <a:pt x="1628" y="360"/>
                  </a:cubicBezTo>
                  <a:cubicBezTo>
                    <a:pt x="1631" y="360"/>
                    <a:pt x="1637" y="361"/>
                    <a:pt x="1643" y="361"/>
                  </a:cubicBezTo>
                  <a:cubicBezTo>
                    <a:pt x="1644" y="362"/>
                    <a:pt x="1645" y="362"/>
                    <a:pt x="1646" y="362"/>
                  </a:cubicBezTo>
                  <a:cubicBezTo>
                    <a:pt x="1651" y="362"/>
                    <a:pt x="1654" y="361"/>
                    <a:pt x="1654" y="359"/>
                  </a:cubicBezTo>
                  <a:cubicBezTo>
                    <a:pt x="1654" y="357"/>
                    <a:pt x="1647" y="354"/>
                    <a:pt x="1638" y="353"/>
                  </a:cubicBezTo>
                  <a:cubicBezTo>
                    <a:pt x="1636" y="353"/>
                    <a:pt x="1635" y="353"/>
                    <a:pt x="1633" y="353"/>
                  </a:cubicBezTo>
                  <a:moveTo>
                    <a:pt x="1539" y="344"/>
                  </a:moveTo>
                  <a:cubicBezTo>
                    <a:pt x="1533" y="344"/>
                    <a:pt x="1528" y="345"/>
                    <a:pt x="1528" y="347"/>
                  </a:cubicBezTo>
                  <a:cubicBezTo>
                    <a:pt x="1528" y="349"/>
                    <a:pt x="1536" y="351"/>
                    <a:pt x="1545" y="352"/>
                  </a:cubicBezTo>
                  <a:cubicBezTo>
                    <a:pt x="1547" y="353"/>
                    <a:pt x="1550" y="353"/>
                    <a:pt x="1552" y="353"/>
                  </a:cubicBezTo>
                  <a:cubicBezTo>
                    <a:pt x="1553" y="353"/>
                    <a:pt x="1554" y="353"/>
                    <a:pt x="1556" y="353"/>
                  </a:cubicBezTo>
                  <a:cubicBezTo>
                    <a:pt x="1554" y="352"/>
                    <a:pt x="1553" y="352"/>
                    <a:pt x="1551" y="352"/>
                  </a:cubicBezTo>
                  <a:cubicBezTo>
                    <a:pt x="1541" y="351"/>
                    <a:pt x="1534" y="350"/>
                    <a:pt x="1534" y="350"/>
                  </a:cubicBezTo>
                  <a:cubicBezTo>
                    <a:pt x="1534" y="350"/>
                    <a:pt x="1534" y="350"/>
                    <a:pt x="1534" y="350"/>
                  </a:cubicBezTo>
                  <a:cubicBezTo>
                    <a:pt x="1535" y="350"/>
                    <a:pt x="1542" y="351"/>
                    <a:pt x="1552" y="352"/>
                  </a:cubicBezTo>
                  <a:cubicBezTo>
                    <a:pt x="1553" y="352"/>
                    <a:pt x="1555" y="352"/>
                    <a:pt x="1557" y="352"/>
                  </a:cubicBezTo>
                  <a:cubicBezTo>
                    <a:pt x="1559" y="352"/>
                    <a:pt x="1561" y="351"/>
                    <a:pt x="1561" y="350"/>
                  </a:cubicBezTo>
                  <a:cubicBezTo>
                    <a:pt x="1561" y="348"/>
                    <a:pt x="1553" y="345"/>
                    <a:pt x="1544" y="344"/>
                  </a:cubicBezTo>
                  <a:cubicBezTo>
                    <a:pt x="1542" y="344"/>
                    <a:pt x="1541" y="344"/>
                    <a:pt x="1539" y="344"/>
                  </a:cubicBezTo>
                  <a:moveTo>
                    <a:pt x="529" y="335"/>
                  </a:moveTo>
                  <a:cubicBezTo>
                    <a:pt x="527" y="335"/>
                    <a:pt x="525" y="335"/>
                    <a:pt x="523" y="337"/>
                  </a:cubicBezTo>
                  <a:cubicBezTo>
                    <a:pt x="517" y="340"/>
                    <a:pt x="514" y="344"/>
                    <a:pt x="514" y="347"/>
                  </a:cubicBezTo>
                  <a:cubicBezTo>
                    <a:pt x="514" y="348"/>
                    <a:pt x="515" y="349"/>
                    <a:pt x="517" y="349"/>
                  </a:cubicBezTo>
                  <a:cubicBezTo>
                    <a:pt x="519" y="349"/>
                    <a:pt x="521" y="348"/>
                    <a:pt x="524" y="346"/>
                  </a:cubicBezTo>
                  <a:cubicBezTo>
                    <a:pt x="529" y="343"/>
                    <a:pt x="533" y="339"/>
                    <a:pt x="533" y="337"/>
                  </a:cubicBezTo>
                  <a:cubicBezTo>
                    <a:pt x="533" y="336"/>
                    <a:pt x="531" y="335"/>
                    <a:pt x="529" y="335"/>
                  </a:cubicBezTo>
                  <a:moveTo>
                    <a:pt x="1444" y="334"/>
                  </a:moveTo>
                  <a:cubicBezTo>
                    <a:pt x="1438" y="334"/>
                    <a:pt x="1433" y="335"/>
                    <a:pt x="1433" y="337"/>
                  </a:cubicBezTo>
                  <a:cubicBezTo>
                    <a:pt x="1433" y="340"/>
                    <a:pt x="1441" y="342"/>
                    <a:pt x="1450" y="343"/>
                  </a:cubicBezTo>
                  <a:cubicBezTo>
                    <a:pt x="1453" y="343"/>
                    <a:pt x="1455" y="343"/>
                    <a:pt x="1457" y="343"/>
                  </a:cubicBezTo>
                  <a:cubicBezTo>
                    <a:pt x="1460" y="343"/>
                    <a:pt x="1462" y="343"/>
                    <a:pt x="1463" y="343"/>
                  </a:cubicBezTo>
                  <a:cubicBezTo>
                    <a:pt x="1462" y="342"/>
                    <a:pt x="1460" y="342"/>
                    <a:pt x="1458" y="342"/>
                  </a:cubicBezTo>
                  <a:cubicBezTo>
                    <a:pt x="1449" y="341"/>
                    <a:pt x="1441" y="340"/>
                    <a:pt x="1441" y="340"/>
                  </a:cubicBezTo>
                  <a:cubicBezTo>
                    <a:pt x="1441" y="340"/>
                    <a:pt x="1441" y="340"/>
                    <a:pt x="1442" y="340"/>
                  </a:cubicBezTo>
                  <a:cubicBezTo>
                    <a:pt x="1442" y="340"/>
                    <a:pt x="1450" y="341"/>
                    <a:pt x="1460" y="342"/>
                  </a:cubicBezTo>
                  <a:cubicBezTo>
                    <a:pt x="1461" y="342"/>
                    <a:pt x="1463" y="342"/>
                    <a:pt x="1464" y="342"/>
                  </a:cubicBezTo>
                  <a:cubicBezTo>
                    <a:pt x="1465" y="342"/>
                    <a:pt x="1466" y="341"/>
                    <a:pt x="1466" y="341"/>
                  </a:cubicBezTo>
                  <a:cubicBezTo>
                    <a:pt x="1466" y="338"/>
                    <a:pt x="1459" y="335"/>
                    <a:pt x="1449" y="334"/>
                  </a:cubicBezTo>
                  <a:cubicBezTo>
                    <a:pt x="1448" y="334"/>
                    <a:pt x="1446" y="334"/>
                    <a:pt x="1444" y="334"/>
                  </a:cubicBezTo>
                  <a:moveTo>
                    <a:pt x="1349" y="324"/>
                  </a:moveTo>
                  <a:cubicBezTo>
                    <a:pt x="1342" y="324"/>
                    <a:pt x="1338" y="326"/>
                    <a:pt x="1338" y="328"/>
                  </a:cubicBezTo>
                  <a:cubicBezTo>
                    <a:pt x="1338" y="330"/>
                    <a:pt x="1346" y="332"/>
                    <a:pt x="1355" y="333"/>
                  </a:cubicBezTo>
                  <a:cubicBezTo>
                    <a:pt x="1358" y="333"/>
                    <a:pt x="1360" y="333"/>
                    <a:pt x="1362" y="333"/>
                  </a:cubicBezTo>
                  <a:cubicBezTo>
                    <a:pt x="1365" y="333"/>
                    <a:pt x="1368" y="333"/>
                    <a:pt x="1370" y="332"/>
                  </a:cubicBezTo>
                  <a:cubicBezTo>
                    <a:pt x="1368" y="332"/>
                    <a:pt x="1367" y="332"/>
                    <a:pt x="1366" y="332"/>
                  </a:cubicBezTo>
                  <a:cubicBezTo>
                    <a:pt x="1356" y="331"/>
                    <a:pt x="1348" y="330"/>
                    <a:pt x="1349" y="330"/>
                  </a:cubicBezTo>
                  <a:cubicBezTo>
                    <a:pt x="1349" y="330"/>
                    <a:pt x="1349" y="330"/>
                    <a:pt x="1349" y="330"/>
                  </a:cubicBezTo>
                  <a:cubicBezTo>
                    <a:pt x="1350" y="330"/>
                    <a:pt x="1358" y="331"/>
                    <a:pt x="1367" y="332"/>
                  </a:cubicBezTo>
                  <a:cubicBezTo>
                    <a:pt x="1368" y="332"/>
                    <a:pt x="1369" y="332"/>
                    <a:pt x="1370" y="332"/>
                  </a:cubicBezTo>
                  <a:cubicBezTo>
                    <a:pt x="1371" y="332"/>
                    <a:pt x="1371" y="331"/>
                    <a:pt x="1371" y="331"/>
                  </a:cubicBezTo>
                  <a:cubicBezTo>
                    <a:pt x="1371" y="329"/>
                    <a:pt x="1363" y="325"/>
                    <a:pt x="1354" y="325"/>
                  </a:cubicBezTo>
                  <a:cubicBezTo>
                    <a:pt x="1352" y="324"/>
                    <a:pt x="1351" y="324"/>
                    <a:pt x="1349" y="324"/>
                  </a:cubicBezTo>
                  <a:moveTo>
                    <a:pt x="4002" y="315"/>
                  </a:moveTo>
                  <a:cubicBezTo>
                    <a:pt x="4001" y="315"/>
                    <a:pt x="3997" y="318"/>
                    <a:pt x="3993" y="323"/>
                  </a:cubicBezTo>
                  <a:cubicBezTo>
                    <a:pt x="3987" y="329"/>
                    <a:pt x="3982" y="338"/>
                    <a:pt x="3982" y="341"/>
                  </a:cubicBezTo>
                  <a:cubicBezTo>
                    <a:pt x="3982" y="342"/>
                    <a:pt x="3982" y="342"/>
                    <a:pt x="3983" y="342"/>
                  </a:cubicBezTo>
                  <a:cubicBezTo>
                    <a:pt x="3985" y="342"/>
                    <a:pt x="3988" y="339"/>
                    <a:pt x="3993" y="335"/>
                  </a:cubicBezTo>
                  <a:cubicBezTo>
                    <a:pt x="3998" y="328"/>
                    <a:pt x="4003" y="320"/>
                    <a:pt x="4004" y="317"/>
                  </a:cubicBezTo>
                  <a:cubicBezTo>
                    <a:pt x="4004" y="316"/>
                    <a:pt x="4003" y="315"/>
                    <a:pt x="4002" y="315"/>
                  </a:cubicBezTo>
                  <a:moveTo>
                    <a:pt x="1255" y="315"/>
                  </a:moveTo>
                  <a:cubicBezTo>
                    <a:pt x="1248" y="315"/>
                    <a:pt x="1243" y="316"/>
                    <a:pt x="1244" y="318"/>
                  </a:cubicBezTo>
                  <a:cubicBezTo>
                    <a:pt x="1244" y="320"/>
                    <a:pt x="1252" y="322"/>
                    <a:pt x="1261" y="323"/>
                  </a:cubicBezTo>
                  <a:cubicBezTo>
                    <a:pt x="1263" y="324"/>
                    <a:pt x="1265" y="324"/>
                    <a:pt x="1267" y="324"/>
                  </a:cubicBezTo>
                  <a:cubicBezTo>
                    <a:pt x="1271" y="324"/>
                    <a:pt x="1274" y="323"/>
                    <a:pt x="1276" y="322"/>
                  </a:cubicBezTo>
                  <a:cubicBezTo>
                    <a:pt x="1275" y="322"/>
                    <a:pt x="1274" y="322"/>
                    <a:pt x="1273" y="322"/>
                  </a:cubicBezTo>
                  <a:cubicBezTo>
                    <a:pt x="1264" y="321"/>
                    <a:pt x="1256" y="320"/>
                    <a:pt x="1257" y="320"/>
                  </a:cubicBezTo>
                  <a:cubicBezTo>
                    <a:pt x="1257" y="320"/>
                    <a:pt x="1257" y="320"/>
                    <a:pt x="1257" y="320"/>
                  </a:cubicBezTo>
                  <a:cubicBezTo>
                    <a:pt x="1258" y="320"/>
                    <a:pt x="1266" y="321"/>
                    <a:pt x="1275" y="322"/>
                  </a:cubicBezTo>
                  <a:cubicBezTo>
                    <a:pt x="1275" y="322"/>
                    <a:pt x="1276" y="322"/>
                    <a:pt x="1276" y="322"/>
                  </a:cubicBezTo>
                  <a:cubicBezTo>
                    <a:pt x="1276" y="322"/>
                    <a:pt x="1276" y="322"/>
                    <a:pt x="1276" y="321"/>
                  </a:cubicBezTo>
                  <a:cubicBezTo>
                    <a:pt x="1276" y="319"/>
                    <a:pt x="1268" y="316"/>
                    <a:pt x="1259" y="315"/>
                  </a:cubicBezTo>
                  <a:cubicBezTo>
                    <a:pt x="1258" y="315"/>
                    <a:pt x="1256" y="315"/>
                    <a:pt x="1255" y="315"/>
                  </a:cubicBezTo>
                  <a:moveTo>
                    <a:pt x="584" y="310"/>
                  </a:moveTo>
                  <a:cubicBezTo>
                    <a:pt x="582" y="310"/>
                    <a:pt x="580" y="310"/>
                    <a:pt x="578" y="311"/>
                  </a:cubicBezTo>
                  <a:cubicBezTo>
                    <a:pt x="572" y="313"/>
                    <a:pt x="568" y="317"/>
                    <a:pt x="569" y="320"/>
                  </a:cubicBezTo>
                  <a:cubicBezTo>
                    <a:pt x="569" y="321"/>
                    <a:pt x="570" y="321"/>
                    <a:pt x="572" y="321"/>
                  </a:cubicBezTo>
                  <a:cubicBezTo>
                    <a:pt x="574" y="321"/>
                    <a:pt x="577" y="321"/>
                    <a:pt x="579" y="320"/>
                  </a:cubicBezTo>
                  <a:cubicBezTo>
                    <a:pt x="585" y="317"/>
                    <a:pt x="589" y="314"/>
                    <a:pt x="588" y="312"/>
                  </a:cubicBezTo>
                  <a:cubicBezTo>
                    <a:pt x="588" y="310"/>
                    <a:pt x="586" y="310"/>
                    <a:pt x="584" y="310"/>
                  </a:cubicBezTo>
                  <a:moveTo>
                    <a:pt x="1162" y="306"/>
                  </a:moveTo>
                  <a:cubicBezTo>
                    <a:pt x="1155" y="306"/>
                    <a:pt x="1151" y="307"/>
                    <a:pt x="1151" y="309"/>
                  </a:cubicBezTo>
                  <a:cubicBezTo>
                    <a:pt x="1151" y="311"/>
                    <a:pt x="1159" y="313"/>
                    <a:pt x="1168" y="314"/>
                  </a:cubicBezTo>
                  <a:cubicBezTo>
                    <a:pt x="1170" y="315"/>
                    <a:pt x="1172" y="315"/>
                    <a:pt x="1174" y="315"/>
                  </a:cubicBezTo>
                  <a:cubicBezTo>
                    <a:pt x="1179" y="315"/>
                    <a:pt x="1182" y="314"/>
                    <a:pt x="1183" y="313"/>
                  </a:cubicBezTo>
                  <a:cubicBezTo>
                    <a:pt x="1183" y="313"/>
                    <a:pt x="1183" y="313"/>
                    <a:pt x="1183" y="313"/>
                  </a:cubicBezTo>
                  <a:cubicBezTo>
                    <a:pt x="1173" y="312"/>
                    <a:pt x="1166" y="311"/>
                    <a:pt x="1167" y="311"/>
                  </a:cubicBezTo>
                  <a:cubicBezTo>
                    <a:pt x="1167" y="311"/>
                    <a:pt x="1167" y="311"/>
                    <a:pt x="1167" y="311"/>
                  </a:cubicBezTo>
                  <a:cubicBezTo>
                    <a:pt x="1168" y="311"/>
                    <a:pt x="1175" y="311"/>
                    <a:pt x="1183" y="312"/>
                  </a:cubicBezTo>
                  <a:cubicBezTo>
                    <a:pt x="1183" y="312"/>
                    <a:pt x="1183" y="312"/>
                    <a:pt x="1183" y="312"/>
                  </a:cubicBezTo>
                  <a:cubicBezTo>
                    <a:pt x="1183" y="310"/>
                    <a:pt x="1175" y="307"/>
                    <a:pt x="1166" y="306"/>
                  </a:cubicBezTo>
                  <a:cubicBezTo>
                    <a:pt x="1165" y="306"/>
                    <a:pt x="1163" y="306"/>
                    <a:pt x="1162" y="306"/>
                  </a:cubicBezTo>
                  <a:moveTo>
                    <a:pt x="1072" y="298"/>
                  </a:moveTo>
                  <a:cubicBezTo>
                    <a:pt x="1065" y="298"/>
                    <a:pt x="1061" y="299"/>
                    <a:pt x="1061" y="301"/>
                  </a:cubicBezTo>
                  <a:cubicBezTo>
                    <a:pt x="1062" y="303"/>
                    <a:pt x="1069" y="305"/>
                    <a:pt x="1077" y="306"/>
                  </a:cubicBezTo>
                  <a:cubicBezTo>
                    <a:pt x="1079" y="306"/>
                    <a:pt x="1081" y="306"/>
                    <a:pt x="1083" y="306"/>
                  </a:cubicBezTo>
                  <a:cubicBezTo>
                    <a:pt x="1088" y="306"/>
                    <a:pt x="1092" y="306"/>
                    <a:pt x="1092" y="304"/>
                  </a:cubicBezTo>
                  <a:cubicBezTo>
                    <a:pt x="1084" y="303"/>
                    <a:pt x="1078" y="302"/>
                    <a:pt x="1079" y="302"/>
                  </a:cubicBezTo>
                  <a:cubicBezTo>
                    <a:pt x="1079" y="302"/>
                    <a:pt x="1079" y="302"/>
                    <a:pt x="1079" y="302"/>
                  </a:cubicBezTo>
                  <a:cubicBezTo>
                    <a:pt x="1080" y="302"/>
                    <a:pt x="1085" y="303"/>
                    <a:pt x="1092" y="304"/>
                  </a:cubicBezTo>
                  <a:cubicBezTo>
                    <a:pt x="1091" y="301"/>
                    <a:pt x="1084" y="298"/>
                    <a:pt x="1076" y="298"/>
                  </a:cubicBezTo>
                  <a:cubicBezTo>
                    <a:pt x="1075" y="298"/>
                    <a:pt x="1073" y="298"/>
                    <a:pt x="1072" y="298"/>
                  </a:cubicBezTo>
                  <a:moveTo>
                    <a:pt x="640" y="291"/>
                  </a:moveTo>
                  <a:cubicBezTo>
                    <a:pt x="638" y="291"/>
                    <a:pt x="637" y="292"/>
                    <a:pt x="635" y="292"/>
                  </a:cubicBezTo>
                  <a:cubicBezTo>
                    <a:pt x="629" y="293"/>
                    <a:pt x="625" y="297"/>
                    <a:pt x="626" y="299"/>
                  </a:cubicBezTo>
                  <a:cubicBezTo>
                    <a:pt x="626" y="301"/>
                    <a:pt x="628" y="301"/>
                    <a:pt x="630" y="301"/>
                  </a:cubicBezTo>
                  <a:cubicBezTo>
                    <a:pt x="632" y="301"/>
                    <a:pt x="635" y="301"/>
                    <a:pt x="637" y="300"/>
                  </a:cubicBezTo>
                  <a:cubicBezTo>
                    <a:pt x="643" y="299"/>
                    <a:pt x="647" y="296"/>
                    <a:pt x="646" y="294"/>
                  </a:cubicBezTo>
                  <a:cubicBezTo>
                    <a:pt x="646" y="292"/>
                    <a:pt x="643" y="291"/>
                    <a:pt x="640" y="291"/>
                  </a:cubicBezTo>
                  <a:moveTo>
                    <a:pt x="986" y="291"/>
                  </a:moveTo>
                  <a:cubicBezTo>
                    <a:pt x="979" y="291"/>
                    <a:pt x="975" y="292"/>
                    <a:pt x="975" y="294"/>
                  </a:cubicBezTo>
                  <a:cubicBezTo>
                    <a:pt x="975" y="296"/>
                    <a:pt x="982" y="298"/>
                    <a:pt x="990" y="299"/>
                  </a:cubicBezTo>
                  <a:cubicBezTo>
                    <a:pt x="992" y="299"/>
                    <a:pt x="994" y="299"/>
                    <a:pt x="995" y="299"/>
                  </a:cubicBezTo>
                  <a:cubicBezTo>
                    <a:pt x="1001" y="299"/>
                    <a:pt x="1005" y="298"/>
                    <a:pt x="1004" y="296"/>
                  </a:cubicBezTo>
                  <a:cubicBezTo>
                    <a:pt x="998" y="296"/>
                    <a:pt x="994" y="295"/>
                    <a:pt x="995" y="295"/>
                  </a:cubicBezTo>
                  <a:cubicBezTo>
                    <a:pt x="995" y="295"/>
                    <a:pt x="995" y="295"/>
                    <a:pt x="995" y="295"/>
                  </a:cubicBezTo>
                  <a:cubicBezTo>
                    <a:pt x="996" y="295"/>
                    <a:pt x="1000" y="296"/>
                    <a:pt x="1004" y="296"/>
                  </a:cubicBezTo>
                  <a:cubicBezTo>
                    <a:pt x="1003" y="294"/>
                    <a:pt x="996" y="291"/>
                    <a:pt x="989" y="291"/>
                  </a:cubicBezTo>
                  <a:cubicBezTo>
                    <a:pt x="988" y="291"/>
                    <a:pt x="987" y="291"/>
                    <a:pt x="986" y="291"/>
                  </a:cubicBezTo>
                  <a:moveTo>
                    <a:pt x="904" y="285"/>
                  </a:moveTo>
                  <a:cubicBezTo>
                    <a:pt x="898" y="285"/>
                    <a:pt x="893" y="287"/>
                    <a:pt x="893" y="289"/>
                  </a:cubicBezTo>
                  <a:cubicBezTo>
                    <a:pt x="894" y="291"/>
                    <a:pt x="900" y="293"/>
                    <a:pt x="908" y="293"/>
                  </a:cubicBezTo>
                  <a:cubicBezTo>
                    <a:pt x="909" y="293"/>
                    <a:pt x="910" y="293"/>
                    <a:pt x="912" y="293"/>
                  </a:cubicBezTo>
                  <a:cubicBezTo>
                    <a:pt x="917" y="293"/>
                    <a:pt x="921" y="292"/>
                    <a:pt x="921" y="290"/>
                  </a:cubicBezTo>
                  <a:cubicBezTo>
                    <a:pt x="917" y="290"/>
                    <a:pt x="914" y="290"/>
                    <a:pt x="915" y="290"/>
                  </a:cubicBezTo>
                  <a:cubicBezTo>
                    <a:pt x="915" y="290"/>
                    <a:pt x="915" y="290"/>
                    <a:pt x="915" y="290"/>
                  </a:cubicBezTo>
                  <a:cubicBezTo>
                    <a:pt x="916" y="290"/>
                    <a:pt x="918" y="290"/>
                    <a:pt x="921" y="290"/>
                  </a:cubicBezTo>
                  <a:cubicBezTo>
                    <a:pt x="920" y="288"/>
                    <a:pt x="914" y="285"/>
                    <a:pt x="906" y="285"/>
                  </a:cubicBezTo>
                  <a:cubicBezTo>
                    <a:pt x="906" y="285"/>
                    <a:pt x="905" y="285"/>
                    <a:pt x="904" y="285"/>
                  </a:cubicBezTo>
                  <a:moveTo>
                    <a:pt x="698" y="281"/>
                  </a:moveTo>
                  <a:cubicBezTo>
                    <a:pt x="697" y="281"/>
                    <a:pt x="696" y="281"/>
                    <a:pt x="695" y="281"/>
                  </a:cubicBezTo>
                  <a:cubicBezTo>
                    <a:pt x="689" y="282"/>
                    <a:pt x="685" y="285"/>
                    <a:pt x="686" y="287"/>
                  </a:cubicBezTo>
                  <a:cubicBezTo>
                    <a:pt x="686" y="289"/>
                    <a:pt x="689" y="290"/>
                    <a:pt x="693" y="290"/>
                  </a:cubicBezTo>
                  <a:cubicBezTo>
                    <a:pt x="695" y="290"/>
                    <a:pt x="696" y="290"/>
                    <a:pt x="697" y="289"/>
                  </a:cubicBezTo>
                  <a:cubicBezTo>
                    <a:pt x="703" y="289"/>
                    <a:pt x="707" y="287"/>
                    <a:pt x="707" y="285"/>
                  </a:cubicBezTo>
                  <a:cubicBezTo>
                    <a:pt x="706" y="283"/>
                    <a:pt x="702" y="281"/>
                    <a:pt x="698" y="281"/>
                  </a:cubicBezTo>
                  <a:moveTo>
                    <a:pt x="828" y="281"/>
                  </a:moveTo>
                  <a:cubicBezTo>
                    <a:pt x="822" y="281"/>
                    <a:pt x="817" y="283"/>
                    <a:pt x="818" y="285"/>
                  </a:cubicBezTo>
                  <a:cubicBezTo>
                    <a:pt x="818" y="287"/>
                    <a:pt x="824" y="289"/>
                    <a:pt x="831" y="289"/>
                  </a:cubicBezTo>
                  <a:cubicBezTo>
                    <a:pt x="832" y="289"/>
                    <a:pt x="833" y="289"/>
                    <a:pt x="833" y="289"/>
                  </a:cubicBezTo>
                  <a:cubicBezTo>
                    <a:pt x="839" y="289"/>
                    <a:pt x="843" y="288"/>
                    <a:pt x="843" y="286"/>
                  </a:cubicBezTo>
                  <a:cubicBezTo>
                    <a:pt x="841" y="286"/>
                    <a:pt x="840" y="286"/>
                    <a:pt x="840" y="286"/>
                  </a:cubicBezTo>
                  <a:cubicBezTo>
                    <a:pt x="840" y="286"/>
                    <a:pt x="841" y="286"/>
                    <a:pt x="841" y="286"/>
                  </a:cubicBezTo>
                  <a:cubicBezTo>
                    <a:pt x="841" y="286"/>
                    <a:pt x="842" y="286"/>
                    <a:pt x="843" y="286"/>
                  </a:cubicBezTo>
                  <a:cubicBezTo>
                    <a:pt x="842" y="284"/>
                    <a:pt x="836" y="281"/>
                    <a:pt x="829" y="281"/>
                  </a:cubicBezTo>
                  <a:cubicBezTo>
                    <a:pt x="829" y="281"/>
                    <a:pt x="829" y="281"/>
                    <a:pt x="828" y="281"/>
                  </a:cubicBezTo>
                  <a:moveTo>
                    <a:pt x="759" y="279"/>
                  </a:moveTo>
                  <a:cubicBezTo>
                    <a:pt x="752" y="279"/>
                    <a:pt x="748" y="281"/>
                    <a:pt x="748" y="284"/>
                  </a:cubicBezTo>
                  <a:cubicBezTo>
                    <a:pt x="749" y="286"/>
                    <a:pt x="754" y="287"/>
                    <a:pt x="761" y="287"/>
                  </a:cubicBezTo>
                  <a:cubicBezTo>
                    <a:pt x="761" y="287"/>
                    <a:pt x="761" y="287"/>
                    <a:pt x="761" y="287"/>
                  </a:cubicBezTo>
                  <a:cubicBezTo>
                    <a:pt x="767" y="287"/>
                    <a:pt x="772" y="286"/>
                    <a:pt x="771" y="284"/>
                  </a:cubicBezTo>
                  <a:cubicBezTo>
                    <a:pt x="771" y="282"/>
                    <a:pt x="765" y="279"/>
                    <a:pt x="759" y="279"/>
                  </a:cubicBezTo>
                  <a:cubicBezTo>
                    <a:pt x="759" y="279"/>
                    <a:pt x="759" y="279"/>
                    <a:pt x="759" y="279"/>
                  </a:cubicBezTo>
                  <a:moveTo>
                    <a:pt x="4050" y="263"/>
                  </a:moveTo>
                  <a:cubicBezTo>
                    <a:pt x="4048" y="263"/>
                    <a:pt x="4046" y="264"/>
                    <a:pt x="4044" y="266"/>
                  </a:cubicBezTo>
                  <a:cubicBezTo>
                    <a:pt x="4039" y="271"/>
                    <a:pt x="4036" y="278"/>
                    <a:pt x="4035" y="282"/>
                  </a:cubicBezTo>
                  <a:cubicBezTo>
                    <a:pt x="4035" y="283"/>
                    <a:pt x="4036" y="284"/>
                    <a:pt x="4037" y="284"/>
                  </a:cubicBezTo>
                  <a:cubicBezTo>
                    <a:pt x="4039" y="284"/>
                    <a:pt x="4041" y="283"/>
                    <a:pt x="4044" y="280"/>
                  </a:cubicBezTo>
                  <a:cubicBezTo>
                    <a:pt x="4048" y="276"/>
                    <a:pt x="4052" y="270"/>
                    <a:pt x="4052" y="266"/>
                  </a:cubicBezTo>
                  <a:cubicBezTo>
                    <a:pt x="4052" y="264"/>
                    <a:pt x="4051" y="263"/>
                    <a:pt x="4050" y="263"/>
                  </a:cubicBezTo>
                  <a:moveTo>
                    <a:pt x="4101" y="220"/>
                  </a:moveTo>
                  <a:cubicBezTo>
                    <a:pt x="4099" y="220"/>
                    <a:pt x="4097" y="221"/>
                    <a:pt x="4095" y="223"/>
                  </a:cubicBezTo>
                  <a:cubicBezTo>
                    <a:pt x="4089" y="226"/>
                    <a:pt x="4085" y="233"/>
                    <a:pt x="4086" y="238"/>
                  </a:cubicBezTo>
                  <a:cubicBezTo>
                    <a:pt x="4086" y="240"/>
                    <a:pt x="4087" y="241"/>
                    <a:pt x="4089" y="241"/>
                  </a:cubicBezTo>
                  <a:cubicBezTo>
                    <a:pt x="4091" y="241"/>
                    <a:pt x="4093" y="240"/>
                    <a:pt x="4095" y="238"/>
                  </a:cubicBezTo>
                  <a:cubicBezTo>
                    <a:pt x="4101" y="235"/>
                    <a:pt x="4105" y="228"/>
                    <a:pt x="4105" y="224"/>
                  </a:cubicBezTo>
                  <a:cubicBezTo>
                    <a:pt x="4104" y="221"/>
                    <a:pt x="4103" y="220"/>
                    <a:pt x="4101" y="220"/>
                  </a:cubicBezTo>
                  <a:moveTo>
                    <a:pt x="4157" y="182"/>
                  </a:moveTo>
                  <a:cubicBezTo>
                    <a:pt x="4156" y="182"/>
                    <a:pt x="4154" y="183"/>
                    <a:pt x="4152" y="184"/>
                  </a:cubicBezTo>
                  <a:cubicBezTo>
                    <a:pt x="4146" y="187"/>
                    <a:pt x="4142" y="194"/>
                    <a:pt x="4142" y="199"/>
                  </a:cubicBezTo>
                  <a:cubicBezTo>
                    <a:pt x="4142" y="202"/>
                    <a:pt x="4144" y="204"/>
                    <a:pt x="4147" y="204"/>
                  </a:cubicBezTo>
                  <a:cubicBezTo>
                    <a:pt x="4149" y="204"/>
                    <a:pt x="4151" y="203"/>
                    <a:pt x="4153" y="202"/>
                  </a:cubicBezTo>
                  <a:cubicBezTo>
                    <a:pt x="4159" y="199"/>
                    <a:pt x="4163" y="192"/>
                    <a:pt x="4163" y="187"/>
                  </a:cubicBezTo>
                  <a:cubicBezTo>
                    <a:pt x="4163" y="184"/>
                    <a:pt x="4160" y="182"/>
                    <a:pt x="4157" y="182"/>
                  </a:cubicBezTo>
                  <a:moveTo>
                    <a:pt x="4219" y="149"/>
                  </a:moveTo>
                  <a:cubicBezTo>
                    <a:pt x="4218" y="149"/>
                    <a:pt x="4216" y="150"/>
                    <a:pt x="4214" y="150"/>
                  </a:cubicBezTo>
                  <a:cubicBezTo>
                    <a:pt x="4208" y="153"/>
                    <a:pt x="4203" y="160"/>
                    <a:pt x="4204" y="166"/>
                  </a:cubicBezTo>
                  <a:cubicBezTo>
                    <a:pt x="4204" y="170"/>
                    <a:pt x="4206" y="172"/>
                    <a:pt x="4210" y="172"/>
                  </a:cubicBezTo>
                  <a:cubicBezTo>
                    <a:pt x="4212" y="172"/>
                    <a:pt x="4213" y="172"/>
                    <a:pt x="4215" y="171"/>
                  </a:cubicBezTo>
                  <a:cubicBezTo>
                    <a:pt x="4221" y="168"/>
                    <a:pt x="4226" y="162"/>
                    <a:pt x="4226" y="156"/>
                  </a:cubicBezTo>
                  <a:cubicBezTo>
                    <a:pt x="4226" y="152"/>
                    <a:pt x="4223" y="149"/>
                    <a:pt x="4219" y="149"/>
                  </a:cubicBezTo>
                  <a:moveTo>
                    <a:pt x="4285" y="121"/>
                  </a:moveTo>
                  <a:cubicBezTo>
                    <a:pt x="4284" y="121"/>
                    <a:pt x="4283" y="121"/>
                    <a:pt x="4281" y="122"/>
                  </a:cubicBezTo>
                  <a:cubicBezTo>
                    <a:pt x="4274" y="124"/>
                    <a:pt x="4269" y="131"/>
                    <a:pt x="4270" y="138"/>
                  </a:cubicBezTo>
                  <a:cubicBezTo>
                    <a:pt x="4270" y="143"/>
                    <a:pt x="4273" y="146"/>
                    <a:pt x="4278" y="146"/>
                  </a:cubicBezTo>
                  <a:cubicBezTo>
                    <a:pt x="4279" y="146"/>
                    <a:pt x="4281" y="145"/>
                    <a:pt x="4282" y="145"/>
                  </a:cubicBezTo>
                  <a:cubicBezTo>
                    <a:pt x="4289" y="143"/>
                    <a:pt x="4294" y="136"/>
                    <a:pt x="4294" y="129"/>
                  </a:cubicBezTo>
                  <a:cubicBezTo>
                    <a:pt x="4293" y="124"/>
                    <a:pt x="4290" y="121"/>
                    <a:pt x="4285" y="121"/>
                  </a:cubicBezTo>
                  <a:moveTo>
                    <a:pt x="4356" y="96"/>
                  </a:moveTo>
                  <a:cubicBezTo>
                    <a:pt x="4354" y="96"/>
                    <a:pt x="4353" y="97"/>
                    <a:pt x="4352" y="97"/>
                  </a:cubicBezTo>
                  <a:cubicBezTo>
                    <a:pt x="4345" y="99"/>
                    <a:pt x="4340" y="107"/>
                    <a:pt x="4340" y="114"/>
                  </a:cubicBezTo>
                  <a:cubicBezTo>
                    <a:pt x="4340" y="120"/>
                    <a:pt x="4344" y="124"/>
                    <a:pt x="4349" y="124"/>
                  </a:cubicBezTo>
                  <a:cubicBezTo>
                    <a:pt x="4350" y="124"/>
                    <a:pt x="4351" y="124"/>
                    <a:pt x="4353" y="123"/>
                  </a:cubicBezTo>
                  <a:cubicBezTo>
                    <a:pt x="4359" y="121"/>
                    <a:pt x="4365" y="114"/>
                    <a:pt x="4365" y="106"/>
                  </a:cubicBezTo>
                  <a:cubicBezTo>
                    <a:pt x="4365" y="100"/>
                    <a:pt x="4361" y="96"/>
                    <a:pt x="4356" y="96"/>
                  </a:cubicBezTo>
                  <a:moveTo>
                    <a:pt x="4429" y="76"/>
                  </a:moveTo>
                  <a:cubicBezTo>
                    <a:pt x="4428" y="76"/>
                    <a:pt x="4427" y="76"/>
                    <a:pt x="4426" y="76"/>
                  </a:cubicBezTo>
                  <a:cubicBezTo>
                    <a:pt x="4419" y="78"/>
                    <a:pt x="4413" y="86"/>
                    <a:pt x="4413" y="94"/>
                  </a:cubicBezTo>
                  <a:cubicBezTo>
                    <a:pt x="4413" y="101"/>
                    <a:pt x="4418" y="106"/>
                    <a:pt x="4423" y="106"/>
                  </a:cubicBezTo>
                  <a:cubicBezTo>
                    <a:pt x="4424" y="106"/>
                    <a:pt x="4425" y="106"/>
                    <a:pt x="4426" y="106"/>
                  </a:cubicBezTo>
                  <a:cubicBezTo>
                    <a:pt x="4433" y="104"/>
                    <a:pt x="4439" y="96"/>
                    <a:pt x="4439" y="88"/>
                  </a:cubicBezTo>
                  <a:cubicBezTo>
                    <a:pt x="4439" y="81"/>
                    <a:pt x="4435" y="76"/>
                    <a:pt x="4429" y="76"/>
                  </a:cubicBezTo>
                  <a:moveTo>
                    <a:pt x="4505" y="59"/>
                  </a:moveTo>
                  <a:cubicBezTo>
                    <a:pt x="4504" y="59"/>
                    <a:pt x="4503" y="59"/>
                    <a:pt x="4502" y="59"/>
                  </a:cubicBezTo>
                  <a:cubicBezTo>
                    <a:pt x="4495" y="60"/>
                    <a:pt x="4489" y="69"/>
                    <a:pt x="4489" y="77"/>
                  </a:cubicBezTo>
                  <a:cubicBezTo>
                    <a:pt x="4489" y="85"/>
                    <a:pt x="4493" y="91"/>
                    <a:pt x="4500" y="91"/>
                  </a:cubicBezTo>
                  <a:cubicBezTo>
                    <a:pt x="4500" y="91"/>
                    <a:pt x="4501" y="91"/>
                    <a:pt x="4502" y="91"/>
                  </a:cubicBezTo>
                  <a:cubicBezTo>
                    <a:pt x="4509" y="90"/>
                    <a:pt x="4515" y="82"/>
                    <a:pt x="4515" y="72"/>
                  </a:cubicBezTo>
                  <a:cubicBezTo>
                    <a:pt x="4516" y="64"/>
                    <a:pt x="4511" y="59"/>
                    <a:pt x="4505" y="59"/>
                  </a:cubicBezTo>
                  <a:moveTo>
                    <a:pt x="4582" y="44"/>
                  </a:moveTo>
                  <a:cubicBezTo>
                    <a:pt x="4581" y="44"/>
                    <a:pt x="4581" y="44"/>
                    <a:pt x="4580" y="45"/>
                  </a:cubicBezTo>
                  <a:cubicBezTo>
                    <a:pt x="4573" y="46"/>
                    <a:pt x="4566" y="54"/>
                    <a:pt x="4566" y="64"/>
                  </a:cubicBezTo>
                  <a:cubicBezTo>
                    <a:pt x="4566" y="73"/>
                    <a:pt x="4571" y="80"/>
                    <a:pt x="4577" y="80"/>
                  </a:cubicBezTo>
                  <a:cubicBezTo>
                    <a:pt x="4578" y="80"/>
                    <a:pt x="4578" y="80"/>
                    <a:pt x="4579" y="80"/>
                  </a:cubicBezTo>
                  <a:cubicBezTo>
                    <a:pt x="4586" y="79"/>
                    <a:pt x="4593" y="70"/>
                    <a:pt x="4593" y="60"/>
                  </a:cubicBezTo>
                  <a:cubicBezTo>
                    <a:pt x="4594" y="51"/>
                    <a:pt x="4589" y="44"/>
                    <a:pt x="4582" y="44"/>
                  </a:cubicBezTo>
                  <a:moveTo>
                    <a:pt x="4660" y="33"/>
                  </a:moveTo>
                  <a:cubicBezTo>
                    <a:pt x="4660" y="33"/>
                    <a:pt x="4660" y="33"/>
                    <a:pt x="4659" y="33"/>
                  </a:cubicBezTo>
                  <a:cubicBezTo>
                    <a:pt x="4652" y="34"/>
                    <a:pt x="4645" y="43"/>
                    <a:pt x="4644" y="53"/>
                  </a:cubicBezTo>
                  <a:cubicBezTo>
                    <a:pt x="4644" y="63"/>
                    <a:pt x="4649" y="71"/>
                    <a:pt x="4656" y="71"/>
                  </a:cubicBezTo>
                  <a:cubicBezTo>
                    <a:pt x="4656" y="71"/>
                    <a:pt x="4656" y="71"/>
                    <a:pt x="4657" y="71"/>
                  </a:cubicBezTo>
                  <a:cubicBezTo>
                    <a:pt x="4664" y="70"/>
                    <a:pt x="4671" y="61"/>
                    <a:pt x="4672" y="50"/>
                  </a:cubicBezTo>
                  <a:cubicBezTo>
                    <a:pt x="4672" y="40"/>
                    <a:pt x="4667" y="33"/>
                    <a:pt x="4660" y="33"/>
                  </a:cubicBezTo>
                  <a:moveTo>
                    <a:pt x="4739" y="23"/>
                  </a:moveTo>
                  <a:cubicBezTo>
                    <a:pt x="4739" y="23"/>
                    <a:pt x="4738" y="23"/>
                    <a:pt x="4738" y="23"/>
                  </a:cubicBezTo>
                  <a:cubicBezTo>
                    <a:pt x="4730" y="24"/>
                    <a:pt x="4724" y="34"/>
                    <a:pt x="4723" y="45"/>
                  </a:cubicBezTo>
                  <a:cubicBezTo>
                    <a:pt x="4722" y="55"/>
                    <a:pt x="4727" y="64"/>
                    <a:pt x="4734" y="64"/>
                  </a:cubicBezTo>
                  <a:cubicBezTo>
                    <a:pt x="4734" y="64"/>
                    <a:pt x="4734" y="64"/>
                    <a:pt x="4735" y="64"/>
                  </a:cubicBezTo>
                  <a:cubicBezTo>
                    <a:pt x="4742" y="63"/>
                    <a:pt x="4749" y="54"/>
                    <a:pt x="4750" y="42"/>
                  </a:cubicBezTo>
                  <a:cubicBezTo>
                    <a:pt x="4751" y="31"/>
                    <a:pt x="4746" y="23"/>
                    <a:pt x="4739" y="23"/>
                  </a:cubicBezTo>
                  <a:moveTo>
                    <a:pt x="4817" y="16"/>
                  </a:moveTo>
                  <a:cubicBezTo>
                    <a:pt x="4817" y="16"/>
                    <a:pt x="4817" y="16"/>
                    <a:pt x="4816" y="16"/>
                  </a:cubicBezTo>
                  <a:cubicBezTo>
                    <a:pt x="4809" y="16"/>
                    <a:pt x="4802" y="26"/>
                    <a:pt x="4801" y="38"/>
                  </a:cubicBezTo>
                  <a:cubicBezTo>
                    <a:pt x="4800" y="49"/>
                    <a:pt x="4804" y="59"/>
                    <a:pt x="4811" y="59"/>
                  </a:cubicBezTo>
                  <a:cubicBezTo>
                    <a:pt x="4812" y="59"/>
                    <a:pt x="4812" y="59"/>
                    <a:pt x="4812" y="59"/>
                  </a:cubicBezTo>
                  <a:cubicBezTo>
                    <a:pt x="4819" y="58"/>
                    <a:pt x="4826" y="48"/>
                    <a:pt x="4828" y="36"/>
                  </a:cubicBezTo>
                  <a:cubicBezTo>
                    <a:pt x="4829" y="24"/>
                    <a:pt x="4824" y="16"/>
                    <a:pt x="4817" y="16"/>
                  </a:cubicBezTo>
                  <a:moveTo>
                    <a:pt x="4894" y="10"/>
                  </a:moveTo>
                  <a:cubicBezTo>
                    <a:pt x="4893" y="10"/>
                    <a:pt x="4893" y="10"/>
                    <a:pt x="4893" y="10"/>
                  </a:cubicBezTo>
                  <a:cubicBezTo>
                    <a:pt x="4886" y="10"/>
                    <a:pt x="4879" y="20"/>
                    <a:pt x="4878" y="32"/>
                  </a:cubicBezTo>
                  <a:cubicBezTo>
                    <a:pt x="4876" y="44"/>
                    <a:pt x="4881" y="54"/>
                    <a:pt x="4888" y="54"/>
                  </a:cubicBezTo>
                  <a:cubicBezTo>
                    <a:pt x="4888" y="54"/>
                    <a:pt x="4888" y="54"/>
                    <a:pt x="4888" y="54"/>
                  </a:cubicBezTo>
                  <a:cubicBezTo>
                    <a:pt x="4895" y="54"/>
                    <a:pt x="4902" y="43"/>
                    <a:pt x="4904" y="31"/>
                  </a:cubicBezTo>
                  <a:cubicBezTo>
                    <a:pt x="4905" y="19"/>
                    <a:pt x="4901" y="10"/>
                    <a:pt x="4894" y="10"/>
                  </a:cubicBezTo>
                  <a:moveTo>
                    <a:pt x="4968" y="5"/>
                  </a:moveTo>
                  <a:cubicBezTo>
                    <a:pt x="4968" y="5"/>
                    <a:pt x="4968" y="5"/>
                    <a:pt x="4968" y="5"/>
                  </a:cubicBezTo>
                  <a:cubicBezTo>
                    <a:pt x="4961" y="5"/>
                    <a:pt x="4954" y="15"/>
                    <a:pt x="4952" y="28"/>
                  </a:cubicBezTo>
                  <a:cubicBezTo>
                    <a:pt x="4951" y="40"/>
                    <a:pt x="4955" y="51"/>
                    <a:pt x="4962" y="51"/>
                  </a:cubicBezTo>
                  <a:cubicBezTo>
                    <a:pt x="4962" y="51"/>
                    <a:pt x="4962" y="51"/>
                    <a:pt x="4962" y="51"/>
                  </a:cubicBezTo>
                  <a:cubicBezTo>
                    <a:pt x="4969" y="50"/>
                    <a:pt x="4976" y="39"/>
                    <a:pt x="4978" y="26"/>
                  </a:cubicBezTo>
                  <a:cubicBezTo>
                    <a:pt x="4979" y="14"/>
                    <a:pt x="4975" y="5"/>
                    <a:pt x="4968" y="5"/>
                  </a:cubicBezTo>
                  <a:moveTo>
                    <a:pt x="5040" y="0"/>
                  </a:moveTo>
                  <a:cubicBezTo>
                    <a:pt x="5040" y="0"/>
                    <a:pt x="5039" y="0"/>
                    <a:pt x="5039" y="0"/>
                  </a:cubicBezTo>
                  <a:cubicBezTo>
                    <a:pt x="5033" y="0"/>
                    <a:pt x="5026" y="11"/>
                    <a:pt x="5024" y="24"/>
                  </a:cubicBezTo>
                  <a:cubicBezTo>
                    <a:pt x="5023" y="36"/>
                    <a:pt x="5027" y="47"/>
                    <a:pt x="5033" y="47"/>
                  </a:cubicBezTo>
                  <a:cubicBezTo>
                    <a:pt x="5033" y="47"/>
                    <a:pt x="5033" y="47"/>
                    <a:pt x="5033" y="47"/>
                  </a:cubicBezTo>
                  <a:cubicBezTo>
                    <a:pt x="5040" y="46"/>
                    <a:pt x="5047" y="35"/>
                    <a:pt x="5049" y="22"/>
                  </a:cubicBezTo>
                  <a:cubicBezTo>
                    <a:pt x="5050" y="9"/>
                    <a:pt x="5046" y="0"/>
                    <a:pt x="50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5">
              <a:extLst>
                <a:ext uri="{FF2B5EF4-FFF2-40B4-BE49-F238E27FC236}">
                  <a16:creationId xmlns:a16="http://schemas.microsoft.com/office/drawing/2014/main" id="{077F7BDB-78A2-4879-8B8F-AAEBC4A80B87}"/>
                </a:ext>
              </a:extLst>
            </p:cNvPr>
            <p:cNvSpPr>
              <a:spLocks/>
            </p:cNvSpPr>
            <p:nvPr/>
          </p:nvSpPr>
          <p:spPr bwMode="auto">
            <a:xfrm>
              <a:off x="13071475" y="11169650"/>
              <a:ext cx="61913" cy="125413"/>
            </a:xfrm>
            <a:custGeom>
              <a:avLst/>
              <a:gdLst>
                <a:gd name="T0" fmla="*/ 15 w 23"/>
                <a:gd name="T1" fmla="*/ 0 h 47"/>
                <a:gd name="T2" fmla="*/ 5 w 23"/>
                <a:gd name="T3" fmla="*/ 7 h 47"/>
                <a:gd name="T4" fmla="*/ 4 w 23"/>
                <a:gd name="T5" fmla="*/ 10 h 47"/>
                <a:gd name="T6" fmla="*/ 2 w 23"/>
                <a:gd name="T7" fmla="*/ 14 h 47"/>
                <a:gd name="T8" fmla="*/ 1 w 23"/>
                <a:gd name="T9" fmla="*/ 19 h 47"/>
                <a:gd name="T10" fmla="*/ 0 w 23"/>
                <a:gd name="T11" fmla="*/ 23 h 47"/>
                <a:gd name="T12" fmla="*/ 0 w 23"/>
                <a:gd name="T13" fmla="*/ 28 h 47"/>
                <a:gd name="T14" fmla="*/ 0 w 23"/>
                <a:gd name="T15" fmla="*/ 32 h 47"/>
                <a:gd name="T16" fmla="*/ 0 w 23"/>
                <a:gd name="T17" fmla="*/ 36 h 47"/>
                <a:gd name="T18" fmla="*/ 1 w 23"/>
                <a:gd name="T19" fmla="*/ 40 h 47"/>
                <a:gd name="T20" fmla="*/ 2 w 23"/>
                <a:gd name="T21" fmla="*/ 43 h 47"/>
                <a:gd name="T22" fmla="*/ 4 w 23"/>
                <a:gd name="T23" fmla="*/ 45 h 47"/>
                <a:gd name="T24" fmla="*/ 6 w 23"/>
                <a:gd name="T25" fmla="*/ 46 h 47"/>
                <a:gd name="T26" fmla="*/ 8 w 23"/>
                <a:gd name="T27" fmla="*/ 47 h 47"/>
                <a:gd name="T28" fmla="*/ 8 w 23"/>
                <a:gd name="T29" fmla="*/ 47 h 47"/>
                <a:gd name="T30" fmla="*/ 17 w 23"/>
                <a:gd name="T31" fmla="*/ 39 h 47"/>
                <a:gd name="T32" fmla="*/ 19 w 23"/>
                <a:gd name="T33" fmla="*/ 35 h 47"/>
                <a:gd name="T34" fmla="*/ 21 w 23"/>
                <a:gd name="T35" fmla="*/ 31 h 47"/>
                <a:gd name="T36" fmla="*/ 22 w 23"/>
                <a:gd name="T37" fmla="*/ 26 h 47"/>
                <a:gd name="T38" fmla="*/ 23 w 23"/>
                <a:gd name="T39" fmla="*/ 22 h 47"/>
                <a:gd name="T40" fmla="*/ 23 w 23"/>
                <a:gd name="T41" fmla="*/ 17 h 47"/>
                <a:gd name="T42" fmla="*/ 23 w 23"/>
                <a:gd name="T43" fmla="*/ 13 h 47"/>
                <a:gd name="T44" fmla="*/ 23 w 23"/>
                <a:gd name="T45" fmla="*/ 9 h 47"/>
                <a:gd name="T46" fmla="*/ 22 w 23"/>
                <a:gd name="T47" fmla="*/ 6 h 47"/>
                <a:gd name="T48" fmla="*/ 20 w 23"/>
                <a:gd name="T49" fmla="*/ 3 h 47"/>
                <a:gd name="T50" fmla="*/ 19 w 23"/>
                <a:gd name="T51" fmla="*/ 1 h 47"/>
                <a:gd name="T52" fmla="*/ 17 w 23"/>
                <a:gd name="T53" fmla="*/ 0 h 47"/>
                <a:gd name="T54" fmla="*/ 15 w 23"/>
                <a:gd name="T5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47">
                  <a:moveTo>
                    <a:pt x="15" y="0"/>
                  </a:moveTo>
                  <a:cubicBezTo>
                    <a:pt x="12" y="0"/>
                    <a:pt x="8" y="2"/>
                    <a:pt x="5" y="7"/>
                  </a:cubicBezTo>
                  <a:cubicBezTo>
                    <a:pt x="5" y="8"/>
                    <a:pt x="4" y="9"/>
                    <a:pt x="4" y="10"/>
                  </a:cubicBezTo>
                  <a:cubicBezTo>
                    <a:pt x="3" y="12"/>
                    <a:pt x="2" y="13"/>
                    <a:pt x="2" y="14"/>
                  </a:cubicBezTo>
                  <a:cubicBezTo>
                    <a:pt x="2" y="16"/>
                    <a:pt x="1" y="17"/>
                    <a:pt x="1" y="19"/>
                  </a:cubicBezTo>
                  <a:cubicBezTo>
                    <a:pt x="0" y="20"/>
                    <a:pt x="0" y="22"/>
                    <a:pt x="0" y="23"/>
                  </a:cubicBezTo>
                  <a:cubicBezTo>
                    <a:pt x="0" y="25"/>
                    <a:pt x="0" y="26"/>
                    <a:pt x="0" y="28"/>
                  </a:cubicBezTo>
                  <a:cubicBezTo>
                    <a:pt x="0" y="29"/>
                    <a:pt x="0" y="31"/>
                    <a:pt x="0" y="32"/>
                  </a:cubicBezTo>
                  <a:cubicBezTo>
                    <a:pt x="0" y="34"/>
                    <a:pt x="0" y="35"/>
                    <a:pt x="0" y="36"/>
                  </a:cubicBezTo>
                  <a:cubicBezTo>
                    <a:pt x="0" y="38"/>
                    <a:pt x="1" y="39"/>
                    <a:pt x="1" y="40"/>
                  </a:cubicBezTo>
                  <a:cubicBezTo>
                    <a:pt x="2" y="41"/>
                    <a:pt x="2" y="42"/>
                    <a:pt x="2" y="43"/>
                  </a:cubicBezTo>
                  <a:cubicBezTo>
                    <a:pt x="3" y="44"/>
                    <a:pt x="4" y="45"/>
                    <a:pt x="4" y="45"/>
                  </a:cubicBezTo>
                  <a:cubicBezTo>
                    <a:pt x="5" y="46"/>
                    <a:pt x="5" y="46"/>
                    <a:pt x="6" y="46"/>
                  </a:cubicBezTo>
                  <a:cubicBezTo>
                    <a:pt x="7" y="47"/>
                    <a:pt x="7" y="47"/>
                    <a:pt x="8" y="47"/>
                  </a:cubicBezTo>
                  <a:cubicBezTo>
                    <a:pt x="8" y="47"/>
                    <a:pt x="8" y="47"/>
                    <a:pt x="8" y="47"/>
                  </a:cubicBezTo>
                  <a:cubicBezTo>
                    <a:pt x="11" y="46"/>
                    <a:pt x="15" y="44"/>
                    <a:pt x="17" y="39"/>
                  </a:cubicBezTo>
                  <a:cubicBezTo>
                    <a:pt x="18" y="38"/>
                    <a:pt x="19" y="36"/>
                    <a:pt x="19" y="35"/>
                  </a:cubicBezTo>
                  <a:cubicBezTo>
                    <a:pt x="20" y="34"/>
                    <a:pt x="20" y="32"/>
                    <a:pt x="21" y="31"/>
                  </a:cubicBezTo>
                  <a:cubicBezTo>
                    <a:pt x="21" y="29"/>
                    <a:pt x="22" y="28"/>
                    <a:pt x="22" y="26"/>
                  </a:cubicBezTo>
                  <a:cubicBezTo>
                    <a:pt x="22" y="25"/>
                    <a:pt x="23" y="23"/>
                    <a:pt x="23" y="22"/>
                  </a:cubicBezTo>
                  <a:cubicBezTo>
                    <a:pt x="23" y="20"/>
                    <a:pt x="23" y="19"/>
                    <a:pt x="23" y="17"/>
                  </a:cubicBezTo>
                  <a:cubicBezTo>
                    <a:pt x="23" y="16"/>
                    <a:pt x="23" y="14"/>
                    <a:pt x="23" y="13"/>
                  </a:cubicBezTo>
                  <a:cubicBezTo>
                    <a:pt x="23" y="12"/>
                    <a:pt x="23" y="10"/>
                    <a:pt x="23" y="9"/>
                  </a:cubicBezTo>
                  <a:cubicBezTo>
                    <a:pt x="22" y="8"/>
                    <a:pt x="22" y="7"/>
                    <a:pt x="22" y="6"/>
                  </a:cubicBezTo>
                  <a:cubicBezTo>
                    <a:pt x="21" y="5"/>
                    <a:pt x="21" y="4"/>
                    <a:pt x="20" y="3"/>
                  </a:cubicBezTo>
                  <a:cubicBezTo>
                    <a:pt x="20" y="2"/>
                    <a:pt x="19" y="2"/>
                    <a:pt x="19" y="1"/>
                  </a:cubicBezTo>
                  <a:cubicBezTo>
                    <a:pt x="18" y="1"/>
                    <a:pt x="17" y="0"/>
                    <a:pt x="17" y="0"/>
                  </a:cubicBezTo>
                  <a:cubicBezTo>
                    <a:pt x="16"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6">
              <a:extLst>
                <a:ext uri="{FF2B5EF4-FFF2-40B4-BE49-F238E27FC236}">
                  <a16:creationId xmlns:a16="http://schemas.microsoft.com/office/drawing/2014/main" id="{23FF4235-FB77-480A-9588-9F502F492C1D}"/>
                </a:ext>
              </a:extLst>
            </p:cNvPr>
            <p:cNvSpPr>
              <a:spLocks/>
            </p:cNvSpPr>
            <p:nvPr/>
          </p:nvSpPr>
          <p:spPr bwMode="auto">
            <a:xfrm>
              <a:off x="-798513" y="13327063"/>
              <a:ext cx="50800" cy="19050"/>
            </a:xfrm>
            <a:custGeom>
              <a:avLst/>
              <a:gdLst>
                <a:gd name="T0" fmla="*/ 17 w 19"/>
                <a:gd name="T1" fmla="*/ 0 h 7"/>
                <a:gd name="T2" fmla="*/ 17 w 19"/>
                <a:gd name="T3" fmla="*/ 0 h 7"/>
                <a:gd name="T4" fmla="*/ 16 w 19"/>
                <a:gd name="T5" fmla="*/ 1 h 7"/>
                <a:gd name="T6" fmla="*/ 15 w 19"/>
                <a:gd name="T7" fmla="*/ 1 h 7"/>
                <a:gd name="T8" fmla="*/ 14 w 19"/>
                <a:gd name="T9" fmla="*/ 1 h 7"/>
                <a:gd name="T10" fmla="*/ 5 w 19"/>
                <a:gd name="T11" fmla="*/ 4 h 7"/>
                <a:gd name="T12" fmla="*/ 1 w 19"/>
                <a:gd name="T13" fmla="*/ 6 h 7"/>
                <a:gd name="T14" fmla="*/ 1 w 19"/>
                <a:gd name="T15" fmla="*/ 7 h 7"/>
                <a:gd name="T16" fmla="*/ 1 w 19"/>
                <a:gd name="T17" fmla="*/ 7 h 7"/>
                <a:gd name="T18" fmla="*/ 7 w 19"/>
                <a:gd name="T19" fmla="*/ 6 h 7"/>
                <a:gd name="T20" fmla="*/ 9 w 19"/>
                <a:gd name="T21" fmla="*/ 5 h 7"/>
                <a:gd name="T22" fmla="*/ 10 w 19"/>
                <a:gd name="T23" fmla="*/ 5 h 7"/>
                <a:gd name="T24" fmla="*/ 12 w 19"/>
                <a:gd name="T25" fmla="*/ 4 h 7"/>
                <a:gd name="T26" fmla="*/ 14 w 19"/>
                <a:gd name="T27" fmla="*/ 4 h 7"/>
                <a:gd name="T28" fmla="*/ 18 w 19"/>
                <a:gd name="T29" fmla="*/ 1 h 7"/>
                <a:gd name="T30" fmla="*/ 17 w 19"/>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7">
                  <a:moveTo>
                    <a:pt x="17" y="0"/>
                  </a:moveTo>
                  <a:cubicBezTo>
                    <a:pt x="17" y="0"/>
                    <a:pt x="17" y="0"/>
                    <a:pt x="17" y="0"/>
                  </a:cubicBezTo>
                  <a:cubicBezTo>
                    <a:pt x="17" y="0"/>
                    <a:pt x="17" y="1"/>
                    <a:pt x="16" y="1"/>
                  </a:cubicBezTo>
                  <a:cubicBezTo>
                    <a:pt x="16" y="1"/>
                    <a:pt x="15" y="1"/>
                    <a:pt x="15" y="1"/>
                  </a:cubicBezTo>
                  <a:cubicBezTo>
                    <a:pt x="15" y="1"/>
                    <a:pt x="14" y="1"/>
                    <a:pt x="14" y="1"/>
                  </a:cubicBezTo>
                  <a:cubicBezTo>
                    <a:pt x="11" y="2"/>
                    <a:pt x="8" y="3"/>
                    <a:pt x="5" y="4"/>
                  </a:cubicBezTo>
                  <a:cubicBezTo>
                    <a:pt x="3" y="5"/>
                    <a:pt x="1" y="5"/>
                    <a:pt x="1" y="6"/>
                  </a:cubicBezTo>
                  <a:cubicBezTo>
                    <a:pt x="0" y="7"/>
                    <a:pt x="0" y="7"/>
                    <a:pt x="1" y="7"/>
                  </a:cubicBezTo>
                  <a:cubicBezTo>
                    <a:pt x="1" y="7"/>
                    <a:pt x="1" y="7"/>
                    <a:pt x="1" y="7"/>
                  </a:cubicBezTo>
                  <a:cubicBezTo>
                    <a:pt x="2" y="7"/>
                    <a:pt x="4" y="6"/>
                    <a:pt x="7" y="6"/>
                  </a:cubicBezTo>
                  <a:cubicBezTo>
                    <a:pt x="7" y="6"/>
                    <a:pt x="8" y="6"/>
                    <a:pt x="9" y="5"/>
                  </a:cubicBezTo>
                  <a:cubicBezTo>
                    <a:pt x="9" y="5"/>
                    <a:pt x="10" y="5"/>
                    <a:pt x="10" y="5"/>
                  </a:cubicBezTo>
                  <a:cubicBezTo>
                    <a:pt x="11" y="5"/>
                    <a:pt x="12" y="4"/>
                    <a:pt x="12" y="4"/>
                  </a:cubicBezTo>
                  <a:cubicBezTo>
                    <a:pt x="13" y="4"/>
                    <a:pt x="13" y="4"/>
                    <a:pt x="14" y="4"/>
                  </a:cubicBezTo>
                  <a:cubicBezTo>
                    <a:pt x="16" y="3"/>
                    <a:pt x="17" y="2"/>
                    <a:pt x="18" y="1"/>
                  </a:cubicBezTo>
                  <a:cubicBezTo>
                    <a:pt x="19" y="1"/>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7">
              <a:extLst>
                <a:ext uri="{FF2B5EF4-FFF2-40B4-BE49-F238E27FC236}">
                  <a16:creationId xmlns:a16="http://schemas.microsoft.com/office/drawing/2014/main" id="{AAD30602-951E-4FF0-A11C-91925768A072}"/>
                </a:ext>
              </a:extLst>
            </p:cNvPr>
            <p:cNvSpPr>
              <a:spLocks noEditPoints="1"/>
            </p:cNvSpPr>
            <p:nvPr/>
          </p:nvSpPr>
          <p:spPr bwMode="auto">
            <a:xfrm>
              <a:off x="-666750" y="11606213"/>
              <a:ext cx="13560426" cy="1697038"/>
            </a:xfrm>
            <a:custGeom>
              <a:avLst/>
              <a:gdLst>
                <a:gd name="T0" fmla="*/ 2999 w 5037"/>
                <a:gd name="T1" fmla="*/ 608 h 630"/>
                <a:gd name="T2" fmla="*/ 2936 w 5037"/>
                <a:gd name="T3" fmla="*/ 615 h 630"/>
                <a:gd name="T4" fmla="*/ 3076 w 5037"/>
                <a:gd name="T5" fmla="*/ 608 h 630"/>
                <a:gd name="T6" fmla="*/ 3135 w 5037"/>
                <a:gd name="T7" fmla="*/ 599 h 630"/>
                <a:gd name="T8" fmla="*/ 48 w 5037"/>
                <a:gd name="T9" fmla="*/ 606 h 630"/>
                <a:gd name="T10" fmla="*/ 3198 w 5037"/>
                <a:gd name="T11" fmla="*/ 597 h 630"/>
                <a:gd name="T12" fmla="*/ 2809 w 5037"/>
                <a:gd name="T13" fmla="*/ 584 h 630"/>
                <a:gd name="T14" fmla="*/ 3335 w 5037"/>
                <a:gd name="T15" fmla="*/ 565 h 630"/>
                <a:gd name="T16" fmla="*/ 2768 w 5037"/>
                <a:gd name="T17" fmla="*/ 573 h 630"/>
                <a:gd name="T18" fmla="*/ 111 w 5037"/>
                <a:gd name="T19" fmla="*/ 563 h 630"/>
                <a:gd name="T20" fmla="*/ 2699 w 5037"/>
                <a:gd name="T21" fmla="*/ 536 h 630"/>
                <a:gd name="T22" fmla="*/ 141 w 5037"/>
                <a:gd name="T23" fmla="*/ 539 h 630"/>
                <a:gd name="T24" fmla="*/ 3459 w 5037"/>
                <a:gd name="T25" fmla="*/ 530 h 630"/>
                <a:gd name="T26" fmla="*/ 2664 w 5037"/>
                <a:gd name="T27" fmla="*/ 517 h 630"/>
                <a:gd name="T28" fmla="*/ 196 w 5037"/>
                <a:gd name="T29" fmla="*/ 488 h 630"/>
                <a:gd name="T30" fmla="*/ 2613 w 5037"/>
                <a:gd name="T31" fmla="*/ 485 h 630"/>
                <a:gd name="T32" fmla="*/ 3620 w 5037"/>
                <a:gd name="T33" fmla="*/ 464 h 630"/>
                <a:gd name="T34" fmla="*/ 2546 w 5037"/>
                <a:gd name="T35" fmla="*/ 438 h 630"/>
                <a:gd name="T36" fmla="*/ 3664 w 5037"/>
                <a:gd name="T37" fmla="*/ 442 h 630"/>
                <a:gd name="T38" fmla="*/ 2514 w 5037"/>
                <a:gd name="T39" fmla="*/ 415 h 630"/>
                <a:gd name="T40" fmla="*/ 297 w 5037"/>
                <a:gd name="T41" fmla="*/ 394 h 630"/>
                <a:gd name="T42" fmla="*/ 2446 w 5037"/>
                <a:gd name="T43" fmla="*/ 369 h 630"/>
                <a:gd name="T44" fmla="*/ 328 w 5037"/>
                <a:gd name="T45" fmla="*/ 365 h 630"/>
                <a:gd name="T46" fmla="*/ 2396 w 5037"/>
                <a:gd name="T47" fmla="*/ 336 h 630"/>
                <a:gd name="T48" fmla="*/ 3863 w 5037"/>
                <a:gd name="T49" fmla="*/ 316 h 630"/>
                <a:gd name="T50" fmla="*/ 2353 w 5037"/>
                <a:gd name="T51" fmla="*/ 310 h 630"/>
                <a:gd name="T52" fmla="*/ 3886 w 5037"/>
                <a:gd name="T53" fmla="*/ 299 h 630"/>
                <a:gd name="T54" fmla="*/ 2298 w 5037"/>
                <a:gd name="T55" fmla="*/ 285 h 630"/>
                <a:gd name="T56" fmla="*/ 2300 w 5037"/>
                <a:gd name="T57" fmla="*/ 285 h 630"/>
                <a:gd name="T58" fmla="*/ 2234 w 5037"/>
                <a:gd name="T59" fmla="*/ 261 h 630"/>
                <a:gd name="T60" fmla="*/ 2176 w 5037"/>
                <a:gd name="T61" fmla="*/ 248 h 630"/>
                <a:gd name="T62" fmla="*/ 3927 w 5037"/>
                <a:gd name="T63" fmla="*/ 265 h 630"/>
                <a:gd name="T64" fmla="*/ 2126 w 5037"/>
                <a:gd name="T65" fmla="*/ 242 h 630"/>
                <a:gd name="T66" fmla="*/ 2001 w 5037"/>
                <a:gd name="T67" fmla="*/ 239 h 630"/>
                <a:gd name="T68" fmla="*/ 477 w 5037"/>
                <a:gd name="T69" fmla="*/ 239 h 630"/>
                <a:gd name="T70" fmla="*/ 1724 w 5037"/>
                <a:gd name="T71" fmla="*/ 219 h 630"/>
                <a:gd name="T72" fmla="*/ 1546 w 5037"/>
                <a:gd name="T73" fmla="*/ 202 h 630"/>
                <a:gd name="T74" fmla="*/ 549 w 5037"/>
                <a:gd name="T75" fmla="*/ 193 h 630"/>
                <a:gd name="T76" fmla="*/ 3990 w 5037"/>
                <a:gd name="T77" fmla="*/ 210 h 630"/>
                <a:gd name="T78" fmla="*/ 1257 w 5037"/>
                <a:gd name="T79" fmla="*/ 172 h 630"/>
                <a:gd name="T80" fmla="*/ 585 w 5037"/>
                <a:gd name="T81" fmla="*/ 176 h 630"/>
                <a:gd name="T82" fmla="*/ 1181 w 5037"/>
                <a:gd name="T83" fmla="*/ 164 h 630"/>
                <a:gd name="T84" fmla="*/ 663 w 5037"/>
                <a:gd name="T85" fmla="*/ 148 h 630"/>
                <a:gd name="T86" fmla="*/ 1007 w 5037"/>
                <a:gd name="T87" fmla="*/ 149 h 630"/>
                <a:gd name="T88" fmla="*/ 938 w 5037"/>
                <a:gd name="T89" fmla="*/ 144 h 630"/>
                <a:gd name="T90" fmla="*/ 4061 w 5037"/>
                <a:gd name="T91" fmla="*/ 142 h 630"/>
                <a:gd name="T92" fmla="*/ 712 w 5037"/>
                <a:gd name="T93" fmla="*/ 139 h 630"/>
                <a:gd name="T94" fmla="*/ 769 w 5037"/>
                <a:gd name="T95" fmla="*/ 137 h 630"/>
                <a:gd name="T96" fmla="*/ 4097 w 5037"/>
                <a:gd name="T97" fmla="*/ 122 h 630"/>
                <a:gd name="T98" fmla="*/ 4165 w 5037"/>
                <a:gd name="T99" fmla="*/ 95 h 630"/>
                <a:gd name="T100" fmla="*/ 4231 w 5037"/>
                <a:gd name="T101" fmla="*/ 54 h 630"/>
                <a:gd name="T102" fmla="*/ 4362 w 5037"/>
                <a:gd name="T103" fmla="*/ 22 h 630"/>
                <a:gd name="T104" fmla="*/ 4432 w 5037"/>
                <a:gd name="T105" fmla="*/ 45 h 630"/>
                <a:gd name="T106" fmla="*/ 4520 w 5037"/>
                <a:gd name="T107" fmla="*/ 24 h 630"/>
                <a:gd name="T108" fmla="*/ 4957 w 5037"/>
                <a:gd name="T109" fmla="*/ 1 h 630"/>
                <a:gd name="T110" fmla="*/ 4876 w 5037"/>
                <a:gd name="T111" fmla="*/ 58 h 630"/>
                <a:gd name="T112" fmla="*/ 5018 w 5037"/>
                <a:gd name="T113" fmla="*/ 62 h 630"/>
                <a:gd name="T114" fmla="*/ 4810 w 5037"/>
                <a:gd name="T115" fmla="*/ 0 h 630"/>
                <a:gd name="T116" fmla="*/ 4718 w 5037"/>
                <a:gd name="T117" fmla="*/ 2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37" h="630">
                  <a:moveTo>
                    <a:pt x="17" y="621"/>
                  </a:moveTo>
                  <a:cubicBezTo>
                    <a:pt x="16" y="621"/>
                    <a:pt x="14" y="622"/>
                    <a:pt x="11" y="623"/>
                  </a:cubicBezTo>
                  <a:cubicBezTo>
                    <a:pt x="6" y="625"/>
                    <a:pt x="1" y="628"/>
                    <a:pt x="0" y="629"/>
                  </a:cubicBezTo>
                  <a:cubicBezTo>
                    <a:pt x="0" y="630"/>
                    <a:pt x="0" y="630"/>
                    <a:pt x="0" y="630"/>
                  </a:cubicBezTo>
                  <a:cubicBezTo>
                    <a:pt x="1" y="630"/>
                    <a:pt x="4" y="629"/>
                    <a:pt x="7" y="628"/>
                  </a:cubicBezTo>
                  <a:cubicBezTo>
                    <a:pt x="11" y="626"/>
                    <a:pt x="16" y="623"/>
                    <a:pt x="17" y="622"/>
                  </a:cubicBezTo>
                  <a:cubicBezTo>
                    <a:pt x="18" y="621"/>
                    <a:pt x="17" y="621"/>
                    <a:pt x="17" y="621"/>
                  </a:cubicBezTo>
                  <a:moveTo>
                    <a:pt x="3000" y="608"/>
                  </a:moveTo>
                  <a:cubicBezTo>
                    <a:pt x="2999" y="608"/>
                    <a:pt x="2999" y="608"/>
                    <a:pt x="2999" y="608"/>
                  </a:cubicBezTo>
                  <a:cubicBezTo>
                    <a:pt x="2993" y="608"/>
                    <a:pt x="2987" y="610"/>
                    <a:pt x="2987" y="612"/>
                  </a:cubicBezTo>
                  <a:cubicBezTo>
                    <a:pt x="2987" y="613"/>
                    <a:pt x="2991" y="615"/>
                    <a:pt x="2997" y="615"/>
                  </a:cubicBezTo>
                  <a:cubicBezTo>
                    <a:pt x="2998" y="615"/>
                    <a:pt x="2998" y="615"/>
                    <a:pt x="2998" y="615"/>
                  </a:cubicBezTo>
                  <a:cubicBezTo>
                    <a:pt x="3005" y="615"/>
                    <a:pt x="3010" y="613"/>
                    <a:pt x="3010" y="611"/>
                  </a:cubicBezTo>
                  <a:cubicBezTo>
                    <a:pt x="3010" y="609"/>
                    <a:pt x="3006" y="608"/>
                    <a:pt x="3000" y="608"/>
                  </a:cubicBezTo>
                  <a:moveTo>
                    <a:pt x="2933" y="607"/>
                  </a:moveTo>
                  <a:cubicBezTo>
                    <a:pt x="2928" y="607"/>
                    <a:pt x="2924" y="609"/>
                    <a:pt x="2923" y="610"/>
                  </a:cubicBezTo>
                  <a:cubicBezTo>
                    <a:pt x="2923" y="612"/>
                    <a:pt x="2928" y="614"/>
                    <a:pt x="2934" y="615"/>
                  </a:cubicBezTo>
                  <a:cubicBezTo>
                    <a:pt x="2935" y="615"/>
                    <a:pt x="2936" y="615"/>
                    <a:pt x="2936" y="615"/>
                  </a:cubicBezTo>
                  <a:cubicBezTo>
                    <a:pt x="2942" y="615"/>
                    <a:pt x="2946" y="613"/>
                    <a:pt x="2946" y="612"/>
                  </a:cubicBezTo>
                  <a:cubicBezTo>
                    <a:pt x="2946" y="610"/>
                    <a:pt x="2941" y="608"/>
                    <a:pt x="2935" y="607"/>
                  </a:cubicBezTo>
                  <a:cubicBezTo>
                    <a:pt x="2934" y="607"/>
                    <a:pt x="2934" y="607"/>
                    <a:pt x="2933" y="607"/>
                  </a:cubicBezTo>
                  <a:moveTo>
                    <a:pt x="3067" y="605"/>
                  </a:moveTo>
                  <a:cubicBezTo>
                    <a:pt x="3066" y="605"/>
                    <a:pt x="3065" y="605"/>
                    <a:pt x="3065" y="605"/>
                  </a:cubicBezTo>
                  <a:cubicBezTo>
                    <a:pt x="3058" y="605"/>
                    <a:pt x="3053" y="607"/>
                    <a:pt x="3052" y="609"/>
                  </a:cubicBezTo>
                  <a:cubicBezTo>
                    <a:pt x="3052" y="611"/>
                    <a:pt x="3056" y="612"/>
                    <a:pt x="3061" y="612"/>
                  </a:cubicBezTo>
                  <a:cubicBezTo>
                    <a:pt x="3062" y="612"/>
                    <a:pt x="3063" y="612"/>
                    <a:pt x="3064" y="612"/>
                  </a:cubicBezTo>
                  <a:cubicBezTo>
                    <a:pt x="3070" y="611"/>
                    <a:pt x="3076" y="610"/>
                    <a:pt x="3076" y="608"/>
                  </a:cubicBezTo>
                  <a:cubicBezTo>
                    <a:pt x="3076" y="606"/>
                    <a:pt x="3072" y="605"/>
                    <a:pt x="3067" y="605"/>
                  </a:cubicBezTo>
                  <a:moveTo>
                    <a:pt x="2869" y="599"/>
                  </a:moveTo>
                  <a:cubicBezTo>
                    <a:pt x="2865" y="599"/>
                    <a:pt x="2863" y="600"/>
                    <a:pt x="2863" y="602"/>
                  </a:cubicBezTo>
                  <a:cubicBezTo>
                    <a:pt x="2863" y="603"/>
                    <a:pt x="2867" y="606"/>
                    <a:pt x="2873" y="607"/>
                  </a:cubicBezTo>
                  <a:cubicBezTo>
                    <a:pt x="2875" y="607"/>
                    <a:pt x="2877" y="608"/>
                    <a:pt x="2879" y="608"/>
                  </a:cubicBezTo>
                  <a:cubicBezTo>
                    <a:pt x="2882" y="608"/>
                    <a:pt x="2884" y="607"/>
                    <a:pt x="2884" y="606"/>
                  </a:cubicBezTo>
                  <a:cubicBezTo>
                    <a:pt x="2884" y="604"/>
                    <a:pt x="2880" y="601"/>
                    <a:pt x="2874" y="600"/>
                  </a:cubicBezTo>
                  <a:cubicBezTo>
                    <a:pt x="2872" y="600"/>
                    <a:pt x="2870" y="599"/>
                    <a:pt x="2869" y="599"/>
                  </a:cubicBezTo>
                  <a:moveTo>
                    <a:pt x="3135" y="599"/>
                  </a:moveTo>
                  <a:cubicBezTo>
                    <a:pt x="3134" y="599"/>
                    <a:pt x="3132" y="599"/>
                    <a:pt x="3131" y="599"/>
                  </a:cubicBezTo>
                  <a:cubicBezTo>
                    <a:pt x="3124" y="600"/>
                    <a:pt x="3119" y="602"/>
                    <a:pt x="3119" y="604"/>
                  </a:cubicBezTo>
                  <a:cubicBezTo>
                    <a:pt x="3119" y="605"/>
                    <a:pt x="3121" y="606"/>
                    <a:pt x="3126" y="606"/>
                  </a:cubicBezTo>
                  <a:cubicBezTo>
                    <a:pt x="3127" y="606"/>
                    <a:pt x="3129" y="606"/>
                    <a:pt x="3131" y="606"/>
                  </a:cubicBezTo>
                  <a:cubicBezTo>
                    <a:pt x="3137" y="605"/>
                    <a:pt x="3143" y="603"/>
                    <a:pt x="3143" y="601"/>
                  </a:cubicBezTo>
                  <a:cubicBezTo>
                    <a:pt x="3143" y="600"/>
                    <a:pt x="3140" y="599"/>
                    <a:pt x="3135" y="599"/>
                  </a:cubicBezTo>
                  <a:moveTo>
                    <a:pt x="64" y="595"/>
                  </a:moveTo>
                  <a:cubicBezTo>
                    <a:pt x="63" y="595"/>
                    <a:pt x="61" y="596"/>
                    <a:pt x="57" y="598"/>
                  </a:cubicBezTo>
                  <a:cubicBezTo>
                    <a:pt x="53" y="600"/>
                    <a:pt x="48" y="604"/>
                    <a:pt x="48" y="606"/>
                  </a:cubicBezTo>
                  <a:cubicBezTo>
                    <a:pt x="47" y="606"/>
                    <a:pt x="48" y="606"/>
                    <a:pt x="48" y="606"/>
                  </a:cubicBezTo>
                  <a:cubicBezTo>
                    <a:pt x="49" y="606"/>
                    <a:pt x="51" y="605"/>
                    <a:pt x="55" y="603"/>
                  </a:cubicBezTo>
                  <a:cubicBezTo>
                    <a:pt x="59" y="600"/>
                    <a:pt x="64" y="597"/>
                    <a:pt x="64" y="595"/>
                  </a:cubicBezTo>
                  <a:cubicBezTo>
                    <a:pt x="65" y="595"/>
                    <a:pt x="65" y="595"/>
                    <a:pt x="64" y="595"/>
                  </a:cubicBezTo>
                  <a:moveTo>
                    <a:pt x="3205" y="591"/>
                  </a:moveTo>
                  <a:cubicBezTo>
                    <a:pt x="3203" y="591"/>
                    <a:pt x="3201" y="591"/>
                    <a:pt x="3198" y="591"/>
                  </a:cubicBezTo>
                  <a:cubicBezTo>
                    <a:pt x="3192" y="592"/>
                    <a:pt x="3186" y="594"/>
                    <a:pt x="3186" y="596"/>
                  </a:cubicBezTo>
                  <a:cubicBezTo>
                    <a:pt x="3186" y="597"/>
                    <a:pt x="3188" y="597"/>
                    <a:pt x="3191" y="597"/>
                  </a:cubicBezTo>
                  <a:cubicBezTo>
                    <a:pt x="3193" y="597"/>
                    <a:pt x="3195" y="597"/>
                    <a:pt x="3198" y="597"/>
                  </a:cubicBezTo>
                  <a:cubicBezTo>
                    <a:pt x="3204" y="595"/>
                    <a:pt x="3210" y="594"/>
                    <a:pt x="3210" y="592"/>
                  </a:cubicBezTo>
                  <a:cubicBezTo>
                    <a:pt x="3210" y="591"/>
                    <a:pt x="3208" y="591"/>
                    <a:pt x="3205" y="591"/>
                  </a:cubicBezTo>
                  <a:moveTo>
                    <a:pt x="2809" y="584"/>
                  </a:moveTo>
                  <a:cubicBezTo>
                    <a:pt x="2807" y="584"/>
                    <a:pt x="2806" y="585"/>
                    <a:pt x="2805" y="586"/>
                  </a:cubicBezTo>
                  <a:cubicBezTo>
                    <a:pt x="2805" y="587"/>
                    <a:pt x="2810" y="590"/>
                    <a:pt x="2815" y="592"/>
                  </a:cubicBezTo>
                  <a:cubicBezTo>
                    <a:pt x="2818" y="593"/>
                    <a:pt x="2821" y="593"/>
                    <a:pt x="2822" y="593"/>
                  </a:cubicBezTo>
                  <a:cubicBezTo>
                    <a:pt x="2824" y="593"/>
                    <a:pt x="2826" y="593"/>
                    <a:pt x="2826" y="592"/>
                  </a:cubicBezTo>
                  <a:cubicBezTo>
                    <a:pt x="2826" y="590"/>
                    <a:pt x="2821" y="587"/>
                    <a:pt x="2816" y="585"/>
                  </a:cubicBezTo>
                  <a:cubicBezTo>
                    <a:pt x="2813" y="584"/>
                    <a:pt x="2811" y="584"/>
                    <a:pt x="2809" y="584"/>
                  </a:cubicBezTo>
                  <a:moveTo>
                    <a:pt x="3275" y="579"/>
                  </a:moveTo>
                  <a:cubicBezTo>
                    <a:pt x="3273" y="579"/>
                    <a:pt x="3270" y="579"/>
                    <a:pt x="3266" y="580"/>
                  </a:cubicBezTo>
                  <a:cubicBezTo>
                    <a:pt x="3260" y="581"/>
                    <a:pt x="3254" y="583"/>
                    <a:pt x="3254" y="585"/>
                  </a:cubicBezTo>
                  <a:cubicBezTo>
                    <a:pt x="3254" y="585"/>
                    <a:pt x="3255" y="585"/>
                    <a:pt x="3256" y="585"/>
                  </a:cubicBezTo>
                  <a:cubicBezTo>
                    <a:pt x="3259" y="585"/>
                    <a:pt x="3262" y="585"/>
                    <a:pt x="3266" y="584"/>
                  </a:cubicBezTo>
                  <a:cubicBezTo>
                    <a:pt x="3272" y="583"/>
                    <a:pt x="3278" y="581"/>
                    <a:pt x="3278" y="580"/>
                  </a:cubicBezTo>
                  <a:cubicBezTo>
                    <a:pt x="3278" y="579"/>
                    <a:pt x="3277" y="579"/>
                    <a:pt x="3275" y="579"/>
                  </a:cubicBezTo>
                  <a:moveTo>
                    <a:pt x="3345" y="564"/>
                  </a:moveTo>
                  <a:cubicBezTo>
                    <a:pt x="3343" y="564"/>
                    <a:pt x="3339" y="564"/>
                    <a:pt x="3335" y="565"/>
                  </a:cubicBezTo>
                  <a:cubicBezTo>
                    <a:pt x="3328" y="567"/>
                    <a:pt x="3322" y="569"/>
                    <a:pt x="3322" y="570"/>
                  </a:cubicBezTo>
                  <a:cubicBezTo>
                    <a:pt x="3322" y="570"/>
                    <a:pt x="3322" y="570"/>
                    <a:pt x="3323" y="570"/>
                  </a:cubicBezTo>
                  <a:cubicBezTo>
                    <a:pt x="3325" y="570"/>
                    <a:pt x="3329" y="570"/>
                    <a:pt x="3334" y="568"/>
                  </a:cubicBezTo>
                  <a:cubicBezTo>
                    <a:pt x="3341" y="567"/>
                    <a:pt x="3346" y="565"/>
                    <a:pt x="3347" y="564"/>
                  </a:cubicBezTo>
                  <a:cubicBezTo>
                    <a:pt x="3347" y="564"/>
                    <a:pt x="3346" y="564"/>
                    <a:pt x="3345" y="564"/>
                  </a:cubicBezTo>
                  <a:moveTo>
                    <a:pt x="2753" y="562"/>
                  </a:moveTo>
                  <a:cubicBezTo>
                    <a:pt x="2751" y="562"/>
                    <a:pt x="2750" y="563"/>
                    <a:pt x="2750" y="564"/>
                  </a:cubicBezTo>
                  <a:cubicBezTo>
                    <a:pt x="2750" y="565"/>
                    <a:pt x="2754" y="569"/>
                    <a:pt x="2760" y="571"/>
                  </a:cubicBezTo>
                  <a:cubicBezTo>
                    <a:pt x="2763" y="572"/>
                    <a:pt x="2766" y="573"/>
                    <a:pt x="2768" y="573"/>
                  </a:cubicBezTo>
                  <a:cubicBezTo>
                    <a:pt x="2769" y="573"/>
                    <a:pt x="2770" y="573"/>
                    <a:pt x="2770" y="572"/>
                  </a:cubicBezTo>
                  <a:cubicBezTo>
                    <a:pt x="2770" y="570"/>
                    <a:pt x="2766" y="567"/>
                    <a:pt x="2760" y="564"/>
                  </a:cubicBezTo>
                  <a:cubicBezTo>
                    <a:pt x="2757" y="563"/>
                    <a:pt x="2754" y="562"/>
                    <a:pt x="2753" y="562"/>
                  </a:cubicBezTo>
                  <a:moveTo>
                    <a:pt x="111" y="562"/>
                  </a:moveTo>
                  <a:cubicBezTo>
                    <a:pt x="110" y="562"/>
                    <a:pt x="107" y="563"/>
                    <a:pt x="104" y="566"/>
                  </a:cubicBezTo>
                  <a:cubicBezTo>
                    <a:pt x="99" y="569"/>
                    <a:pt x="95" y="573"/>
                    <a:pt x="95" y="575"/>
                  </a:cubicBezTo>
                  <a:cubicBezTo>
                    <a:pt x="94" y="575"/>
                    <a:pt x="94" y="576"/>
                    <a:pt x="95" y="576"/>
                  </a:cubicBezTo>
                  <a:cubicBezTo>
                    <a:pt x="96" y="576"/>
                    <a:pt x="98" y="574"/>
                    <a:pt x="102" y="571"/>
                  </a:cubicBezTo>
                  <a:cubicBezTo>
                    <a:pt x="106" y="568"/>
                    <a:pt x="111" y="564"/>
                    <a:pt x="111" y="563"/>
                  </a:cubicBezTo>
                  <a:cubicBezTo>
                    <a:pt x="111" y="562"/>
                    <a:pt x="111" y="562"/>
                    <a:pt x="111" y="562"/>
                  </a:cubicBezTo>
                  <a:moveTo>
                    <a:pt x="3415" y="544"/>
                  </a:moveTo>
                  <a:cubicBezTo>
                    <a:pt x="3413" y="544"/>
                    <a:pt x="3409" y="545"/>
                    <a:pt x="3403" y="547"/>
                  </a:cubicBezTo>
                  <a:cubicBezTo>
                    <a:pt x="3396" y="549"/>
                    <a:pt x="3391" y="551"/>
                    <a:pt x="3391" y="552"/>
                  </a:cubicBezTo>
                  <a:cubicBezTo>
                    <a:pt x="3391" y="552"/>
                    <a:pt x="3391" y="552"/>
                    <a:pt x="3391" y="552"/>
                  </a:cubicBezTo>
                  <a:cubicBezTo>
                    <a:pt x="3392" y="552"/>
                    <a:pt x="3397" y="551"/>
                    <a:pt x="3403" y="549"/>
                  </a:cubicBezTo>
                  <a:cubicBezTo>
                    <a:pt x="3409" y="547"/>
                    <a:pt x="3415" y="545"/>
                    <a:pt x="3415" y="545"/>
                  </a:cubicBezTo>
                  <a:cubicBezTo>
                    <a:pt x="3415" y="545"/>
                    <a:pt x="3415" y="544"/>
                    <a:pt x="3415" y="544"/>
                  </a:cubicBezTo>
                  <a:moveTo>
                    <a:pt x="2699" y="536"/>
                  </a:moveTo>
                  <a:cubicBezTo>
                    <a:pt x="2698" y="536"/>
                    <a:pt x="2697" y="536"/>
                    <a:pt x="2697" y="537"/>
                  </a:cubicBezTo>
                  <a:cubicBezTo>
                    <a:pt x="2697" y="538"/>
                    <a:pt x="2701" y="542"/>
                    <a:pt x="2706" y="545"/>
                  </a:cubicBezTo>
                  <a:cubicBezTo>
                    <a:pt x="2710" y="546"/>
                    <a:pt x="2713" y="548"/>
                    <a:pt x="2715" y="548"/>
                  </a:cubicBezTo>
                  <a:cubicBezTo>
                    <a:pt x="2716" y="548"/>
                    <a:pt x="2716" y="547"/>
                    <a:pt x="2716" y="547"/>
                  </a:cubicBezTo>
                  <a:cubicBezTo>
                    <a:pt x="2716" y="545"/>
                    <a:pt x="2712" y="541"/>
                    <a:pt x="2707" y="539"/>
                  </a:cubicBezTo>
                  <a:cubicBezTo>
                    <a:pt x="2704" y="537"/>
                    <a:pt x="2701" y="536"/>
                    <a:pt x="2699" y="536"/>
                  </a:cubicBezTo>
                  <a:moveTo>
                    <a:pt x="157" y="524"/>
                  </a:moveTo>
                  <a:cubicBezTo>
                    <a:pt x="156" y="524"/>
                    <a:pt x="153" y="526"/>
                    <a:pt x="150" y="529"/>
                  </a:cubicBezTo>
                  <a:cubicBezTo>
                    <a:pt x="145" y="533"/>
                    <a:pt x="141" y="537"/>
                    <a:pt x="141" y="539"/>
                  </a:cubicBezTo>
                  <a:cubicBezTo>
                    <a:pt x="141" y="539"/>
                    <a:pt x="141" y="539"/>
                    <a:pt x="141" y="539"/>
                  </a:cubicBezTo>
                  <a:cubicBezTo>
                    <a:pt x="142" y="539"/>
                    <a:pt x="145" y="538"/>
                    <a:pt x="149" y="535"/>
                  </a:cubicBezTo>
                  <a:cubicBezTo>
                    <a:pt x="153" y="531"/>
                    <a:pt x="157" y="527"/>
                    <a:pt x="157" y="525"/>
                  </a:cubicBezTo>
                  <a:cubicBezTo>
                    <a:pt x="157" y="525"/>
                    <a:pt x="157" y="524"/>
                    <a:pt x="157" y="524"/>
                  </a:cubicBezTo>
                  <a:moveTo>
                    <a:pt x="3484" y="522"/>
                  </a:moveTo>
                  <a:cubicBezTo>
                    <a:pt x="3483" y="522"/>
                    <a:pt x="3478" y="523"/>
                    <a:pt x="3473" y="525"/>
                  </a:cubicBezTo>
                  <a:cubicBezTo>
                    <a:pt x="3472" y="525"/>
                    <a:pt x="3471" y="526"/>
                    <a:pt x="3470" y="526"/>
                  </a:cubicBezTo>
                  <a:cubicBezTo>
                    <a:pt x="3467" y="527"/>
                    <a:pt x="3464" y="528"/>
                    <a:pt x="3462" y="529"/>
                  </a:cubicBezTo>
                  <a:cubicBezTo>
                    <a:pt x="3460" y="530"/>
                    <a:pt x="3459" y="530"/>
                    <a:pt x="3459" y="530"/>
                  </a:cubicBezTo>
                  <a:cubicBezTo>
                    <a:pt x="3459" y="530"/>
                    <a:pt x="3459" y="530"/>
                    <a:pt x="3459" y="530"/>
                  </a:cubicBezTo>
                  <a:cubicBezTo>
                    <a:pt x="3460" y="530"/>
                    <a:pt x="3465" y="529"/>
                    <a:pt x="3471" y="526"/>
                  </a:cubicBezTo>
                  <a:cubicBezTo>
                    <a:pt x="3478" y="524"/>
                    <a:pt x="3484" y="522"/>
                    <a:pt x="3484" y="522"/>
                  </a:cubicBezTo>
                  <a:cubicBezTo>
                    <a:pt x="3484" y="522"/>
                    <a:pt x="3484" y="522"/>
                    <a:pt x="3484" y="522"/>
                  </a:cubicBezTo>
                  <a:moveTo>
                    <a:pt x="2647" y="505"/>
                  </a:moveTo>
                  <a:cubicBezTo>
                    <a:pt x="2646" y="505"/>
                    <a:pt x="2646" y="506"/>
                    <a:pt x="2646" y="506"/>
                  </a:cubicBezTo>
                  <a:cubicBezTo>
                    <a:pt x="2646" y="508"/>
                    <a:pt x="2650" y="511"/>
                    <a:pt x="2655" y="514"/>
                  </a:cubicBezTo>
                  <a:cubicBezTo>
                    <a:pt x="2658" y="517"/>
                    <a:pt x="2662" y="518"/>
                    <a:pt x="2663" y="518"/>
                  </a:cubicBezTo>
                  <a:cubicBezTo>
                    <a:pt x="2664" y="518"/>
                    <a:pt x="2664" y="518"/>
                    <a:pt x="2664" y="517"/>
                  </a:cubicBezTo>
                  <a:cubicBezTo>
                    <a:pt x="2664" y="516"/>
                    <a:pt x="2660" y="512"/>
                    <a:pt x="2655" y="509"/>
                  </a:cubicBezTo>
                  <a:cubicBezTo>
                    <a:pt x="2652" y="507"/>
                    <a:pt x="2649" y="505"/>
                    <a:pt x="2647" y="505"/>
                  </a:cubicBezTo>
                  <a:moveTo>
                    <a:pt x="3552" y="495"/>
                  </a:moveTo>
                  <a:cubicBezTo>
                    <a:pt x="3552" y="495"/>
                    <a:pt x="3549" y="496"/>
                    <a:pt x="3544" y="498"/>
                  </a:cubicBezTo>
                  <a:cubicBezTo>
                    <a:pt x="3543" y="498"/>
                    <a:pt x="3543" y="499"/>
                    <a:pt x="3543" y="499"/>
                  </a:cubicBezTo>
                  <a:cubicBezTo>
                    <a:pt x="3548" y="497"/>
                    <a:pt x="3552" y="495"/>
                    <a:pt x="3552" y="495"/>
                  </a:cubicBezTo>
                  <a:cubicBezTo>
                    <a:pt x="3552" y="495"/>
                    <a:pt x="3552" y="495"/>
                    <a:pt x="3552" y="495"/>
                  </a:cubicBezTo>
                  <a:moveTo>
                    <a:pt x="203" y="483"/>
                  </a:moveTo>
                  <a:cubicBezTo>
                    <a:pt x="202" y="483"/>
                    <a:pt x="199" y="485"/>
                    <a:pt x="196" y="488"/>
                  </a:cubicBezTo>
                  <a:cubicBezTo>
                    <a:pt x="191" y="492"/>
                    <a:pt x="187" y="497"/>
                    <a:pt x="187" y="499"/>
                  </a:cubicBezTo>
                  <a:cubicBezTo>
                    <a:pt x="187" y="499"/>
                    <a:pt x="187" y="499"/>
                    <a:pt x="188" y="499"/>
                  </a:cubicBezTo>
                  <a:cubicBezTo>
                    <a:pt x="189" y="499"/>
                    <a:pt x="192" y="497"/>
                    <a:pt x="195" y="494"/>
                  </a:cubicBezTo>
                  <a:cubicBezTo>
                    <a:pt x="200" y="489"/>
                    <a:pt x="204" y="485"/>
                    <a:pt x="204" y="484"/>
                  </a:cubicBezTo>
                  <a:cubicBezTo>
                    <a:pt x="204" y="483"/>
                    <a:pt x="204" y="483"/>
                    <a:pt x="203" y="483"/>
                  </a:cubicBezTo>
                  <a:moveTo>
                    <a:pt x="2596" y="472"/>
                  </a:moveTo>
                  <a:cubicBezTo>
                    <a:pt x="2596" y="472"/>
                    <a:pt x="2596" y="472"/>
                    <a:pt x="2596" y="473"/>
                  </a:cubicBezTo>
                  <a:cubicBezTo>
                    <a:pt x="2595" y="474"/>
                    <a:pt x="2599" y="478"/>
                    <a:pt x="2604" y="481"/>
                  </a:cubicBezTo>
                  <a:cubicBezTo>
                    <a:pt x="2608" y="484"/>
                    <a:pt x="2611" y="485"/>
                    <a:pt x="2613" y="485"/>
                  </a:cubicBezTo>
                  <a:cubicBezTo>
                    <a:pt x="2613" y="485"/>
                    <a:pt x="2613" y="485"/>
                    <a:pt x="2613" y="485"/>
                  </a:cubicBezTo>
                  <a:cubicBezTo>
                    <a:pt x="2614" y="484"/>
                    <a:pt x="2610" y="480"/>
                    <a:pt x="2605" y="476"/>
                  </a:cubicBezTo>
                  <a:cubicBezTo>
                    <a:pt x="2601" y="474"/>
                    <a:pt x="2598" y="472"/>
                    <a:pt x="2596" y="472"/>
                  </a:cubicBezTo>
                  <a:moveTo>
                    <a:pt x="3620" y="464"/>
                  </a:moveTo>
                  <a:cubicBezTo>
                    <a:pt x="3620" y="464"/>
                    <a:pt x="3615" y="467"/>
                    <a:pt x="3608" y="470"/>
                  </a:cubicBezTo>
                  <a:cubicBezTo>
                    <a:pt x="3601" y="473"/>
                    <a:pt x="3596" y="476"/>
                    <a:pt x="3596" y="476"/>
                  </a:cubicBezTo>
                  <a:cubicBezTo>
                    <a:pt x="3596" y="476"/>
                    <a:pt x="3596" y="476"/>
                    <a:pt x="3596" y="476"/>
                  </a:cubicBezTo>
                  <a:cubicBezTo>
                    <a:pt x="3596" y="476"/>
                    <a:pt x="3602" y="473"/>
                    <a:pt x="3608" y="470"/>
                  </a:cubicBezTo>
                  <a:cubicBezTo>
                    <a:pt x="3615" y="467"/>
                    <a:pt x="3620" y="464"/>
                    <a:pt x="3620" y="464"/>
                  </a:cubicBezTo>
                  <a:cubicBezTo>
                    <a:pt x="3620" y="464"/>
                    <a:pt x="3620" y="464"/>
                    <a:pt x="3620" y="464"/>
                  </a:cubicBezTo>
                  <a:moveTo>
                    <a:pt x="250" y="439"/>
                  </a:moveTo>
                  <a:cubicBezTo>
                    <a:pt x="249" y="439"/>
                    <a:pt x="245" y="441"/>
                    <a:pt x="242" y="445"/>
                  </a:cubicBezTo>
                  <a:cubicBezTo>
                    <a:pt x="237" y="449"/>
                    <a:pt x="234" y="454"/>
                    <a:pt x="234" y="455"/>
                  </a:cubicBezTo>
                  <a:cubicBezTo>
                    <a:pt x="234" y="456"/>
                    <a:pt x="234" y="456"/>
                    <a:pt x="234" y="456"/>
                  </a:cubicBezTo>
                  <a:cubicBezTo>
                    <a:pt x="235" y="456"/>
                    <a:pt x="238" y="453"/>
                    <a:pt x="242" y="450"/>
                  </a:cubicBezTo>
                  <a:cubicBezTo>
                    <a:pt x="247" y="445"/>
                    <a:pt x="250" y="441"/>
                    <a:pt x="250" y="440"/>
                  </a:cubicBezTo>
                  <a:cubicBezTo>
                    <a:pt x="250" y="439"/>
                    <a:pt x="250" y="439"/>
                    <a:pt x="250" y="439"/>
                  </a:cubicBezTo>
                  <a:moveTo>
                    <a:pt x="2546" y="438"/>
                  </a:moveTo>
                  <a:cubicBezTo>
                    <a:pt x="2546" y="438"/>
                    <a:pt x="2546" y="438"/>
                    <a:pt x="2546" y="438"/>
                  </a:cubicBezTo>
                  <a:cubicBezTo>
                    <a:pt x="2546" y="439"/>
                    <a:pt x="2549" y="443"/>
                    <a:pt x="2554" y="446"/>
                  </a:cubicBezTo>
                  <a:cubicBezTo>
                    <a:pt x="2558" y="449"/>
                    <a:pt x="2562" y="451"/>
                    <a:pt x="2563" y="451"/>
                  </a:cubicBezTo>
                  <a:cubicBezTo>
                    <a:pt x="2563" y="451"/>
                    <a:pt x="2563" y="451"/>
                    <a:pt x="2563" y="451"/>
                  </a:cubicBezTo>
                  <a:cubicBezTo>
                    <a:pt x="2564" y="449"/>
                    <a:pt x="2560" y="445"/>
                    <a:pt x="2555" y="442"/>
                  </a:cubicBezTo>
                  <a:cubicBezTo>
                    <a:pt x="2551" y="439"/>
                    <a:pt x="2548" y="438"/>
                    <a:pt x="2546" y="438"/>
                  </a:cubicBezTo>
                  <a:moveTo>
                    <a:pt x="3688" y="429"/>
                  </a:moveTo>
                  <a:cubicBezTo>
                    <a:pt x="3688" y="429"/>
                    <a:pt x="3682" y="432"/>
                    <a:pt x="3676" y="436"/>
                  </a:cubicBezTo>
                  <a:cubicBezTo>
                    <a:pt x="3669" y="439"/>
                    <a:pt x="3664" y="442"/>
                    <a:pt x="3664" y="442"/>
                  </a:cubicBezTo>
                  <a:cubicBezTo>
                    <a:pt x="3664" y="442"/>
                    <a:pt x="3664" y="442"/>
                    <a:pt x="3664" y="442"/>
                  </a:cubicBezTo>
                  <a:cubicBezTo>
                    <a:pt x="3664" y="442"/>
                    <a:pt x="3670" y="439"/>
                    <a:pt x="3676" y="436"/>
                  </a:cubicBezTo>
                  <a:cubicBezTo>
                    <a:pt x="3683" y="432"/>
                    <a:pt x="3688" y="429"/>
                    <a:pt x="3688" y="429"/>
                  </a:cubicBezTo>
                  <a:cubicBezTo>
                    <a:pt x="3688" y="429"/>
                    <a:pt x="3688" y="429"/>
                    <a:pt x="3688" y="429"/>
                  </a:cubicBezTo>
                  <a:moveTo>
                    <a:pt x="2497" y="403"/>
                  </a:moveTo>
                  <a:cubicBezTo>
                    <a:pt x="2496" y="403"/>
                    <a:pt x="2496" y="403"/>
                    <a:pt x="2496" y="403"/>
                  </a:cubicBezTo>
                  <a:cubicBezTo>
                    <a:pt x="2496" y="404"/>
                    <a:pt x="2500" y="407"/>
                    <a:pt x="2505" y="411"/>
                  </a:cubicBezTo>
                  <a:cubicBezTo>
                    <a:pt x="2509" y="414"/>
                    <a:pt x="2512" y="416"/>
                    <a:pt x="2513" y="416"/>
                  </a:cubicBezTo>
                  <a:cubicBezTo>
                    <a:pt x="2514" y="416"/>
                    <a:pt x="2514" y="416"/>
                    <a:pt x="2514" y="415"/>
                  </a:cubicBezTo>
                  <a:cubicBezTo>
                    <a:pt x="2514" y="414"/>
                    <a:pt x="2510" y="411"/>
                    <a:pt x="2505" y="407"/>
                  </a:cubicBezTo>
                  <a:cubicBezTo>
                    <a:pt x="2501" y="404"/>
                    <a:pt x="2498" y="403"/>
                    <a:pt x="2497" y="403"/>
                  </a:cubicBezTo>
                  <a:moveTo>
                    <a:pt x="297" y="394"/>
                  </a:moveTo>
                  <a:cubicBezTo>
                    <a:pt x="296" y="394"/>
                    <a:pt x="292" y="396"/>
                    <a:pt x="288" y="400"/>
                  </a:cubicBezTo>
                  <a:cubicBezTo>
                    <a:pt x="284" y="404"/>
                    <a:pt x="280" y="409"/>
                    <a:pt x="280" y="410"/>
                  </a:cubicBezTo>
                  <a:cubicBezTo>
                    <a:pt x="280" y="411"/>
                    <a:pt x="281" y="411"/>
                    <a:pt x="281" y="411"/>
                  </a:cubicBezTo>
                  <a:cubicBezTo>
                    <a:pt x="282" y="411"/>
                    <a:pt x="285" y="408"/>
                    <a:pt x="289" y="404"/>
                  </a:cubicBezTo>
                  <a:cubicBezTo>
                    <a:pt x="294" y="400"/>
                    <a:pt x="297" y="395"/>
                    <a:pt x="297" y="394"/>
                  </a:cubicBezTo>
                  <a:cubicBezTo>
                    <a:pt x="297" y="394"/>
                    <a:pt x="297" y="394"/>
                    <a:pt x="297" y="394"/>
                  </a:cubicBezTo>
                  <a:moveTo>
                    <a:pt x="3755" y="390"/>
                  </a:moveTo>
                  <a:cubicBezTo>
                    <a:pt x="3755" y="390"/>
                    <a:pt x="3755" y="390"/>
                    <a:pt x="3755" y="390"/>
                  </a:cubicBezTo>
                  <a:cubicBezTo>
                    <a:pt x="3755" y="390"/>
                    <a:pt x="3749" y="393"/>
                    <a:pt x="3743" y="397"/>
                  </a:cubicBezTo>
                  <a:cubicBezTo>
                    <a:pt x="3736" y="401"/>
                    <a:pt x="3731" y="405"/>
                    <a:pt x="3731" y="405"/>
                  </a:cubicBezTo>
                  <a:cubicBezTo>
                    <a:pt x="3731" y="405"/>
                    <a:pt x="3731" y="405"/>
                    <a:pt x="3731" y="405"/>
                  </a:cubicBezTo>
                  <a:cubicBezTo>
                    <a:pt x="3731" y="405"/>
                    <a:pt x="3737" y="401"/>
                    <a:pt x="3743" y="397"/>
                  </a:cubicBezTo>
                  <a:cubicBezTo>
                    <a:pt x="3750" y="393"/>
                    <a:pt x="3755" y="390"/>
                    <a:pt x="3755" y="390"/>
                  </a:cubicBezTo>
                  <a:moveTo>
                    <a:pt x="2447" y="368"/>
                  </a:moveTo>
                  <a:cubicBezTo>
                    <a:pt x="2446" y="368"/>
                    <a:pt x="2446" y="368"/>
                    <a:pt x="2446" y="369"/>
                  </a:cubicBezTo>
                  <a:cubicBezTo>
                    <a:pt x="2446" y="369"/>
                    <a:pt x="2450" y="373"/>
                    <a:pt x="2455" y="376"/>
                  </a:cubicBezTo>
                  <a:cubicBezTo>
                    <a:pt x="2459" y="379"/>
                    <a:pt x="2463" y="381"/>
                    <a:pt x="2464" y="381"/>
                  </a:cubicBezTo>
                  <a:cubicBezTo>
                    <a:pt x="2464" y="381"/>
                    <a:pt x="2464" y="381"/>
                    <a:pt x="2464" y="381"/>
                  </a:cubicBezTo>
                  <a:cubicBezTo>
                    <a:pt x="2464" y="380"/>
                    <a:pt x="2460" y="376"/>
                    <a:pt x="2455" y="373"/>
                  </a:cubicBezTo>
                  <a:cubicBezTo>
                    <a:pt x="2451" y="370"/>
                    <a:pt x="2448" y="368"/>
                    <a:pt x="2447" y="368"/>
                  </a:cubicBezTo>
                  <a:moveTo>
                    <a:pt x="345" y="349"/>
                  </a:moveTo>
                  <a:cubicBezTo>
                    <a:pt x="343" y="349"/>
                    <a:pt x="340" y="351"/>
                    <a:pt x="336" y="355"/>
                  </a:cubicBezTo>
                  <a:cubicBezTo>
                    <a:pt x="331" y="359"/>
                    <a:pt x="328" y="364"/>
                    <a:pt x="328" y="365"/>
                  </a:cubicBezTo>
                  <a:cubicBezTo>
                    <a:pt x="328" y="365"/>
                    <a:pt x="328" y="365"/>
                    <a:pt x="328" y="365"/>
                  </a:cubicBezTo>
                  <a:cubicBezTo>
                    <a:pt x="329" y="365"/>
                    <a:pt x="333" y="363"/>
                    <a:pt x="337" y="359"/>
                  </a:cubicBezTo>
                  <a:cubicBezTo>
                    <a:pt x="342" y="354"/>
                    <a:pt x="345" y="350"/>
                    <a:pt x="345" y="349"/>
                  </a:cubicBezTo>
                  <a:cubicBezTo>
                    <a:pt x="345" y="349"/>
                    <a:pt x="345" y="349"/>
                    <a:pt x="345" y="349"/>
                  </a:cubicBezTo>
                  <a:moveTo>
                    <a:pt x="3821" y="347"/>
                  </a:moveTo>
                  <a:cubicBezTo>
                    <a:pt x="3821" y="347"/>
                    <a:pt x="3818" y="348"/>
                    <a:pt x="3815" y="350"/>
                  </a:cubicBezTo>
                  <a:cubicBezTo>
                    <a:pt x="3815" y="350"/>
                    <a:pt x="3815" y="350"/>
                    <a:pt x="3815" y="350"/>
                  </a:cubicBezTo>
                  <a:cubicBezTo>
                    <a:pt x="3819" y="348"/>
                    <a:pt x="3821" y="347"/>
                    <a:pt x="3821" y="347"/>
                  </a:cubicBezTo>
                  <a:cubicBezTo>
                    <a:pt x="3821" y="347"/>
                    <a:pt x="3821" y="347"/>
                    <a:pt x="3821" y="347"/>
                  </a:cubicBezTo>
                  <a:moveTo>
                    <a:pt x="2396" y="336"/>
                  </a:moveTo>
                  <a:cubicBezTo>
                    <a:pt x="2396" y="336"/>
                    <a:pt x="2396" y="336"/>
                    <a:pt x="2396" y="336"/>
                  </a:cubicBezTo>
                  <a:cubicBezTo>
                    <a:pt x="2395" y="337"/>
                    <a:pt x="2399" y="340"/>
                    <a:pt x="2404" y="343"/>
                  </a:cubicBezTo>
                  <a:cubicBezTo>
                    <a:pt x="2409" y="346"/>
                    <a:pt x="2412" y="348"/>
                    <a:pt x="2413" y="348"/>
                  </a:cubicBezTo>
                  <a:cubicBezTo>
                    <a:pt x="2414" y="348"/>
                    <a:pt x="2414" y="348"/>
                    <a:pt x="2414" y="347"/>
                  </a:cubicBezTo>
                  <a:cubicBezTo>
                    <a:pt x="2414" y="347"/>
                    <a:pt x="2410" y="343"/>
                    <a:pt x="2405" y="340"/>
                  </a:cubicBezTo>
                  <a:cubicBezTo>
                    <a:pt x="2401" y="338"/>
                    <a:pt x="2397" y="336"/>
                    <a:pt x="2396" y="336"/>
                  </a:cubicBezTo>
                  <a:moveTo>
                    <a:pt x="3867" y="313"/>
                  </a:moveTo>
                  <a:cubicBezTo>
                    <a:pt x="3867" y="314"/>
                    <a:pt x="3866" y="314"/>
                    <a:pt x="3866" y="314"/>
                  </a:cubicBezTo>
                  <a:cubicBezTo>
                    <a:pt x="3865" y="315"/>
                    <a:pt x="3864" y="316"/>
                    <a:pt x="3863" y="316"/>
                  </a:cubicBezTo>
                  <a:cubicBezTo>
                    <a:pt x="3863" y="316"/>
                    <a:pt x="3863" y="316"/>
                    <a:pt x="3863" y="316"/>
                  </a:cubicBezTo>
                  <a:cubicBezTo>
                    <a:pt x="3863" y="316"/>
                    <a:pt x="3863" y="316"/>
                    <a:pt x="3863" y="316"/>
                  </a:cubicBezTo>
                  <a:cubicBezTo>
                    <a:pt x="3863" y="316"/>
                    <a:pt x="3865" y="315"/>
                    <a:pt x="3867" y="313"/>
                  </a:cubicBezTo>
                  <a:moveTo>
                    <a:pt x="2344" y="307"/>
                  </a:moveTo>
                  <a:cubicBezTo>
                    <a:pt x="2344" y="307"/>
                    <a:pt x="2344" y="307"/>
                    <a:pt x="2344" y="307"/>
                  </a:cubicBezTo>
                  <a:cubicBezTo>
                    <a:pt x="2343" y="307"/>
                    <a:pt x="2347" y="310"/>
                    <a:pt x="2353" y="313"/>
                  </a:cubicBezTo>
                  <a:cubicBezTo>
                    <a:pt x="2357" y="315"/>
                    <a:pt x="2361" y="317"/>
                    <a:pt x="2362" y="317"/>
                  </a:cubicBezTo>
                  <a:cubicBezTo>
                    <a:pt x="2362" y="317"/>
                    <a:pt x="2362" y="317"/>
                    <a:pt x="2362" y="317"/>
                  </a:cubicBezTo>
                  <a:cubicBezTo>
                    <a:pt x="2362" y="316"/>
                    <a:pt x="2358" y="313"/>
                    <a:pt x="2353" y="310"/>
                  </a:cubicBezTo>
                  <a:cubicBezTo>
                    <a:pt x="2349" y="308"/>
                    <a:pt x="2345" y="307"/>
                    <a:pt x="2344" y="307"/>
                  </a:cubicBezTo>
                  <a:moveTo>
                    <a:pt x="393" y="305"/>
                  </a:moveTo>
                  <a:cubicBezTo>
                    <a:pt x="392" y="305"/>
                    <a:pt x="389" y="307"/>
                    <a:pt x="384" y="311"/>
                  </a:cubicBezTo>
                  <a:cubicBezTo>
                    <a:pt x="379" y="315"/>
                    <a:pt x="376" y="320"/>
                    <a:pt x="376" y="321"/>
                  </a:cubicBezTo>
                  <a:cubicBezTo>
                    <a:pt x="376" y="321"/>
                    <a:pt x="376" y="321"/>
                    <a:pt x="377" y="321"/>
                  </a:cubicBezTo>
                  <a:cubicBezTo>
                    <a:pt x="378" y="321"/>
                    <a:pt x="382" y="318"/>
                    <a:pt x="386" y="314"/>
                  </a:cubicBezTo>
                  <a:cubicBezTo>
                    <a:pt x="391" y="310"/>
                    <a:pt x="394" y="306"/>
                    <a:pt x="394" y="305"/>
                  </a:cubicBezTo>
                  <a:cubicBezTo>
                    <a:pt x="394" y="305"/>
                    <a:pt x="394" y="305"/>
                    <a:pt x="393" y="305"/>
                  </a:cubicBezTo>
                  <a:moveTo>
                    <a:pt x="3886" y="299"/>
                  </a:moveTo>
                  <a:cubicBezTo>
                    <a:pt x="3885" y="299"/>
                    <a:pt x="3880" y="302"/>
                    <a:pt x="3874" y="306"/>
                  </a:cubicBezTo>
                  <a:cubicBezTo>
                    <a:pt x="3872" y="308"/>
                    <a:pt x="3869" y="310"/>
                    <a:pt x="3867" y="312"/>
                  </a:cubicBezTo>
                  <a:cubicBezTo>
                    <a:pt x="3868" y="312"/>
                    <a:pt x="3869" y="311"/>
                    <a:pt x="3870" y="311"/>
                  </a:cubicBezTo>
                  <a:cubicBezTo>
                    <a:pt x="3871" y="310"/>
                    <a:pt x="3873" y="308"/>
                    <a:pt x="3875" y="308"/>
                  </a:cubicBezTo>
                  <a:cubicBezTo>
                    <a:pt x="3876" y="307"/>
                    <a:pt x="3877" y="306"/>
                    <a:pt x="3877" y="306"/>
                  </a:cubicBezTo>
                  <a:cubicBezTo>
                    <a:pt x="3882" y="302"/>
                    <a:pt x="3885" y="299"/>
                    <a:pt x="3886" y="299"/>
                  </a:cubicBezTo>
                  <a:cubicBezTo>
                    <a:pt x="3886" y="299"/>
                    <a:pt x="3886" y="299"/>
                    <a:pt x="3886" y="299"/>
                  </a:cubicBezTo>
                  <a:moveTo>
                    <a:pt x="2292" y="283"/>
                  </a:moveTo>
                  <a:cubicBezTo>
                    <a:pt x="2293" y="283"/>
                    <a:pt x="2295" y="284"/>
                    <a:pt x="2298" y="285"/>
                  </a:cubicBezTo>
                  <a:cubicBezTo>
                    <a:pt x="2295" y="284"/>
                    <a:pt x="2293" y="283"/>
                    <a:pt x="2292" y="283"/>
                  </a:cubicBezTo>
                  <a:moveTo>
                    <a:pt x="2294" y="282"/>
                  </a:moveTo>
                  <a:cubicBezTo>
                    <a:pt x="2295" y="283"/>
                    <a:pt x="2296" y="283"/>
                    <a:pt x="2297" y="284"/>
                  </a:cubicBezTo>
                  <a:cubicBezTo>
                    <a:pt x="2302" y="286"/>
                    <a:pt x="2307" y="289"/>
                    <a:pt x="2307" y="289"/>
                  </a:cubicBezTo>
                  <a:cubicBezTo>
                    <a:pt x="2307" y="289"/>
                    <a:pt x="2307" y="289"/>
                    <a:pt x="2307" y="289"/>
                  </a:cubicBezTo>
                  <a:cubicBezTo>
                    <a:pt x="2307" y="289"/>
                    <a:pt x="2307" y="289"/>
                    <a:pt x="2307" y="290"/>
                  </a:cubicBezTo>
                  <a:cubicBezTo>
                    <a:pt x="2308" y="290"/>
                    <a:pt x="2309" y="290"/>
                    <a:pt x="2309" y="290"/>
                  </a:cubicBezTo>
                  <a:cubicBezTo>
                    <a:pt x="2309" y="290"/>
                    <a:pt x="2309" y="290"/>
                    <a:pt x="2309" y="290"/>
                  </a:cubicBezTo>
                  <a:cubicBezTo>
                    <a:pt x="2309" y="289"/>
                    <a:pt x="2305" y="287"/>
                    <a:pt x="2300" y="285"/>
                  </a:cubicBezTo>
                  <a:cubicBezTo>
                    <a:pt x="2298" y="284"/>
                    <a:pt x="2296" y="283"/>
                    <a:pt x="2294" y="282"/>
                  </a:cubicBezTo>
                  <a:moveTo>
                    <a:pt x="444" y="264"/>
                  </a:moveTo>
                  <a:cubicBezTo>
                    <a:pt x="442" y="264"/>
                    <a:pt x="438" y="266"/>
                    <a:pt x="434" y="269"/>
                  </a:cubicBezTo>
                  <a:cubicBezTo>
                    <a:pt x="429" y="273"/>
                    <a:pt x="425" y="277"/>
                    <a:pt x="426" y="278"/>
                  </a:cubicBezTo>
                  <a:cubicBezTo>
                    <a:pt x="426" y="278"/>
                    <a:pt x="426" y="278"/>
                    <a:pt x="426" y="278"/>
                  </a:cubicBezTo>
                  <a:cubicBezTo>
                    <a:pt x="427" y="278"/>
                    <a:pt x="431" y="275"/>
                    <a:pt x="436" y="272"/>
                  </a:cubicBezTo>
                  <a:cubicBezTo>
                    <a:pt x="441" y="268"/>
                    <a:pt x="444" y="264"/>
                    <a:pt x="444" y="264"/>
                  </a:cubicBezTo>
                  <a:cubicBezTo>
                    <a:pt x="444" y="264"/>
                    <a:pt x="444" y="264"/>
                    <a:pt x="444" y="264"/>
                  </a:cubicBezTo>
                  <a:moveTo>
                    <a:pt x="2234" y="261"/>
                  </a:moveTo>
                  <a:cubicBezTo>
                    <a:pt x="2234" y="261"/>
                    <a:pt x="2234" y="261"/>
                    <a:pt x="2234" y="261"/>
                  </a:cubicBezTo>
                  <a:cubicBezTo>
                    <a:pt x="2234" y="262"/>
                    <a:pt x="2238" y="263"/>
                    <a:pt x="2244" y="265"/>
                  </a:cubicBezTo>
                  <a:cubicBezTo>
                    <a:pt x="2249" y="267"/>
                    <a:pt x="2253" y="268"/>
                    <a:pt x="2254" y="268"/>
                  </a:cubicBezTo>
                  <a:cubicBezTo>
                    <a:pt x="2254" y="268"/>
                    <a:pt x="2254" y="268"/>
                    <a:pt x="2254" y="268"/>
                  </a:cubicBezTo>
                  <a:cubicBezTo>
                    <a:pt x="2254" y="268"/>
                    <a:pt x="2253" y="267"/>
                    <a:pt x="2252" y="266"/>
                  </a:cubicBezTo>
                  <a:cubicBezTo>
                    <a:pt x="2250" y="266"/>
                    <a:pt x="2247" y="265"/>
                    <a:pt x="2243" y="264"/>
                  </a:cubicBezTo>
                  <a:cubicBezTo>
                    <a:pt x="2241" y="263"/>
                    <a:pt x="2239" y="262"/>
                    <a:pt x="2238" y="262"/>
                  </a:cubicBezTo>
                  <a:cubicBezTo>
                    <a:pt x="2236" y="262"/>
                    <a:pt x="2235" y="261"/>
                    <a:pt x="2234" y="261"/>
                  </a:cubicBezTo>
                  <a:moveTo>
                    <a:pt x="2176" y="248"/>
                  </a:moveTo>
                  <a:cubicBezTo>
                    <a:pt x="2176" y="248"/>
                    <a:pt x="2176" y="248"/>
                    <a:pt x="2175" y="248"/>
                  </a:cubicBezTo>
                  <a:cubicBezTo>
                    <a:pt x="2175" y="248"/>
                    <a:pt x="2180" y="249"/>
                    <a:pt x="2186" y="250"/>
                  </a:cubicBezTo>
                  <a:cubicBezTo>
                    <a:pt x="2191" y="251"/>
                    <a:pt x="2195" y="252"/>
                    <a:pt x="2196" y="252"/>
                  </a:cubicBezTo>
                  <a:cubicBezTo>
                    <a:pt x="2197" y="252"/>
                    <a:pt x="2197" y="252"/>
                    <a:pt x="2197" y="252"/>
                  </a:cubicBezTo>
                  <a:cubicBezTo>
                    <a:pt x="2197" y="252"/>
                    <a:pt x="2192" y="250"/>
                    <a:pt x="2186" y="249"/>
                  </a:cubicBezTo>
                  <a:cubicBezTo>
                    <a:pt x="2182" y="248"/>
                    <a:pt x="2178" y="248"/>
                    <a:pt x="2176" y="248"/>
                  </a:cubicBezTo>
                  <a:moveTo>
                    <a:pt x="3949" y="245"/>
                  </a:moveTo>
                  <a:cubicBezTo>
                    <a:pt x="3948" y="245"/>
                    <a:pt x="3944" y="249"/>
                    <a:pt x="3938" y="253"/>
                  </a:cubicBezTo>
                  <a:cubicBezTo>
                    <a:pt x="3932" y="259"/>
                    <a:pt x="3927" y="264"/>
                    <a:pt x="3927" y="265"/>
                  </a:cubicBezTo>
                  <a:cubicBezTo>
                    <a:pt x="3927" y="265"/>
                    <a:pt x="3927" y="265"/>
                    <a:pt x="3927" y="265"/>
                  </a:cubicBezTo>
                  <a:cubicBezTo>
                    <a:pt x="3928" y="265"/>
                    <a:pt x="3932" y="262"/>
                    <a:pt x="3938" y="257"/>
                  </a:cubicBezTo>
                  <a:cubicBezTo>
                    <a:pt x="3944" y="252"/>
                    <a:pt x="3949" y="247"/>
                    <a:pt x="3949" y="246"/>
                  </a:cubicBezTo>
                  <a:cubicBezTo>
                    <a:pt x="3949" y="246"/>
                    <a:pt x="3949" y="245"/>
                    <a:pt x="3949" y="245"/>
                  </a:cubicBezTo>
                  <a:moveTo>
                    <a:pt x="2126" y="242"/>
                  </a:moveTo>
                  <a:cubicBezTo>
                    <a:pt x="2127" y="242"/>
                    <a:pt x="2129" y="242"/>
                    <a:pt x="2130" y="243"/>
                  </a:cubicBezTo>
                  <a:cubicBezTo>
                    <a:pt x="2132" y="243"/>
                    <a:pt x="2135" y="243"/>
                    <a:pt x="2136" y="243"/>
                  </a:cubicBezTo>
                  <a:cubicBezTo>
                    <a:pt x="2136" y="243"/>
                    <a:pt x="2136" y="243"/>
                    <a:pt x="2136" y="243"/>
                  </a:cubicBezTo>
                  <a:cubicBezTo>
                    <a:pt x="2136" y="243"/>
                    <a:pt x="2132" y="242"/>
                    <a:pt x="2126" y="242"/>
                  </a:cubicBezTo>
                  <a:moveTo>
                    <a:pt x="2067" y="241"/>
                  </a:moveTo>
                  <a:cubicBezTo>
                    <a:pt x="2067" y="241"/>
                    <a:pt x="2067" y="241"/>
                    <a:pt x="2068" y="242"/>
                  </a:cubicBezTo>
                  <a:cubicBezTo>
                    <a:pt x="2069" y="242"/>
                    <a:pt x="2069" y="242"/>
                    <a:pt x="2070" y="242"/>
                  </a:cubicBezTo>
                  <a:cubicBezTo>
                    <a:pt x="2071" y="242"/>
                    <a:pt x="2072" y="242"/>
                    <a:pt x="2072" y="242"/>
                  </a:cubicBezTo>
                  <a:cubicBezTo>
                    <a:pt x="2072" y="241"/>
                    <a:pt x="2070" y="241"/>
                    <a:pt x="2067" y="241"/>
                  </a:cubicBezTo>
                  <a:moveTo>
                    <a:pt x="1997" y="239"/>
                  </a:moveTo>
                  <a:cubicBezTo>
                    <a:pt x="1997" y="239"/>
                    <a:pt x="1998" y="239"/>
                    <a:pt x="1998" y="239"/>
                  </a:cubicBezTo>
                  <a:cubicBezTo>
                    <a:pt x="1999" y="240"/>
                    <a:pt x="2000" y="240"/>
                    <a:pt x="2000" y="240"/>
                  </a:cubicBezTo>
                  <a:cubicBezTo>
                    <a:pt x="2001" y="240"/>
                    <a:pt x="2001" y="240"/>
                    <a:pt x="2001" y="239"/>
                  </a:cubicBezTo>
                  <a:cubicBezTo>
                    <a:pt x="2001" y="239"/>
                    <a:pt x="2000" y="239"/>
                    <a:pt x="1997" y="239"/>
                  </a:cubicBezTo>
                  <a:moveTo>
                    <a:pt x="1922" y="235"/>
                  </a:moveTo>
                  <a:cubicBezTo>
                    <a:pt x="1922" y="235"/>
                    <a:pt x="1923" y="235"/>
                    <a:pt x="1923" y="235"/>
                  </a:cubicBezTo>
                  <a:cubicBezTo>
                    <a:pt x="1923" y="235"/>
                    <a:pt x="1924" y="235"/>
                    <a:pt x="1924" y="235"/>
                  </a:cubicBezTo>
                  <a:cubicBezTo>
                    <a:pt x="1924" y="235"/>
                    <a:pt x="1924" y="235"/>
                    <a:pt x="1924" y="235"/>
                  </a:cubicBezTo>
                  <a:cubicBezTo>
                    <a:pt x="1924" y="235"/>
                    <a:pt x="1923" y="235"/>
                    <a:pt x="1922" y="235"/>
                  </a:cubicBezTo>
                  <a:moveTo>
                    <a:pt x="495" y="226"/>
                  </a:moveTo>
                  <a:cubicBezTo>
                    <a:pt x="494" y="226"/>
                    <a:pt x="490" y="228"/>
                    <a:pt x="485" y="231"/>
                  </a:cubicBezTo>
                  <a:cubicBezTo>
                    <a:pt x="480" y="235"/>
                    <a:pt x="477" y="238"/>
                    <a:pt x="477" y="239"/>
                  </a:cubicBezTo>
                  <a:cubicBezTo>
                    <a:pt x="477" y="239"/>
                    <a:pt x="477" y="239"/>
                    <a:pt x="477" y="239"/>
                  </a:cubicBezTo>
                  <a:cubicBezTo>
                    <a:pt x="478" y="239"/>
                    <a:pt x="483" y="236"/>
                    <a:pt x="487" y="233"/>
                  </a:cubicBezTo>
                  <a:cubicBezTo>
                    <a:pt x="493" y="230"/>
                    <a:pt x="496" y="227"/>
                    <a:pt x="496" y="226"/>
                  </a:cubicBezTo>
                  <a:cubicBezTo>
                    <a:pt x="496" y="226"/>
                    <a:pt x="496" y="226"/>
                    <a:pt x="495" y="226"/>
                  </a:cubicBezTo>
                  <a:moveTo>
                    <a:pt x="1724" y="219"/>
                  </a:moveTo>
                  <a:cubicBezTo>
                    <a:pt x="1724" y="219"/>
                    <a:pt x="1724" y="219"/>
                    <a:pt x="1724" y="219"/>
                  </a:cubicBezTo>
                  <a:cubicBezTo>
                    <a:pt x="1724" y="219"/>
                    <a:pt x="1724" y="220"/>
                    <a:pt x="1725" y="220"/>
                  </a:cubicBezTo>
                  <a:cubicBezTo>
                    <a:pt x="1725" y="220"/>
                    <a:pt x="1725" y="219"/>
                    <a:pt x="1725" y="219"/>
                  </a:cubicBezTo>
                  <a:cubicBezTo>
                    <a:pt x="1725" y="219"/>
                    <a:pt x="1724" y="219"/>
                    <a:pt x="1724" y="219"/>
                  </a:cubicBezTo>
                  <a:moveTo>
                    <a:pt x="1633" y="211"/>
                  </a:moveTo>
                  <a:cubicBezTo>
                    <a:pt x="1633" y="211"/>
                    <a:pt x="1633" y="211"/>
                    <a:pt x="1633" y="211"/>
                  </a:cubicBezTo>
                  <a:cubicBezTo>
                    <a:pt x="1633" y="211"/>
                    <a:pt x="1634" y="211"/>
                    <a:pt x="1636" y="211"/>
                  </a:cubicBezTo>
                  <a:cubicBezTo>
                    <a:pt x="1636" y="211"/>
                    <a:pt x="1636" y="211"/>
                    <a:pt x="1636" y="211"/>
                  </a:cubicBezTo>
                  <a:cubicBezTo>
                    <a:pt x="1636" y="211"/>
                    <a:pt x="1636" y="211"/>
                    <a:pt x="1636" y="211"/>
                  </a:cubicBezTo>
                  <a:cubicBezTo>
                    <a:pt x="1635" y="211"/>
                    <a:pt x="1634" y="211"/>
                    <a:pt x="1633" y="211"/>
                  </a:cubicBezTo>
                  <a:moveTo>
                    <a:pt x="1540" y="201"/>
                  </a:moveTo>
                  <a:cubicBezTo>
                    <a:pt x="1540" y="201"/>
                    <a:pt x="1540" y="201"/>
                    <a:pt x="1540" y="201"/>
                  </a:cubicBezTo>
                  <a:cubicBezTo>
                    <a:pt x="1540" y="201"/>
                    <a:pt x="1542" y="202"/>
                    <a:pt x="1546" y="202"/>
                  </a:cubicBezTo>
                  <a:cubicBezTo>
                    <a:pt x="1546" y="202"/>
                    <a:pt x="1546" y="202"/>
                    <a:pt x="1546" y="202"/>
                  </a:cubicBezTo>
                  <a:cubicBezTo>
                    <a:pt x="1543" y="201"/>
                    <a:pt x="1541" y="201"/>
                    <a:pt x="1540" y="201"/>
                  </a:cubicBezTo>
                  <a:moveTo>
                    <a:pt x="549" y="193"/>
                  </a:moveTo>
                  <a:cubicBezTo>
                    <a:pt x="548" y="193"/>
                    <a:pt x="543" y="195"/>
                    <a:pt x="538" y="198"/>
                  </a:cubicBezTo>
                  <a:cubicBezTo>
                    <a:pt x="533" y="201"/>
                    <a:pt x="529" y="204"/>
                    <a:pt x="530" y="204"/>
                  </a:cubicBezTo>
                  <a:cubicBezTo>
                    <a:pt x="530" y="204"/>
                    <a:pt x="530" y="204"/>
                    <a:pt x="530" y="204"/>
                  </a:cubicBezTo>
                  <a:cubicBezTo>
                    <a:pt x="531" y="204"/>
                    <a:pt x="536" y="202"/>
                    <a:pt x="541" y="199"/>
                  </a:cubicBezTo>
                  <a:cubicBezTo>
                    <a:pt x="546" y="196"/>
                    <a:pt x="550" y="194"/>
                    <a:pt x="549" y="193"/>
                  </a:cubicBezTo>
                  <a:cubicBezTo>
                    <a:pt x="549" y="193"/>
                    <a:pt x="549" y="193"/>
                    <a:pt x="549" y="193"/>
                  </a:cubicBezTo>
                  <a:moveTo>
                    <a:pt x="1446" y="192"/>
                  </a:moveTo>
                  <a:cubicBezTo>
                    <a:pt x="1445" y="192"/>
                    <a:pt x="1445" y="192"/>
                    <a:pt x="1445" y="192"/>
                  </a:cubicBezTo>
                  <a:cubicBezTo>
                    <a:pt x="1446" y="192"/>
                    <a:pt x="1449" y="192"/>
                    <a:pt x="1455" y="193"/>
                  </a:cubicBezTo>
                  <a:cubicBezTo>
                    <a:pt x="1455" y="192"/>
                    <a:pt x="1455" y="192"/>
                    <a:pt x="1454" y="192"/>
                  </a:cubicBezTo>
                  <a:cubicBezTo>
                    <a:pt x="1450" y="192"/>
                    <a:pt x="1446" y="192"/>
                    <a:pt x="1446" y="192"/>
                  </a:cubicBezTo>
                  <a:moveTo>
                    <a:pt x="4011" y="187"/>
                  </a:moveTo>
                  <a:cubicBezTo>
                    <a:pt x="4010" y="187"/>
                    <a:pt x="4006" y="190"/>
                    <a:pt x="4001" y="195"/>
                  </a:cubicBezTo>
                  <a:cubicBezTo>
                    <a:pt x="3995" y="201"/>
                    <a:pt x="3990" y="207"/>
                    <a:pt x="3989" y="209"/>
                  </a:cubicBezTo>
                  <a:cubicBezTo>
                    <a:pt x="3989" y="209"/>
                    <a:pt x="3989" y="210"/>
                    <a:pt x="3990" y="210"/>
                  </a:cubicBezTo>
                  <a:cubicBezTo>
                    <a:pt x="3991" y="210"/>
                    <a:pt x="3995" y="207"/>
                    <a:pt x="4000" y="202"/>
                  </a:cubicBezTo>
                  <a:cubicBezTo>
                    <a:pt x="4006" y="196"/>
                    <a:pt x="4011" y="190"/>
                    <a:pt x="4011" y="188"/>
                  </a:cubicBezTo>
                  <a:cubicBezTo>
                    <a:pt x="4012" y="188"/>
                    <a:pt x="4011" y="187"/>
                    <a:pt x="4011" y="187"/>
                  </a:cubicBezTo>
                  <a:moveTo>
                    <a:pt x="1351" y="182"/>
                  </a:moveTo>
                  <a:cubicBezTo>
                    <a:pt x="1351" y="182"/>
                    <a:pt x="1351" y="182"/>
                    <a:pt x="1351" y="182"/>
                  </a:cubicBezTo>
                  <a:cubicBezTo>
                    <a:pt x="1351" y="182"/>
                    <a:pt x="1357" y="182"/>
                    <a:pt x="1364" y="183"/>
                  </a:cubicBezTo>
                  <a:cubicBezTo>
                    <a:pt x="1364" y="183"/>
                    <a:pt x="1364" y="183"/>
                    <a:pt x="1363" y="183"/>
                  </a:cubicBezTo>
                  <a:cubicBezTo>
                    <a:pt x="1357" y="182"/>
                    <a:pt x="1352" y="182"/>
                    <a:pt x="1351" y="182"/>
                  </a:cubicBezTo>
                  <a:moveTo>
                    <a:pt x="1257" y="172"/>
                  </a:moveTo>
                  <a:cubicBezTo>
                    <a:pt x="1257" y="172"/>
                    <a:pt x="1257" y="172"/>
                    <a:pt x="1257" y="172"/>
                  </a:cubicBezTo>
                  <a:cubicBezTo>
                    <a:pt x="1258" y="172"/>
                    <a:pt x="1265" y="173"/>
                    <a:pt x="1274" y="174"/>
                  </a:cubicBezTo>
                  <a:cubicBezTo>
                    <a:pt x="1274" y="174"/>
                    <a:pt x="1274" y="173"/>
                    <a:pt x="1273" y="173"/>
                  </a:cubicBezTo>
                  <a:cubicBezTo>
                    <a:pt x="1273" y="173"/>
                    <a:pt x="1273" y="173"/>
                    <a:pt x="1273" y="173"/>
                  </a:cubicBezTo>
                  <a:cubicBezTo>
                    <a:pt x="1265" y="173"/>
                    <a:pt x="1258" y="172"/>
                    <a:pt x="1257" y="172"/>
                  </a:cubicBezTo>
                  <a:moveTo>
                    <a:pt x="604" y="167"/>
                  </a:moveTo>
                  <a:cubicBezTo>
                    <a:pt x="602" y="168"/>
                    <a:pt x="598" y="169"/>
                    <a:pt x="594" y="171"/>
                  </a:cubicBezTo>
                  <a:cubicBezTo>
                    <a:pt x="588" y="173"/>
                    <a:pt x="584" y="175"/>
                    <a:pt x="585" y="176"/>
                  </a:cubicBezTo>
                  <a:cubicBezTo>
                    <a:pt x="585" y="176"/>
                    <a:pt x="585" y="176"/>
                    <a:pt x="585" y="176"/>
                  </a:cubicBezTo>
                  <a:cubicBezTo>
                    <a:pt x="586" y="176"/>
                    <a:pt x="589" y="175"/>
                    <a:pt x="592" y="173"/>
                  </a:cubicBezTo>
                  <a:cubicBezTo>
                    <a:pt x="593" y="173"/>
                    <a:pt x="596" y="171"/>
                    <a:pt x="600" y="169"/>
                  </a:cubicBezTo>
                  <a:cubicBezTo>
                    <a:pt x="600" y="169"/>
                    <a:pt x="602" y="168"/>
                    <a:pt x="604" y="167"/>
                  </a:cubicBezTo>
                  <a:moveTo>
                    <a:pt x="1165" y="163"/>
                  </a:moveTo>
                  <a:cubicBezTo>
                    <a:pt x="1165" y="163"/>
                    <a:pt x="1165" y="163"/>
                    <a:pt x="1165" y="163"/>
                  </a:cubicBezTo>
                  <a:cubicBezTo>
                    <a:pt x="1166" y="163"/>
                    <a:pt x="1174" y="164"/>
                    <a:pt x="1183" y="165"/>
                  </a:cubicBezTo>
                  <a:cubicBezTo>
                    <a:pt x="1184" y="165"/>
                    <a:pt x="1185" y="165"/>
                    <a:pt x="1186" y="165"/>
                  </a:cubicBezTo>
                  <a:cubicBezTo>
                    <a:pt x="1186" y="165"/>
                    <a:pt x="1186" y="165"/>
                    <a:pt x="1185" y="165"/>
                  </a:cubicBezTo>
                  <a:cubicBezTo>
                    <a:pt x="1184" y="165"/>
                    <a:pt x="1182" y="164"/>
                    <a:pt x="1181" y="164"/>
                  </a:cubicBezTo>
                  <a:cubicBezTo>
                    <a:pt x="1173" y="163"/>
                    <a:pt x="1166" y="163"/>
                    <a:pt x="1165" y="163"/>
                  </a:cubicBezTo>
                  <a:moveTo>
                    <a:pt x="1076" y="155"/>
                  </a:moveTo>
                  <a:cubicBezTo>
                    <a:pt x="1076" y="155"/>
                    <a:pt x="1076" y="155"/>
                    <a:pt x="1076" y="155"/>
                  </a:cubicBezTo>
                  <a:cubicBezTo>
                    <a:pt x="1077" y="155"/>
                    <a:pt x="1084" y="156"/>
                    <a:pt x="1093" y="156"/>
                  </a:cubicBezTo>
                  <a:cubicBezTo>
                    <a:pt x="1096" y="157"/>
                    <a:pt x="1098" y="157"/>
                    <a:pt x="1100" y="157"/>
                  </a:cubicBezTo>
                  <a:cubicBezTo>
                    <a:pt x="1100" y="157"/>
                    <a:pt x="1100" y="157"/>
                    <a:pt x="1100" y="157"/>
                  </a:cubicBezTo>
                  <a:cubicBezTo>
                    <a:pt x="1097" y="157"/>
                    <a:pt x="1094" y="156"/>
                    <a:pt x="1091" y="156"/>
                  </a:cubicBezTo>
                  <a:cubicBezTo>
                    <a:pt x="1083" y="155"/>
                    <a:pt x="1077" y="155"/>
                    <a:pt x="1076" y="155"/>
                  </a:cubicBezTo>
                  <a:moveTo>
                    <a:pt x="663" y="148"/>
                  </a:moveTo>
                  <a:cubicBezTo>
                    <a:pt x="662" y="148"/>
                    <a:pt x="657" y="149"/>
                    <a:pt x="651" y="151"/>
                  </a:cubicBezTo>
                  <a:cubicBezTo>
                    <a:pt x="646" y="152"/>
                    <a:pt x="641" y="154"/>
                    <a:pt x="642" y="154"/>
                  </a:cubicBezTo>
                  <a:cubicBezTo>
                    <a:pt x="642" y="154"/>
                    <a:pt x="642" y="154"/>
                    <a:pt x="642" y="154"/>
                  </a:cubicBezTo>
                  <a:cubicBezTo>
                    <a:pt x="643" y="154"/>
                    <a:pt x="648" y="153"/>
                    <a:pt x="654" y="151"/>
                  </a:cubicBezTo>
                  <a:cubicBezTo>
                    <a:pt x="660" y="150"/>
                    <a:pt x="664" y="149"/>
                    <a:pt x="663" y="148"/>
                  </a:cubicBezTo>
                  <a:cubicBezTo>
                    <a:pt x="663" y="148"/>
                    <a:pt x="663" y="148"/>
                    <a:pt x="663" y="148"/>
                  </a:cubicBezTo>
                  <a:moveTo>
                    <a:pt x="991" y="148"/>
                  </a:moveTo>
                  <a:cubicBezTo>
                    <a:pt x="990" y="148"/>
                    <a:pt x="990" y="148"/>
                    <a:pt x="991" y="148"/>
                  </a:cubicBezTo>
                  <a:cubicBezTo>
                    <a:pt x="991" y="148"/>
                    <a:pt x="998" y="148"/>
                    <a:pt x="1007" y="149"/>
                  </a:cubicBezTo>
                  <a:cubicBezTo>
                    <a:pt x="1011" y="149"/>
                    <a:pt x="1015" y="150"/>
                    <a:pt x="1018" y="150"/>
                  </a:cubicBezTo>
                  <a:cubicBezTo>
                    <a:pt x="1018" y="150"/>
                    <a:pt x="1018" y="150"/>
                    <a:pt x="1017" y="150"/>
                  </a:cubicBezTo>
                  <a:cubicBezTo>
                    <a:pt x="1014" y="150"/>
                    <a:pt x="1010" y="149"/>
                    <a:pt x="1004" y="149"/>
                  </a:cubicBezTo>
                  <a:cubicBezTo>
                    <a:pt x="997" y="148"/>
                    <a:pt x="992" y="148"/>
                    <a:pt x="991" y="148"/>
                  </a:cubicBezTo>
                  <a:moveTo>
                    <a:pt x="910" y="143"/>
                  </a:moveTo>
                  <a:cubicBezTo>
                    <a:pt x="909" y="143"/>
                    <a:pt x="909" y="143"/>
                    <a:pt x="909" y="143"/>
                  </a:cubicBezTo>
                  <a:cubicBezTo>
                    <a:pt x="910" y="143"/>
                    <a:pt x="917" y="143"/>
                    <a:pt x="925" y="143"/>
                  </a:cubicBezTo>
                  <a:cubicBezTo>
                    <a:pt x="932" y="144"/>
                    <a:pt x="938" y="144"/>
                    <a:pt x="938" y="144"/>
                  </a:cubicBezTo>
                  <a:cubicBezTo>
                    <a:pt x="938" y="144"/>
                    <a:pt x="938" y="144"/>
                    <a:pt x="938" y="144"/>
                  </a:cubicBezTo>
                  <a:cubicBezTo>
                    <a:pt x="937" y="144"/>
                    <a:pt x="930" y="144"/>
                    <a:pt x="922" y="143"/>
                  </a:cubicBezTo>
                  <a:cubicBezTo>
                    <a:pt x="916" y="143"/>
                    <a:pt x="911" y="143"/>
                    <a:pt x="910" y="143"/>
                  </a:cubicBezTo>
                  <a:moveTo>
                    <a:pt x="4061" y="142"/>
                  </a:moveTo>
                  <a:cubicBezTo>
                    <a:pt x="4059" y="142"/>
                    <a:pt x="4056" y="144"/>
                    <a:pt x="4053" y="146"/>
                  </a:cubicBezTo>
                  <a:cubicBezTo>
                    <a:pt x="4049" y="150"/>
                    <a:pt x="4044" y="156"/>
                    <a:pt x="4044" y="158"/>
                  </a:cubicBezTo>
                  <a:cubicBezTo>
                    <a:pt x="4044" y="159"/>
                    <a:pt x="4045" y="159"/>
                    <a:pt x="4046" y="159"/>
                  </a:cubicBezTo>
                  <a:cubicBezTo>
                    <a:pt x="4047" y="159"/>
                    <a:pt x="4050" y="158"/>
                    <a:pt x="4053" y="156"/>
                  </a:cubicBezTo>
                  <a:cubicBezTo>
                    <a:pt x="4058" y="152"/>
                    <a:pt x="4062" y="147"/>
                    <a:pt x="4062" y="144"/>
                  </a:cubicBezTo>
                  <a:cubicBezTo>
                    <a:pt x="4062" y="143"/>
                    <a:pt x="4062" y="142"/>
                    <a:pt x="4061" y="142"/>
                  </a:cubicBezTo>
                  <a:moveTo>
                    <a:pt x="836" y="139"/>
                  </a:moveTo>
                  <a:cubicBezTo>
                    <a:pt x="835" y="139"/>
                    <a:pt x="833" y="139"/>
                    <a:pt x="834" y="139"/>
                  </a:cubicBezTo>
                  <a:cubicBezTo>
                    <a:pt x="835" y="139"/>
                    <a:pt x="841" y="139"/>
                    <a:pt x="848" y="139"/>
                  </a:cubicBezTo>
                  <a:cubicBezTo>
                    <a:pt x="855" y="140"/>
                    <a:pt x="860" y="140"/>
                    <a:pt x="860" y="140"/>
                  </a:cubicBezTo>
                  <a:cubicBezTo>
                    <a:pt x="860" y="140"/>
                    <a:pt x="860" y="140"/>
                    <a:pt x="860" y="140"/>
                  </a:cubicBezTo>
                  <a:cubicBezTo>
                    <a:pt x="859" y="140"/>
                    <a:pt x="853" y="139"/>
                    <a:pt x="846" y="139"/>
                  </a:cubicBezTo>
                  <a:cubicBezTo>
                    <a:pt x="842" y="139"/>
                    <a:pt x="839" y="139"/>
                    <a:pt x="836" y="139"/>
                  </a:cubicBezTo>
                  <a:moveTo>
                    <a:pt x="723" y="139"/>
                  </a:moveTo>
                  <a:cubicBezTo>
                    <a:pt x="721" y="139"/>
                    <a:pt x="716" y="139"/>
                    <a:pt x="712" y="139"/>
                  </a:cubicBezTo>
                  <a:cubicBezTo>
                    <a:pt x="706" y="140"/>
                    <a:pt x="701" y="141"/>
                    <a:pt x="702" y="141"/>
                  </a:cubicBezTo>
                  <a:cubicBezTo>
                    <a:pt x="702" y="141"/>
                    <a:pt x="702" y="141"/>
                    <a:pt x="702" y="141"/>
                  </a:cubicBezTo>
                  <a:cubicBezTo>
                    <a:pt x="703" y="141"/>
                    <a:pt x="708" y="140"/>
                    <a:pt x="714" y="140"/>
                  </a:cubicBezTo>
                  <a:cubicBezTo>
                    <a:pt x="720" y="139"/>
                    <a:pt x="725" y="139"/>
                    <a:pt x="724" y="139"/>
                  </a:cubicBezTo>
                  <a:cubicBezTo>
                    <a:pt x="724" y="139"/>
                    <a:pt x="723" y="139"/>
                    <a:pt x="723" y="139"/>
                  </a:cubicBezTo>
                  <a:moveTo>
                    <a:pt x="773" y="137"/>
                  </a:moveTo>
                  <a:cubicBezTo>
                    <a:pt x="768" y="137"/>
                    <a:pt x="764" y="137"/>
                    <a:pt x="765" y="137"/>
                  </a:cubicBezTo>
                  <a:cubicBezTo>
                    <a:pt x="765" y="137"/>
                    <a:pt x="765" y="137"/>
                    <a:pt x="766" y="137"/>
                  </a:cubicBezTo>
                  <a:cubicBezTo>
                    <a:pt x="767" y="137"/>
                    <a:pt x="768" y="137"/>
                    <a:pt x="769" y="137"/>
                  </a:cubicBezTo>
                  <a:cubicBezTo>
                    <a:pt x="770" y="137"/>
                    <a:pt x="772" y="137"/>
                    <a:pt x="774" y="137"/>
                  </a:cubicBezTo>
                  <a:cubicBezTo>
                    <a:pt x="775" y="137"/>
                    <a:pt x="777" y="137"/>
                    <a:pt x="778" y="137"/>
                  </a:cubicBezTo>
                  <a:cubicBezTo>
                    <a:pt x="784" y="138"/>
                    <a:pt x="788" y="138"/>
                    <a:pt x="789" y="138"/>
                  </a:cubicBezTo>
                  <a:cubicBezTo>
                    <a:pt x="789" y="138"/>
                    <a:pt x="789" y="138"/>
                    <a:pt x="789" y="138"/>
                  </a:cubicBezTo>
                  <a:cubicBezTo>
                    <a:pt x="788" y="138"/>
                    <a:pt x="782" y="137"/>
                    <a:pt x="775" y="137"/>
                  </a:cubicBezTo>
                  <a:cubicBezTo>
                    <a:pt x="774" y="137"/>
                    <a:pt x="774" y="137"/>
                    <a:pt x="773" y="137"/>
                  </a:cubicBezTo>
                  <a:moveTo>
                    <a:pt x="4113" y="107"/>
                  </a:moveTo>
                  <a:cubicBezTo>
                    <a:pt x="4111" y="107"/>
                    <a:pt x="4109" y="108"/>
                    <a:pt x="4106" y="109"/>
                  </a:cubicBezTo>
                  <a:cubicBezTo>
                    <a:pt x="4101" y="112"/>
                    <a:pt x="4097" y="118"/>
                    <a:pt x="4097" y="122"/>
                  </a:cubicBezTo>
                  <a:cubicBezTo>
                    <a:pt x="4097" y="123"/>
                    <a:pt x="4098" y="124"/>
                    <a:pt x="4100" y="124"/>
                  </a:cubicBezTo>
                  <a:cubicBezTo>
                    <a:pt x="4102" y="124"/>
                    <a:pt x="4104" y="124"/>
                    <a:pt x="4107" y="122"/>
                  </a:cubicBezTo>
                  <a:cubicBezTo>
                    <a:pt x="4112" y="119"/>
                    <a:pt x="4117" y="114"/>
                    <a:pt x="4117" y="110"/>
                  </a:cubicBezTo>
                  <a:cubicBezTo>
                    <a:pt x="4117" y="108"/>
                    <a:pt x="4115" y="107"/>
                    <a:pt x="4113" y="107"/>
                  </a:cubicBezTo>
                  <a:moveTo>
                    <a:pt x="4170" y="78"/>
                  </a:moveTo>
                  <a:cubicBezTo>
                    <a:pt x="4168" y="78"/>
                    <a:pt x="4166" y="78"/>
                    <a:pt x="4164" y="79"/>
                  </a:cubicBezTo>
                  <a:cubicBezTo>
                    <a:pt x="4158" y="82"/>
                    <a:pt x="4154" y="88"/>
                    <a:pt x="4154" y="92"/>
                  </a:cubicBezTo>
                  <a:cubicBezTo>
                    <a:pt x="4154" y="95"/>
                    <a:pt x="4156" y="97"/>
                    <a:pt x="4160" y="97"/>
                  </a:cubicBezTo>
                  <a:cubicBezTo>
                    <a:pt x="4161" y="97"/>
                    <a:pt x="4163" y="96"/>
                    <a:pt x="4165" y="95"/>
                  </a:cubicBezTo>
                  <a:cubicBezTo>
                    <a:pt x="4171" y="93"/>
                    <a:pt x="4176" y="88"/>
                    <a:pt x="4175" y="83"/>
                  </a:cubicBezTo>
                  <a:cubicBezTo>
                    <a:pt x="4175" y="80"/>
                    <a:pt x="4173" y="78"/>
                    <a:pt x="4170" y="78"/>
                  </a:cubicBezTo>
                  <a:moveTo>
                    <a:pt x="4231" y="54"/>
                  </a:moveTo>
                  <a:cubicBezTo>
                    <a:pt x="4229" y="54"/>
                    <a:pt x="4228" y="54"/>
                    <a:pt x="4227" y="55"/>
                  </a:cubicBezTo>
                  <a:cubicBezTo>
                    <a:pt x="4220" y="57"/>
                    <a:pt x="4215" y="63"/>
                    <a:pt x="4215" y="69"/>
                  </a:cubicBezTo>
                  <a:cubicBezTo>
                    <a:pt x="4215" y="73"/>
                    <a:pt x="4219" y="76"/>
                    <a:pt x="4223" y="76"/>
                  </a:cubicBezTo>
                  <a:cubicBezTo>
                    <a:pt x="4225" y="76"/>
                    <a:pt x="4226" y="76"/>
                    <a:pt x="4227" y="75"/>
                  </a:cubicBezTo>
                  <a:cubicBezTo>
                    <a:pt x="4233" y="74"/>
                    <a:pt x="4238" y="68"/>
                    <a:pt x="4238" y="62"/>
                  </a:cubicBezTo>
                  <a:cubicBezTo>
                    <a:pt x="4238" y="57"/>
                    <a:pt x="4235" y="54"/>
                    <a:pt x="4231" y="54"/>
                  </a:cubicBezTo>
                  <a:moveTo>
                    <a:pt x="4296" y="36"/>
                  </a:moveTo>
                  <a:cubicBezTo>
                    <a:pt x="4295" y="36"/>
                    <a:pt x="4294" y="36"/>
                    <a:pt x="4293" y="36"/>
                  </a:cubicBezTo>
                  <a:cubicBezTo>
                    <a:pt x="4286" y="38"/>
                    <a:pt x="4281" y="44"/>
                    <a:pt x="4281" y="51"/>
                  </a:cubicBezTo>
                  <a:cubicBezTo>
                    <a:pt x="4281" y="57"/>
                    <a:pt x="4285" y="61"/>
                    <a:pt x="4290" y="61"/>
                  </a:cubicBezTo>
                  <a:cubicBezTo>
                    <a:pt x="4291" y="61"/>
                    <a:pt x="4292" y="61"/>
                    <a:pt x="4293" y="61"/>
                  </a:cubicBezTo>
                  <a:cubicBezTo>
                    <a:pt x="4299" y="59"/>
                    <a:pt x="4305" y="53"/>
                    <a:pt x="4305" y="46"/>
                  </a:cubicBezTo>
                  <a:cubicBezTo>
                    <a:pt x="4305" y="40"/>
                    <a:pt x="4301" y="36"/>
                    <a:pt x="4296" y="36"/>
                  </a:cubicBezTo>
                  <a:moveTo>
                    <a:pt x="4364" y="22"/>
                  </a:moveTo>
                  <a:cubicBezTo>
                    <a:pt x="4363" y="22"/>
                    <a:pt x="4363" y="22"/>
                    <a:pt x="4362" y="22"/>
                  </a:cubicBezTo>
                  <a:cubicBezTo>
                    <a:pt x="4355" y="23"/>
                    <a:pt x="4349" y="30"/>
                    <a:pt x="4349" y="38"/>
                  </a:cubicBezTo>
                  <a:cubicBezTo>
                    <a:pt x="4349" y="45"/>
                    <a:pt x="4354" y="51"/>
                    <a:pt x="4360" y="51"/>
                  </a:cubicBezTo>
                  <a:cubicBezTo>
                    <a:pt x="4360" y="51"/>
                    <a:pt x="4361" y="51"/>
                    <a:pt x="4361" y="51"/>
                  </a:cubicBezTo>
                  <a:cubicBezTo>
                    <a:pt x="4368" y="50"/>
                    <a:pt x="4374" y="43"/>
                    <a:pt x="4374" y="35"/>
                  </a:cubicBezTo>
                  <a:cubicBezTo>
                    <a:pt x="4374" y="27"/>
                    <a:pt x="4370" y="22"/>
                    <a:pt x="4364" y="22"/>
                  </a:cubicBezTo>
                  <a:moveTo>
                    <a:pt x="4435" y="12"/>
                  </a:moveTo>
                  <a:cubicBezTo>
                    <a:pt x="4435" y="12"/>
                    <a:pt x="4434" y="12"/>
                    <a:pt x="4434" y="12"/>
                  </a:cubicBezTo>
                  <a:cubicBezTo>
                    <a:pt x="4427" y="13"/>
                    <a:pt x="4421" y="21"/>
                    <a:pt x="4420" y="30"/>
                  </a:cubicBezTo>
                  <a:cubicBezTo>
                    <a:pt x="4420" y="38"/>
                    <a:pt x="4425" y="45"/>
                    <a:pt x="4432" y="45"/>
                  </a:cubicBezTo>
                  <a:cubicBezTo>
                    <a:pt x="4432" y="45"/>
                    <a:pt x="4432" y="45"/>
                    <a:pt x="4432" y="45"/>
                  </a:cubicBezTo>
                  <a:cubicBezTo>
                    <a:pt x="4439" y="45"/>
                    <a:pt x="4445" y="37"/>
                    <a:pt x="4446" y="27"/>
                  </a:cubicBezTo>
                  <a:cubicBezTo>
                    <a:pt x="4447" y="19"/>
                    <a:pt x="4442" y="12"/>
                    <a:pt x="4435" y="12"/>
                  </a:cubicBezTo>
                  <a:moveTo>
                    <a:pt x="4508" y="5"/>
                  </a:moveTo>
                  <a:cubicBezTo>
                    <a:pt x="4508" y="5"/>
                    <a:pt x="4508" y="5"/>
                    <a:pt x="4508" y="5"/>
                  </a:cubicBezTo>
                  <a:cubicBezTo>
                    <a:pt x="4500" y="6"/>
                    <a:pt x="4494" y="14"/>
                    <a:pt x="4493" y="25"/>
                  </a:cubicBezTo>
                  <a:cubicBezTo>
                    <a:pt x="4492" y="35"/>
                    <a:pt x="4498" y="43"/>
                    <a:pt x="4505" y="43"/>
                  </a:cubicBezTo>
                  <a:cubicBezTo>
                    <a:pt x="4505" y="43"/>
                    <a:pt x="4505" y="43"/>
                    <a:pt x="4505" y="43"/>
                  </a:cubicBezTo>
                  <a:cubicBezTo>
                    <a:pt x="4512" y="43"/>
                    <a:pt x="4519" y="34"/>
                    <a:pt x="4520" y="24"/>
                  </a:cubicBezTo>
                  <a:cubicBezTo>
                    <a:pt x="4520" y="13"/>
                    <a:pt x="4515" y="5"/>
                    <a:pt x="4508" y="5"/>
                  </a:cubicBezTo>
                  <a:moveTo>
                    <a:pt x="4583" y="2"/>
                  </a:moveTo>
                  <a:cubicBezTo>
                    <a:pt x="4583" y="2"/>
                    <a:pt x="4583" y="2"/>
                    <a:pt x="4583" y="2"/>
                  </a:cubicBezTo>
                  <a:cubicBezTo>
                    <a:pt x="4575" y="2"/>
                    <a:pt x="4569" y="11"/>
                    <a:pt x="4567" y="22"/>
                  </a:cubicBezTo>
                  <a:cubicBezTo>
                    <a:pt x="4566" y="34"/>
                    <a:pt x="4572" y="43"/>
                    <a:pt x="4579" y="43"/>
                  </a:cubicBezTo>
                  <a:cubicBezTo>
                    <a:pt x="4579" y="43"/>
                    <a:pt x="4579" y="43"/>
                    <a:pt x="4579" y="43"/>
                  </a:cubicBezTo>
                  <a:cubicBezTo>
                    <a:pt x="4586" y="43"/>
                    <a:pt x="4593" y="34"/>
                    <a:pt x="4594" y="22"/>
                  </a:cubicBezTo>
                  <a:cubicBezTo>
                    <a:pt x="4595" y="11"/>
                    <a:pt x="4590" y="2"/>
                    <a:pt x="4583" y="2"/>
                  </a:cubicBezTo>
                  <a:moveTo>
                    <a:pt x="4957" y="1"/>
                  </a:moveTo>
                  <a:cubicBezTo>
                    <a:pt x="4957" y="1"/>
                    <a:pt x="4957" y="1"/>
                    <a:pt x="4957" y="1"/>
                  </a:cubicBezTo>
                  <a:cubicBezTo>
                    <a:pt x="4950" y="1"/>
                    <a:pt x="4942" y="14"/>
                    <a:pt x="4940" y="31"/>
                  </a:cubicBezTo>
                  <a:cubicBezTo>
                    <a:pt x="4937" y="47"/>
                    <a:pt x="4941" y="60"/>
                    <a:pt x="4948" y="61"/>
                  </a:cubicBezTo>
                  <a:cubicBezTo>
                    <a:pt x="4948" y="61"/>
                    <a:pt x="4948" y="61"/>
                    <a:pt x="4948" y="61"/>
                  </a:cubicBezTo>
                  <a:cubicBezTo>
                    <a:pt x="4955" y="61"/>
                    <a:pt x="4963" y="47"/>
                    <a:pt x="4965" y="31"/>
                  </a:cubicBezTo>
                  <a:cubicBezTo>
                    <a:pt x="4968" y="14"/>
                    <a:pt x="4964" y="1"/>
                    <a:pt x="4957" y="1"/>
                  </a:cubicBezTo>
                  <a:moveTo>
                    <a:pt x="4884" y="1"/>
                  </a:moveTo>
                  <a:cubicBezTo>
                    <a:pt x="4877" y="1"/>
                    <a:pt x="4869" y="13"/>
                    <a:pt x="4867" y="29"/>
                  </a:cubicBezTo>
                  <a:cubicBezTo>
                    <a:pt x="4865" y="44"/>
                    <a:pt x="4869" y="57"/>
                    <a:pt x="4876" y="58"/>
                  </a:cubicBezTo>
                  <a:cubicBezTo>
                    <a:pt x="4876" y="58"/>
                    <a:pt x="4876" y="58"/>
                    <a:pt x="4876" y="58"/>
                  </a:cubicBezTo>
                  <a:cubicBezTo>
                    <a:pt x="4883" y="58"/>
                    <a:pt x="4891" y="45"/>
                    <a:pt x="4893" y="29"/>
                  </a:cubicBezTo>
                  <a:cubicBezTo>
                    <a:pt x="4896" y="14"/>
                    <a:pt x="4892" y="1"/>
                    <a:pt x="4884" y="1"/>
                  </a:cubicBezTo>
                  <a:cubicBezTo>
                    <a:pt x="4884" y="1"/>
                    <a:pt x="4884" y="1"/>
                    <a:pt x="4884" y="1"/>
                  </a:cubicBezTo>
                  <a:moveTo>
                    <a:pt x="5027" y="1"/>
                  </a:moveTo>
                  <a:cubicBezTo>
                    <a:pt x="5027" y="1"/>
                    <a:pt x="5027" y="1"/>
                    <a:pt x="5027" y="1"/>
                  </a:cubicBezTo>
                  <a:cubicBezTo>
                    <a:pt x="5020" y="1"/>
                    <a:pt x="5013" y="14"/>
                    <a:pt x="5010" y="31"/>
                  </a:cubicBezTo>
                  <a:cubicBezTo>
                    <a:pt x="5008" y="48"/>
                    <a:pt x="5011" y="62"/>
                    <a:pt x="5018" y="62"/>
                  </a:cubicBezTo>
                  <a:cubicBezTo>
                    <a:pt x="5018" y="62"/>
                    <a:pt x="5018" y="62"/>
                    <a:pt x="5018" y="62"/>
                  </a:cubicBezTo>
                  <a:cubicBezTo>
                    <a:pt x="5024" y="62"/>
                    <a:pt x="5032" y="48"/>
                    <a:pt x="5035" y="31"/>
                  </a:cubicBezTo>
                  <a:cubicBezTo>
                    <a:pt x="5037" y="14"/>
                    <a:pt x="5034" y="1"/>
                    <a:pt x="5027" y="1"/>
                  </a:cubicBezTo>
                  <a:moveTo>
                    <a:pt x="4810" y="0"/>
                  </a:moveTo>
                  <a:cubicBezTo>
                    <a:pt x="4802" y="0"/>
                    <a:pt x="4795" y="12"/>
                    <a:pt x="4793" y="26"/>
                  </a:cubicBezTo>
                  <a:cubicBezTo>
                    <a:pt x="4791" y="41"/>
                    <a:pt x="4795" y="53"/>
                    <a:pt x="4803" y="54"/>
                  </a:cubicBezTo>
                  <a:cubicBezTo>
                    <a:pt x="4803" y="54"/>
                    <a:pt x="4803" y="54"/>
                    <a:pt x="4803" y="54"/>
                  </a:cubicBezTo>
                  <a:cubicBezTo>
                    <a:pt x="4810" y="54"/>
                    <a:pt x="4818" y="42"/>
                    <a:pt x="4820" y="27"/>
                  </a:cubicBezTo>
                  <a:cubicBezTo>
                    <a:pt x="4822" y="12"/>
                    <a:pt x="4817" y="0"/>
                    <a:pt x="4810" y="0"/>
                  </a:cubicBezTo>
                  <a:cubicBezTo>
                    <a:pt x="4810" y="0"/>
                    <a:pt x="4810" y="0"/>
                    <a:pt x="4810" y="0"/>
                  </a:cubicBezTo>
                  <a:moveTo>
                    <a:pt x="4659" y="0"/>
                  </a:moveTo>
                  <a:cubicBezTo>
                    <a:pt x="4659" y="0"/>
                    <a:pt x="4659" y="0"/>
                    <a:pt x="4659" y="0"/>
                  </a:cubicBezTo>
                  <a:cubicBezTo>
                    <a:pt x="4651" y="0"/>
                    <a:pt x="4644" y="10"/>
                    <a:pt x="4643" y="22"/>
                  </a:cubicBezTo>
                  <a:cubicBezTo>
                    <a:pt x="4641" y="35"/>
                    <a:pt x="4646" y="46"/>
                    <a:pt x="4654" y="46"/>
                  </a:cubicBezTo>
                  <a:cubicBezTo>
                    <a:pt x="4654" y="46"/>
                    <a:pt x="4654" y="46"/>
                    <a:pt x="4654" y="46"/>
                  </a:cubicBezTo>
                  <a:cubicBezTo>
                    <a:pt x="4661" y="46"/>
                    <a:pt x="4668" y="36"/>
                    <a:pt x="4670" y="23"/>
                  </a:cubicBezTo>
                  <a:cubicBezTo>
                    <a:pt x="4671" y="10"/>
                    <a:pt x="4666" y="0"/>
                    <a:pt x="4659" y="0"/>
                  </a:cubicBezTo>
                  <a:moveTo>
                    <a:pt x="4734" y="0"/>
                  </a:moveTo>
                  <a:cubicBezTo>
                    <a:pt x="4727" y="0"/>
                    <a:pt x="4720" y="10"/>
                    <a:pt x="4718" y="24"/>
                  </a:cubicBezTo>
                  <a:cubicBezTo>
                    <a:pt x="4716" y="38"/>
                    <a:pt x="4721" y="49"/>
                    <a:pt x="4728" y="50"/>
                  </a:cubicBezTo>
                  <a:cubicBezTo>
                    <a:pt x="4729" y="50"/>
                    <a:pt x="4729" y="50"/>
                    <a:pt x="4729" y="50"/>
                  </a:cubicBezTo>
                  <a:cubicBezTo>
                    <a:pt x="4736" y="50"/>
                    <a:pt x="4743" y="38"/>
                    <a:pt x="4745" y="25"/>
                  </a:cubicBezTo>
                  <a:cubicBezTo>
                    <a:pt x="4747" y="11"/>
                    <a:pt x="4742" y="0"/>
                    <a:pt x="4734" y="0"/>
                  </a:cubicBezTo>
                  <a:cubicBezTo>
                    <a:pt x="4734" y="0"/>
                    <a:pt x="4734" y="0"/>
                    <a:pt x="47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8">
              <a:extLst>
                <a:ext uri="{FF2B5EF4-FFF2-40B4-BE49-F238E27FC236}">
                  <a16:creationId xmlns:a16="http://schemas.microsoft.com/office/drawing/2014/main" id="{3BD0AFF4-F489-44E2-92A7-4B8F53B7BE9C}"/>
                </a:ext>
              </a:extLst>
            </p:cNvPr>
            <p:cNvSpPr>
              <a:spLocks/>
            </p:cNvSpPr>
            <p:nvPr/>
          </p:nvSpPr>
          <p:spPr bwMode="auto">
            <a:xfrm>
              <a:off x="13001625" y="11603038"/>
              <a:ext cx="66675" cy="166688"/>
            </a:xfrm>
            <a:custGeom>
              <a:avLst/>
              <a:gdLst>
                <a:gd name="T0" fmla="*/ 18 w 25"/>
                <a:gd name="T1" fmla="*/ 0 h 62"/>
                <a:gd name="T2" fmla="*/ 8 w 25"/>
                <a:gd name="T3" fmla="*/ 9 h 62"/>
                <a:gd name="T4" fmla="*/ 6 w 25"/>
                <a:gd name="T5" fmla="*/ 13 h 62"/>
                <a:gd name="T6" fmla="*/ 4 w 25"/>
                <a:gd name="T7" fmla="*/ 19 h 62"/>
                <a:gd name="T8" fmla="*/ 2 w 25"/>
                <a:gd name="T9" fmla="*/ 25 h 62"/>
                <a:gd name="T10" fmla="*/ 1 w 25"/>
                <a:gd name="T11" fmla="*/ 31 h 62"/>
                <a:gd name="T12" fmla="*/ 1 w 25"/>
                <a:gd name="T13" fmla="*/ 53 h 62"/>
                <a:gd name="T14" fmla="*/ 7 w 25"/>
                <a:gd name="T15" fmla="*/ 62 h 62"/>
                <a:gd name="T16" fmla="*/ 8 w 25"/>
                <a:gd name="T17" fmla="*/ 62 h 62"/>
                <a:gd name="T18" fmla="*/ 10 w 25"/>
                <a:gd name="T19" fmla="*/ 61 h 62"/>
                <a:gd name="T20" fmla="*/ 13 w 25"/>
                <a:gd name="T21" fmla="*/ 59 h 62"/>
                <a:gd name="T22" fmla="*/ 17 w 25"/>
                <a:gd name="T23" fmla="*/ 52 h 62"/>
                <a:gd name="T24" fmla="*/ 24 w 25"/>
                <a:gd name="T25" fmla="*/ 30 h 62"/>
                <a:gd name="T26" fmla="*/ 25 w 25"/>
                <a:gd name="T27" fmla="*/ 23 h 62"/>
                <a:gd name="T28" fmla="*/ 25 w 25"/>
                <a:gd name="T29" fmla="*/ 18 h 62"/>
                <a:gd name="T30" fmla="*/ 25 w 25"/>
                <a:gd name="T31" fmla="*/ 12 h 62"/>
                <a:gd name="T32" fmla="*/ 24 w 25"/>
                <a:gd name="T33" fmla="*/ 8 h 62"/>
                <a:gd name="T34" fmla="*/ 18 w 25"/>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62">
                  <a:moveTo>
                    <a:pt x="18" y="0"/>
                  </a:moveTo>
                  <a:cubicBezTo>
                    <a:pt x="15" y="0"/>
                    <a:pt x="11" y="3"/>
                    <a:pt x="8" y="9"/>
                  </a:cubicBezTo>
                  <a:cubicBezTo>
                    <a:pt x="7" y="10"/>
                    <a:pt x="6" y="12"/>
                    <a:pt x="6" y="13"/>
                  </a:cubicBezTo>
                  <a:cubicBezTo>
                    <a:pt x="5" y="15"/>
                    <a:pt x="4" y="17"/>
                    <a:pt x="4" y="19"/>
                  </a:cubicBezTo>
                  <a:cubicBezTo>
                    <a:pt x="3" y="21"/>
                    <a:pt x="3" y="22"/>
                    <a:pt x="2" y="25"/>
                  </a:cubicBezTo>
                  <a:cubicBezTo>
                    <a:pt x="2" y="26"/>
                    <a:pt x="1" y="29"/>
                    <a:pt x="1" y="31"/>
                  </a:cubicBezTo>
                  <a:cubicBezTo>
                    <a:pt x="0" y="39"/>
                    <a:pt x="0" y="47"/>
                    <a:pt x="1" y="53"/>
                  </a:cubicBezTo>
                  <a:cubicBezTo>
                    <a:pt x="2" y="58"/>
                    <a:pt x="4" y="62"/>
                    <a:pt x="7" y="62"/>
                  </a:cubicBezTo>
                  <a:cubicBezTo>
                    <a:pt x="8" y="62"/>
                    <a:pt x="8" y="62"/>
                    <a:pt x="8" y="62"/>
                  </a:cubicBezTo>
                  <a:cubicBezTo>
                    <a:pt x="8" y="62"/>
                    <a:pt x="9" y="62"/>
                    <a:pt x="10" y="61"/>
                  </a:cubicBezTo>
                  <a:cubicBezTo>
                    <a:pt x="11" y="61"/>
                    <a:pt x="12" y="60"/>
                    <a:pt x="13" y="59"/>
                  </a:cubicBezTo>
                  <a:cubicBezTo>
                    <a:pt x="14" y="57"/>
                    <a:pt x="16" y="55"/>
                    <a:pt x="17" y="52"/>
                  </a:cubicBezTo>
                  <a:cubicBezTo>
                    <a:pt x="20" y="46"/>
                    <a:pt x="23" y="38"/>
                    <a:pt x="24" y="30"/>
                  </a:cubicBezTo>
                  <a:cubicBezTo>
                    <a:pt x="25" y="27"/>
                    <a:pt x="25" y="25"/>
                    <a:pt x="25" y="23"/>
                  </a:cubicBezTo>
                  <a:cubicBezTo>
                    <a:pt x="25" y="21"/>
                    <a:pt x="25" y="19"/>
                    <a:pt x="25" y="18"/>
                  </a:cubicBezTo>
                  <a:cubicBezTo>
                    <a:pt x="25" y="16"/>
                    <a:pt x="25" y="14"/>
                    <a:pt x="25" y="12"/>
                  </a:cubicBezTo>
                  <a:cubicBezTo>
                    <a:pt x="25" y="11"/>
                    <a:pt x="25" y="9"/>
                    <a:pt x="24" y="8"/>
                  </a:cubicBezTo>
                  <a:cubicBezTo>
                    <a:pt x="23" y="2"/>
                    <a:pt x="21"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9">
              <a:extLst>
                <a:ext uri="{FF2B5EF4-FFF2-40B4-BE49-F238E27FC236}">
                  <a16:creationId xmlns:a16="http://schemas.microsoft.com/office/drawing/2014/main" id="{82607369-E35E-4257-B6CF-EC568D0A2357}"/>
                </a:ext>
              </a:extLst>
            </p:cNvPr>
            <p:cNvSpPr>
              <a:spLocks/>
            </p:cNvSpPr>
            <p:nvPr/>
          </p:nvSpPr>
          <p:spPr bwMode="auto">
            <a:xfrm>
              <a:off x="-846138" y="13354050"/>
              <a:ext cx="55563" cy="11113"/>
            </a:xfrm>
            <a:custGeom>
              <a:avLst/>
              <a:gdLst>
                <a:gd name="T0" fmla="*/ 21 w 21"/>
                <a:gd name="T1" fmla="*/ 0 h 4"/>
                <a:gd name="T2" fmla="*/ 20 w 21"/>
                <a:gd name="T3" fmla="*/ 0 h 4"/>
                <a:gd name="T4" fmla="*/ 20 w 21"/>
                <a:gd name="T5" fmla="*/ 0 h 4"/>
                <a:gd name="T6" fmla="*/ 19 w 21"/>
                <a:gd name="T7" fmla="*/ 0 h 4"/>
                <a:gd name="T8" fmla="*/ 17 w 21"/>
                <a:gd name="T9" fmla="*/ 0 h 4"/>
                <a:gd name="T10" fmla="*/ 16 w 21"/>
                <a:gd name="T11" fmla="*/ 1 h 4"/>
                <a:gd name="T12" fmla="*/ 12 w 21"/>
                <a:gd name="T13" fmla="*/ 1 h 4"/>
                <a:gd name="T14" fmla="*/ 10 w 21"/>
                <a:gd name="T15" fmla="*/ 2 h 4"/>
                <a:gd name="T16" fmla="*/ 8 w 21"/>
                <a:gd name="T17" fmla="*/ 2 h 4"/>
                <a:gd name="T18" fmla="*/ 6 w 21"/>
                <a:gd name="T19" fmla="*/ 3 h 4"/>
                <a:gd name="T20" fmla="*/ 1 w 21"/>
                <a:gd name="T21" fmla="*/ 4 h 4"/>
                <a:gd name="T22" fmla="*/ 1 w 21"/>
                <a:gd name="T23" fmla="*/ 4 h 4"/>
                <a:gd name="T24" fmla="*/ 1 w 21"/>
                <a:gd name="T25" fmla="*/ 4 h 4"/>
                <a:gd name="T26" fmla="*/ 2 w 21"/>
                <a:gd name="T27" fmla="*/ 4 h 4"/>
                <a:gd name="T28" fmla="*/ 4 w 21"/>
                <a:gd name="T29" fmla="*/ 4 h 4"/>
                <a:gd name="T30" fmla="*/ 8 w 21"/>
                <a:gd name="T31" fmla="*/ 3 h 4"/>
                <a:gd name="T32" fmla="*/ 10 w 21"/>
                <a:gd name="T33" fmla="*/ 3 h 4"/>
                <a:gd name="T34" fmla="*/ 12 w 21"/>
                <a:gd name="T35" fmla="*/ 2 h 4"/>
                <a:gd name="T36" fmla="*/ 14 w 21"/>
                <a:gd name="T37" fmla="*/ 2 h 4"/>
                <a:gd name="T38" fmla="*/ 16 w 21"/>
                <a:gd name="T39" fmla="*/ 1 h 4"/>
                <a:gd name="T40" fmla="*/ 19 w 21"/>
                <a:gd name="T41" fmla="*/ 0 h 4"/>
                <a:gd name="T42" fmla="*/ 20 w 21"/>
                <a:gd name="T43" fmla="*/ 0 h 4"/>
                <a:gd name="T44" fmla="*/ 21 w 21"/>
                <a:gd name="T45" fmla="*/ 0 h 4"/>
                <a:gd name="T46" fmla="*/ 21 w 21"/>
                <a:gd name="T4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
                  <a:moveTo>
                    <a:pt x="21" y="0"/>
                  </a:moveTo>
                  <a:cubicBezTo>
                    <a:pt x="20" y="0"/>
                    <a:pt x="20" y="0"/>
                    <a:pt x="20" y="0"/>
                  </a:cubicBezTo>
                  <a:cubicBezTo>
                    <a:pt x="20" y="0"/>
                    <a:pt x="20" y="0"/>
                    <a:pt x="20" y="0"/>
                  </a:cubicBezTo>
                  <a:cubicBezTo>
                    <a:pt x="19" y="0"/>
                    <a:pt x="19" y="0"/>
                    <a:pt x="19" y="0"/>
                  </a:cubicBezTo>
                  <a:cubicBezTo>
                    <a:pt x="18" y="0"/>
                    <a:pt x="18" y="0"/>
                    <a:pt x="17" y="0"/>
                  </a:cubicBezTo>
                  <a:cubicBezTo>
                    <a:pt x="17" y="0"/>
                    <a:pt x="16" y="1"/>
                    <a:pt x="16" y="1"/>
                  </a:cubicBezTo>
                  <a:cubicBezTo>
                    <a:pt x="14" y="1"/>
                    <a:pt x="13" y="1"/>
                    <a:pt x="12" y="1"/>
                  </a:cubicBezTo>
                  <a:cubicBezTo>
                    <a:pt x="11" y="2"/>
                    <a:pt x="11" y="2"/>
                    <a:pt x="10" y="2"/>
                  </a:cubicBezTo>
                  <a:cubicBezTo>
                    <a:pt x="9" y="2"/>
                    <a:pt x="9" y="2"/>
                    <a:pt x="8" y="2"/>
                  </a:cubicBezTo>
                  <a:cubicBezTo>
                    <a:pt x="7" y="2"/>
                    <a:pt x="7" y="3"/>
                    <a:pt x="6" y="3"/>
                  </a:cubicBezTo>
                  <a:cubicBezTo>
                    <a:pt x="4" y="3"/>
                    <a:pt x="2" y="4"/>
                    <a:pt x="1" y="4"/>
                  </a:cubicBezTo>
                  <a:cubicBezTo>
                    <a:pt x="1" y="4"/>
                    <a:pt x="0" y="4"/>
                    <a:pt x="1" y="4"/>
                  </a:cubicBezTo>
                  <a:cubicBezTo>
                    <a:pt x="1" y="4"/>
                    <a:pt x="1" y="4"/>
                    <a:pt x="1" y="4"/>
                  </a:cubicBezTo>
                  <a:cubicBezTo>
                    <a:pt x="1" y="4"/>
                    <a:pt x="1" y="4"/>
                    <a:pt x="2" y="4"/>
                  </a:cubicBezTo>
                  <a:cubicBezTo>
                    <a:pt x="2" y="4"/>
                    <a:pt x="3" y="4"/>
                    <a:pt x="4" y="4"/>
                  </a:cubicBezTo>
                  <a:cubicBezTo>
                    <a:pt x="5" y="3"/>
                    <a:pt x="6" y="3"/>
                    <a:pt x="8" y="3"/>
                  </a:cubicBezTo>
                  <a:cubicBezTo>
                    <a:pt x="8" y="3"/>
                    <a:pt x="9" y="3"/>
                    <a:pt x="10" y="3"/>
                  </a:cubicBezTo>
                  <a:cubicBezTo>
                    <a:pt x="10" y="2"/>
                    <a:pt x="11" y="2"/>
                    <a:pt x="12" y="2"/>
                  </a:cubicBezTo>
                  <a:cubicBezTo>
                    <a:pt x="12" y="2"/>
                    <a:pt x="13" y="2"/>
                    <a:pt x="14" y="2"/>
                  </a:cubicBezTo>
                  <a:cubicBezTo>
                    <a:pt x="14" y="2"/>
                    <a:pt x="15" y="1"/>
                    <a:pt x="16" y="1"/>
                  </a:cubicBezTo>
                  <a:cubicBezTo>
                    <a:pt x="17" y="1"/>
                    <a:pt x="18" y="1"/>
                    <a:pt x="19" y="0"/>
                  </a:cubicBezTo>
                  <a:cubicBezTo>
                    <a:pt x="19" y="0"/>
                    <a:pt x="20" y="0"/>
                    <a:pt x="20" y="0"/>
                  </a:cubicBezTo>
                  <a:cubicBezTo>
                    <a:pt x="21" y="0"/>
                    <a:pt x="21" y="0"/>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0">
              <a:extLst>
                <a:ext uri="{FF2B5EF4-FFF2-40B4-BE49-F238E27FC236}">
                  <a16:creationId xmlns:a16="http://schemas.microsoft.com/office/drawing/2014/main" id="{9E64AF74-BEDF-48BF-9D0A-F073F6CCC318}"/>
                </a:ext>
              </a:extLst>
            </p:cNvPr>
            <p:cNvSpPr>
              <a:spLocks noEditPoints="1"/>
            </p:cNvSpPr>
            <p:nvPr/>
          </p:nvSpPr>
          <p:spPr bwMode="auto">
            <a:xfrm>
              <a:off x="-704850" y="11899900"/>
              <a:ext cx="13517563" cy="1427163"/>
            </a:xfrm>
            <a:custGeom>
              <a:avLst/>
              <a:gdLst>
                <a:gd name="T0" fmla="*/ 2999 w 5021"/>
                <a:gd name="T1" fmla="*/ 521 h 530"/>
                <a:gd name="T2" fmla="*/ 2947 w 5021"/>
                <a:gd name="T3" fmla="*/ 517 h 530"/>
                <a:gd name="T4" fmla="*/ 2875 w 5021"/>
                <a:gd name="T5" fmla="*/ 509 h 530"/>
                <a:gd name="T6" fmla="*/ 3143 w 5021"/>
                <a:gd name="T7" fmla="*/ 511 h 530"/>
                <a:gd name="T8" fmla="*/ 3221 w 5021"/>
                <a:gd name="T9" fmla="*/ 494 h 530"/>
                <a:gd name="T10" fmla="*/ 2836 w 5021"/>
                <a:gd name="T11" fmla="*/ 500 h 530"/>
                <a:gd name="T12" fmla="*/ 3290 w 5021"/>
                <a:gd name="T13" fmla="*/ 479 h 530"/>
                <a:gd name="T14" fmla="*/ 101 w 5021"/>
                <a:gd name="T15" fmla="*/ 478 h 530"/>
                <a:gd name="T16" fmla="*/ 3359 w 5021"/>
                <a:gd name="T17" fmla="*/ 460 h 530"/>
                <a:gd name="T18" fmla="*/ 2729 w 5021"/>
                <a:gd name="T19" fmla="*/ 452 h 530"/>
                <a:gd name="T20" fmla="*/ 160 w 5021"/>
                <a:gd name="T21" fmla="*/ 433 h 530"/>
                <a:gd name="T22" fmla="*/ 3476 w 5021"/>
                <a:gd name="T23" fmla="*/ 420 h 530"/>
                <a:gd name="T24" fmla="*/ 2668 w 5021"/>
                <a:gd name="T25" fmla="*/ 413 h 530"/>
                <a:gd name="T26" fmla="*/ 3552 w 5021"/>
                <a:gd name="T27" fmla="*/ 387 h 530"/>
                <a:gd name="T28" fmla="*/ 2608 w 5021"/>
                <a:gd name="T29" fmla="*/ 373 h 530"/>
                <a:gd name="T30" fmla="*/ 3621 w 5021"/>
                <a:gd name="T31" fmla="*/ 358 h 530"/>
                <a:gd name="T32" fmla="*/ 265 w 5021"/>
                <a:gd name="T33" fmla="*/ 339 h 530"/>
                <a:gd name="T34" fmla="*/ 3685 w 5021"/>
                <a:gd name="T35" fmla="*/ 324 h 530"/>
                <a:gd name="T36" fmla="*/ 2517 w 5021"/>
                <a:gd name="T37" fmla="*/ 307 h 530"/>
                <a:gd name="T38" fmla="*/ 313 w 5021"/>
                <a:gd name="T39" fmla="*/ 293 h 530"/>
                <a:gd name="T40" fmla="*/ 3767 w 5021"/>
                <a:gd name="T41" fmla="*/ 277 h 530"/>
                <a:gd name="T42" fmla="*/ 353 w 5021"/>
                <a:gd name="T43" fmla="*/ 254 h 530"/>
                <a:gd name="T44" fmla="*/ 3824 w 5021"/>
                <a:gd name="T45" fmla="*/ 243 h 530"/>
                <a:gd name="T46" fmla="*/ 3880 w 5021"/>
                <a:gd name="T47" fmla="*/ 205 h 530"/>
                <a:gd name="T48" fmla="*/ 404 w 5021"/>
                <a:gd name="T49" fmla="*/ 208 h 530"/>
                <a:gd name="T50" fmla="*/ 3898 w 5021"/>
                <a:gd name="T51" fmla="*/ 193 h 530"/>
                <a:gd name="T52" fmla="*/ 2312 w 5021"/>
                <a:gd name="T53" fmla="*/ 177 h 530"/>
                <a:gd name="T54" fmla="*/ 464 w 5021"/>
                <a:gd name="T55" fmla="*/ 157 h 530"/>
                <a:gd name="T56" fmla="*/ 2266 w 5021"/>
                <a:gd name="T57" fmla="*/ 157 h 530"/>
                <a:gd name="T58" fmla="*/ 3961 w 5021"/>
                <a:gd name="T59" fmla="*/ 146 h 530"/>
                <a:gd name="T60" fmla="*/ 2126 w 5021"/>
                <a:gd name="T61" fmla="*/ 129 h 530"/>
                <a:gd name="T62" fmla="*/ 2085 w 5021"/>
                <a:gd name="T63" fmla="*/ 129 h 530"/>
                <a:gd name="T64" fmla="*/ 1914 w 5021"/>
                <a:gd name="T65" fmla="*/ 120 h 530"/>
                <a:gd name="T66" fmla="*/ 497 w 5021"/>
                <a:gd name="T67" fmla="*/ 131 h 530"/>
                <a:gd name="T68" fmla="*/ 1829 w 5021"/>
                <a:gd name="T69" fmla="*/ 114 h 530"/>
                <a:gd name="T70" fmla="*/ 1651 w 5021"/>
                <a:gd name="T71" fmla="*/ 97 h 530"/>
                <a:gd name="T72" fmla="*/ 4022 w 5021"/>
                <a:gd name="T73" fmla="*/ 96 h 530"/>
                <a:gd name="T74" fmla="*/ 550 w 5021"/>
                <a:gd name="T75" fmla="*/ 95 h 530"/>
                <a:gd name="T76" fmla="*/ 1573 w 5021"/>
                <a:gd name="T77" fmla="*/ 89 h 530"/>
                <a:gd name="T78" fmla="*/ 5000 w 5021"/>
                <a:gd name="T79" fmla="*/ 148 h 530"/>
                <a:gd name="T80" fmla="*/ 1497 w 5021"/>
                <a:gd name="T81" fmla="*/ 82 h 530"/>
                <a:gd name="T82" fmla="*/ 1372 w 5021"/>
                <a:gd name="T83" fmla="*/ 68 h 530"/>
                <a:gd name="T84" fmla="*/ 4855 w 5021"/>
                <a:gd name="T85" fmla="*/ 95 h 530"/>
                <a:gd name="T86" fmla="*/ 4066 w 5021"/>
                <a:gd name="T87" fmla="*/ 72 h 530"/>
                <a:gd name="T88" fmla="*/ 614 w 5021"/>
                <a:gd name="T89" fmla="*/ 60 h 530"/>
                <a:gd name="T90" fmla="*/ 4784 w 5021"/>
                <a:gd name="T91" fmla="*/ 82 h 530"/>
                <a:gd name="T92" fmla="*/ 1212 w 5021"/>
                <a:gd name="T93" fmla="*/ 51 h 530"/>
                <a:gd name="T94" fmla="*/ 4728 w 5021"/>
                <a:gd name="T95" fmla="*/ 43 h 530"/>
                <a:gd name="T96" fmla="*/ 4110 w 5021"/>
                <a:gd name="T97" fmla="*/ 47 h 530"/>
                <a:gd name="T98" fmla="*/ 686 w 5021"/>
                <a:gd name="T99" fmla="*/ 35 h 530"/>
                <a:gd name="T100" fmla="*/ 4640 w 5021"/>
                <a:gd name="T101" fmla="*/ 54 h 530"/>
                <a:gd name="T102" fmla="*/ 954 w 5021"/>
                <a:gd name="T103" fmla="*/ 29 h 530"/>
                <a:gd name="T104" fmla="*/ 866 w 5021"/>
                <a:gd name="T105" fmla="*/ 24 h 530"/>
                <a:gd name="T106" fmla="*/ 799 w 5021"/>
                <a:gd name="T107" fmla="*/ 25 h 530"/>
                <a:gd name="T108" fmla="*/ 4584 w 5021"/>
                <a:gd name="T109" fmla="*/ 20 h 530"/>
                <a:gd name="T110" fmla="*/ 4498 w 5021"/>
                <a:gd name="T111" fmla="*/ 29 h 530"/>
                <a:gd name="T112" fmla="*/ 4241 w 5021"/>
                <a:gd name="T113" fmla="*/ 27 h 530"/>
                <a:gd name="T114" fmla="*/ 4306 w 5021"/>
                <a:gd name="T115" fmla="*/ 0 h 530"/>
                <a:gd name="T116" fmla="*/ 4372 w 5021"/>
                <a:gd name="T117" fmla="*/ 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21" h="530">
                  <a:moveTo>
                    <a:pt x="19" y="523"/>
                  </a:moveTo>
                  <a:cubicBezTo>
                    <a:pt x="19" y="523"/>
                    <a:pt x="16" y="524"/>
                    <a:pt x="12" y="525"/>
                  </a:cubicBezTo>
                  <a:cubicBezTo>
                    <a:pt x="7" y="527"/>
                    <a:pt x="2" y="529"/>
                    <a:pt x="0" y="530"/>
                  </a:cubicBezTo>
                  <a:cubicBezTo>
                    <a:pt x="0" y="530"/>
                    <a:pt x="0" y="530"/>
                    <a:pt x="0" y="530"/>
                  </a:cubicBezTo>
                  <a:cubicBezTo>
                    <a:pt x="0" y="530"/>
                    <a:pt x="3" y="529"/>
                    <a:pt x="7" y="528"/>
                  </a:cubicBezTo>
                  <a:cubicBezTo>
                    <a:pt x="13" y="526"/>
                    <a:pt x="18" y="524"/>
                    <a:pt x="19" y="523"/>
                  </a:cubicBezTo>
                  <a:cubicBezTo>
                    <a:pt x="19" y="523"/>
                    <a:pt x="19" y="523"/>
                    <a:pt x="19" y="523"/>
                  </a:cubicBezTo>
                  <a:moveTo>
                    <a:pt x="3013" y="517"/>
                  </a:moveTo>
                  <a:cubicBezTo>
                    <a:pt x="3012" y="517"/>
                    <a:pt x="3012" y="517"/>
                    <a:pt x="3011" y="517"/>
                  </a:cubicBezTo>
                  <a:cubicBezTo>
                    <a:pt x="3005" y="518"/>
                    <a:pt x="2999" y="519"/>
                    <a:pt x="2999" y="521"/>
                  </a:cubicBezTo>
                  <a:cubicBezTo>
                    <a:pt x="2999" y="522"/>
                    <a:pt x="3003" y="523"/>
                    <a:pt x="3009" y="523"/>
                  </a:cubicBezTo>
                  <a:cubicBezTo>
                    <a:pt x="3009" y="523"/>
                    <a:pt x="3010" y="523"/>
                    <a:pt x="3011" y="523"/>
                  </a:cubicBezTo>
                  <a:cubicBezTo>
                    <a:pt x="3017" y="523"/>
                    <a:pt x="3023" y="521"/>
                    <a:pt x="3023" y="520"/>
                  </a:cubicBezTo>
                  <a:cubicBezTo>
                    <a:pt x="3023" y="518"/>
                    <a:pt x="3019" y="517"/>
                    <a:pt x="3013" y="517"/>
                  </a:cubicBezTo>
                  <a:moveTo>
                    <a:pt x="2944" y="517"/>
                  </a:moveTo>
                  <a:cubicBezTo>
                    <a:pt x="2939" y="517"/>
                    <a:pt x="2935" y="518"/>
                    <a:pt x="2935" y="519"/>
                  </a:cubicBezTo>
                  <a:cubicBezTo>
                    <a:pt x="2935" y="521"/>
                    <a:pt x="2940" y="522"/>
                    <a:pt x="2946" y="523"/>
                  </a:cubicBezTo>
                  <a:cubicBezTo>
                    <a:pt x="2947" y="523"/>
                    <a:pt x="2948" y="523"/>
                    <a:pt x="2949" y="523"/>
                  </a:cubicBezTo>
                  <a:cubicBezTo>
                    <a:pt x="2954" y="523"/>
                    <a:pt x="2958" y="522"/>
                    <a:pt x="2958" y="520"/>
                  </a:cubicBezTo>
                  <a:cubicBezTo>
                    <a:pt x="2959" y="519"/>
                    <a:pt x="2953" y="518"/>
                    <a:pt x="2947" y="517"/>
                  </a:cubicBezTo>
                  <a:cubicBezTo>
                    <a:pt x="2946" y="517"/>
                    <a:pt x="2945" y="517"/>
                    <a:pt x="2944" y="517"/>
                  </a:cubicBezTo>
                  <a:moveTo>
                    <a:pt x="3082" y="513"/>
                  </a:moveTo>
                  <a:cubicBezTo>
                    <a:pt x="3080" y="513"/>
                    <a:pt x="3079" y="513"/>
                    <a:pt x="3077" y="514"/>
                  </a:cubicBezTo>
                  <a:cubicBezTo>
                    <a:pt x="3070" y="514"/>
                    <a:pt x="3065" y="516"/>
                    <a:pt x="3064" y="517"/>
                  </a:cubicBezTo>
                  <a:cubicBezTo>
                    <a:pt x="3064" y="518"/>
                    <a:pt x="3067" y="519"/>
                    <a:pt x="3071" y="519"/>
                  </a:cubicBezTo>
                  <a:cubicBezTo>
                    <a:pt x="3073" y="519"/>
                    <a:pt x="3074" y="519"/>
                    <a:pt x="3076" y="519"/>
                  </a:cubicBezTo>
                  <a:cubicBezTo>
                    <a:pt x="3083" y="518"/>
                    <a:pt x="3088" y="516"/>
                    <a:pt x="3089" y="515"/>
                  </a:cubicBezTo>
                  <a:cubicBezTo>
                    <a:pt x="3089" y="514"/>
                    <a:pt x="3086" y="513"/>
                    <a:pt x="3082" y="513"/>
                  </a:cubicBezTo>
                  <a:moveTo>
                    <a:pt x="2879" y="508"/>
                  </a:moveTo>
                  <a:cubicBezTo>
                    <a:pt x="2876" y="508"/>
                    <a:pt x="2875" y="509"/>
                    <a:pt x="2875" y="509"/>
                  </a:cubicBezTo>
                  <a:cubicBezTo>
                    <a:pt x="2875" y="511"/>
                    <a:pt x="2879" y="513"/>
                    <a:pt x="2885" y="514"/>
                  </a:cubicBezTo>
                  <a:cubicBezTo>
                    <a:pt x="2888" y="515"/>
                    <a:pt x="2891" y="515"/>
                    <a:pt x="2892" y="515"/>
                  </a:cubicBezTo>
                  <a:cubicBezTo>
                    <a:pt x="2895" y="515"/>
                    <a:pt x="2897" y="515"/>
                    <a:pt x="2897" y="514"/>
                  </a:cubicBezTo>
                  <a:cubicBezTo>
                    <a:pt x="2897" y="512"/>
                    <a:pt x="2892" y="510"/>
                    <a:pt x="2886" y="509"/>
                  </a:cubicBezTo>
                  <a:cubicBezTo>
                    <a:pt x="2883" y="509"/>
                    <a:pt x="2881" y="508"/>
                    <a:pt x="2879" y="508"/>
                  </a:cubicBezTo>
                  <a:moveTo>
                    <a:pt x="3151" y="506"/>
                  </a:moveTo>
                  <a:cubicBezTo>
                    <a:pt x="3149" y="506"/>
                    <a:pt x="3146" y="506"/>
                    <a:pt x="3143" y="506"/>
                  </a:cubicBezTo>
                  <a:cubicBezTo>
                    <a:pt x="3137" y="507"/>
                    <a:pt x="3131" y="509"/>
                    <a:pt x="3131" y="510"/>
                  </a:cubicBezTo>
                  <a:cubicBezTo>
                    <a:pt x="3131" y="511"/>
                    <a:pt x="3132" y="511"/>
                    <a:pt x="3135" y="511"/>
                  </a:cubicBezTo>
                  <a:cubicBezTo>
                    <a:pt x="3137" y="511"/>
                    <a:pt x="3140" y="511"/>
                    <a:pt x="3143" y="511"/>
                  </a:cubicBezTo>
                  <a:cubicBezTo>
                    <a:pt x="3149" y="510"/>
                    <a:pt x="3155" y="508"/>
                    <a:pt x="3155" y="507"/>
                  </a:cubicBezTo>
                  <a:cubicBezTo>
                    <a:pt x="3155" y="506"/>
                    <a:pt x="3154" y="506"/>
                    <a:pt x="3151" y="506"/>
                  </a:cubicBezTo>
                  <a:moveTo>
                    <a:pt x="70" y="497"/>
                  </a:moveTo>
                  <a:cubicBezTo>
                    <a:pt x="69" y="497"/>
                    <a:pt x="66" y="499"/>
                    <a:pt x="62" y="501"/>
                  </a:cubicBezTo>
                  <a:cubicBezTo>
                    <a:pt x="57" y="504"/>
                    <a:pt x="52" y="507"/>
                    <a:pt x="51" y="508"/>
                  </a:cubicBezTo>
                  <a:cubicBezTo>
                    <a:pt x="51" y="508"/>
                    <a:pt x="51" y="508"/>
                    <a:pt x="51" y="508"/>
                  </a:cubicBezTo>
                  <a:cubicBezTo>
                    <a:pt x="51" y="508"/>
                    <a:pt x="54" y="506"/>
                    <a:pt x="59" y="504"/>
                  </a:cubicBezTo>
                  <a:cubicBezTo>
                    <a:pt x="64" y="501"/>
                    <a:pt x="69" y="498"/>
                    <a:pt x="70" y="497"/>
                  </a:cubicBezTo>
                  <a:cubicBezTo>
                    <a:pt x="70" y="497"/>
                    <a:pt x="70" y="497"/>
                    <a:pt x="70" y="497"/>
                  </a:cubicBezTo>
                  <a:moveTo>
                    <a:pt x="3221" y="494"/>
                  </a:moveTo>
                  <a:cubicBezTo>
                    <a:pt x="3219" y="494"/>
                    <a:pt x="3215" y="494"/>
                    <a:pt x="3211" y="495"/>
                  </a:cubicBezTo>
                  <a:cubicBezTo>
                    <a:pt x="3204" y="497"/>
                    <a:pt x="3198" y="498"/>
                    <a:pt x="3198" y="499"/>
                  </a:cubicBezTo>
                  <a:cubicBezTo>
                    <a:pt x="3198" y="500"/>
                    <a:pt x="3199" y="500"/>
                    <a:pt x="3200" y="500"/>
                  </a:cubicBezTo>
                  <a:cubicBezTo>
                    <a:pt x="3202" y="500"/>
                    <a:pt x="3206" y="499"/>
                    <a:pt x="3210" y="499"/>
                  </a:cubicBezTo>
                  <a:cubicBezTo>
                    <a:pt x="3217" y="497"/>
                    <a:pt x="3223" y="495"/>
                    <a:pt x="3223" y="494"/>
                  </a:cubicBezTo>
                  <a:cubicBezTo>
                    <a:pt x="3223" y="494"/>
                    <a:pt x="3222" y="494"/>
                    <a:pt x="3221" y="494"/>
                  </a:cubicBezTo>
                  <a:moveTo>
                    <a:pt x="2819" y="492"/>
                  </a:moveTo>
                  <a:cubicBezTo>
                    <a:pt x="2818" y="492"/>
                    <a:pt x="2817" y="492"/>
                    <a:pt x="2817" y="492"/>
                  </a:cubicBezTo>
                  <a:cubicBezTo>
                    <a:pt x="2817" y="494"/>
                    <a:pt x="2822" y="496"/>
                    <a:pt x="2827" y="498"/>
                  </a:cubicBezTo>
                  <a:cubicBezTo>
                    <a:pt x="2831" y="500"/>
                    <a:pt x="2834" y="500"/>
                    <a:pt x="2836" y="500"/>
                  </a:cubicBezTo>
                  <a:cubicBezTo>
                    <a:pt x="2837" y="500"/>
                    <a:pt x="2838" y="500"/>
                    <a:pt x="2838" y="499"/>
                  </a:cubicBezTo>
                  <a:cubicBezTo>
                    <a:pt x="2838" y="498"/>
                    <a:pt x="2834" y="495"/>
                    <a:pt x="2828" y="494"/>
                  </a:cubicBezTo>
                  <a:cubicBezTo>
                    <a:pt x="2824" y="492"/>
                    <a:pt x="2821" y="492"/>
                    <a:pt x="2819" y="492"/>
                  </a:cubicBezTo>
                  <a:moveTo>
                    <a:pt x="3290" y="479"/>
                  </a:moveTo>
                  <a:cubicBezTo>
                    <a:pt x="3289" y="479"/>
                    <a:pt x="3284" y="480"/>
                    <a:pt x="3279" y="481"/>
                  </a:cubicBezTo>
                  <a:cubicBezTo>
                    <a:pt x="3272" y="482"/>
                    <a:pt x="3266" y="484"/>
                    <a:pt x="3266" y="485"/>
                  </a:cubicBezTo>
                  <a:cubicBezTo>
                    <a:pt x="3266" y="485"/>
                    <a:pt x="3266" y="485"/>
                    <a:pt x="3267" y="485"/>
                  </a:cubicBezTo>
                  <a:cubicBezTo>
                    <a:pt x="3268" y="485"/>
                    <a:pt x="3273" y="484"/>
                    <a:pt x="3278" y="483"/>
                  </a:cubicBezTo>
                  <a:cubicBezTo>
                    <a:pt x="3285" y="481"/>
                    <a:pt x="3291" y="479"/>
                    <a:pt x="3291" y="479"/>
                  </a:cubicBezTo>
                  <a:cubicBezTo>
                    <a:pt x="3291" y="479"/>
                    <a:pt x="3291" y="479"/>
                    <a:pt x="3290" y="479"/>
                  </a:cubicBezTo>
                  <a:moveTo>
                    <a:pt x="2763" y="469"/>
                  </a:moveTo>
                  <a:cubicBezTo>
                    <a:pt x="2763" y="469"/>
                    <a:pt x="2762" y="469"/>
                    <a:pt x="2762" y="469"/>
                  </a:cubicBezTo>
                  <a:cubicBezTo>
                    <a:pt x="2762" y="470"/>
                    <a:pt x="2766" y="473"/>
                    <a:pt x="2772" y="476"/>
                  </a:cubicBezTo>
                  <a:cubicBezTo>
                    <a:pt x="2776" y="478"/>
                    <a:pt x="2780" y="479"/>
                    <a:pt x="2781" y="479"/>
                  </a:cubicBezTo>
                  <a:cubicBezTo>
                    <a:pt x="2782" y="479"/>
                    <a:pt x="2782" y="479"/>
                    <a:pt x="2782" y="478"/>
                  </a:cubicBezTo>
                  <a:cubicBezTo>
                    <a:pt x="2783" y="477"/>
                    <a:pt x="2778" y="474"/>
                    <a:pt x="2773" y="471"/>
                  </a:cubicBezTo>
                  <a:cubicBezTo>
                    <a:pt x="2769" y="470"/>
                    <a:pt x="2765" y="469"/>
                    <a:pt x="2763" y="469"/>
                  </a:cubicBezTo>
                  <a:moveTo>
                    <a:pt x="119" y="465"/>
                  </a:moveTo>
                  <a:cubicBezTo>
                    <a:pt x="119" y="465"/>
                    <a:pt x="116" y="467"/>
                    <a:pt x="111" y="470"/>
                  </a:cubicBezTo>
                  <a:cubicBezTo>
                    <a:pt x="106" y="473"/>
                    <a:pt x="102" y="477"/>
                    <a:pt x="101" y="478"/>
                  </a:cubicBezTo>
                  <a:cubicBezTo>
                    <a:pt x="101" y="478"/>
                    <a:pt x="101" y="478"/>
                    <a:pt x="101" y="478"/>
                  </a:cubicBezTo>
                  <a:cubicBezTo>
                    <a:pt x="101" y="478"/>
                    <a:pt x="105" y="476"/>
                    <a:pt x="109" y="473"/>
                  </a:cubicBezTo>
                  <a:cubicBezTo>
                    <a:pt x="114" y="469"/>
                    <a:pt x="118" y="466"/>
                    <a:pt x="119" y="465"/>
                  </a:cubicBezTo>
                  <a:cubicBezTo>
                    <a:pt x="119" y="465"/>
                    <a:pt x="119" y="465"/>
                    <a:pt x="119" y="465"/>
                  </a:cubicBezTo>
                  <a:moveTo>
                    <a:pt x="3359" y="460"/>
                  </a:moveTo>
                  <a:cubicBezTo>
                    <a:pt x="3358" y="460"/>
                    <a:pt x="3353" y="461"/>
                    <a:pt x="3347" y="463"/>
                  </a:cubicBezTo>
                  <a:cubicBezTo>
                    <a:pt x="3340" y="465"/>
                    <a:pt x="3334" y="467"/>
                    <a:pt x="3334" y="467"/>
                  </a:cubicBezTo>
                  <a:cubicBezTo>
                    <a:pt x="3334" y="467"/>
                    <a:pt x="3334" y="467"/>
                    <a:pt x="3334" y="467"/>
                  </a:cubicBezTo>
                  <a:cubicBezTo>
                    <a:pt x="3335" y="467"/>
                    <a:pt x="3340" y="466"/>
                    <a:pt x="3346" y="464"/>
                  </a:cubicBezTo>
                  <a:cubicBezTo>
                    <a:pt x="3353" y="462"/>
                    <a:pt x="3359" y="460"/>
                    <a:pt x="3359" y="460"/>
                  </a:cubicBezTo>
                  <a:cubicBezTo>
                    <a:pt x="3359" y="460"/>
                    <a:pt x="3359" y="460"/>
                    <a:pt x="3359" y="460"/>
                  </a:cubicBezTo>
                  <a:moveTo>
                    <a:pt x="3407" y="445"/>
                  </a:moveTo>
                  <a:cubicBezTo>
                    <a:pt x="3404" y="445"/>
                    <a:pt x="3403" y="446"/>
                    <a:pt x="3403" y="446"/>
                  </a:cubicBezTo>
                  <a:cubicBezTo>
                    <a:pt x="3403" y="446"/>
                    <a:pt x="3403" y="446"/>
                    <a:pt x="3403" y="446"/>
                  </a:cubicBezTo>
                  <a:cubicBezTo>
                    <a:pt x="3403" y="446"/>
                    <a:pt x="3404" y="445"/>
                    <a:pt x="3407" y="445"/>
                  </a:cubicBezTo>
                  <a:moveTo>
                    <a:pt x="2710" y="440"/>
                  </a:moveTo>
                  <a:cubicBezTo>
                    <a:pt x="2710" y="440"/>
                    <a:pt x="2709" y="440"/>
                    <a:pt x="2709" y="441"/>
                  </a:cubicBezTo>
                  <a:cubicBezTo>
                    <a:pt x="2709" y="442"/>
                    <a:pt x="2713" y="445"/>
                    <a:pt x="2719" y="448"/>
                  </a:cubicBezTo>
                  <a:cubicBezTo>
                    <a:pt x="2723" y="450"/>
                    <a:pt x="2727" y="452"/>
                    <a:pt x="2728" y="452"/>
                  </a:cubicBezTo>
                  <a:cubicBezTo>
                    <a:pt x="2728" y="452"/>
                    <a:pt x="2729" y="452"/>
                    <a:pt x="2729" y="452"/>
                  </a:cubicBezTo>
                  <a:cubicBezTo>
                    <a:pt x="2729" y="450"/>
                    <a:pt x="2725" y="447"/>
                    <a:pt x="2719" y="444"/>
                  </a:cubicBezTo>
                  <a:cubicBezTo>
                    <a:pt x="2715" y="442"/>
                    <a:pt x="2711" y="440"/>
                    <a:pt x="2710" y="440"/>
                  </a:cubicBezTo>
                  <a:moveTo>
                    <a:pt x="3428" y="437"/>
                  </a:moveTo>
                  <a:cubicBezTo>
                    <a:pt x="3428" y="437"/>
                    <a:pt x="3422" y="439"/>
                    <a:pt x="3415" y="442"/>
                  </a:cubicBezTo>
                  <a:cubicBezTo>
                    <a:pt x="3412" y="443"/>
                    <a:pt x="3409" y="444"/>
                    <a:pt x="3407" y="445"/>
                  </a:cubicBezTo>
                  <a:cubicBezTo>
                    <a:pt x="3409" y="444"/>
                    <a:pt x="3412" y="443"/>
                    <a:pt x="3416" y="442"/>
                  </a:cubicBezTo>
                  <a:cubicBezTo>
                    <a:pt x="3422" y="439"/>
                    <a:pt x="3428" y="437"/>
                    <a:pt x="3428" y="437"/>
                  </a:cubicBezTo>
                  <a:cubicBezTo>
                    <a:pt x="3428" y="437"/>
                    <a:pt x="3428" y="437"/>
                    <a:pt x="3428" y="437"/>
                  </a:cubicBezTo>
                  <a:moveTo>
                    <a:pt x="168" y="427"/>
                  </a:moveTo>
                  <a:cubicBezTo>
                    <a:pt x="167" y="427"/>
                    <a:pt x="164" y="429"/>
                    <a:pt x="160" y="433"/>
                  </a:cubicBezTo>
                  <a:cubicBezTo>
                    <a:pt x="155" y="437"/>
                    <a:pt x="151" y="441"/>
                    <a:pt x="150" y="442"/>
                  </a:cubicBezTo>
                  <a:cubicBezTo>
                    <a:pt x="150" y="442"/>
                    <a:pt x="150" y="442"/>
                    <a:pt x="150" y="442"/>
                  </a:cubicBezTo>
                  <a:cubicBezTo>
                    <a:pt x="150" y="442"/>
                    <a:pt x="154" y="439"/>
                    <a:pt x="158" y="436"/>
                  </a:cubicBezTo>
                  <a:cubicBezTo>
                    <a:pt x="163" y="432"/>
                    <a:pt x="167" y="428"/>
                    <a:pt x="168" y="427"/>
                  </a:cubicBezTo>
                  <a:cubicBezTo>
                    <a:pt x="168" y="427"/>
                    <a:pt x="168" y="427"/>
                    <a:pt x="168" y="427"/>
                  </a:cubicBezTo>
                  <a:moveTo>
                    <a:pt x="3496" y="412"/>
                  </a:moveTo>
                  <a:cubicBezTo>
                    <a:pt x="3496" y="412"/>
                    <a:pt x="3490" y="414"/>
                    <a:pt x="3484" y="416"/>
                  </a:cubicBezTo>
                  <a:cubicBezTo>
                    <a:pt x="3477" y="419"/>
                    <a:pt x="3471" y="421"/>
                    <a:pt x="3471" y="421"/>
                  </a:cubicBezTo>
                  <a:cubicBezTo>
                    <a:pt x="3471" y="421"/>
                    <a:pt x="3471" y="421"/>
                    <a:pt x="3471" y="421"/>
                  </a:cubicBezTo>
                  <a:cubicBezTo>
                    <a:pt x="3472" y="421"/>
                    <a:pt x="3473" y="421"/>
                    <a:pt x="3476" y="420"/>
                  </a:cubicBezTo>
                  <a:cubicBezTo>
                    <a:pt x="3478" y="419"/>
                    <a:pt x="3481" y="418"/>
                    <a:pt x="3484" y="417"/>
                  </a:cubicBezTo>
                  <a:cubicBezTo>
                    <a:pt x="3485" y="417"/>
                    <a:pt x="3486" y="416"/>
                    <a:pt x="3487" y="416"/>
                  </a:cubicBezTo>
                  <a:cubicBezTo>
                    <a:pt x="3492" y="414"/>
                    <a:pt x="3497" y="412"/>
                    <a:pt x="3496" y="412"/>
                  </a:cubicBezTo>
                  <a:cubicBezTo>
                    <a:pt x="3496" y="412"/>
                    <a:pt x="3496" y="412"/>
                    <a:pt x="3496" y="412"/>
                  </a:cubicBezTo>
                  <a:moveTo>
                    <a:pt x="2658" y="408"/>
                  </a:moveTo>
                  <a:cubicBezTo>
                    <a:pt x="2658" y="408"/>
                    <a:pt x="2658" y="408"/>
                    <a:pt x="2658" y="408"/>
                  </a:cubicBezTo>
                  <a:cubicBezTo>
                    <a:pt x="2658" y="409"/>
                    <a:pt x="2662" y="413"/>
                    <a:pt x="2667" y="416"/>
                  </a:cubicBezTo>
                  <a:cubicBezTo>
                    <a:pt x="2671" y="419"/>
                    <a:pt x="2675" y="421"/>
                    <a:pt x="2676" y="421"/>
                  </a:cubicBezTo>
                  <a:cubicBezTo>
                    <a:pt x="2677" y="421"/>
                    <a:pt x="2677" y="421"/>
                    <a:pt x="2677" y="420"/>
                  </a:cubicBezTo>
                  <a:cubicBezTo>
                    <a:pt x="2677" y="420"/>
                    <a:pt x="2673" y="416"/>
                    <a:pt x="2668" y="413"/>
                  </a:cubicBezTo>
                  <a:cubicBezTo>
                    <a:pt x="2663" y="410"/>
                    <a:pt x="2659" y="408"/>
                    <a:pt x="2658" y="408"/>
                  </a:cubicBezTo>
                  <a:moveTo>
                    <a:pt x="216" y="385"/>
                  </a:moveTo>
                  <a:cubicBezTo>
                    <a:pt x="216" y="385"/>
                    <a:pt x="212" y="387"/>
                    <a:pt x="208" y="391"/>
                  </a:cubicBezTo>
                  <a:cubicBezTo>
                    <a:pt x="203" y="396"/>
                    <a:pt x="199" y="400"/>
                    <a:pt x="199" y="401"/>
                  </a:cubicBezTo>
                  <a:cubicBezTo>
                    <a:pt x="199" y="401"/>
                    <a:pt x="199" y="401"/>
                    <a:pt x="199" y="401"/>
                  </a:cubicBezTo>
                  <a:cubicBezTo>
                    <a:pt x="199" y="401"/>
                    <a:pt x="203" y="398"/>
                    <a:pt x="207" y="394"/>
                  </a:cubicBezTo>
                  <a:cubicBezTo>
                    <a:pt x="212" y="390"/>
                    <a:pt x="216" y="385"/>
                    <a:pt x="216" y="385"/>
                  </a:cubicBezTo>
                  <a:cubicBezTo>
                    <a:pt x="216" y="385"/>
                    <a:pt x="216" y="385"/>
                    <a:pt x="216" y="385"/>
                  </a:cubicBezTo>
                  <a:moveTo>
                    <a:pt x="3565" y="383"/>
                  </a:moveTo>
                  <a:cubicBezTo>
                    <a:pt x="3564" y="383"/>
                    <a:pt x="3558" y="385"/>
                    <a:pt x="3552" y="387"/>
                  </a:cubicBezTo>
                  <a:cubicBezTo>
                    <a:pt x="3545" y="390"/>
                    <a:pt x="3540" y="393"/>
                    <a:pt x="3540" y="394"/>
                  </a:cubicBezTo>
                  <a:cubicBezTo>
                    <a:pt x="3540" y="394"/>
                    <a:pt x="3540" y="394"/>
                    <a:pt x="3540" y="394"/>
                  </a:cubicBezTo>
                  <a:cubicBezTo>
                    <a:pt x="3540" y="394"/>
                    <a:pt x="3540" y="394"/>
                    <a:pt x="3541" y="394"/>
                  </a:cubicBezTo>
                  <a:cubicBezTo>
                    <a:pt x="3543" y="392"/>
                    <a:pt x="3546" y="390"/>
                    <a:pt x="3550" y="389"/>
                  </a:cubicBezTo>
                  <a:cubicBezTo>
                    <a:pt x="3555" y="386"/>
                    <a:pt x="3560" y="384"/>
                    <a:pt x="3562" y="384"/>
                  </a:cubicBezTo>
                  <a:cubicBezTo>
                    <a:pt x="3562" y="384"/>
                    <a:pt x="3562" y="384"/>
                    <a:pt x="3563" y="384"/>
                  </a:cubicBezTo>
                  <a:cubicBezTo>
                    <a:pt x="3564" y="383"/>
                    <a:pt x="3565" y="383"/>
                    <a:pt x="3565" y="383"/>
                  </a:cubicBezTo>
                  <a:cubicBezTo>
                    <a:pt x="3565" y="383"/>
                    <a:pt x="3565" y="383"/>
                    <a:pt x="3565" y="383"/>
                  </a:cubicBezTo>
                  <a:moveTo>
                    <a:pt x="2608" y="373"/>
                  </a:moveTo>
                  <a:cubicBezTo>
                    <a:pt x="2608" y="373"/>
                    <a:pt x="2608" y="373"/>
                    <a:pt x="2608" y="373"/>
                  </a:cubicBezTo>
                  <a:cubicBezTo>
                    <a:pt x="2607" y="374"/>
                    <a:pt x="2611" y="377"/>
                    <a:pt x="2617" y="381"/>
                  </a:cubicBezTo>
                  <a:cubicBezTo>
                    <a:pt x="2621" y="384"/>
                    <a:pt x="2625" y="386"/>
                    <a:pt x="2626" y="386"/>
                  </a:cubicBezTo>
                  <a:cubicBezTo>
                    <a:pt x="2626" y="386"/>
                    <a:pt x="2626" y="386"/>
                    <a:pt x="2626" y="386"/>
                  </a:cubicBezTo>
                  <a:cubicBezTo>
                    <a:pt x="2626" y="386"/>
                    <a:pt x="2622" y="382"/>
                    <a:pt x="2617" y="379"/>
                  </a:cubicBezTo>
                  <a:cubicBezTo>
                    <a:pt x="2613" y="375"/>
                    <a:pt x="2609" y="373"/>
                    <a:pt x="2608" y="373"/>
                  </a:cubicBezTo>
                  <a:moveTo>
                    <a:pt x="3633" y="350"/>
                  </a:moveTo>
                  <a:cubicBezTo>
                    <a:pt x="3632" y="350"/>
                    <a:pt x="3631" y="351"/>
                    <a:pt x="3629" y="351"/>
                  </a:cubicBezTo>
                  <a:cubicBezTo>
                    <a:pt x="3627" y="353"/>
                    <a:pt x="3623" y="357"/>
                    <a:pt x="3617" y="359"/>
                  </a:cubicBezTo>
                  <a:cubicBezTo>
                    <a:pt x="3617" y="359"/>
                    <a:pt x="3617" y="360"/>
                    <a:pt x="3617" y="360"/>
                  </a:cubicBezTo>
                  <a:cubicBezTo>
                    <a:pt x="3618" y="359"/>
                    <a:pt x="3619" y="358"/>
                    <a:pt x="3621" y="358"/>
                  </a:cubicBezTo>
                  <a:cubicBezTo>
                    <a:pt x="3623" y="357"/>
                    <a:pt x="3625" y="355"/>
                    <a:pt x="3627" y="354"/>
                  </a:cubicBezTo>
                  <a:cubicBezTo>
                    <a:pt x="3631" y="353"/>
                    <a:pt x="3633" y="351"/>
                    <a:pt x="3633" y="351"/>
                  </a:cubicBezTo>
                  <a:cubicBezTo>
                    <a:pt x="3633" y="350"/>
                    <a:pt x="3633" y="350"/>
                    <a:pt x="3633" y="350"/>
                  </a:cubicBezTo>
                  <a:moveTo>
                    <a:pt x="265" y="339"/>
                  </a:moveTo>
                  <a:cubicBezTo>
                    <a:pt x="264" y="339"/>
                    <a:pt x="260" y="343"/>
                    <a:pt x="256" y="347"/>
                  </a:cubicBezTo>
                  <a:cubicBezTo>
                    <a:pt x="251" y="351"/>
                    <a:pt x="247" y="356"/>
                    <a:pt x="247" y="356"/>
                  </a:cubicBezTo>
                  <a:cubicBezTo>
                    <a:pt x="247" y="356"/>
                    <a:pt x="247" y="356"/>
                    <a:pt x="247" y="356"/>
                  </a:cubicBezTo>
                  <a:cubicBezTo>
                    <a:pt x="248" y="356"/>
                    <a:pt x="251" y="353"/>
                    <a:pt x="256" y="349"/>
                  </a:cubicBezTo>
                  <a:cubicBezTo>
                    <a:pt x="261" y="344"/>
                    <a:pt x="265" y="340"/>
                    <a:pt x="265" y="339"/>
                  </a:cubicBezTo>
                  <a:cubicBezTo>
                    <a:pt x="265" y="339"/>
                    <a:pt x="265" y="339"/>
                    <a:pt x="265" y="339"/>
                  </a:cubicBezTo>
                  <a:moveTo>
                    <a:pt x="2558" y="337"/>
                  </a:moveTo>
                  <a:cubicBezTo>
                    <a:pt x="2558" y="337"/>
                    <a:pt x="2558" y="337"/>
                    <a:pt x="2558" y="337"/>
                  </a:cubicBezTo>
                  <a:cubicBezTo>
                    <a:pt x="2558" y="337"/>
                    <a:pt x="2562" y="341"/>
                    <a:pt x="2567" y="344"/>
                  </a:cubicBezTo>
                  <a:cubicBezTo>
                    <a:pt x="2571" y="348"/>
                    <a:pt x="2575" y="350"/>
                    <a:pt x="2576" y="350"/>
                  </a:cubicBezTo>
                  <a:cubicBezTo>
                    <a:pt x="2576" y="350"/>
                    <a:pt x="2576" y="350"/>
                    <a:pt x="2576" y="350"/>
                  </a:cubicBezTo>
                  <a:cubicBezTo>
                    <a:pt x="2576" y="350"/>
                    <a:pt x="2572" y="346"/>
                    <a:pt x="2567" y="342"/>
                  </a:cubicBezTo>
                  <a:cubicBezTo>
                    <a:pt x="2563" y="339"/>
                    <a:pt x="2559" y="337"/>
                    <a:pt x="2558" y="337"/>
                  </a:cubicBezTo>
                  <a:moveTo>
                    <a:pt x="3700" y="315"/>
                  </a:moveTo>
                  <a:cubicBezTo>
                    <a:pt x="3699" y="315"/>
                    <a:pt x="3697" y="316"/>
                    <a:pt x="3694" y="317"/>
                  </a:cubicBezTo>
                  <a:cubicBezTo>
                    <a:pt x="3692" y="319"/>
                    <a:pt x="3689" y="322"/>
                    <a:pt x="3685" y="324"/>
                  </a:cubicBezTo>
                  <a:cubicBezTo>
                    <a:pt x="3682" y="325"/>
                    <a:pt x="3679" y="326"/>
                    <a:pt x="3677" y="327"/>
                  </a:cubicBezTo>
                  <a:cubicBezTo>
                    <a:pt x="3676" y="328"/>
                    <a:pt x="3676" y="328"/>
                    <a:pt x="3676" y="329"/>
                  </a:cubicBezTo>
                  <a:cubicBezTo>
                    <a:pt x="3676" y="329"/>
                    <a:pt x="3676" y="329"/>
                    <a:pt x="3676" y="329"/>
                  </a:cubicBezTo>
                  <a:cubicBezTo>
                    <a:pt x="3677" y="329"/>
                    <a:pt x="3678" y="328"/>
                    <a:pt x="3681" y="327"/>
                  </a:cubicBezTo>
                  <a:cubicBezTo>
                    <a:pt x="3683" y="326"/>
                    <a:pt x="3685" y="325"/>
                    <a:pt x="3688" y="323"/>
                  </a:cubicBezTo>
                  <a:cubicBezTo>
                    <a:pt x="3695" y="320"/>
                    <a:pt x="3701" y="316"/>
                    <a:pt x="3700" y="315"/>
                  </a:cubicBezTo>
                  <a:cubicBezTo>
                    <a:pt x="3700" y="315"/>
                    <a:pt x="3700" y="315"/>
                    <a:pt x="3700" y="315"/>
                  </a:cubicBezTo>
                  <a:moveTo>
                    <a:pt x="2508" y="300"/>
                  </a:moveTo>
                  <a:cubicBezTo>
                    <a:pt x="2508" y="300"/>
                    <a:pt x="2508" y="300"/>
                    <a:pt x="2508" y="300"/>
                  </a:cubicBezTo>
                  <a:cubicBezTo>
                    <a:pt x="2508" y="300"/>
                    <a:pt x="2512" y="303"/>
                    <a:pt x="2517" y="307"/>
                  </a:cubicBezTo>
                  <a:cubicBezTo>
                    <a:pt x="2522" y="311"/>
                    <a:pt x="2526" y="313"/>
                    <a:pt x="2526" y="313"/>
                  </a:cubicBezTo>
                  <a:cubicBezTo>
                    <a:pt x="2526" y="313"/>
                    <a:pt x="2527" y="313"/>
                    <a:pt x="2527" y="313"/>
                  </a:cubicBezTo>
                  <a:cubicBezTo>
                    <a:pt x="2527" y="313"/>
                    <a:pt x="2523" y="310"/>
                    <a:pt x="2518" y="306"/>
                  </a:cubicBezTo>
                  <a:cubicBezTo>
                    <a:pt x="2513" y="302"/>
                    <a:pt x="2509" y="300"/>
                    <a:pt x="2508" y="300"/>
                  </a:cubicBezTo>
                  <a:moveTo>
                    <a:pt x="313" y="293"/>
                  </a:moveTo>
                  <a:cubicBezTo>
                    <a:pt x="313" y="293"/>
                    <a:pt x="309" y="296"/>
                    <a:pt x="304" y="300"/>
                  </a:cubicBezTo>
                  <a:cubicBezTo>
                    <a:pt x="299" y="305"/>
                    <a:pt x="295" y="309"/>
                    <a:pt x="295" y="310"/>
                  </a:cubicBezTo>
                  <a:cubicBezTo>
                    <a:pt x="295" y="310"/>
                    <a:pt x="296" y="310"/>
                    <a:pt x="296" y="310"/>
                  </a:cubicBezTo>
                  <a:cubicBezTo>
                    <a:pt x="296" y="310"/>
                    <a:pt x="300" y="307"/>
                    <a:pt x="305" y="302"/>
                  </a:cubicBezTo>
                  <a:cubicBezTo>
                    <a:pt x="310" y="297"/>
                    <a:pt x="314" y="293"/>
                    <a:pt x="313" y="293"/>
                  </a:cubicBezTo>
                  <a:cubicBezTo>
                    <a:pt x="313" y="293"/>
                    <a:pt x="313" y="293"/>
                    <a:pt x="313" y="293"/>
                  </a:cubicBezTo>
                  <a:moveTo>
                    <a:pt x="3767" y="277"/>
                  </a:moveTo>
                  <a:cubicBezTo>
                    <a:pt x="3767" y="277"/>
                    <a:pt x="3766" y="278"/>
                    <a:pt x="3764" y="278"/>
                  </a:cubicBezTo>
                  <a:cubicBezTo>
                    <a:pt x="3763" y="280"/>
                    <a:pt x="3758" y="284"/>
                    <a:pt x="3751" y="288"/>
                  </a:cubicBezTo>
                  <a:cubicBezTo>
                    <a:pt x="3748" y="289"/>
                    <a:pt x="3745" y="291"/>
                    <a:pt x="3743" y="292"/>
                  </a:cubicBezTo>
                  <a:cubicBezTo>
                    <a:pt x="3743" y="292"/>
                    <a:pt x="3743" y="292"/>
                    <a:pt x="3743" y="292"/>
                  </a:cubicBezTo>
                  <a:cubicBezTo>
                    <a:pt x="3743" y="292"/>
                    <a:pt x="3743" y="292"/>
                    <a:pt x="3743" y="292"/>
                  </a:cubicBezTo>
                  <a:cubicBezTo>
                    <a:pt x="3744" y="292"/>
                    <a:pt x="3749" y="289"/>
                    <a:pt x="3755" y="286"/>
                  </a:cubicBezTo>
                  <a:cubicBezTo>
                    <a:pt x="3762" y="282"/>
                    <a:pt x="3767" y="278"/>
                    <a:pt x="3767" y="277"/>
                  </a:cubicBezTo>
                  <a:cubicBezTo>
                    <a:pt x="3767" y="277"/>
                    <a:pt x="3767" y="277"/>
                    <a:pt x="3767" y="277"/>
                  </a:cubicBezTo>
                  <a:cubicBezTo>
                    <a:pt x="3767" y="277"/>
                    <a:pt x="3767" y="277"/>
                    <a:pt x="3767" y="277"/>
                  </a:cubicBezTo>
                  <a:moveTo>
                    <a:pt x="2458" y="264"/>
                  </a:moveTo>
                  <a:cubicBezTo>
                    <a:pt x="2458" y="264"/>
                    <a:pt x="2458" y="264"/>
                    <a:pt x="2458" y="264"/>
                  </a:cubicBezTo>
                  <a:cubicBezTo>
                    <a:pt x="2458" y="264"/>
                    <a:pt x="2462" y="267"/>
                    <a:pt x="2467" y="270"/>
                  </a:cubicBezTo>
                  <a:cubicBezTo>
                    <a:pt x="2472" y="274"/>
                    <a:pt x="2476" y="277"/>
                    <a:pt x="2477" y="277"/>
                  </a:cubicBezTo>
                  <a:cubicBezTo>
                    <a:pt x="2477" y="277"/>
                    <a:pt x="2477" y="277"/>
                    <a:pt x="2477" y="277"/>
                  </a:cubicBezTo>
                  <a:cubicBezTo>
                    <a:pt x="2477" y="276"/>
                    <a:pt x="2473" y="273"/>
                    <a:pt x="2468" y="270"/>
                  </a:cubicBezTo>
                  <a:cubicBezTo>
                    <a:pt x="2463" y="266"/>
                    <a:pt x="2459" y="264"/>
                    <a:pt x="2458" y="264"/>
                  </a:cubicBezTo>
                  <a:moveTo>
                    <a:pt x="362" y="246"/>
                  </a:moveTo>
                  <a:cubicBezTo>
                    <a:pt x="362" y="246"/>
                    <a:pt x="358" y="249"/>
                    <a:pt x="353" y="254"/>
                  </a:cubicBezTo>
                  <a:cubicBezTo>
                    <a:pt x="348" y="258"/>
                    <a:pt x="344" y="263"/>
                    <a:pt x="344" y="263"/>
                  </a:cubicBezTo>
                  <a:cubicBezTo>
                    <a:pt x="344" y="263"/>
                    <a:pt x="344" y="263"/>
                    <a:pt x="344" y="263"/>
                  </a:cubicBezTo>
                  <a:cubicBezTo>
                    <a:pt x="345" y="263"/>
                    <a:pt x="349" y="259"/>
                    <a:pt x="354" y="255"/>
                  </a:cubicBezTo>
                  <a:cubicBezTo>
                    <a:pt x="359" y="250"/>
                    <a:pt x="363" y="246"/>
                    <a:pt x="363" y="246"/>
                  </a:cubicBezTo>
                  <a:cubicBezTo>
                    <a:pt x="362" y="246"/>
                    <a:pt x="362" y="246"/>
                    <a:pt x="362" y="246"/>
                  </a:cubicBezTo>
                  <a:moveTo>
                    <a:pt x="3833" y="236"/>
                  </a:moveTo>
                  <a:cubicBezTo>
                    <a:pt x="3832" y="236"/>
                    <a:pt x="3827" y="239"/>
                    <a:pt x="3821" y="243"/>
                  </a:cubicBezTo>
                  <a:cubicBezTo>
                    <a:pt x="3814" y="247"/>
                    <a:pt x="3809" y="251"/>
                    <a:pt x="3809" y="252"/>
                  </a:cubicBezTo>
                  <a:cubicBezTo>
                    <a:pt x="3811" y="250"/>
                    <a:pt x="3814" y="248"/>
                    <a:pt x="3817" y="246"/>
                  </a:cubicBezTo>
                  <a:cubicBezTo>
                    <a:pt x="3820" y="245"/>
                    <a:pt x="3822" y="244"/>
                    <a:pt x="3824" y="243"/>
                  </a:cubicBezTo>
                  <a:cubicBezTo>
                    <a:pt x="3829" y="240"/>
                    <a:pt x="3833" y="237"/>
                    <a:pt x="3833" y="236"/>
                  </a:cubicBezTo>
                  <a:cubicBezTo>
                    <a:pt x="3833" y="236"/>
                    <a:pt x="3833" y="236"/>
                    <a:pt x="3833" y="236"/>
                  </a:cubicBezTo>
                  <a:moveTo>
                    <a:pt x="2408" y="229"/>
                  </a:moveTo>
                  <a:cubicBezTo>
                    <a:pt x="2408" y="229"/>
                    <a:pt x="2412" y="232"/>
                    <a:pt x="2417" y="235"/>
                  </a:cubicBezTo>
                  <a:cubicBezTo>
                    <a:pt x="2422" y="239"/>
                    <a:pt x="2426" y="242"/>
                    <a:pt x="2426" y="242"/>
                  </a:cubicBezTo>
                  <a:cubicBezTo>
                    <a:pt x="2426" y="242"/>
                    <a:pt x="2426" y="242"/>
                    <a:pt x="2426" y="242"/>
                  </a:cubicBezTo>
                  <a:cubicBezTo>
                    <a:pt x="2427" y="242"/>
                    <a:pt x="2422" y="239"/>
                    <a:pt x="2417" y="235"/>
                  </a:cubicBezTo>
                  <a:cubicBezTo>
                    <a:pt x="2412" y="232"/>
                    <a:pt x="2408" y="229"/>
                    <a:pt x="2408" y="229"/>
                  </a:cubicBezTo>
                  <a:cubicBezTo>
                    <a:pt x="2408" y="229"/>
                    <a:pt x="2408" y="229"/>
                    <a:pt x="2408" y="229"/>
                  </a:cubicBezTo>
                  <a:moveTo>
                    <a:pt x="3880" y="205"/>
                  </a:moveTo>
                  <a:cubicBezTo>
                    <a:pt x="3878" y="206"/>
                    <a:pt x="3877" y="207"/>
                    <a:pt x="3876" y="208"/>
                  </a:cubicBezTo>
                  <a:cubicBezTo>
                    <a:pt x="3874" y="208"/>
                    <a:pt x="3874" y="209"/>
                    <a:pt x="3874" y="209"/>
                  </a:cubicBezTo>
                  <a:cubicBezTo>
                    <a:pt x="3874" y="209"/>
                    <a:pt x="3874" y="209"/>
                    <a:pt x="3874" y="209"/>
                  </a:cubicBezTo>
                  <a:cubicBezTo>
                    <a:pt x="3874" y="209"/>
                    <a:pt x="3875" y="208"/>
                    <a:pt x="3877" y="207"/>
                  </a:cubicBezTo>
                  <a:cubicBezTo>
                    <a:pt x="3878" y="207"/>
                    <a:pt x="3879" y="206"/>
                    <a:pt x="3880" y="205"/>
                  </a:cubicBezTo>
                  <a:moveTo>
                    <a:pt x="413" y="200"/>
                  </a:moveTo>
                  <a:cubicBezTo>
                    <a:pt x="412" y="200"/>
                    <a:pt x="408" y="203"/>
                    <a:pt x="403" y="208"/>
                  </a:cubicBezTo>
                  <a:cubicBezTo>
                    <a:pt x="397" y="212"/>
                    <a:pt x="394" y="216"/>
                    <a:pt x="394" y="217"/>
                  </a:cubicBezTo>
                  <a:cubicBezTo>
                    <a:pt x="394" y="217"/>
                    <a:pt x="394" y="217"/>
                    <a:pt x="394" y="217"/>
                  </a:cubicBezTo>
                  <a:cubicBezTo>
                    <a:pt x="395" y="217"/>
                    <a:pt x="399" y="213"/>
                    <a:pt x="404" y="208"/>
                  </a:cubicBezTo>
                  <a:cubicBezTo>
                    <a:pt x="409" y="204"/>
                    <a:pt x="413" y="200"/>
                    <a:pt x="413" y="200"/>
                  </a:cubicBezTo>
                  <a:cubicBezTo>
                    <a:pt x="413" y="200"/>
                    <a:pt x="413" y="200"/>
                    <a:pt x="413" y="200"/>
                  </a:cubicBezTo>
                  <a:moveTo>
                    <a:pt x="2356" y="198"/>
                  </a:moveTo>
                  <a:cubicBezTo>
                    <a:pt x="2356" y="198"/>
                    <a:pt x="2356" y="198"/>
                    <a:pt x="2356" y="198"/>
                  </a:cubicBezTo>
                  <a:cubicBezTo>
                    <a:pt x="2356" y="199"/>
                    <a:pt x="2360" y="201"/>
                    <a:pt x="2366" y="204"/>
                  </a:cubicBezTo>
                  <a:cubicBezTo>
                    <a:pt x="2371" y="207"/>
                    <a:pt x="2375" y="209"/>
                    <a:pt x="2375" y="209"/>
                  </a:cubicBezTo>
                  <a:cubicBezTo>
                    <a:pt x="2375" y="209"/>
                    <a:pt x="2375" y="209"/>
                    <a:pt x="2375" y="209"/>
                  </a:cubicBezTo>
                  <a:cubicBezTo>
                    <a:pt x="2375" y="209"/>
                    <a:pt x="2370" y="207"/>
                    <a:pt x="2365" y="204"/>
                  </a:cubicBezTo>
                  <a:cubicBezTo>
                    <a:pt x="2360" y="201"/>
                    <a:pt x="2356" y="198"/>
                    <a:pt x="2356" y="198"/>
                  </a:cubicBezTo>
                  <a:moveTo>
                    <a:pt x="3898" y="193"/>
                  </a:moveTo>
                  <a:cubicBezTo>
                    <a:pt x="3898" y="193"/>
                    <a:pt x="3898" y="193"/>
                    <a:pt x="3898" y="193"/>
                  </a:cubicBezTo>
                  <a:cubicBezTo>
                    <a:pt x="3897" y="193"/>
                    <a:pt x="3895" y="194"/>
                    <a:pt x="3891" y="197"/>
                  </a:cubicBezTo>
                  <a:cubicBezTo>
                    <a:pt x="3891" y="197"/>
                    <a:pt x="3890" y="198"/>
                    <a:pt x="3889" y="199"/>
                  </a:cubicBezTo>
                  <a:cubicBezTo>
                    <a:pt x="3890" y="198"/>
                    <a:pt x="3892" y="197"/>
                    <a:pt x="3893" y="196"/>
                  </a:cubicBezTo>
                  <a:cubicBezTo>
                    <a:pt x="3896" y="194"/>
                    <a:pt x="3898" y="193"/>
                    <a:pt x="3898" y="193"/>
                  </a:cubicBezTo>
                  <a:moveTo>
                    <a:pt x="2302" y="172"/>
                  </a:moveTo>
                  <a:cubicBezTo>
                    <a:pt x="2302" y="172"/>
                    <a:pt x="2302" y="172"/>
                    <a:pt x="2302" y="172"/>
                  </a:cubicBezTo>
                  <a:cubicBezTo>
                    <a:pt x="2302" y="172"/>
                    <a:pt x="2304" y="173"/>
                    <a:pt x="2306" y="174"/>
                  </a:cubicBezTo>
                  <a:cubicBezTo>
                    <a:pt x="2307" y="174"/>
                    <a:pt x="2309" y="175"/>
                    <a:pt x="2312" y="176"/>
                  </a:cubicBezTo>
                  <a:cubicBezTo>
                    <a:pt x="2312" y="177"/>
                    <a:pt x="2312" y="177"/>
                    <a:pt x="2312" y="177"/>
                  </a:cubicBezTo>
                  <a:cubicBezTo>
                    <a:pt x="2317" y="179"/>
                    <a:pt x="2322" y="181"/>
                    <a:pt x="2322" y="181"/>
                  </a:cubicBezTo>
                  <a:cubicBezTo>
                    <a:pt x="2322" y="181"/>
                    <a:pt x="2322" y="181"/>
                    <a:pt x="2322" y="181"/>
                  </a:cubicBezTo>
                  <a:cubicBezTo>
                    <a:pt x="2322" y="181"/>
                    <a:pt x="2322" y="181"/>
                    <a:pt x="2321" y="181"/>
                  </a:cubicBezTo>
                  <a:cubicBezTo>
                    <a:pt x="2321" y="180"/>
                    <a:pt x="2321" y="180"/>
                    <a:pt x="2321" y="180"/>
                  </a:cubicBezTo>
                  <a:cubicBezTo>
                    <a:pt x="2321" y="180"/>
                    <a:pt x="2321" y="180"/>
                    <a:pt x="2321" y="180"/>
                  </a:cubicBezTo>
                  <a:cubicBezTo>
                    <a:pt x="2320" y="180"/>
                    <a:pt x="2315" y="178"/>
                    <a:pt x="2310" y="176"/>
                  </a:cubicBezTo>
                  <a:cubicBezTo>
                    <a:pt x="2307" y="174"/>
                    <a:pt x="2305" y="173"/>
                    <a:pt x="2303" y="172"/>
                  </a:cubicBezTo>
                  <a:cubicBezTo>
                    <a:pt x="2303" y="172"/>
                    <a:pt x="2302" y="172"/>
                    <a:pt x="2302" y="172"/>
                  </a:cubicBezTo>
                  <a:moveTo>
                    <a:pt x="464" y="157"/>
                  </a:moveTo>
                  <a:cubicBezTo>
                    <a:pt x="464" y="157"/>
                    <a:pt x="464" y="157"/>
                    <a:pt x="464" y="157"/>
                  </a:cubicBezTo>
                  <a:cubicBezTo>
                    <a:pt x="463" y="157"/>
                    <a:pt x="458" y="160"/>
                    <a:pt x="453" y="164"/>
                  </a:cubicBezTo>
                  <a:cubicBezTo>
                    <a:pt x="448" y="169"/>
                    <a:pt x="444" y="172"/>
                    <a:pt x="445" y="172"/>
                  </a:cubicBezTo>
                  <a:cubicBezTo>
                    <a:pt x="445" y="172"/>
                    <a:pt x="445" y="172"/>
                    <a:pt x="445" y="172"/>
                  </a:cubicBezTo>
                  <a:cubicBezTo>
                    <a:pt x="445" y="172"/>
                    <a:pt x="450" y="168"/>
                    <a:pt x="455" y="164"/>
                  </a:cubicBezTo>
                  <a:cubicBezTo>
                    <a:pt x="460" y="160"/>
                    <a:pt x="464" y="157"/>
                    <a:pt x="464" y="157"/>
                  </a:cubicBezTo>
                  <a:moveTo>
                    <a:pt x="2246" y="150"/>
                  </a:moveTo>
                  <a:cubicBezTo>
                    <a:pt x="2246" y="150"/>
                    <a:pt x="2246" y="150"/>
                    <a:pt x="2246" y="151"/>
                  </a:cubicBezTo>
                  <a:cubicBezTo>
                    <a:pt x="2246" y="151"/>
                    <a:pt x="2248" y="152"/>
                    <a:pt x="2252" y="153"/>
                  </a:cubicBezTo>
                  <a:cubicBezTo>
                    <a:pt x="2253" y="153"/>
                    <a:pt x="2255" y="154"/>
                    <a:pt x="2257" y="155"/>
                  </a:cubicBezTo>
                  <a:cubicBezTo>
                    <a:pt x="2261" y="156"/>
                    <a:pt x="2264" y="157"/>
                    <a:pt x="2266" y="157"/>
                  </a:cubicBezTo>
                  <a:cubicBezTo>
                    <a:pt x="2266" y="158"/>
                    <a:pt x="2267" y="158"/>
                    <a:pt x="2267" y="158"/>
                  </a:cubicBezTo>
                  <a:cubicBezTo>
                    <a:pt x="2267" y="158"/>
                    <a:pt x="2267" y="158"/>
                    <a:pt x="2267" y="158"/>
                  </a:cubicBezTo>
                  <a:cubicBezTo>
                    <a:pt x="2267" y="157"/>
                    <a:pt x="2262" y="155"/>
                    <a:pt x="2256" y="153"/>
                  </a:cubicBezTo>
                  <a:cubicBezTo>
                    <a:pt x="2251" y="151"/>
                    <a:pt x="2247" y="150"/>
                    <a:pt x="2246" y="150"/>
                  </a:cubicBezTo>
                  <a:moveTo>
                    <a:pt x="3961" y="146"/>
                  </a:moveTo>
                  <a:cubicBezTo>
                    <a:pt x="3960" y="146"/>
                    <a:pt x="3956" y="149"/>
                    <a:pt x="3950" y="154"/>
                  </a:cubicBezTo>
                  <a:cubicBezTo>
                    <a:pt x="3943" y="159"/>
                    <a:pt x="3938" y="163"/>
                    <a:pt x="3938" y="163"/>
                  </a:cubicBezTo>
                  <a:cubicBezTo>
                    <a:pt x="3938" y="163"/>
                    <a:pt x="3938" y="163"/>
                    <a:pt x="3938" y="163"/>
                  </a:cubicBezTo>
                  <a:cubicBezTo>
                    <a:pt x="3938" y="163"/>
                    <a:pt x="3943" y="160"/>
                    <a:pt x="3949" y="156"/>
                  </a:cubicBezTo>
                  <a:cubicBezTo>
                    <a:pt x="3955" y="151"/>
                    <a:pt x="3961" y="147"/>
                    <a:pt x="3961" y="146"/>
                  </a:cubicBezTo>
                  <a:cubicBezTo>
                    <a:pt x="3961" y="146"/>
                    <a:pt x="3961" y="146"/>
                    <a:pt x="3961" y="146"/>
                  </a:cubicBezTo>
                  <a:moveTo>
                    <a:pt x="2189" y="136"/>
                  </a:moveTo>
                  <a:cubicBezTo>
                    <a:pt x="2188" y="136"/>
                    <a:pt x="2188" y="136"/>
                    <a:pt x="2188" y="136"/>
                  </a:cubicBezTo>
                  <a:cubicBezTo>
                    <a:pt x="2188" y="137"/>
                    <a:pt x="2193" y="138"/>
                    <a:pt x="2199" y="139"/>
                  </a:cubicBezTo>
                  <a:cubicBezTo>
                    <a:pt x="2204" y="140"/>
                    <a:pt x="2207" y="141"/>
                    <a:pt x="2209" y="141"/>
                  </a:cubicBezTo>
                  <a:cubicBezTo>
                    <a:pt x="2209" y="141"/>
                    <a:pt x="2210" y="141"/>
                    <a:pt x="2210" y="141"/>
                  </a:cubicBezTo>
                  <a:cubicBezTo>
                    <a:pt x="2209" y="140"/>
                    <a:pt x="2204" y="138"/>
                    <a:pt x="2198" y="137"/>
                  </a:cubicBezTo>
                  <a:cubicBezTo>
                    <a:pt x="2194" y="136"/>
                    <a:pt x="2190" y="136"/>
                    <a:pt x="2189" y="136"/>
                  </a:cubicBezTo>
                  <a:moveTo>
                    <a:pt x="2132" y="129"/>
                  </a:moveTo>
                  <a:cubicBezTo>
                    <a:pt x="2128" y="129"/>
                    <a:pt x="2126" y="129"/>
                    <a:pt x="2126" y="129"/>
                  </a:cubicBezTo>
                  <a:cubicBezTo>
                    <a:pt x="2126" y="130"/>
                    <a:pt x="2131" y="131"/>
                    <a:pt x="2138" y="131"/>
                  </a:cubicBezTo>
                  <a:cubicBezTo>
                    <a:pt x="2141" y="131"/>
                    <a:pt x="2143" y="131"/>
                    <a:pt x="2145" y="131"/>
                  </a:cubicBezTo>
                  <a:cubicBezTo>
                    <a:pt x="2148" y="131"/>
                    <a:pt x="2149" y="131"/>
                    <a:pt x="2149" y="131"/>
                  </a:cubicBezTo>
                  <a:cubicBezTo>
                    <a:pt x="2149" y="130"/>
                    <a:pt x="2144" y="129"/>
                    <a:pt x="2137" y="129"/>
                  </a:cubicBezTo>
                  <a:cubicBezTo>
                    <a:pt x="2135" y="129"/>
                    <a:pt x="2133" y="129"/>
                    <a:pt x="2132" y="129"/>
                  </a:cubicBezTo>
                  <a:moveTo>
                    <a:pt x="2069" y="128"/>
                  </a:moveTo>
                  <a:cubicBezTo>
                    <a:pt x="2064" y="128"/>
                    <a:pt x="2060" y="128"/>
                    <a:pt x="2060" y="128"/>
                  </a:cubicBezTo>
                  <a:cubicBezTo>
                    <a:pt x="2060" y="129"/>
                    <a:pt x="2066" y="130"/>
                    <a:pt x="2073" y="130"/>
                  </a:cubicBezTo>
                  <a:cubicBezTo>
                    <a:pt x="2074" y="130"/>
                    <a:pt x="2075" y="130"/>
                    <a:pt x="2075" y="130"/>
                  </a:cubicBezTo>
                  <a:cubicBezTo>
                    <a:pt x="2081" y="130"/>
                    <a:pt x="2085" y="129"/>
                    <a:pt x="2085" y="129"/>
                  </a:cubicBezTo>
                  <a:cubicBezTo>
                    <a:pt x="2085" y="128"/>
                    <a:pt x="2079" y="128"/>
                    <a:pt x="2072" y="128"/>
                  </a:cubicBezTo>
                  <a:cubicBezTo>
                    <a:pt x="2071" y="128"/>
                    <a:pt x="2070" y="128"/>
                    <a:pt x="2069" y="128"/>
                  </a:cubicBezTo>
                  <a:moveTo>
                    <a:pt x="1994" y="125"/>
                  </a:moveTo>
                  <a:cubicBezTo>
                    <a:pt x="1990" y="125"/>
                    <a:pt x="1987" y="125"/>
                    <a:pt x="1987" y="126"/>
                  </a:cubicBezTo>
                  <a:cubicBezTo>
                    <a:pt x="1987" y="126"/>
                    <a:pt x="1994" y="127"/>
                    <a:pt x="2001" y="127"/>
                  </a:cubicBezTo>
                  <a:cubicBezTo>
                    <a:pt x="2004" y="127"/>
                    <a:pt x="2006" y="128"/>
                    <a:pt x="2008" y="128"/>
                  </a:cubicBezTo>
                  <a:cubicBezTo>
                    <a:pt x="2012" y="128"/>
                    <a:pt x="2015" y="127"/>
                    <a:pt x="2015" y="127"/>
                  </a:cubicBezTo>
                  <a:cubicBezTo>
                    <a:pt x="2014" y="126"/>
                    <a:pt x="2008" y="125"/>
                    <a:pt x="2001" y="125"/>
                  </a:cubicBezTo>
                  <a:cubicBezTo>
                    <a:pt x="1998" y="125"/>
                    <a:pt x="1996" y="125"/>
                    <a:pt x="1994" y="125"/>
                  </a:cubicBezTo>
                  <a:moveTo>
                    <a:pt x="1914" y="120"/>
                  </a:moveTo>
                  <a:cubicBezTo>
                    <a:pt x="1911" y="120"/>
                    <a:pt x="1909" y="120"/>
                    <a:pt x="1909" y="121"/>
                  </a:cubicBezTo>
                  <a:cubicBezTo>
                    <a:pt x="1909" y="121"/>
                    <a:pt x="1915" y="122"/>
                    <a:pt x="1924" y="123"/>
                  </a:cubicBezTo>
                  <a:cubicBezTo>
                    <a:pt x="1927" y="123"/>
                    <a:pt x="1931" y="123"/>
                    <a:pt x="1933" y="123"/>
                  </a:cubicBezTo>
                  <a:cubicBezTo>
                    <a:pt x="1936" y="123"/>
                    <a:pt x="1938" y="123"/>
                    <a:pt x="1938" y="123"/>
                  </a:cubicBezTo>
                  <a:cubicBezTo>
                    <a:pt x="1938" y="122"/>
                    <a:pt x="1932" y="121"/>
                    <a:pt x="1923" y="121"/>
                  </a:cubicBezTo>
                  <a:cubicBezTo>
                    <a:pt x="1920" y="120"/>
                    <a:pt x="1916" y="120"/>
                    <a:pt x="1914" y="120"/>
                  </a:cubicBezTo>
                  <a:moveTo>
                    <a:pt x="516" y="117"/>
                  </a:moveTo>
                  <a:cubicBezTo>
                    <a:pt x="516" y="117"/>
                    <a:pt x="516" y="117"/>
                    <a:pt x="516" y="117"/>
                  </a:cubicBezTo>
                  <a:cubicBezTo>
                    <a:pt x="516" y="117"/>
                    <a:pt x="511" y="120"/>
                    <a:pt x="505" y="124"/>
                  </a:cubicBezTo>
                  <a:cubicBezTo>
                    <a:pt x="500" y="128"/>
                    <a:pt x="496" y="131"/>
                    <a:pt x="497" y="131"/>
                  </a:cubicBezTo>
                  <a:cubicBezTo>
                    <a:pt x="497" y="131"/>
                    <a:pt x="497" y="131"/>
                    <a:pt x="497" y="131"/>
                  </a:cubicBezTo>
                  <a:cubicBezTo>
                    <a:pt x="497" y="131"/>
                    <a:pt x="502" y="127"/>
                    <a:pt x="508" y="124"/>
                  </a:cubicBezTo>
                  <a:cubicBezTo>
                    <a:pt x="513" y="120"/>
                    <a:pt x="516" y="117"/>
                    <a:pt x="516" y="117"/>
                  </a:cubicBezTo>
                  <a:moveTo>
                    <a:pt x="1829" y="114"/>
                  </a:moveTo>
                  <a:cubicBezTo>
                    <a:pt x="1827" y="114"/>
                    <a:pt x="1825" y="114"/>
                    <a:pt x="1825" y="114"/>
                  </a:cubicBezTo>
                  <a:cubicBezTo>
                    <a:pt x="1825" y="115"/>
                    <a:pt x="1832" y="116"/>
                    <a:pt x="1841" y="117"/>
                  </a:cubicBezTo>
                  <a:cubicBezTo>
                    <a:pt x="1845" y="117"/>
                    <a:pt x="1850" y="117"/>
                    <a:pt x="1852" y="117"/>
                  </a:cubicBezTo>
                  <a:cubicBezTo>
                    <a:pt x="1855" y="117"/>
                    <a:pt x="1856" y="117"/>
                    <a:pt x="1856" y="117"/>
                  </a:cubicBezTo>
                  <a:cubicBezTo>
                    <a:pt x="1856" y="116"/>
                    <a:pt x="1850" y="115"/>
                    <a:pt x="1841" y="114"/>
                  </a:cubicBezTo>
                  <a:cubicBezTo>
                    <a:pt x="1836" y="114"/>
                    <a:pt x="1832" y="114"/>
                    <a:pt x="1829" y="114"/>
                  </a:cubicBezTo>
                  <a:moveTo>
                    <a:pt x="1742" y="106"/>
                  </a:moveTo>
                  <a:cubicBezTo>
                    <a:pt x="1740" y="106"/>
                    <a:pt x="1738" y="106"/>
                    <a:pt x="1738" y="106"/>
                  </a:cubicBezTo>
                  <a:cubicBezTo>
                    <a:pt x="1738" y="107"/>
                    <a:pt x="1744" y="108"/>
                    <a:pt x="1752" y="109"/>
                  </a:cubicBezTo>
                  <a:cubicBezTo>
                    <a:pt x="1753" y="109"/>
                    <a:pt x="1754" y="109"/>
                    <a:pt x="1756" y="109"/>
                  </a:cubicBezTo>
                  <a:cubicBezTo>
                    <a:pt x="1757" y="109"/>
                    <a:pt x="1758" y="109"/>
                    <a:pt x="1758" y="109"/>
                  </a:cubicBezTo>
                  <a:cubicBezTo>
                    <a:pt x="1762" y="110"/>
                    <a:pt x="1765" y="110"/>
                    <a:pt x="1767" y="110"/>
                  </a:cubicBezTo>
                  <a:cubicBezTo>
                    <a:pt x="1769" y="110"/>
                    <a:pt x="1771" y="110"/>
                    <a:pt x="1771" y="109"/>
                  </a:cubicBezTo>
                  <a:cubicBezTo>
                    <a:pt x="1771" y="109"/>
                    <a:pt x="1764" y="108"/>
                    <a:pt x="1755" y="107"/>
                  </a:cubicBezTo>
                  <a:cubicBezTo>
                    <a:pt x="1749" y="106"/>
                    <a:pt x="1745" y="106"/>
                    <a:pt x="1742" y="106"/>
                  </a:cubicBezTo>
                  <a:moveTo>
                    <a:pt x="1651" y="97"/>
                  </a:moveTo>
                  <a:cubicBezTo>
                    <a:pt x="1649" y="97"/>
                    <a:pt x="1648" y="97"/>
                    <a:pt x="1648" y="98"/>
                  </a:cubicBezTo>
                  <a:cubicBezTo>
                    <a:pt x="1648" y="98"/>
                    <a:pt x="1652" y="99"/>
                    <a:pt x="1659" y="100"/>
                  </a:cubicBezTo>
                  <a:cubicBezTo>
                    <a:pt x="1659" y="100"/>
                    <a:pt x="1659" y="100"/>
                    <a:pt x="1659" y="100"/>
                  </a:cubicBezTo>
                  <a:cubicBezTo>
                    <a:pt x="1661" y="100"/>
                    <a:pt x="1664" y="100"/>
                    <a:pt x="1667" y="100"/>
                  </a:cubicBezTo>
                  <a:cubicBezTo>
                    <a:pt x="1670" y="101"/>
                    <a:pt x="1672" y="101"/>
                    <a:pt x="1674" y="101"/>
                  </a:cubicBezTo>
                  <a:cubicBezTo>
                    <a:pt x="1676" y="101"/>
                    <a:pt x="1677" y="101"/>
                    <a:pt x="1678" y="101"/>
                  </a:cubicBezTo>
                  <a:cubicBezTo>
                    <a:pt x="1680" y="101"/>
                    <a:pt x="1681" y="101"/>
                    <a:pt x="1681" y="101"/>
                  </a:cubicBezTo>
                  <a:cubicBezTo>
                    <a:pt x="1682" y="100"/>
                    <a:pt x="1674" y="99"/>
                    <a:pt x="1665" y="98"/>
                  </a:cubicBezTo>
                  <a:cubicBezTo>
                    <a:pt x="1659" y="98"/>
                    <a:pt x="1654" y="97"/>
                    <a:pt x="1651" y="97"/>
                  </a:cubicBezTo>
                  <a:moveTo>
                    <a:pt x="4022" y="96"/>
                  </a:moveTo>
                  <a:cubicBezTo>
                    <a:pt x="4021" y="96"/>
                    <a:pt x="4017" y="99"/>
                    <a:pt x="4012" y="104"/>
                  </a:cubicBezTo>
                  <a:cubicBezTo>
                    <a:pt x="4006" y="109"/>
                    <a:pt x="4000" y="114"/>
                    <a:pt x="4000" y="115"/>
                  </a:cubicBezTo>
                  <a:cubicBezTo>
                    <a:pt x="4000" y="115"/>
                    <a:pt x="4000" y="115"/>
                    <a:pt x="4000" y="115"/>
                  </a:cubicBezTo>
                  <a:cubicBezTo>
                    <a:pt x="4001" y="115"/>
                    <a:pt x="4006" y="113"/>
                    <a:pt x="4011" y="109"/>
                  </a:cubicBezTo>
                  <a:cubicBezTo>
                    <a:pt x="4017" y="104"/>
                    <a:pt x="4022" y="98"/>
                    <a:pt x="4023" y="97"/>
                  </a:cubicBezTo>
                  <a:cubicBezTo>
                    <a:pt x="4023" y="97"/>
                    <a:pt x="4023" y="96"/>
                    <a:pt x="4022" y="96"/>
                  </a:cubicBezTo>
                  <a:moveTo>
                    <a:pt x="560" y="89"/>
                  </a:moveTo>
                  <a:cubicBezTo>
                    <a:pt x="560" y="89"/>
                    <a:pt x="559" y="89"/>
                    <a:pt x="559" y="89"/>
                  </a:cubicBezTo>
                  <a:cubicBezTo>
                    <a:pt x="554" y="92"/>
                    <a:pt x="550" y="95"/>
                    <a:pt x="550" y="95"/>
                  </a:cubicBezTo>
                  <a:cubicBezTo>
                    <a:pt x="550" y="95"/>
                    <a:pt x="550" y="95"/>
                    <a:pt x="550" y="95"/>
                  </a:cubicBezTo>
                  <a:cubicBezTo>
                    <a:pt x="551" y="94"/>
                    <a:pt x="555" y="92"/>
                    <a:pt x="560" y="89"/>
                  </a:cubicBezTo>
                  <a:moveTo>
                    <a:pt x="1559" y="88"/>
                  </a:moveTo>
                  <a:cubicBezTo>
                    <a:pt x="1557" y="88"/>
                    <a:pt x="1556" y="88"/>
                    <a:pt x="1556" y="88"/>
                  </a:cubicBezTo>
                  <a:cubicBezTo>
                    <a:pt x="1556" y="89"/>
                    <a:pt x="1559" y="89"/>
                    <a:pt x="1565" y="90"/>
                  </a:cubicBezTo>
                  <a:cubicBezTo>
                    <a:pt x="1566" y="90"/>
                    <a:pt x="1567" y="90"/>
                    <a:pt x="1568" y="90"/>
                  </a:cubicBezTo>
                  <a:cubicBezTo>
                    <a:pt x="1571" y="90"/>
                    <a:pt x="1574" y="90"/>
                    <a:pt x="1577" y="91"/>
                  </a:cubicBezTo>
                  <a:cubicBezTo>
                    <a:pt x="1580" y="91"/>
                    <a:pt x="1583" y="92"/>
                    <a:pt x="1586" y="92"/>
                  </a:cubicBezTo>
                  <a:cubicBezTo>
                    <a:pt x="1586" y="92"/>
                    <a:pt x="1586" y="92"/>
                    <a:pt x="1587" y="92"/>
                  </a:cubicBezTo>
                  <a:cubicBezTo>
                    <a:pt x="1589" y="92"/>
                    <a:pt x="1590" y="92"/>
                    <a:pt x="1590" y="92"/>
                  </a:cubicBezTo>
                  <a:cubicBezTo>
                    <a:pt x="1590" y="91"/>
                    <a:pt x="1583" y="90"/>
                    <a:pt x="1573" y="89"/>
                  </a:cubicBezTo>
                  <a:cubicBezTo>
                    <a:pt x="1567" y="88"/>
                    <a:pt x="1562" y="88"/>
                    <a:pt x="1559" y="88"/>
                  </a:cubicBezTo>
                  <a:moveTo>
                    <a:pt x="571" y="83"/>
                  </a:moveTo>
                  <a:cubicBezTo>
                    <a:pt x="571" y="83"/>
                    <a:pt x="567" y="85"/>
                    <a:pt x="562" y="88"/>
                  </a:cubicBezTo>
                  <a:cubicBezTo>
                    <a:pt x="561" y="88"/>
                    <a:pt x="560" y="89"/>
                    <a:pt x="560" y="89"/>
                  </a:cubicBezTo>
                  <a:cubicBezTo>
                    <a:pt x="565" y="86"/>
                    <a:pt x="570" y="83"/>
                    <a:pt x="571" y="83"/>
                  </a:cubicBezTo>
                  <a:cubicBezTo>
                    <a:pt x="571" y="83"/>
                    <a:pt x="571" y="83"/>
                    <a:pt x="571" y="83"/>
                  </a:cubicBezTo>
                  <a:moveTo>
                    <a:pt x="5011" y="81"/>
                  </a:moveTo>
                  <a:cubicBezTo>
                    <a:pt x="5004" y="81"/>
                    <a:pt x="4996" y="95"/>
                    <a:pt x="4993" y="113"/>
                  </a:cubicBezTo>
                  <a:cubicBezTo>
                    <a:pt x="4990" y="132"/>
                    <a:pt x="4993" y="148"/>
                    <a:pt x="5000" y="148"/>
                  </a:cubicBezTo>
                  <a:cubicBezTo>
                    <a:pt x="5000" y="148"/>
                    <a:pt x="5000" y="148"/>
                    <a:pt x="5000" y="148"/>
                  </a:cubicBezTo>
                  <a:cubicBezTo>
                    <a:pt x="5007" y="148"/>
                    <a:pt x="5015" y="134"/>
                    <a:pt x="5018" y="115"/>
                  </a:cubicBezTo>
                  <a:cubicBezTo>
                    <a:pt x="5021" y="96"/>
                    <a:pt x="5018" y="81"/>
                    <a:pt x="5011" y="81"/>
                  </a:cubicBezTo>
                  <a:cubicBezTo>
                    <a:pt x="5011" y="81"/>
                    <a:pt x="5011" y="81"/>
                    <a:pt x="5011" y="81"/>
                  </a:cubicBezTo>
                  <a:moveTo>
                    <a:pt x="1466" y="78"/>
                  </a:moveTo>
                  <a:cubicBezTo>
                    <a:pt x="1464" y="78"/>
                    <a:pt x="1463" y="78"/>
                    <a:pt x="1462" y="78"/>
                  </a:cubicBezTo>
                  <a:cubicBezTo>
                    <a:pt x="1462" y="79"/>
                    <a:pt x="1466" y="80"/>
                    <a:pt x="1471" y="80"/>
                  </a:cubicBezTo>
                  <a:cubicBezTo>
                    <a:pt x="1473" y="80"/>
                    <a:pt x="1474" y="80"/>
                    <a:pt x="1476" y="80"/>
                  </a:cubicBezTo>
                  <a:cubicBezTo>
                    <a:pt x="1479" y="80"/>
                    <a:pt x="1482" y="80"/>
                    <a:pt x="1485" y="81"/>
                  </a:cubicBezTo>
                  <a:cubicBezTo>
                    <a:pt x="1489" y="81"/>
                    <a:pt x="1492" y="82"/>
                    <a:pt x="1495" y="82"/>
                  </a:cubicBezTo>
                  <a:cubicBezTo>
                    <a:pt x="1496" y="82"/>
                    <a:pt x="1497" y="82"/>
                    <a:pt x="1497" y="82"/>
                  </a:cubicBezTo>
                  <a:cubicBezTo>
                    <a:pt x="1497" y="81"/>
                    <a:pt x="1490" y="80"/>
                    <a:pt x="1480" y="79"/>
                  </a:cubicBezTo>
                  <a:cubicBezTo>
                    <a:pt x="1474" y="78"/>
                    <a:pt x="1469" y="78"/>
                    <a:pt x="1466" y="78"/>
                  </a:cubicBezTo>
                  <a:moveTo>
                    <a:pt x="4942" y="75"/>
                  </a:moveTo>
                  <a:cubicBezTo>
                    <a:pt x="4935" y="75"/>
                    <a:pt x="4928" y="88"/>
                    <a:pt x="4925" y="106"/>
                  </a:cubicBezTo>
                  <a:cubicBezTo>
                    <a:pt x="4922" y="123"/>
                    <a:pt x="4925" y="139"/>
                    <a:pt x="4932" y="140"/>
                  </a:cubicBezTo>
                  <a:cubicBezTo>
                    <a:pt x="4933" y="140"/>
                    <a:pt x="4933" y="140"/>
                    <a:pt x="4933" y="140"/>
                  </a:cubicBezTo>
                  <a:cubicBezTo>
                    <a:pt x="4940" y="140"/>
                    <a:pt x="4947" y="126"/>
                    <a:pt x="4950" y="109"/>
                  </a:cubicBezTo>
                  <a:cubicBezTo>
                    <a:pt x="4953" y="91"/>
                    <a:pt x="4950" y="75"/>
                    <a:pt x="4943" y="75"/>
                  </a:cubicBezTo>
                  <a:cubicBezTo>
                    <a:pt x="4943" y="75"/>
                    <a:pt x="4942" y="75"/>
                    <a:pt x="4942" y="75"/>
                  </a:cubicBezTo>
                  <a:moveTo>
                    <a:pt x="1372" y="68"/>
                  </a:moveTo>
                  <a:cubicBezTo>
                    <a:pt x="1370" y="68"/>
                    <a:pt x="1369" y="68"/>
                    <a:pt x="1369" y="68"/>
                  </a:cubicBezTo>
                  <a:cubicBezTo>
                    <a:pt x="1369" y="69"/>
                    <a:pt x="1372" y="70"/>
                    <a:pt x="1378" y="70"/>
                  </a:cubicBezTo>
                  <a:cubicBezTo>
                    <a:pt x="1379" y="70"/>
                    <a:pt x="1381" y="70"/>
                    <a:pt x="1384" y="70"/>
                  </a:cubicBezTo>
                  <a:cubicBezTo>
                    <a:pt x="1387" y="70"/>
                    <a:pt x="1390" y="70"/>
                    <a:pt x="1393" y="70"/>
                  </a:cubicBezTo>
                  <a:cubicBezTo>
                    <a:pt x="1397" y="71"/>
                    <a:pt x="1400" y="71"/>
                    <a:pt x="1403" y="72"/>
                  </a:cubicBezTo>
                  <a:cubicBezTo>
                    <a:pt x="1403" y="72"/>
                    <a:pt x="1403" y="72"/>
                    <a:pt x="1403" y="72"/>
                  </a:cubicBezTo>
                  <a:cubicBezTo>
                    <a:pt x="1404" y="71"/>
                    <a:pt x="1396" y="70"/>
                    <a:pt x="1387" y="69"/>
                  </a:cubicBezTo>
                  <a:cubicBezTo>
                    <a:pt x="1381" y="68"/>
                    <a:pt x="1376" y="68"/>
                    <a:pt x="1372" y="68"/>
                  </a:cubicBezTo>
                  <a:moveTo>
                    <a:pt x="4872" y="66"/>
                  </a:moveTo>
                  <a:cubicBezTo>
                    <a:pt x="4865" y="66"/>
                    <a:pt x="4857" y="78"/>
                    <a:pt x="4855" y="95"/>
                  </a:cubicBezTo>
                  <a:cubicBezTo>
                    <a:pt x="4852" y="112"/>
                    <a:pt x="4856" y="127"/>
                    <a:pt x="4863" y="128"/>
                  </a:cubicBezTo>
                  <a:cubicBezTo>
                    <a:pt x="4863" y="128"/>
                    <a:pt x="4864" y="128"/>
                    <a:pt x="4864" y="128"/>
                  </a:cubicBezTo>
                  <a:cubicBezTo>
                    <a:pt x="4871" y="128"/>
                    <a:pt x="4878" y="116"/>
                    <a:pt x="4881" y="99"/>
                  </a:cubicBezTo>
                  <a:cubicBezTo>
                    <a:pt x="4883" y="82"/>
                    <a:pt x="4880" y="67"/>
                    <a:pt x="4873" y="66"/>
                  </a:cubicBezTo>
                  <a:cubicBezTo>
                    <a:pt x="4872" y="66"/>
                    <a:pt x="4872" y="66"/>
                    <a:pt x="4872" y="66"/>
                  </a:cubicBezTo>
                  <a:moveTo>
                    <a:pt x="4074" y="61"/>
                  </a:moveTo>
                  <a:cubicBezTo>
                    <a:pt x="4072" y="61"/>
                    <a:pt x="4069" y="62"/>
                    <a:pt x="4066" y="64"/>
                  </a:cubicBezTo>
                  <a:cubicBezTo>
                    <a:pt x="4061" y="67"/>
                    <a:pt x="4056" y="71"/>
                    <a:pt x="4056" y="73"/>
                  </a:cubicBezTo>
                  <a:cubicBezTo>
                    <a:pt x="4056" y="74"/>
                    <a:pt x="4057" y="75"/>
                    <a:pt x="4058" y="75"/>
                  </a:cubicBezTo>
                  <a:cubicBezTo>
                    <a:pt x="4059" y="75"/>
                    <a:pt x="4062" y="74"/>
                    <a:pt x="4066" y="72"/>
                  </a:cubicBezTo>
                  <a:cubicBezTo>
                    <a:pt x="4071" y="69"/>
                    <a:pt x="4075" y="65"/>
                    <a:pt x="4076" y="63"/>
                  </a:cubicBezTo>
                  <a:cubicBezTo>
                    <a:pt x="4076" y="62"/>
                    <a:pt x="4075" y="61"/>
                    <a:pt x="4074" y="61"/>
                  </a:cubicBezTo>
                  <a:moveTo>
                    <a:pt x="614" y="60"/>
                  </a:moveTo>
                  <a:cubicBezTo>
                    <a:pt x="610" y="62"/>
                    <a:pt x="607" y="64"/>
                    <a:pt x="606" y="64"/>
                  </a:cubicBezTo>
                  <a:cubicBezTo>
                    <a:pt x="606" y="64"/>
                    <a:pt x="606" y="64"/>
                    <a:pt x="606" y="64"/>
                  </a:cubicBezTo>
                  <a:cubicBezTo>
                    <a:pt x="606" y="64"/>
                    <a:pt x="606" y="64"/>
                    <a:pt x="606" y="64"/>
                  </a:cubicBezTo>
                  <a:cubicBezTo>
                    <a:pt x="606" y="64"/>
                    <a:pt x="610" y="63"/>
                    <a:pt x="615" y="61"/>
                  </a:cubicBezTo>
                  <a:cubicBezTo>
                    <a:pt x="614" y="61"/>
                    <a:pt x="613" y="61"/>
                    <a:pt x="613" y="61"/>
                  </a:cubicBezTo>
                  <a:cubicBezTo>
                    <a:pt x="613" y="61"/>
                    <a:pt x="613" y="61"/>
                    <a:pt x="613" y="61"/>
                  </a:cubicBezTo>
                  <a:cubicBezTo>
                    <a:pt x="613" y="61"/>
                    <a:pt x="613" y="61"/>
                    <a:pt x="614" y="60"/>
                  </a:cubicBezTo>
                  <a:moveTo>
                    <a:pt x="1280" y="58"/>
                  </a:moveTo>
                  <a:cubicBezTo>
                    <a:pt x="1278" y="58"/>
                    <a:pt x="1276" y="58"/>
                    <a:pt x="1276" y="59"/>
                  </a:cubicBezTo>
                  <a:cubicBezTo>
                    <a:pt x="1276" y="59"/>
                    <a:pt x="1280" y="60"/>
                    <a:pt x="1286" y="61"/>
                  </a:cubicBezTo>
                  <a:cubicBezTo>
                    <a:pt x="1287" y="60"/>
                    <a:pt x="1290" y="60"/>
                    <a:pt x="1293" y="60"/>
                  </a:cubicBezTo>
                  <a:cubicBezTo>
                    <a:pt x="1295" y="60"/>
                    <a:pt x="1298" y="60"/>
                    <a:pt x="1302" y="60"/>
                  </a:cubicBezTo>
                  <a:cubicBezTo>
                    <a:pt x="1305" y="61"/>
                    <a:pt x="1307" y="61"/>
                    <a:pt x="1310" y="62"/>
                  </a:cubicBezTo>
                  <a:cubicBezTo>
                    <a:pt x="1308" y="61"/>
                    <a:pt x="1302" y="60"/>
                    <a:pt x="1294" y="59"/>
                  </a:cubicBezTo>
                  <a:cubicBezTo>
                    <a:pt x="1288" y="58"/>
                    <a:pt x="1283" y="58"/>
                    <a:pt x="1280" y="58"/>
                  </a:cubicBezTo>
                  <a:moveTo>
                    <a:pt x="4800" y="55"/>
                  </a:moveTo>
                  <a:cubicBezTo>
                    <a:pt x="4793" y="55"/>
                    <a:pt x="4786" y="67"/>
                    <a:pt x="4784" y="82"/>
                  </a:cubicBezTo>
                  <a:cubicBezTo>
                    <a:pt x="4782" y="98"/>
                    <a:pt x="4786" y="112"/>
                    <a:pt x="4793" y="113"/>
                  </a:cubicBezTo>
                  <a:cubicBezTo>
                    <a:pt x="4793" y="114"/>
                    <a:pt x="4794" y="114"/>
                    <a:pt x="4794" y="114"/>
                  </a:cubicBezTo>
                  <a:cubicBezTo>
                    <a:pt x="4801" y="114"/>
                    <a:pt x="4808" y="102"/>
                    <a:pt x="4810" y="87"/>
                  </a:cubicBezTo>
                  <a:cubicBezTo>
                    <a:pt x="4812" y="70"/>
                    <a:pt x="4809" y="56"/>
                    <a:pt x="4801" y="55"/>
                  </a:cubicBezTo>
                  <a:cubicBezTo>
                    <a:pt x="4801" y="55"/>
                    <a:pt x="4801" y="55"/>
                    <a:pt x="4800" y="55"/>
                  </a:cubicBezTo>
                  <a:moveTo>
                    <a:pt x="1189" y="49"/>
                  </a:moveTo>
                  <a:cubicBezTo>
                    <a:pt x="1187" y="49"/>
                    <a:pt x="1185" y="49"/>
                    <a:pt x="1185" y="49"/>
                  </a:cubicBezTo>
                  <a:cubicBezTo>
                    <a:pt x="1185" y="50"/>
                    <a:pt x="1189" y="51"/>
                    <a:pt x="1196" y="52"/>
                  </a:cubicBezTo>
                  <a:cubicBezTo>
                    <a:pt x="1197" y="51"/>
                    <a:pt x="1199" y="51"/>
                    <a:pt x="1203" y="51"/>
                  </a:cubicBezTo>
                  <a:cubicBezTo>
                    <a:pt x="1206" y="51"/>
                    <a:pt x="1209" y="51"/>
                    <a:pt x="1212" y="51"/>
                  </a:cubicBezTo>
                  <a:cubicBezTo>
                    <a:pt x="1213" y="51"/>
                    <a:pt x="1214" y="51"/>
                    <a:pt x="1214" y="51"/>
                  </a:cubicBezTo>
                  <a:cubicBezTo>
                    <a:pt x="1212" y="51"/>
                    <a:pt x="1207" y="50"/>
                    <a:pt x="1203" y="50"/>
                  </a:cubicBezTo>
                  <a:cubicBezTo>
                    <a:pt x="1197" y="49"/>
                    <a:pt x="1193" y="49"/>
                    <a:pt x="1189" y="49"/>
                  </a:cubicBezTo>
                  <a:moveTo>
                    <a:pt x="4728" y="43"/>
                  </a:moveTo>
                  <a:cubicBezTo>
                    <a:pt x="4721" y="43"/>
                    <a:pt x="4714" y="54"/>
                    <a:pt x="4712" y="68"/>
                  </a:cubicBezTo>
                  <a:cubicBezTo>
                    <a:pt x="4710" y="83"/>
                    <a:pt x="4715" y="96"/>
                    <a:pt x="4722" y="98"/>
                  </a:cubicBezTo>
                  <a:cubicBezTo>
                    <a:pt x="4722" y="98"/>
                    <a:pt x="4723" y="98"/>
                    <a:pt x="4723" y="98"/>
                  </a:cubicBezTo>
                  <a:cubicBezTo>
                    <a:pt x="4730" y="98"/>
                    <a:pt x="4737" y="87"/>
                    <a:pt x="4739" y="73"/>
                  </a:cubicBezTo>
                  <a:cubicBezTo>
                    <a:pt x="4741" y="58"/>
                    <a:pt x="4736" y="45"/>
                    <a:pt x="4729" y="43"/>
                  </a:cubicBezTo>
                  <a:cubicBezTo>
                    <a:pt x="4729" y="43"/>
                    <a:pt x="4728" y="43"/>
                    <a:pt x="4728" y="43"/>
                  </a:cubicBezTo>
                  <a:moveTo>
                    <a:pt x="1102" y="41"/>
                  </a:moveTo>
                  <a:cubicBezTo>
                    <a:pt x="1099" y="41"/>
                    <a:pt x="1097" y="41"/>
                    <a:pt x="1096" y="41"/>
                  </a:cubicBezTo>
                  <a:cubicBezTo>
                    <a:pt x="1096" y="42"/>
                    <a:pt x="1101" y="43"/>
                    <a:pt x="1108" y="44"/>
                  </a:cubicBezTo>
                  <a:cubicBezTo>
                    <a:pt x="1109" y="43"/>
                    <a:pt x="1112" y="42"/>
                    <a:pt x="1117" y="42"/>
                  </a:cubicBezTo>
                  <a:cubicBezTo>
                    <a:pt x="1118" y="42"/>
                    <a:pt x="1120" y="42"/>
                    <a:pt x="1122" y="42"/>
                  </a:cubicBezTo>
                  <a:cubicBezTo>
                    <a:pt x="1120" y="42"/>
                    <a:pt x="1117" y="42"/>
                    <a:pt x="1114" y="41"/>
                  </a:cubicBezTo>
                  <a:cubicBezTo>
                    <a:pt x="1109" y="41"/>
                    <a:pt x="1105" y="41"/>
                    <a:pt x="1102" y="41"/>
                  </a:cubicBezTo>
                  <a:moveTo>
                    <a:pt x="4126" y="36"/>
                  </a:moveTo>
                  <a:cubicBezTo>
                    <a:pt x="4125" y="36"/>
                    <a:pt x="4123" y="36"/>
                    <a:pt x="4121" y="37"/>
                  </a:cubicBezTo>
                  <a:cubicBezTo>
                    <a:pt x="4115" y="39"/>
                    <a:pt x="4110" y="44"/>
                    <a:pt x="4110" y="47"/>
                  </a:cubicBezTo>
                  <a:cubicBezTo>
                    <a:pt x="4110" y="49"/>
                    <a:pt x="4112" y="50"/>
                    <a:pt x="4115" y="50"/>
                  </a:cubicBezTo>
                  <a:cubicBezTo>
                    <a:pt x="4117" y="50"/>
                    <a:pt x="4119" y="50"/>
                    <a:pt x="4121" y="49"/>
                  </a:cubicBezTo>
                  <a:cubicBezTo>
                    <a:pt x="4126" y="47"/>
                    <a:pt x="4131" y="43"/>
                    <a:pt x="4131" y="39"/>
                  </a:cubicBezTo>
                  <a:cubicBezTo>
                    <a:pt x="4131" y="37"/>
                    <a:pt x="4129" y="36"/>
                    <a:pt x="4126" y="36"/>
                  </a:cubicBezTo>
                  <a:moveTo>
                    <a:pt x="685" y="35"/>
                  </a:moveTo>
                  <a:cubicBezTo>
                    <a:pt x="684" y="35"/>
                    <a:pt x="681" y="36"/>
                    <a:pt x="676" y="37"/>
                  </a:cubicBezTo>
                  <a:cubicBezTo>
                    <a:pt x="670" y="39"/>
                    <a:pt x="664" y="41"/>
                    <a:pt x="664" y="42"/>
                  </a:cubicBezTo>
                  <a:cubicBezTo>
                    <a:pt x="664" y="42"/>
                    <a:pt x="664" y="42"/>
                    <a:pt x="664" y="42"/>
                  </a:cubicBezTo>
                  <a:cubicBezTo>
                    <a:pt x="665" y="42"/>
                    <a:pt x="668" y="41"/>
                    <a:pt x="673" y="39"/>
                  </a:cubicBezTo>
                  <a:cubicBezTo>
                    <a:pt x="679" y="38"/>
                    <a:pt x="685" y="36"/>
                    <a:pt x="686" y="35"/>
                  </a:cubicBezTo>
                  <a:cubicBezTo>
                    <a:pt x="686" y="35"/>
                    <a:pt x="686" y="35"/>
                    <a:pt x="685" y="35"/>
                  </a:cubicBezTo>
                  <a:moveTo>
                    <a:pt x="1018" y="34"/>
                  </a:moveTo>
                  <a:cubicBezTo>
                    <a:pt x="1014" y="34"/>
                    <a:pt x="1012" y="34"/>
                    <a:pt x="1012" y="34"/>
                  </a:cubicBezTo>
                  <a:cubicBezTo>
                    <a:pt x="1011" y="35"/>
                    <a:pt x="1017" y="36"/>
                    <a:pt x="1025" y="37"/>
                  </a:cubicBezTo>
                  <a:cubicBezTo>
                    <a:pt x="1025" y="35"/>
                    <a:pt x="1028" y="35"/>
                    <a:pt x="1033" y="35"/>
                  </a:cubicBezTo>
                  <a:cubicBezTo>
                    <a:pt x="1034" y="35"/>
                    <a:pt x="1035" y="35"/>
                    <a:pt x="1035" y="35"/>
                  </a:cubicBezTo>
                  <a:cubicBezTo>
                    <a:pt x="1033" y="34"/>
                    <a:pt x="1031" y="34"/>
                    <a:pt x="1028" y="34"/>
                  </a:cubicBezTo>
                  <a:cubicBezTo>
                    <a:pt x="1024" y="34"/>
                    <a:pt x="1021" y="34"/>
                    <a:pt x="1018" y="34"/>
                  </a:cubicBezTo>
                  <a:moveTo>
                    <a:pt x="4655" y="31"/>
                  </a:moveTo>
                  <a:cubicBezTo>
                    <a:pt x="4648" y="31"/>
                    <a:pt x="4642" y="41"/>
                    <a:pt x="4640" y="54"/>
                  </a:cubicBezTo>
                  <a:cubicBezTo>
                    <a:pt x="4639" y="67"/>
                    <a:pt x="4643" y="80"/>
                    <a:pt x="4651" y="81"/>
                  </a:cubicBezTo>
                  <a:cubicBezTo>
                    <a:pt x="4651" y="81"/>
                    <a:pt x="4652" y="81"/>
                    <a:pt x="4652" y="81"/>
                  </a:cubicBezTo>
                  <a:cubicBezTo>
                    <a:pt x="4659" y="81"/>
                    <a:pt x="4665" y="72"/>
                    <a:pt x="4667" y="59"/>
                  </a:cubicBezTo>
                  <a:cubicBezTo>
                    <a:pt x="4668" y="45"/>
                    <a:pt x="4664" y="33"/>
                    <a:pt x="4657" y="31"/>
                  </a:cubicBezTo>
                  <a:cubicBezTo>
                    <a:pt x="4656" y="31"/>
                    <a:pt x="4656" y="31"/>
                    <a:pt x="4655" y="31"/>
                  </a:cubicBezTo>
                  <a:moveTo>
                    <a:pt x="939" y="28"/>
                  </a:moveTo>
                  <a:cubicBezTo>
                    <a:pt x="935" y="28"/>
                    <a:pt x="932" y="28"/>
                    <a:pt x="931" y="29"/>
                  </a:cubicBezTo>
                  <a:cubicBezTo>
                    <a:pt x="930" y="29"/>
                    <a:pt x="936" y="30"/>
                    <a:pt x="944" y="31"/>
                  </a:cubicBezTo>
                  <a:cubicBezTo>
                    <a:pt x="944" y="31"/>
                    <a:pt x="945" y="31"/>
                    <a:pt x="945" y="31"/>
                  </a:cubicBezTo>
                  <a:cubicBezTo>
                    <a:pt x="946" y="30"/>
                    <a:pt x="949" y="29"/>
                    <a:pt x="954" y="29"/>
                  </a:cubicBezTo>
                  <a:cubicBezTo>
                    <a:pt x="952" y="29"/>
                    <a:pt x="950" y="28"/>
                    <a:pt x="947" y="28"/>
                  </a:cubicBezTo>
                  <a:cubicBezTo>
                    <a:pt x="944" y="28"/>
                    <a:pt x="941" y="28"/>
                    <a:pt x="939" y="28"/>
                  </a:cubicBezTo>
                  <a:moveTo>
                    <a:pt x="744" y="24"/>
                  </a:moveTo>
                  <a:cubicBezTo>
                    <a:pt x="742" y="24"/>
                    <a:pt x="740" y="24"/>
                    <a:pt x="737" y="25"/>
                  </a:cubicBezTo>
                  <a:cubicBezTo>
                    <a:pt x="731" y="25"/>
                    <a:pt x="725" y="27"/>
                    <a:pt x="724" y="27"/>
                  </a:cubicBezTo>
                  <a:cubicBezTo>
                    <a:pt x="724" y="28"/>
                    <a:pt x="724" y="28"/>
                    <a:pt x="726" y="28"/>
                  </a:cubicBezTo>
                  <a:cubicBezTo>
                    <a:pt x="727" y="28"/>
                    <a:pt x="730" y="28"/>
                    <a:pt x="734" y="27"/>
                  </a:cubicBezTo>
                  <a:cubicBezTo>
                    <a:pt x="740" y="27"/>
                    <a:pt x="746" y="26"/>
                    <a:pt x="747" y="25"/>
                  </a:cubicBezTo>
                  <a:cubicBezTo>
                    <a:pt x="747" y="24"/>
                    <a:pt x="746" y="24"/>
                    <a:pt x="744" y="24"/>
                  </a:cubicBezTo>
                  <a:moveTo>
                    <a:pt x="866" y="24"/>
                  </a:moveTo>
                  <a:cubicBezTo>
                    <a:pt x="861" y="24"/>
                    <a:pt x="857" y="24"/>
                    <a:pt x="856" y="25"/>
                  </a:cubicBezTo>
                  <a:cubicBezTo>
                    <a:pt x="855" y="26"/>
                    <a:pt x="860" y="27"/>
                    <a:pt x="868" y="27"/>
                  </a:cubicBezTo>
                  <a:cubicBezTo>
                    <a:pt x="869" y="27"/>
                    <a:pt x="870" y="27"/>
                    <a:pt x="871" y="27"/>
                  </a:cubicBezTo>
                  <a:cubicBezTo>
                    <a:pt x="872" y="26"/>
                    <a:pt x="875" y="25"/>
                    <a:pt x="879" y="25"/>
                  </a:cubicBezTo>
                  <a:cubicBezTo>
                    <a:pt x="877" y="24"/>
                    <a:pt x="874" y="24"/>
                    <a:pt x="871" y="24"/>
                  </a:cubicBezTo>
                  <a:cubicBezTo>
                    <a:pt x="869" y="24"/>
                    <a:pt x="867" y="24"/>
                    <a:pt x="866" y="24"/>
                  </a:cubicBezTo>
                  <a:moveTo>
                    <a:pt x="800" y="22"/>
                  </a:moveTo>
                  <a:cubicBezTo>
                    <a:pt x="793" y="22"/>
                    <a:pt x="788" y="23"/>
                    <a:pt x="787" y="23"/>
                  </a:cubicBezTo>
                  <a:cubicBezTo>
                    <a:pt x="786" y="24"/>
                    <a:pt x="791" y="25"/>
                    <a:pt x="798" y="25"/>
                  </a:cubicBezTo>
                  <a:cubicBezTo>
                    <a:pt x="798" y="25"/>
                    <a:pt x="799" y="25"/>
                    <a:pt x="799" y="25"/>
                  </a:cubicBezTo>
                  <a:cubicBezTo>
                    <a:pt x="801" y="25"/>
                    <a:pt x="802" y="25"/>
                    <a:pt x="803" y="25"/>
                  </a:cubicBezTo>
                  <a:cubicBezTo>
                    <a:pt x="804" y="24"/>
                    <a:pt x="807" y="23"/>
                    <a:pt x="811" y="23"/>
                  </a:cubicBezTo>
                  <a:cubicBezTo>
                    <a:pt x="809" y="22"/>
                    <a:pt x="805" y="22"/>
                    <a:pt x="801" y="22"/>
                  </a:cubicBezTo>
                  <a:cubicBezTo>
                    <a:pt x="800" y="22"/>
                    <a:pt x="800" y="22"/>
                    <a:pt x="800" y="22"/>
                  </a:cubicBezTo>
                  <a:moveTo>
                    <a:pt x="4583" y="20"/>
                  </a:moveTo>
                  <a:cubicBezTo>
                    <a:pt x="4576" y="20"/>
                    <a:pt x="4570" y="29"/>
                    <a:pt x="4569" y="40"/>
                  </a:cubicBezTo>
                  <a:cubicBezTo>
                    <a:pt x="4567" y="53"/>
                    <a:pt x="4572" y="64"/>
                    <a:pt x="4579" y="65"/>
                  </a:cubicBezTo>
                  <a:cubicBezTo>
                    <a:pt x="4580" y="65"/>
                    <a:pt x="4581" y="65"/>
                    <a:pt x="4581" y="65"/>
                  </a:cubicBezTo>
                  <a:cubicBezTo>
                    <a:pt x="4588" y="65"/>
                    <a:pt x="4594" y="57"/>
                    <a:pt x="4595" y="45"/>
                  </a:cubicBezTo>
                  <a:cubicBezTo>
                    <a:pt x="4596" y="32"/>
                    <a:pt x="4592" y="21"/>
                    <a:pt x="4584" y="20"/>
                  </a:cubicBezTo>
                  <a:cubicBezTo>
                    <a:pt x="4584" y="20"/>
                    <a:pt x="4583" y="20"/>
                    <a:pt x="4583" y="20"/>
                  </a:cubicBezTo>
                  <a:moveTo>
                    <a:pt x="4182" y="18"/>
                  </a:moveTo>
                  <a:cubicBezTo>
                    <a:pt x="4181" y="18"/>
                    <a:pt x="4180" y="18"/>
                    <a:pt x="4179" y="18"/>
                  </a:cubicBezTo>
                  <a:cubicBezTo>
                    <a:pt x="4173" y="20"/>
                    <a:pt x="4168" y="24"/>
                    <a:pt x="4168" y="29"/>
                  </a:cubicBezTo>
                  <a:cubicBezTo>
                    <a:pt x="4168" y="32"/>
                    <a:pt x="4172" y="35"/>
                    <a:pt x="4176" y="35"/>
                  </a:cubicBezTo>
                  <a:cubicBezTo>
                    <a:pt x="4177" y="35"/>
                    <a:pt x="4178" y="34"/>
                    <a:pt x="4179" y="34"/>
                  </a:cubicBezTo>
                  <a:cubicBezTo>
                    <a:pt x="4185" y="33"/>
                    <a:pt x="4190" y="29"/>
                    <a:pt x="4190" y="24"/>
                  </a:cubicBezTo>
                  <a:cubicBezTo>
                    <a:pt x="4190" y="20"/>
                    <a:pt x="4187" y="18"/>
                    <a:pt x="4182" y="18"/>
                  </a:cubicBezTo>
                  <a:moveTo>
                    <a:pt x="4511" y="10"/>
                  </a:moveTo>
                  <a:cubicBezTo>
                    <a:pt x="4505" y="10"/>
                    <a:pt x="4499" y="18"/>
                    <a:pt x="4498" y="29"/>
                  </a:cubicBezTo>
                  <a:cubicBezTo>
                    <a:pt x="4497" y="40"/>
                    <a:pt x="4502" y="49"/>
                    <a:pt x="4509" y="51"/>
                  </a:cubicBezTo>
                  <a:cubicBezTo>
                    <a:pt x="4509" y="51"/>
                    <a:pt x="4510" y="51"/>
                    <a:pt x="4511" y="51"/>
                  </a:cubicBezTo>
                  <a:cubicBezTo>
                    <a:pt x="4517" y="51"/>
                    <a:pt x="4523" y="43"/>
                    <a:pt x="4524" y="33"/>
                  </a:cubicBezTo>
                  <a:cubicBezTo>
                    <a:pt x="4525" y="21"/>
                    <a:pt x="4520" y="11"/>
                    <a:pt x="4512" y="11"/>
                  </a:cubicBezTo>
                  <a:cubicBezTo>
                    <a:pt x="4512" y="11"/>
                    <a:pt x="4512" y="10"/>
                    <a:pt x="4511" y="10"/>
                  </a:cubicBezTo>
                  <a:moveTo>
                    <a:pt x="4243" y="6"/>
                  </a:moveTo>
                  <a:cubicBezTo>
                    <a:pt x="4242" y="6"/>
                    <a:pt x="4241" y="6"/>
                    <a:pt x="4241" y="6"/>
                  </a:cubicBezTo>
                  <a:cubicBezTo>
                    <a:pt x="4234" y="7"/>
                    <a:pt x="4229" y="12"/>
                    <a:pt x="4229" y="18"/>
                  </a:cubicBezTo>
                  <a:cubicBezTo>
                    <a:pt x="4229" y="23"/>
                    <a:pt x="4234" y="27"/>
                    <a:pt x="4240" y="27"/>
                  </a:cubicBezTo>
                  <a:cubicBezTo>
                    <a:pt x="4240" y="27"/>
                    <a:pt x="4240" y="27"/>
                    <a:pt x="4241" y="27"/>
                  </a:cubicBezTo>
                  <a:cubicBezTo>
                    <a:pt x="4247" y="26"/>
                    <a:pt x="4252" y="21"/>
                    <a:pt x="4252" y="15"/>
                  </a:cubicBezTo>
                  <a:cubicBezTo>
                    <a:pt x="4252" y="10"/>
                    <a:pt x="4248" y="6"/>
                    <a:pt x="4243" y="6"/>
                  </a:cubicBezTo>
                  <a:moveTo>
                    <a:pt x="4441" y="3"/>
                  </a:moveTo>
                  <a:cubicBezTo>
                    <a:pt x="4434" y="3"/>
                    <a:pt x="4428" y="10"/>
                    <a:pt x="4428" y="20"/>
                  </a:cubicBezTo>
                  <a:cubicBezTo>
                    <a:pt x="4427" y="29"/>
                    <a:pt x="4432" y="38"/>
                    <a:pt x="4439" y="39"/>
                  </a:cubicBezTo>
                  <a:cubicBezTo>
                    <a:pt x="4440" y="39"/>
                    <a:pt x="4440" y="39"/>
                    <a:pt x="4441" y="39"/>
                  </a:cubicBezTo>
                  <a:cubicBezTo>
                    <a:pt x="4447" y="39"/>
                    <a:pt x="4453" y="32"/>
                    <a:pt x="4453" y="23"/>
                  </a:cubicBezTo>
                  <a:cubicBezTo>
                    <a:pt x="4454" y="13"/>
                    <a:pt x="4449" y="4"/>
                    <a:pt x="4442" y="3"/>
                  </a:cubicBezTo>
                  <a:cubicBezTo>
                    <a:pt x="4442" y="3"/>
                    <a:pt x="4441" y="3"/>
                    <a:pt x="4441" y="3"/>
                  </a:cubicBezTo>
                  <a:moveTo>
                    <a:pt x="4306" y="0"/>
                  </a:moveTo>
                  <a:cubicBezTo>
                    <a:pt x="4306" y="0"/>
                    <a:pt x="4306" y="0"/>
                    <a:pt x="4305" y="0"/>
                  </a:cubicBezTo>
                  <a:cubicBezTo>
                    <a:pt x="4299" y="1"/>
                    <a:pt x="4293" y="6"/>
                    <a:pt x="4293" y="13"/>
                  </a:cubicBezTo>
                  <a:cubicBezTo>
                    <a:pt x="4293" y="20"/>
                    <a:pt x="4298" y="26"/>
                    <a:pt x="4305" y="26"/>
                  </a:cubicBezTo>
                  <a:cubicBezTo>
                    <a:pt x="4305" y="26"/>
                    <a:pt x="4305" y="26"/>
                    <a:pt x="4305" y="26"/>
                  </a:cubicBezTo>
                  <a:cubicBezTo>
                    <a:pt x="4312" y="26"/>
                    <a:pt x="4317" y="20"/>
                    <a:pt x="4317" y="13"/>
                  </a:cubicBezTo>
                  <a:cubicBezTo>
                    <a:pt x="4317" y="6"/>
                    <a:pt x="4312" y="0"/>
                    <a:pt x="4306" y="0"/>
                  </a:cubicBezTo>
                  <a:moveTo>
                    <a:pt x="4372" y="0"/>
                  </a:moveTo>
                  <a:cubicBezTo>
                    <a:pt x="4366" y="0"/>
                    <a:pt x="4360" y="6"/>
                    <a:pt x="4359" y="14"/>
                  </a:cubicBezTo>
                  <a:cubicBezTo>
                    <a:pt x="4359" y="22"/>
                    <a:pt x="4364" y="29"/>
                    <a:pt x="4371" y="30"/>
                  </a:cubicBezTo>
                  <a:cubicBezTo>
                    <a:pt x="4371" y="30"/>
                    <a:pt x="4372" y="30"/>
                    <a:pt x="4372" y="30"/>
                  </a:cubicBezTo>
                  <a:cubicBezTo>
                    <a:pt x="4379" y="30"/>
                    <a:pt x="4384" y="24"/>
                    <a:pt x="4384" y="16"/>
                  </a:cubicBezTo>
                  <a:cubicBezTo>
                    <a:pt x="4385" y="7"/>
                    <a:pt x="4380" y="0"/>
                    <a:pt x="4373" y="0"/>
                  </a:cubicBezTo>
                  <a:cubicBezTo>
                    <a:pt x="4373" y="0"/>
                    <a:pt x="4372" y="0"/>
                    <a:pt x="43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1">
              <a:extLst>
                <a:ext uri="{FF2B5EF4-FFF2-40B4-BE49-F238E27FC236}">
                  <a16:creationId xmlns:a16="http://schemas.microsoft.com/office/drawing/2014/main" id="{16CDD76C-C591-4A65-9341-D02DEA10C7F2}"/>
                </a:ext>
              </a:extLst>
            </p:cNvPr>
            <p:cNvSpPr>
              <a:spLocks/>
            </p:cNvSpPr>
            <p:nvPr/>
          </p:nvSpPr>
          <p:spPr bwMode="auto">
            <a:xfrm>
              <a:off x="12912725" y="12123738"/>
              <a:ext cx="73025" cy="185738"/>
            </a:xfrm>
            <a:custGeom>
              <a:avLst/>
              <a:gdLst>
                <a:gd name="T0" fmla="*/ 19 w 27"/>
                <a:gd name="T1" fmla="*/ 0 h 69"/>
                <a:gd name="T2" fmla="*/ 17 w 27"/>
                <a:gd name="T3" fmla="*/ 0 h 69"/>
                <a:gd name="T4" fmla="*/ 14 w 27"/>
                <a:gd name="T5" fmla="*/ 2 h 69"/>
                <a:gd name="T6" fmla="*/ 12 w 27"/>
                <a:gd name="T7" fmla="*/ 6 h 69"/>
                <a:gd name="T8" fmla="*/ 9 w 27"/>
                <a:gd name="T9" fmla="*/ 10 h 69"/>
                <a:gd name="T10" fmla="*/ 7 w 27"/>
                <a:gd name="T11" fmla="*/ 15 h 69"/>
                <a:gd name="T12" fmla="*/ 5 w 27"/>
                <a:gd name="T13" fmla="*/ 21 h 69"/>
                <a:gd name="T14" fmla="*/ 3 w 27"/>
                <a:gd name="T15" fmla="*/ 28 h 69"/>
                <a:gd name="T16" fmla="*/ 2 w 27"/>
                <a:gd name="T17" fmla="*/ 34 h 69"/>
                <a:gd name="T18" fmla="*/ 0 w 27"/>
                <a:gd name="T19" fmla="*/ 48 h 69"/>
                <a:gd name="T20" fmla="*/ 1 w 27"/>
                <a:gd name="T21" fmla="*/ 59 h 69"/>
                <a:gd name="T22" fmla="*/ 8 w 27"/>
                <a:gd name="T23" fmla="*/ 69 h 69"/>
                <a:gd name="T24" fmla="*/ 8 w 27"/>
                <a:gd name="T25" fmla="*/ 69 h 69"/>
                <a:gd name="T26" fmla="*/ 18 w 27"/>
                <a:gd name="T27" fmla="*/ 59 h 69"/>
                <a:gd name="T28" fmla="*/ 22 w 27"/>
                <a:gd name="T29" fmla="*/ 48 h 69"/>
                <a:gd name="T30" fmla="*/ 25 w 27"/>
                <a:gd name="T31" fmla="*/ 35 h 69"/>
                <a:gd name="T32" fmla="*/ 26 w 27"/>
                <a:gd name="T33" fmla="*/ 28 h 69"/>
                <a:gd name="T34" fmla="*/ 27 w 27"/>
                <a:gd name="T35" fmla="*/ 21 h 69"/>
                <a:gd name="T36" fmla="*/ 27 w 27"/>
                <a:gd name="T37" fmla="*/ 15 h 69"/>
                <a:gd name="T38" fmla="*/ 26 w 27"/>
                <a:gd name="T39" fmla="*/ 10 h 69"/>
                <a:gd name="T40" fmla="*/ 19 w 27"/>
                <a:gd name="T4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9">
                  <a:moveTo>
                    <a:pt x="19" y="0"/>
                  </a:moveTo>
                  <a:cubicBezTo>
                    <a:pt x="18" y="0"/>
                    <a:pt x="18" y="0"/>
                    <a:pt x="17" y="0"/>
                  </a:cubicBezTo>
                  <a:cubicBezTo>
                    <a:pt x="16" y="1"/>
                    <a:pt x="15" y="2"/>
                    <a:pt x="14" y="2"/>
                  </a:cubicBezTo>
                  <a:cubicBezTo>
                    <a:pt x="13" y="3"/>
                    <a:pt x="13" y="4"/>
                    <a:pt x="12" y="6"/>
                  </a:cubicBezTo>
                  <a:cubicBezTo>
                    <a:pt x="11" y="7"/>
                    <a:pt x="10" y="8"/>
                    <a:pt x="9" y="10"/>
                  </a:cubicBezTo>
                  <a:cubicBezTo>
                    <a:pt x="8" y="11"/>
                    <a:pt x="8" y="13"/>
                    <a:pt x="7" y="15"/>
                  </a:cubicBezTo>
                  <a:cubicBezTo>
                    <a:pt x="6" y="17"/>
                    <a:pt x="5" y="19"/>
                    <a:pt x="5" y="21"/>
                  </a:cubicBezTo>
                  <a:cubicBezTo>
                    <a:pt x="4" y="23"/>
                    <a:pt x="4" y="25"/>
                    <a:pt x="3" y="28"/>
                  </a:cubicBezTo>
                  <a:cubicBezTo>
                    <a:pt x="2" y="30"/>
                    <a:pt x="2" y="32"/>
                    <a:pt x="2" y="34"/>
                  </a:cubicBezTo>
                  <a:cubicBezTo>
                    <a:pt x="1" y="39"/>
                    <a:pt x="0" y="43"/>
                    <a:pt x="0" y="48"/>
                  </a:cubicBezTo>
                  <a:cubicBezTo>
                    <a:pt x="0" y="52"/>
                    <a:pt x="1" y="56"/>
                    <a:pt x="1" y="59"/>
                  </a:cubicBezTo>
                  <a:cubicBezTo>
                    <a:pt x="2" y="65"/>
                    <a:pt x="5" y="69"/>
                    <a:pt x="8" y="69"/>
                  </a:cubicBezTo>
                  <a:cubicBezTo>
                    <a:pt x="8" y="69"/>
                    <a:pt x="8" y="69"/>
                    <a:pt x="8" y="69"/>
                  </a:cubicBezTo>
                  <a:cubicBezTo>
                    <a:pt x="11" y="69"/>
                    <a:pt x="15" y="66"/>
                    <a:pt x="18" y="59"/>
                  </a:cubicBezTo>
                  <a:cubicBezTo>
                    <a:pt x="20" y="56"/>
                    <a:pt x="21" y="52"/>
                    <a:pt x="22" y="48"/>
                  </a:cubicBezTo>
                  <a:cubicBezTo>
                    <a:pt x="24" y="44"/>
                    <a:pt x="25" y="39"/>
                    <a:pt x="25" y="35"/>
                  </a:cubicBezTo>
                  <a:cubicBezTo>
                    <a:pt x="26" y="32"/>
                    <a:pt x="26" y="30"/>
                    <a:pt x="26" y="28"/>
                  </a:cubicBezTo>
                  <a:cubicBezTo>
                    <a:pt x="27" y="26"/>
                    <a:pt x="27" y="23"/>
                    <a:pt x="27" y="21"/>
                  </a:cubicBezTo>
                  <a:cubicBezTo>
                    <a:pt x="27" y="19"/>
                    <a:pt x="27" y="17"/>
                    <a:pt x="27" y="15"/>
                  </a:cubicBezTo>
                  <a:cubicBezTo>
                    <a:pt x="27" y="13"/>
                    <a:pt x="26" y="12"/>
                    <a:pt x="26" y="10"/>
                  </a:cubicBezTo>
                  <a:cubicBezTo>
                    <a:pt x="25" y="3"/>
                    <a:pt x="22"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2">
              <a:extLst>
                <a:ext uri="{FF2B5EF4-FFF2-40B4-BE49-F238E27FC236}">
                  <a16:creationId xmlns:a16="http://schemas.microsoft.com/office/drawing/2014/main" id="{424465FE-6019-48E0-82B0-DA29A4955407}"/>
                </a:ext>
              </a:extLst>
            </p:cNvPr>
            <p:cNvSpPr>
              <a:spLocks/>
            </p:cNvSpPr>
            <p:nvPr/>
          </p:nvSpPr>
          <p:spPr bwMode="auto">
            <a:xfrm>
              <a:off x="-895350" y="13373100"/>
              <a:ext cx="61913" cy="14288"/>
            </a:xfrm>
            <a:custGeom>
              <a:avLst/>
              <a:gdLst>
                <a:gd name="T0" fmla="*/ 22 w 23"/>
                <a:gd name="T1" fmla="*/ 0 h 5"/>
                <a:gd name="T2" fmla="*/ 21 w 23"/>
                <a:gd name="T3" fmla="*/ 0 h 5"/>
                <a:gd name="T4" fmla="*/ 20 w 23"/>
                <a:gd name="T5" fmla="*/ 0 h 5"/>
                <a:gd name="T6" fmla="*/ 19 w 23"/>
                <a:gd name="T7" fmla="*/ 0 h 5"/>
                <a:gd name="T8" fmla="*/ 17 w 23"/>
                <a:gd name="T9" fmla="*/ 0 h 5"/>
                <a:gd name="T10" fmla="*/ 13 w 23"/>
                <a:gd name="T11" fmla="*/ 1 h 5"/>
                <a:gd name="T12" fmla="*/ 10 w 23"/>
                <a:gd name="T13" fmla="*/ 1 h 5"/>
                <a:gd name="T14" fmla="*/ 8 w 23"/>
                <a:gd name="T15" fmla="*/ 2 h 5"/>
                <a:gd name="T16" fmla="*/ 6 w 23"/>
                <a:gd name="T17" fmla="*/ 2 h 5"/>
                <a:gd name="T18" fmla="*/ 5 w 23"/>
                <a:gd name="T19" fmla="*/ 2 h 5"/>
                <a:gd name="T20" fmla="*/ 3 w 23"/>
                <a:gd name="T21" fmla="*/ 3 h 5"/>
                <a:gd name="T22" fmla="*/ 2 w 23"/>
                <a:gd name="T23" fmla="*/ 3 h 5"/>
                <a:gd name="T24" fmla="*/ 1 w 23"/>
                <a:gd name="T25" fmla="*/ 4 h 5"/>
                <a:gd name="T26" fmla="*/ 2 w 23"/>
                <a:gd name="T27" fmla="*/ 5 h 5"/>
                <a:gd name="T28" fmla="*/ 4 w 23"/>
                <a:gd name="T29" fmla="*/ 5 h 5"/>
                <a:gd name="T30" fmla="*/ 4 w 23"/>
                <a:gd name="T31" fmla="*/ 5 h 5"/>
                <a:gd name="T32" fmla="*/ 5 w 23"/>
                <a:gd name="T33" fmla="*/ 5 h 5"/>
                <a:gd name="T34" fmla="*/ 7 w 23"/>
                <a:gd name="T35" fmla="*/ 5 h 5"/>
                <a:gd name="T36" fmla="*/ 9 w 23"/>
                <a:gd name="T37" fmla="*/ 5 h 5"/>
                <a:gd name="T38" fmla="*/ 18 w 23"/>
                <a:gd name="T39" fmla="*/ 3 h 5"/>
                <a:gd name="T40" fmla="*/ 23 w 23"/>
                <a:gd name="T41" fmla="*/ 1 h 5"/>
                <a:gd name="T42" fmla="*/ 23 w 23"/>
                <a:gd name="T43" fmla="*/ 0 h 5"/>
                <a:gd name="T44" fmla="*/ 23 w 23"/>
                <a:gd name="T45" fmla="*/ 0 h 5"/>
                <a:gd name="T46" fmla="*/ 22 w 23"/>
                <a:gd name="T47" fmla="*/ 0 h 5"/>
                <a:gd name="T48" fmla="*/ 22 w 23"/>
                <a:gd name="T4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
                  <a:moveTo>
                    <a:pt x="22" y="0"/>
                  </a:moveTo>
                  <a:cubicBezTo>
                    <a:pt x="22" y="0"/>
                    <a:pt x="21" y="0"/>
                    <a:pt x="21" y="0"/>
                  </a:cubicBezTo>
                  <a:cubicBezTo>
                    <a:pt x="21" y="0"/>
                    <a:pt x="21" y="0"/>
                    <a:pt x="20" y="0"/>
                  </a:cubicBezTo>
                  <a:cubicBezTo>
                    <a:pt x="20" y="0"/>
                    <a:pt x="19" y="0"/>
                    <a:pt x="19" y="0"/>
                  </a:cubicBezTo>
                  <a:cubicBezTo>
                    <a:pt x="18" y="0"/>
                    <a:pt x="17" y="0"/>
                    <a:pt x="17" y="0"/>
                  </a:cubicBezTo>
                  <a:cubicBezTo>
                    <a:pt x="15" y="0"/>
                    <a:pt x="14" y="1"/>
                    <a:pt x="13" y="1"/>
                  </a:cubicBezTo>
                  <a:cubicBezTo>
                    <a:pt x="12" y="1"/>
                    <a:pt x="11" y="1"/>
                    <a:pt x="10" y="1"/>
                  </a:cubicBezTo>
                  <a:cubicBezTo>
                    <a:pt x="10" y="1"/>
                    <a:pt x="9" y="1"/>
                    <a:pt x="8" y="2"/>
                  </a:cubicBezTo>
                  <a:cubicBezTo>
                    <a:pt x="8" y="2"/>
                    <a:pt x="7" y="2"/>
                    <a:pt x="6" y="2"/>
                  </a:cubicBezTo>
                  <a:cubicBezTo>
                    <a:pt x="6" y="2"/>
                    <a:pt x="5" y="2"/>
                    <a:pt x="5" y="2"/>
                  </a:cubicBezTo>
                  <a:cubicBezTo>
                    <a:pt x="4" y="3"/>
                    <a:pt x="4" y="3"/>
                    <a:pt x="3" y="3"/>
                  </a:cubicBezTo>
                  <a:cubicBezTo>
                    <a:pt x="3" y="3"/>
                    <a:pt x="2" y="3"/>
                    <a:pt x="2" y="3"/>
                  </a:cubicBezTo>
                  <a:cubicBezTo>
                    <a:pt x="1" y="4"/>
                    <a:pt x="1" y="4"/>
                    <a:pt x="1" y="4"/>
                  </a:cubicBezTo>
                  <a:cubicBezTo>
                    <a:pt x="0" y="4"/>
                    <a:pt x="1" y="5"/>
                    <a:pt x="2" y="5"/>
                  </a:cubicBezTo>
                  <a:cubicBezTo>
                    <a:pt x="3" y="5"/>
                    <a:pt x="3" y="5"/>
                    <a:pt x="4" y="5"/>
                  </a:cubicBezTo>
                  <a:cubicBezTo>
                    <a:pt x="4" y="5"/>
                    <a:pt x="4" y="5"/>
                    <a:pt x="4" y="5"/>
                  </a:cubicBezTo>
                  <a:cubicBezTo>
                    <a:pt x="4" y="5"/>
                    <a:pt x="5" y="5"/>
                    <a:pt x="5" y="5"/>
                  </a:cubicBezTo>
                  <a:cubicBezTo>
                    <a:pt x="6" y="5"/>
                    <a:pt x="6" y="5"/>
                    <a:pt x="7" y="5"/>
                  </a:cubicBezTo>
                  <a:cubicBezTo>
                    <a:pt x="8" y="5"/>
                    <a:pt x="8" y="5"/>
                    <a:pt x="9" y="5"/>
                  </a:cubicBezTo>
                  <a:cubicBezTo>
                    <a:pt x="12" y="4"/>
                    <a:pt x="15" y="3"/>
                    <a:pt x="18" y="3"/>
                  </a:cubicBezTo>
                  <a:cubicBezTo>
                    <a:pt x="20" y="2"/>
                    <a:pt x="22" y="1"/>
                    <a:pt x="23" y="1"/>
                  </a:cubicBezTo>
                  <a:cubicBezTo>
                    <a:pt x="23" y="0"/>
                    <a:pt x="23" y="0"/>
                    <a:pt x="23" y="0"/>
                  </a:cubicBezTo>
                  <a:cubicBezTo>
                    <a:pt x="23" y="0"/>
                    <a:pt x="23" y="0"/>
                    <a:pt x="23" y="0"/>
                  </a:cubicBezTo>
                  <a:cubicBezTo>
                    <a:pt x="22" y="0"/>
                    <a:pt x="22" y="0"/>
                    <a:pt x="22" y="0"/>
                  </a:cubicBezTo>
                  <a:cubicBezTo>
                    <a:pt x="22" y="0"/>
                    <a:pt x="22"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3">
              <a:extLst>
                <a:ext uri="{FF2B5EF4-FFF2-40B4-BE49-F238E27FC236}">
                  <a16:creationId xmlns:a16="http://schemas.microsoft.com/office/drawing/2014/main" id="{D0EB78A5-CE24-4E2C-B735-AE2C99F82961}"/>
                </a:ext>
              </a:extLst>
            </p:cNvPr>
            <p:cNvSpPr>
              <a:spLocks noEditPoints="1"/>
            </p:cNvSpPr>
            <p:nvPr/>
          </p:nvSpPr>
          <p:spPr bwMode="auto">
            <a:xfrm>
              <a:off x="-741363" y="11945938"/>
              <a:ext cx="13471526" cy="1411288"/>
            </a:xfrm>
            <a:custGeom>
              <a:avLst/>
              <a:gdLst>
                <a:gd name="T0" fmla="*/ 2959 w 5004"/>
                <a:gd name="T1" fmla="*/ 524 h 524"/>
                <a:gd name="T2" fmla="*/ 21 w 5004"/>
                <a:gd name="T3" fmla="*/ 515 h 524"/>
                <a:gd name="T4" fmla="*/ 2887 w 5004"/>
                <a:gd name="T5" fmla="*/ 508 h 524"/>
                <a:gd name="T6" fmla="*/ 3155 w 5004"/>
                <a:gd name="T7" fmla="*/ 509 h 524"/>
                <a:gd name="T8" fmla="*/ 2832 w 5004"/>
                <a:gd name="T9" fmla="*/ 489 h 524"/>
                <a:gd name="T10" fmla="*/ 3213 w 5004"/>
                <a:gd name="T11" fmla="*/ 495 h 524"/>
                <a:gd name="T12" fmla="*/ 3302 w 5004"/>
                <a:gd name="T13" fmla="*/ 469 h 524"/>
                <a:gd name="T14" fmla="*/ 107 w 5004"/>
                <a:gd name="T15" fmla="*/ 471 h 524"/>
                <a:gd name="T16" fmla="*/ 3372 w 5004"/>
                <a:gd name="T17" fmla="*/ 447 h 524"/>
                <a:gd name="T18" fmla="*/ 3428 w 5004"/>
                <a:gd name="T19" fmla="*/ 426 h 524"/>
                <a:gd name="T20" fmla="*/ 168 w 5004"/>
                <a:gd name="T21" fmla="*/ 431 h 524"/>
                <a:gd name="T22" fmla="*/ 3509 w 5004"/>
                <a:gd name="T23" fmla="*/ 393 h 524"/>
                <a:gd name="T24" fmla="*/ 210 w 5004"/>
                <a:gd name="T25" fmla="*/ 394 h 524"/>
                <a:gd name="T26" fmla="*/ 2620 w 5004"/>
                <a:gd name="T27" fmla="*/ 364 h 524"/>
                <a:gd name="T28" fmla="*/ 279 w 5004"/>
                <a:gd name="T29" fmla="*/ 330 h 524"/>
                <a:gd name="T30" fmla="*/ 3620 w 5004"/>
                <a:gd name="T31" fmla="*/ 341 h 524"/>
                <a:gd name="T32" fmla="*/ 2570 w 5004"/>
                <a:gd name="T33" fmla="*/ 326 h 524"/>
                <a:gd name="T34" fmla="*/ 2530 w 5004"/>
                <a:gd name="T35" fmla="*/ 297 h 524"/>
                <a:gd name="T36" fmla="*/ 329 w 5004"/>
                <a:gd name="T37" fmla="*/ 282 h 524"/>
                <a:gd name="T38" fmla="*/ 3767 w 5004"/>
                <a:gd name="T39" fmla="*/ 263 h 524"/>
                <a:gd name="T40" fmla="*/ 2489 w 5004"/>
                <a:gd name="T41" fmla="*/ 264 h 524"/>
                <a:gd name="T42" fmla="*/ 380 w 5004"/>
                <a:gd name="T43" fmla="*/ 233 h 524"/>
                <a:gd name="T44" fmla="*/ 4853 w 5004"/>
                <a:gd name="T45" fmla="*/ 288 h 524"/>
                <a:gd name="T46" fmla="*/ 3827 w 5004"/>
                <a:gd name="T47" fmla="*/ 228 h 524"/>
                <a:gd name="T48" fmla="*/ 2429 w 5004"/>
                <a:gd name="T49" fmla="*/ 222 h 524"/>
                <a:gd name="T50" fmla="*/ 4791 w 5004"/>
                <a:gd name="T51" fmla="*/ 206 h 524"/>
                <a:gd name="T52" fmla="*/ 4706 w 5004"/>
                <a:gd name="T53" fmla="*/ 205 h 524"/>
                <a:gd name="T54" fmla="*/ 2388 w 5004"/>
                <a:gd name="T55" fmla="*/ 193 h 524"/>
                <a:gd name="T56" fmla="*/ 3890 w 5004"/>
                <a:gd name="T57" fmla="*/ 191 h 524"/>
                <a:gd name="T58" fmla="*/ 4664 w 5004"/>
                <a:gd name="T59" fmla="*/ 188 h 524"/>
                <a:gd name="T60" fmla="*/ 2325 w 5004"/>
                <a:gd name="T61" fmla="*/ 158 h 524"/>
                <a:gd name="T62" fmla="*/ 3972 w 5004"/>
                <a:gd name="T63" fmla="*/ 137 h 524"/>
                <a:gd name="T64" fmla="*/ 4584 w 5004"/>
                <a:gd name="T65" fmla="*/ 179 h 524"/>
                <a:gd name="T66" fmla="*/ 2258 w 5004"/>
                <a:gd name="T67" fmla="*/ 131 h 524"/>
                <a:gd name="T68" fmla="*/ 4513 w 5004"/>
                <a:gd name="T69" fmla="*/ 150 h 524"/>
                <a:gd name="T70" fmla="*/ 2150 w 5004"/>
                <a:gd name="T71" fmla="*/ 109 h 524"/>
                <a:gd name="T72" fmla="*/ 2085 w 5004"/>
                <a:gd name="T73" fmla="*/ 107 h 524"/>
                <a:gd name="T74" fmla="*/ 525 w 5004"/>
                <a:gd name="T75" fmla="*/ 106 h 524"/>
                <a:gd name="T76" fmla="*/ 1922 w 5004"/>
                <a:gd name="T77" fmla="*/ 99 h 524"/>
                <a:gd name="T78" fmla="*/ 4034 w 5004"/>
                <a:gd name="T79" fmla="*/ 97 h 524"/>
                <a:gd name="T80" fmla="*/ 4435 w 5004"/>
                <a:gd name="T81" fmla="*/ 102 h 524"/>
                <a:gd name="T82" fmla="*/ 1786 w 5004"/>
                <a:gd name="T83" fmla="*/ 88 h 524"/>
                <a:gd name="T84" fmla="*/ 1684 w 5004"/>
                <a:gd name="T85" fmla="*/ 78 h 524"/>
                <a:gd name="T86" fmla="*/ 4085 w 5004"/>
                <a:gd name="T87" fmla="*/ 70 h 524"/>
                <a:gd name="T88" fmla="*/ 1589 w 5004"/>
                <a:gd name="T89" fmla="*/ 68 h 524"/>
                <a:gd name="T90" fmla="*/ 571 w 5004"/>
                <a:gd name="T91" fmla="*/ 76 h 524"/>
                <a:gd name="T92" fmla="*/ 4316 w 5004"/>
                <a:gd name="T93" fmla="*/ 57 h 524"/>
                <a:gd name="T94" fmla="*/ 4138 w 5004"/>
                <a:gd name="T95" fmla="*/ 55 h 524"/>
                <a:gd name="T96" fmla="*/ 4256 w 5004"/>
                <a:gd name="T97" fmla="*/ 71 h 524"/>
                <a:gd name="T98" fmla="*/ 4194 w 5004"/>
                <a:gd name="T99" fmla="*/ 48 h 524"/>
                <a:gd name="T100" fmla="*/ 1295 w 5004"/>
                <a:gd name="T101" fmla="*/ 36 h 524"/>
                <a:gd name="T102" fmla="*/ 637 w 5004"/>
                <a:gd name="T103" fmla="*/ 39 h 524"/>
                <a:gd name="T104" fmla="*/ 1205 w 5004"/>
                <a:gd name="T105" fmla="*/ 27 h 524"/>
                <a:gd name="T106" fmla="*/ 1130 w 5004"/>
                <a:gd name="T107" fmla="*/ 20 h 524"/>
                <a:gd name="T108" fmla="*/ 685 w 5004"/>
                <a:gd name="T109" fmla="*/ 20 h 524"/>
                <a:gd name="T110" fmla="*/ 1050 w 5004"/>
                <a:gd name="T111" fmla="*/ 13 h 524"/>
                <a:gd name="T112" fmla="*/ 959 w 5004"/>
                <a:gd name="T113" fmla="*/ 6 h 524"/>
                <a:gd name="T114" fmla="*/ 881 w 5004"/>
                <a:gd name="T115" fmla="*/ 2 h 524"/>
                <a:gd name="T116" fmla="*/ 770 w 5004"/>
                <a:gd name="T117" fmla="*/ 2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004" h="524">
                  <a:moveTo>
                    <a:pt x="3025" y="517"/>
                  </a:moveTo>
                  <a:cubicBezTo>
                    <a:pt x="3025" y="517"/>
                    <a:pt x="3024" y="517"/>
                    <a:pt x="3023" y="517"/>
                  </a:cubicBezTo>
                  <a:cubicBezTo>
                    <a:pt x="3017" y="517"/>
                    <a:pt x="3011" y="519"/>
                    <a:pt x="3011" y="521"/>
                  </a:cubicBezTo>
                  <a:cubicBezTo>
                    <a:pt x="3011" y="523"/>
                    <a:pt x="3015" y="524"/>
                    <a:pt x="3021" y="524"/>
                  </a:cubicBezTo>
                  <a:cubicBezTo>
                    <a:pt x="3022" y="524"/>
                    <a:pt x="3022" y="524"/>
                    <a:pt x="3023" y="524"/>
                  </a:cubicBezTo>
                  <a:cubicBezTo>
                    <a:pt x="3030" y="524"/>
                    <a:pt x="3035" y="522"/>
                    <a:pt x="3035" y="520"/>
                  </a:cubicBezTo>
                  <a:cubicBezTo>
                    <a:pt x="3036" y="518"/>
                    <a:pt x="3031" y="517"/>
                    <a:pt x="3025" y="517"/>
                  </a:cubicBezTo>
                  <a:moveTo>
                    <a:pt x="2956" y="516"/>
                  </a:moveTo>
                  <a:cubicBezTo>
                    <a:pt x="2951" y="516"/>
                    <a:pt x="2947" y="517"/>
                    <a:pt x="2947" y="519"/>
                  </a:cubicBezTo>
                  <a:cubicBezTo>
                    <a:pt x="2947" y="521"/>
                    <a:pt x="2952" y="523"/>
                    <a:pt x="2959" y="524"/>
                  </a:cubicBezTo>
                  <a:cubicBezTo>
                    <a:pt x="2960" y="524"/>
                    <a:pt x="2960" y="524"/>
                    <a:pt x="2961" y="524"/>
                  </a:cubicBezTo>
                  <a:cubicBezTo>
                    <a:pt x="2967" y="524"/>
                    <a:pt x="2971" y="522"/>
                    <a:pt x="2971" y="521"/>
                  </a:cubicBezTo>
                  <a:cubicBezTo>
                    <a:pt x="2971" y="519"/>
                    <a:pt x="2966" y="517"/>
                    <a:pt x="2959" y="517"/>
                  </a:cubicBezTo>
                  <a:cubicBezTo>
                    <a:pt x="2958" y="516"/>
                    <a:pt x="2957" y="516"/>
                    <a:pt x="2956" y="516"/>
                  </a:cubicBezTo>
                  <a:moveTo>
                    <a:pt x="21" y="515"/>
                  </a:moveTo>
                  <a:cubicBezTo>
                    <a:pt x="19" y="515"/>
                    <a:pt x="17" y="515"/>
                    <a:pt x="13" y="517"/>
                  </a:cubicBezTo>
                  <a:cubicBezTo>
                    <a:pt x="7" y="519"/>
                    <a:pt x="1" y="521"/>
                    <a:pt x="0" y="522"/>
                  </a:cubicBezTo>
                  <a:cubicBezTo>
                    <a:pt x="0" y="523"/>
                    <a:pt x="0" y="523"/>
                    <a:pt x="1" y="523"/>
                  </a:cubicBezTo>
                  <a:cubicBezTo>
                    <a:pt x="3" y="523"/>
                    <a:pt x="5" y="522"/>
                    <a:pt x="8" y="521"/>
                  </a:cubicBezTo>
                  <a:cubicBezTo>
                    <a:pt x="14" y="519"/>
                    <a:pt x="20" y="516"/>
                    <a:pt x="21" y="515"/>
                  </a:cubicBezTo>
                  <a:cubicBezTo>
                    <a:pt x="21" y="515"/>
                    <a:pt x="21" y="515"/>
                    <a:pt x="21" y="515"/>
                  </a:cubicBezTo>
                  <a:moveTo>
                    <a:pt x="3094" y="512"/>
                  </a:moveTo>
                  <a:cubicBezTo>
                    <a:pt x="3093" y="512"/>
                    <a:pt x="3091" y="512"/>
                    <a:pt x="3089" y="512"/>
                  </a:cubicBezTo>
                  <a:cubicBezTo>
                    <a:pt x="3082" y="513"/>
                    <a:pt x="3076" y="515"/>
                    <a:pt x="3076" y="516"/>
                  </a:cubicBezTo>
                  <a:cubicBezTo>
                    <a:pt x="3076" y="518"/>
                    <a:pt x="3079" y="519"/>
                    <a:pt x="3084" y="519"/>
                  </a:cubicBezTo>
                  <a:cubicBezTo>
                    <a:pt x="3085" y="519"/>
                    <a:pt x="3087" y="519"/>
                    <a:pt x="3088" y="519"/>
                  </a:cubicBezTo>
                  <a:cubicBezTo>
                    <a:pt x="3095" y="518"/>
                    <a:pt x="3101" y="515"/>
                    <a:pt x="3101" y="514"/>
                  </a:cubicBezTo>
                  <a:cubicBezTo>
                    <a:pt x="3101" y="512"/>
                    <a:pt x="3098" y="512"/>
                    <a:pt x="3094" y="512"/>
                  </a:cubicBezTo>
                  <a:moveTo>
                    <a:pt x="2891" y="507"/>
                  </a:moveTo>
                  <a:cubicBezTo>
                    <a:pt x="2889" y="507"/>
                    <a:pt x="2887" y="507"/>
                    <a:pt x="2887" y="508"/>
                  </a:cubicBezTo>
                  <a:cubicBezTo>
                    <a:pt x="2887" y="510"/>
                    <a:pt x="2891" y="513"/>
                    <a:pt x="2898" y="515"/>
                  </a:cubicBezTo>
                  <a:cubicBezTo>
                    <a:pt x="2900" y="515"/>
                    <a:pt x="2902" y="515"/>
                    <a:pt x="2904" y="515"/>
                  </a:cubicBezTo>
                  <a:cubicBezTo>
                    <a:pt x="2907" y="515"/>
                    <a:pt x="2909" y="515"/>
                    <a:pt x="2909" y="513"/>
                  </a:cubicBezTo>
                  <a:cubicBezTo>
                    <a:pt x="2909" y="511"/>
                    <a:pt x="2904" y="509"/>
                    <a:pt x="2898" y="508"/>
                  </a:cubicBezTo>
                  <a:cubicBezTo>
                    <a:pt x="2896" y="507"/>
                    <a:pt x="2893" y="507"/>
                    <a:pt x="2891" y="507"/>
                  </a:cubicBezTo>
                  <a:moveTo>
                    <a:pt x="3164" y="502"/>
                  </a:moveTo>
                  <a:cubicBezTo>
                    <a:pt x="3161" y="502"/>
                    <a:pt x="3159" y="502"/>
                    <a:pt x="3155" y="502"/>
                  </a:cubicBezTo>
                  <a:cubicBezTo>
                    <a:pt x="3148" y="504"/>
                    <a:pt x="3143" y="506"/>
                    <a:pt x="3143" y="508"/>
                  </a:cubicBezTo>
                  <a:cubicBezTo>
                    <a:pt x="3142" y="509"/>
                    <a:pt x="3145" y="509"/>
                    <a:pt x="3148" y="509"/>
                  </a:cubicBezTo>
                  <a:cubicBezTo>
                    <a:pt x="3150" y="509"/>
                    <a:pt x="3152" y="509"/>
                    <a:pt x="3155" y="509"/>
                  </a:cubicBezTo>
                  <a:cubicBezTo>
                    <a:pt x="3162" y="507"/>
                    <a:pt x="3168" y="505"/>
                    <a:pt x="3168" y="503"/>
                  </a:cubicBezTo>
                  <a:cubicBezTo>
                    <a:pt x="3168" y="502"/>
                    <a:pt x="3166" y="502"/>
                    <a:pt x="3164" y="502"/>
                  </a:cubicBezTo>
                  <a:moveTo>
                    <a:pt x="74" y="490"/>
                  </a:moveTo>
                  <a:cubicBezTo>
                    <a:pt x="73" y="490"/>
                    <a:pt x="70" y="491"/>
                    <a:pt x="66" y="494"/>
                  </a:cubicBezTo>
                  <a:cubicBezTo>
                    <a:pt x="61" y="496"/>
                    <a:pt x="55" y="499"/>
                    <a:pt x="54" y="501"/>
                  </a:cubicBezTo>
                  <a:cubicBezTo>
                    <a:pt x="54" y="501"/>
                    <a:pt x="54" y="502"/>
                    <a:pt x="55" y="502"/>
                  </a:cubicBezTo>
                  <a:cubicBezTo>
                    <a:pt x="56" y="502"/>
                    <a:pt x="59" y="501"/>
                    <a:pt x="63" y="499"/>
                  </a:cubicBezTo>
                  <a:cubicBezTo>
                    <a:pt x="69" y="496"/>
                    <a:pt x="74" y="492"/>
                    <a:pt x="75" y="491"/>
                  </a:cubicBezTo>
                  <a:cubicBezTo>
                    <a:pt x="75" y="490"/>
                    <a:pt x="75" y="490"/>
                    <a:pt x="74" y="490"/>
                  </a:cubicBezTo>
                  <a:moveTo>
                    <a:pt x="2832" y="489"/>
                  </a:moveTo>
                  <a:cubicBezTo>
                    <a:pt x="2830" y="489"/>
                    <a:pt x="2829" y="489"/>
                    <a:pt x="2829" y="490"/>
                  </a:cubicBezTo>
                  <a:cubicBezTo>
                    <a:pt x="2829" y="492"/>
                    <a:pt x="2834" y="496"/>
                    <a:pt x="2840" y="498"/>
                  </a:cubicBezTo>
                  <a:cubicBezTo>
                    <a:pt x="2843" y="499"/>
                    <a:pt x="2845" y="499"/>
                    <a:pt x="2847" y="499"/>
                  </a:cubicBezTo>
                  <a:cubicBezTo>
                    <a:pt x="2849" y="499"/>
                    <a:pt x="2851" y="499"/>
                    <a:pt x="2851" y="498"/>
                  </a:cubicBezTo>
                  <a:cubicBezTo>
                    <a:pt x="2851" y="496"/>
                    <a:pt x="2846" y="493"/>
                    <a:pt x="2840" y="491"/>
                  </a:cubicBezTo>
                  <a:cubicBezTo>
                    <a:pt x="2837" y="490"/>
                    <a:pt x="2834" y="489"/>
                    <a:pt x="2832" y="489"/>
                  </a:cubicBezTo>
                  <a:moveTo>
                    <a:pt x="3233" y="487"/>
                  </a:moveTo>
                  <a:cubicBezTo>
                    <a:pt x="3231" y="487"/>
                    <a:pt x="3227" y="488"/>
                    <a:pt x="3223" y="489"/>
                  </a:cubicBezTo>
                  <a:cubicBezTo>
                    <a:pt x="3216" y="490"/>
                    <a:pt x="3210" y="493"/>
                    <a:pt x="3210" y="494"/>
                  </a:cubicBezTo>
                  <a:cubicBezTo>
                    <a:pt x="3210" y="495"/>
                    <a:pt x="3211" y="495"/>
                    <a:pt x="3213" y="495"/>
                  </a:cubicBezTo>
                  <a:cubicBezTo>
                    <a:pt x="3215" y="495"/>
                    <a:pt x="3219" y="495"/>
                    <a:pt x="3222" y="494"/>
                  </a:cubicBezTo>
                  <a:cubicBezTo>
                    <a:pt x="3229" y="492"/>
                    <a:pt x="3235" y="489"/>
                    <a:pt x="3235" y="488"/>
                  </a:cubicBezTo>
                  <a:cubicBezTo>
                    <a:pt x="3235" y="488"/>
                    <a:pt x="3234" y="487"/>
                    <a:pt x="3233" y="487"/>
                  </a:cubicBezTo>
                  <a:moveTo>
                    <a:pt x="3302" y="469"/>
                  </a:moveTo>
                  <a:cubicBezTo>
                    <a:pt x="3300" y="469"/>
                    <a:pt x="3296" y="470"/>
                    <a:pt x="3291" y="471"/>
                  </a:cubicBezTo>
                  <a:cubicBezTo>
                    <a:pt x="3284" y="473"/>
                    <a:pt x="3278" y="476"/>
                    <a:pt x="3278" y="477"/>
                  </a:cubicBezTo>
                  <a:cubicBezTo>
                    <a:pt x="3278" y="477"/>
                    <a:pt x="3278" y="477"/>
                    <a:pt x="3279" y="477"/>
                  </a:cubicBezTo>
                  <a:cubicBezTo>
                    <a:pt x="3282" y="477"/>
                    <a:pt x="3286" y="477"/>
                    <a:pt x="3290" y="475"/>
                  </a:cubicBezTo>
                  <a:cubicBezTo>
                    <a:pt x="3297" y="473"/>
                    <a:pt x="3303" y="470"/>
                    <a:pt x="3303" y="469"/>
                  </a:cubicBezTo>
                  <a:cubicBezTo>
                    <a:pt x="3303" y="469"/>
                    <a:pt x="3303" y="469"/>
                    <a:pt x="3302" y="469"/>
                  </a:cubicBezTo>
                  <a:moveTo>
                    <a:pt x="2776" y="465"/>
                  </a:moveTo>
                  <a:cubicBezTo>
                    <a:pt x="2775" y="465"/>
                    <a:pt x="2774" y="465"/>
                    <a:pt x="2774" y="466"/>
                  </a:cubicBezTo>
                  <a:cubicBezTo>
                    <a:pt x="2774" y="467"/>
                    <a:pt x="2779" y="471"/>
                    <a:pt x="2784" y="474"/>
                  </a:cubicBezTo>
                  <a:cubicBezTo>
                    <a:pt x="2788" y="476"/>
                    <a:pt x="2791" y="477"/>
                    <a:pt x="2793" y="477"/>
                  </a:cubicBezTo>
                  <a:cubicBezTo>
                    <a:pt x="2794" y="477"/>
                    <a:pt x="2795" y="476"/>
                    <a:pt x="2795" y="476"/>
                  </a:cubicBezTo>
                  <a:cubicBezTo>
                    <a:pt x="2795" y="474"/>
                    <a:pt x="2791" y="470"/>
                    <a:pt x="2785" y="468"/>
                  </a:cubicBezTo>
                  <a:cubicBezTo>
                    <a:pt x="2781" y="466"/>
                    <a:pt x="2778" y="465"/>
                    <a:pt x="2776" y="465"/>
                  </a:cubicBezTo>
                  <a:moveTo>
                    <a:pt x="127" y="458"/>
                  </a:moveTo>
                  <a:cubicBezTo>
                    <a:pt x="126" y="458"/>
                    <a:pt x="122" y="460"/>
                    <a:pt x="118" y="463"/>
                  </a:cubicBezTo>
                  <a:cubicBezTo>
                    <a:pt x="113" y="466"/>
                    <a:pt x="108" y="470"/>
                    <a:pt x="107" y="471"/>
                  </a:cubicBezTo>
                  <a:cubicBezTo>
                    <a:pt x="107" y="472"/>
                    <a:pt x="107" y="472"/>
                    <a:pt x="108" y="472"/>
                  </a:cubicBezTo>
                  <a:cubicBezTo>
                    <a:pt x="109" y="472"/>
                    <a:pt x="112" y="471"/>
                    <a:pt x="116" y="468"/>
                  </a:cubicBezTo>
                  <a:cubicBezTo>
                    <a:pt x="122" y="464"/>
                    <a:pt x="126" y="460"/>
                    <a:pt x="127" y="458"/>
                  </a:cubicBezTo>
                  <a:cubicBezTo>
                    <a:pt x="127" y="458"/>
                    <a:pt x="127" y="458"/>
                    <a:pt x="127" y="458"/>
                  </a:cubicBezTo>
                  <a:moveTo>
                    <a:pt x="3371" y="447"/>
                  </a:moveTo>
                  <a:cubicBezTo>
                    <a:pt x="3370" y="447"/>
                    <a:pt x="3365" y="448"/>
                    <a:pt x="3359" y="450"/>
                  </a:cubicBezTo>
                  <a:cubicBezTo>
                    <a:pt x="3352" y="453"/>
                    <a:pt x="3346" y="455"/>
                    <a:pt x="3346" y="456"/>
                  </a:cubicBezTo>
                  <a:cubicBezTo>
                    <a:pt x="3346" y="456"/>
                    <a:pt x="3346" y="456"/>
                    <a:pt x="3347" y="456"/>
                  </a:cubicBezTo>
                  <a:cubicBezTo>
                    <a:pt x="3348" y="456"/>
                    <a:pt x="3353" y="455"/>
                    <a:pt x="3359" y="453"/>
                  </a:cubicBezTo>
                  <a:cubicBezTo>
                    <a:pt x="3366" y="451"/>
                    <a:pt x="3372" y="448"/>
                    <a:pt x="3372" y="447"/>
                  </a:cubicBezTo>
                  <a:cubicBezTo>
                    <a:pt x="3372" y="447"/>
                    <a:pt x="3372" y="447"/>
                    <a:pt x="3371" y="447"/>
                  </a:cubicBezTo>
                  <a:moveTo>
                    <a:pt x="2722" y="435"/>
                  </a:moveTo>
                  <a:cubicBezTo>
                    <a:pt x="2722" y="435"/>
                    <a:pt x="2721" y="435"/>
                    <a:pt x="2721" y="436"/>
                  </a:cubicBezTo>
                  <a:cubicBezTo>
                    <a:pt x="2721" y="437"/>
                    <a:pt x="2726" y="441"/>
                    <a:pt x="2731" y="445"/>
                  </a:cubicBezTo>
                  <a:cubicBezTo>
                    <a:pt x="2735" y="447"/>
                    <a:pt x="2738" y="448"/>
                    <a:pt x="2740" y="448"/>
                  </a:cubicBezTo>
                  <a:cubicBezTo>
                    <a:pt x="2741" y="448"/>
                    <a:pt x="2741" y="448"/>
                    <a:pt x="2741" y="447"/>
                  </a:cubicBezTo>
                  <a:cubicBezTo>
                    <a:pt x="2741" y="446"/>
                    <a:pt x="2737" y="442"/>
                    <a:pt x="2732" y="439"/>
                  </a:cubicBezTo>
                  <a:cubicBezTo>
                    <a:pt x="2728" y="437"/>
                    <a:pt x="2724" y="435"/>
                    <a:pt x="2722" y="435"/>
                  </a:cubicBezTo>
                  <a:moveTo>
                    <a:pt x="3440" y="421"/>
                  </a:moveTo>
                  <a:cubicBezTo>
                    <a:pt x="3440" y="421"/>
                    <a:pt x="3434" y="423"/>
                    <a:pt x="3428" y="426"/>
                  </a:cubicBezTo>
                  <a:cubicBezTo>
                    <a:pt x="3421" y="428"/>
                    <a:pt x="3415" y="431"/>
                    <a:pt x="3415" y="431"/>
                  </a:cubicBezTo>
                  <a:cubicBezTo>
                    <a:pt x="3415" y="431"/>
                    <a:pt x="3415" y="431"/>
                    <a:pt x="3415" y="431"/>
                  </a:cubicBezTo>
                  <a:cubicBezTo>
                    <a:pt x="3416" y="431"/>
                    <a:pt x="3421" y="430"/>
                    <a:pt x="3427" y="427"/>
                  </a:cubicBezTo>
                  <a:cubicBezTo>
                    <a:pt x="3434" y="425"/>
                    <a:pt x="3440" y="422"/>
                    <a:pt x="3440" y="421"/>
                  </a:cubicBezTo>
                  <a:cubicBezTo>
                    <a:pt x="3441" y="421"/>
                    <a:pt x="3440" y="421"/>
                    <a:pt x="3440" y="421"/>
                  </a:cubicBezTo>
                  <a:moveTo>
                    <a:pt x="178" y="420"/>
                  </a:moveTo>
                  <a:cubicBezTo>
                    <a:pt x="177" y="420"/>
                    <a:pt x="174" y="422"/>
                    <a:pt x="169" y="425"/>
                  </a:cubicBezTo>
                  <a:cubicBezTo>
                    <a:pt x="164" y="430"/>
                    <a:pt x="159" y="434"/>
                    <a:pt x="159" y="435"/>
                  </a:cubicBezTo>
                  <a:cubicBezTo>
                    <a:pt x="159" y="436"/>
                    <a:pt x="159" y="436"/>
                    <a:pt x="159" y="436"/>
                  </a:cubicBezTo>
                  <a:cubicBezTo>
                    <a:pt x="160" y="436"/>
                    <a:pt x="164" y="434"/>
                    <a:pt x="168" y="431"/>
                  </a:cubicBezTo>
                  <a:cubicBezTo>
                    <a:pt x="173" y="426"/>
                    <a:pt x="178" y="421"/>
                    <a:pt x="178" y="420"/>
                  </a:cubicBezTo>
                  <a:cubicBezTo>
                    <a:pt x="178" y="420"/>
                    <a:pt x="178" y="420"/>
                    <a:pt x="178" y="420"/>
                  </a:cubicBezTo>
                  <a:moveTo>
                    <a:pt x="2671" y="401"/>
                  </a:moveTo>
                  <a:cubicBezTo>
                    <a:pt x="2670" y="401"/>
                    <a:pt x="2670" y="401"/>
                    <a:pt x="2670" y="402"/>
                  </a:cubicBezTo>
                  <a:cubicBezTo>
                    <a:pt x="2670" y="403"/>
                    <a:pt x="2674" y="407"/>
                    <a:pt x="2679" y="411"/>
                  </a:cubicBezTo>
                  <a:cubicBezTo>
                    <a:pt x="2683" y="414"/>
                    <a:pt x="2687" y="415"/>
                    <a:pt x="2688" y="415"/>
                  </a:cubicBezTo>
                  <a:cubicBezTo>
                    <a:pt x="2689" y="415"/>
                    <a:pt x="2689" y="415"/>
                    <a:pt x="2689" y="415"/>
                  </a:cubicBezTo>
                  <a:cubicBezTo>
                    <a:pt x="2689" y="413"/>
                    <a:pt x="2685" y="410"/>
                    <a:pt x="2680" y="406"/>
                  </a:cubicBezTo>
                  <a:cubicBezTo>
                    <a:pt x="2676" y="403"/>
                    <a:pt x="2672" y="401"/>
                    <a:pt x="2671" y="401"/>
                  </a:cubicBezTo>
                  <a:moveTo>
                    <a:pt x="3509" y="393"/>
                  </a:moveTo>
                  <a:cubicBezTo>
                    <a:pt x="3509" y="393"/>
                    <a:pt x="3503" y="395"/>
                    <a:pt x="3496" y="398"/>
                  </a:cubicBezTo>
                  <a:cubicBezTo>
                    <a:pt x="3489" y="401"/>
                    <a:pt x="3483" y="404"/>
                    <a:pt x="3483" y="404"/>
                  </a:cubicBezTo>
                  <a:cubicBezTo>
                    <a:pt x="3483" y="404"/>
                    <a:pt x="3483" y="404"/>
                    <a:pt x="3483" y="404"/>
                  </a:cubicBezTo>
                  <a:cubicBezTo>
                    <a:pt x="3484" y="404"/>
                    <a:pt x="3489" y="402"/>
                    <a:pt x="3496" y="399"/>
                  </a:cubicBezTo>
                  <a:cubicBezTo>
                    <a:pt x="3503" y="396"/>
                    <a:pt x="3509" y="393"/>
                    <a:pt x="3509" y="393"/>
                  </a:cubicBezTo>
                  <a:cubicBezTo>
                    <a:pt x="3509" y="393"/>
                    <a:pt x="3509" y="393"/>
                    <a:pt x="3509" y="393"/>
                  </a:cubicBezTo>
                  <a:moveTo>
                    <a:pt x="229" y="377"/>
                  </a:moveTo>
                  <a:cubicBezTo>
                    <a:pt x="228" y="377"/>
                    <a:pt x="224" y="379"/>
                    <a:pt x="220" y="383"/>
                  </a:cubicBezTo>
                  <a:cubicBezTo>
                    <a:pt x="214" y="388"/>
                    <a:pt x="210" y="392"/>
                    <a:pt x="210" y="394"/>
                  </a:cubicBezTo>
                  <a:cubicBezTo>
                    <a:pt x="210" y="394"/>
                    <a:pt x="210" y="394"/>
                    <a:pt x="210" y="394"/>
                  </a:cubicBezTo>
                  <a:cubicBezTo>
                    <a:pt x="211" y="394"/>
                    <a:pt x="215" y="392"/>
                    <a:pt x="219" y="388"/>
                  </a:cubicBezTo>
                  <a:cubicBezTo>
                    <a:pt x="224" y="383"/>
                    <a:pt x="229" y="378"/>
                    <a:pt x="229" y="377"/>
                  </a:cubicBezTo>
                  <a:cubicBezTo>
                    <a:pt x="229" y="377"/>
                    <a:pt x="229" y="377"/>
                    <a:pt x="229" y="377"/>
                  </a:cubicBezTo>
                  <a:moveTo>
                    <a:pt x="2620" y="364"/>
                  </a:moveTo>
                  <a:cubicBezTo>
                    <a:pt x="2620" y="364"/>
                    <a:pt x="2620" y="365"/>
                    <a:pt x="2620" y="365"/>
                  </a:cubicBezTo>
                  <a:cubicBezTo>
                    <a:pt x="2619" y="366"/>
                    <a:pt x="2624" y="370"/>
                    <a:pt x="2629" y="374"/>
                  </a:cubicBezTo>
                  <a:cubicBezTo>
                    <a:pt x="2633" y="378"/>
                    <a:pt x="2637" y="379"/>
                    <a:pt x="2638" y="379"/>
                  </a:cubicBezTo>
                  <a:cubicBezTo>
                    <a:pt x="2638" y="379"/>
                    <a:pt x="2639" y="379"/>
                    <a:pt x="2639" y="379"/>
                  </a:cubicBezTo>
                  <a:cubicBezTo>
                    <a:pt x="2639" y="378"/>
                    <a:pt x="2635" y="374"/>
                    <a:pt x="2629" y="370"/>
                  </a:cubicBezTo>
                  <a:cubicBezTo>
                    <a:pt x="2625" y="367"/>
                    <a:pt x="2621" y="364"/>
                    <a:pt x="2620" y="364"/>
                  </a:cubicBezTo>
                  <a:moveTo>
                    <a:pt x="3577" y="362"/>
                  </a:moveTo>
                  <a:cubicBezTo>
                    <a:pt x="3577" y="362"/>
                    <a:pt x="3571" y="364"/>
                    <a:pt x="3564" y="368"/>
                  </a:cubicBezTo>
                  <a:cubicBezTo>
                    <a:pt x="3562" y="369"/>
                    <a:pt x="3560" y="370"/>
                    <a:pt x="3558" y="371"/>
                  </a:cubicBezTo>
                  <a:cubicBezTo>
                    <a:pt x="3554" y="372"/>
                    <a:pt x="3552" y="374"/>
                    <a:pt x="3552" y="374"/>
                  </a:cubicBezTo>
                  <a:cubicBezTo>
                    <a:pt x="3552" y="374"/>
                    <a:pt x="3552" y="374"/>
                    <a:pt x="3552" y="374"/>
                  </a:cubicBezTo>
                  <a:cubicBezTo>
                    <a:pt x="3552" y="374"/>
                    <a:pt x="3555" y="372"/>
                    <a:pt x="3559" y="371"/>
                  </a:cubicBezTo>
                  <a:cubicBezTo>
                    <a:pt x="3560" y="370"/>
                    <a:pt x="3563" y="369"/>
                    <a:pt x="3565" y="368"/>
                  </a:cubicBezTo>
                  <a:cubicBezTo>
                    <a:pt x="3572" y="365"/>
                    <a:pt x="3578" y="362"/>
                    <a:pt x="3578" y="362"/>
                  </a:cubicBezTo>
                  <a:cubicBezTo>
                    <a:pt x="3578" y="362"/>
                    <a:pt x="3577" y="362"/>
                    <a:pt x="3577" y="362"/>
                  </a:cubicBezTo>
                  <a:moveTo>
                    <a:pt x="279" y="330"/>
                  </a:moveTo>
                  <a:cubicBezTo>
                    <a:pt x="278" y="330"/>
                    <a:pt x="274" y="333"/>
                    <a:pt x="270" y="337"/>
                  </a:cubicBezTo>
                  <a:cubicBezTo>
                    <a:pt x="264" y="342"/>
                    <a:pt x="260" y="347"/>
                    <a:pt x="260" y="348"/>
                  </a:cubicBezTo>
                  <a:cubicBezTo>
                    <a:pt x="260" y="349"/>
                    <a:pt x="260" y="349"/>
                    <a:pt x="261" y="349"/>
                  </a:cubicBezTo>
                  <a:cubicBezTo>
                    <a:pt x="262" y="349"/>
                    <a:pt x="265" y="346"/>
                    <a:pt x="270" y="342"/>
                  </a:cubicBezTo>
                  <a:cubicBezTo>
                    <a:pt x="275" y="337"/>
                    <a:pt x="279" y="332"/>
                    <a:pt x="279" y="330"/>
                  </a:cubicBezTo>
                  <a:cubicBezTo>
                    <a:pt x="279" y="330"/>
                    <a:pt x="279" y="330"/>
                    <a:pt x="279" y="330"/>
                  </a:cubicBezTo>
                  <a:moveTo>
                    <a:pt x="3645" y="328"/>
                  </a:moveTo>
                  <a:cubicBezTo>
                    <a:pt x="3645" y="328"/>
                    <a:pt x="3639" y="331"/>
                    <a:pt x="3632" y="334"/>
                  </a:cubicBezTo>
                  <a:cubicBezTo>
                    <a:pt x="3625" y="338"/>
                    <a:pt x="3620" y="341"/>
                    <a:pt x="3620" y="341"/>
                  </a:cubicBezTo>
                  <a:cubicBezTo>
                    <a:pt x="3620" y="341"/>
                    <a:pt x="3620" y="341"/>
                    <a:pt x="3620" y="341"/>
                  </a:cubicBezTo>
                  <a:cubicBezTo>
                    <a:pt x="3620" y="341"/>
                    <a:pt x="3626" y="338"/>
                    <a:pt x="3633" y="335"/>
                  </a:cubicBezTo>
                  <a:cubicBezTo>
                    <a:pt x="3640" y="332"/>
                    <a:pt x="3646" y="328"/>
                    <a:pt x="3646" y="328"/>
                  </a:cubicBezTo>
                  <a:cubicBezTo>
                    <a:pt x="3646" y="328"/>
                    <a:pt x="3646" y="328"/>
                    <a:pt x="3645" y="328"/>
                  </a:cubicBezTo>
                  <a:moveTo>
                    <a:pt x="2570" y="326"/>
                  </a:moveTo>
                  <a:cubicBezTo>
                    <a:pt x="2570" y="326"/>
                    <a:pt x="2570" y="326"/>
                    <a:pt x="2570" y="326"/>
                  </a:cubicBezTo>
                  <a:cubicBezTo>
                    <a:pt x="2570" y="327"/>
                    <a:pt x="2574" y="332"/>
                    <a:pt x="2579" y="336"/>
                  </a:cubicBezTo>
                  <a:cubicBezTo>
                    <a:pt x="2583" y="339"/>
                    <a:pt x="2587" y="341"/>
                    <a:pt x="2588" y="341"/>
                  </a:cubicBezTo>
                  <a:cubicBezTo>
                    <a:pt x="2589" y="341"/>
                    <a:pt x="2589" y="341"/>
                    <a:pt x="2589" y="341"/>
                  </a:cubicBezTo>
                  <a:cubicBezTo>
                    <a:pt x="2589" y="340"/>
                    <a:pt x="2585" y="336"/>
                    <a:pt x="2580" y="332"/>
                  </a:cubicBezTo>
                  <a:cubicBezTo>
                    <a:pt x="2575" y="329"/>
                    <a:pt x="2571" y="326"/>
                    <a:pt x="2570" y="326"/>
                  </a:cubicBezTo>
                  <a:moveTo>
                    <a:pt x="3713" y="293"/>
                  </a:moveTo>
                  <a:cubicBezTo>
                    <a:pt x="3712" y="293"/>
                    <a:pt x="3707" y="296"/>
                    <a:pt x="3700" y="299"/>
                  </a:cubicBezTo>
                  <a:cubicBezTo>
                    <a:pt x="3693" y="303"/>
                    <a:pt x="3687" y="306"/>
                    <a:pt x="3687" y="306"/>
                  </a:cubicBezTo>
                  <a:cubicBezTo>
                    <a:pt x="3687" y="306"/>
                    <a:pt x="3688" y="306"/>
                    <a:pt x="3688" y="306"/>
                  </a:cubicBezTo>
                  <a:cubicBezTo>
                    <a:pt x="3688" y="306"/>
                    <a:pt x="3694" y="304"/>
                    <a:pt x="3701" y="300"/>
                  </a:cubicBezTo>
                  <a:cubicBezTo>
                    <a:pt x="3708" y="296"/>
                    <a:pt x="3713" y="293"/>
                    <a:pt x="3713" y="293"/>
                  </a:cubicBezTo>
                  <a:cubicBezTo>
                    <a:pt x="3713" y="293"/>
                    <a:pt x="3713" y="293"/>
                    <a:pt x="3713" y="293"/>
                  </a:cubicBezTo>
                  <a:moveTo>
                    <a:pt x="2521" y="287"/>
                  </a:moveTo>
                  <a:cubicBezTo>
                    <a:pt x="2520" y="287"/>
                    <a:pt x="2520" y="287"/>
                    <a:pt x="2520" y="288"/>
                  </a:cubicBezTo>
                  <a:cubicBezTo>
                    <a:pt x="2520" y="289"/>
                    <a:pt x="2524" y="293"/>
                    <a:pt x="2530" y="297"/>
                  </a:cubicBezTo>
                  <a:cubicBezTo>
                    <a:pt x="2534" y="300"/>
                    <a:pt x="2538" y="302"/>
                    <a:pt x="2539" y="302"/>
                  </a:cubicBezTo>
                  <a:cubicBezTo>
                    <a:pt x="2539" y="302"/>
                    <a:pt x="2539" y="302"/>
                    <a:pt x="2539" y="302"/>
                  </a:cubicBezTo>
                  <a:cubicBezTo>
                    <a:pt x="2539" y="301"/>
                    <a:pt x="2535" y="297"/>
                    <a:pt x="2530" y="293"/>
                  </a:cubicBezTo>
                  <a:cubicBezTo>
                    <a:pt x="2526" y="290"/>
                    <a:pt x="2522" y="287"/>
                    <a:pt x="2521" y="287"/>
                  </a:cubicBezTo>
                  <a:moveTo>
                    <a:pt x="329" y="282"/>
                  </a:moveTo>
                  <a:cubicBezTo>
                    <a:pt x="328" y="282"/>
                    <a:pt x="324" y="285"/>
                    <a:pt x="320" y="290"/>
                  </a:cubicBezTo>
                  <a:cubicBezTo>
                    <a:pt x="314" y="295"/>
                    <a:pt x="310" y="299"/>
                    <a:pt x="310" y="301"/>
                  </a:cubicBezTo>
                  <a:cubicBezTo>
                    <a:pt x="310" y="301"/>
                    <a:pt x="311" y="301"/>
                    <a:pt x="311" y="301"/>
                  </a:cubicBezTo>
                  <a:cubicBezTo>
                    <a:pt x="312" y="301"/>
                    <a:pt x="316" y="298"/>
                    <a:pt x="320" y="294"/>
                  </a:cubicBezTo>
                  <a:cubicBezTo>
                    <a:pt x="326" y="289"/>
                    <a:pt x="330" y="283"/>
                    <a:pt x="329" y="282"/>
                  </a:cubicBezTo>
                  <a:cubicBezTo>
                    <a:pt x="329" y="282"/>
                    <a:pt x="329" y="282"/>
                    <a:pt x="329" y="282"/>
                  </a:cubicBezTo>
                  <a:moveTo>
                    <a:pt x="4993" y="258"/>
                  </a:moveTo>
                  <a:cubicBezTo>
                    <a:pt x="4986" y="258"/>
                    <a:pt x="4979" y="272"/>
                    <a:pt x="4976" y="289"/>
                  </a:cubicBezTo>
                  <a:cubicBezTo>
                    <a:pt x="4973" y="307"/>
                    <a:pt x="4976" y="323"/>
                    <a:pt x="4983" y="324"/>
                  </a:cubicBezTo>
                  <a:cubicBezTo>
                    <a:pt x="4983" y="324"/>
                    <a:pt x="4984" y="324"/>
                    <a:pt x="4984" y="324"/>
                  </a:cubicBezTo>
                  <a:cubicBezTo>
                    <a:pt x="4991" y="324"/>
                    <a:pt x="4998" y="311"/>
                    <a:pt x="5001" y="294"/>
                  </a:cubicBezTo>
                  <a:cubicBezTo>
                    <a:pt x="5004" y="275"/>
                    <a:pt x="5000" y="259"/>
                    <a:pt x="4994" y="258"/>
                  </a:cubicBezTo>
                  <a:cubicBezTo>
                    <a:pt x="4993" y="258"/>
                    <a:pt x="4993" y="258"/>
                    <a:pt x="4993" y="258"/>
                  </a:cubicBezTo>
                  <a:moveTo>
                    <a:pt x="3779" y="256"/>
                  </a:moveTo>
                  <a:cubicBezTo>
                    <a:pt x="3779" y="256"/>
                    <a:pt x="3773" y="259"/>
                    <a:pt x="3767" y="263"/>
                  </a:cubicBezTo>
                  <a:cubicBezTo>
                    <a:pt x="3760" y="266"/>
                    <a:pt x="3754" y="270"/>
                    <a:pt x="3754" y="270"/>
                  </a:cubicBezTo>
                  <a:cubicBezTo>
                    <a:pt x="3754" y="270"/>
                    <a:pt x="3754" y="270"/>
                    <a:pt x="3754" y="270"/>
                  </a:cubicBezTo>
                  <a:cubicBezTo>
                    <a:pt x="3755" y="270"/>
                    <a:pt x="3761" y="267"/>
                    <a:pt x="3767" y="263"/>
                  </a:cubicBezTo>
                  <a:cubicBezTo>
                    <a:pt x="3774" y="259"/>
                    <a:pt x="3780" y="256"/>
                    <a:pt x="3779" y="256"/>
                  </a:cubicBezTo>
                  <a:cubicBezTo>
                    <a:pt x="3779" y="256"/>
                    <a:pt x="3779" y="256"/>
                    <a:pt x="3779" y="256"/>
                  </a:cubicBezTo>
                  <a:moveTo>
                    <a:pt x="2471" y="250"/>
                  </a:moveTo>
                  <a:cubicBezTo>
                    <a:pt x="2471" y="250"/>
                    <a:pt x="2471" y="250"/>
                    <a:pt x="2471" y="250"/>
                  </a:cubicBezTo>
                  <a:cubicBezTo>
                    <a:pt x="2470" y="250"/>
                    <a:pt x="2474" y="254"/>
                    <a:pt x="2480" y="258"/>
                  </a:cubicBezTo>
                  <a:cubicBezTo>
                    <a:pt x="2484" y="262"/>
                    <a:pt x="2488" y="264"/>
                    <a:pt x="2489" y="264"/>
                  </a:cubicBezTo>
                  <a:cubicBezTo>
                    <a:pt x="2489" y="264"/>
                    <a:pt x="2489" y="264"/>
                    <a:pt x="2489" y="264"/>
                  </a:cubicBezTo>
                  <a:cubicBezTo>
                    <a:pt x="2490" y="263"/>
                    <a:pt x="2485" y="259"/>
                    <a:pt x="2480" y="256"/>
                  </a:cubicBezTo>
                  <a:cubicBezTo>
                    <a:pt x="2476" y="252"/>
                    <a:pt x="2472" y="250"/>
                    <a:pt x="2471" y="250"/>
                  </a:cubicBezTo>
                  <a:moveTo>
                    <a:pt x="4926" y="245"/>
                  </a:moveTo>
                  <a:cubicBezTo>
                    <a:pt x="4919" y="245"/>
                    <a:pt x="4912" y="257"/>
                    <a:pt x="4910" y="274"/>
                  </a:cubicBezTo>
                  <a:cubicBezTo>
                    <a:pt x="4907" y="291"/>
                    <a:pt x="4910" y="307"/>
                    <a:pt x="4917" y="309"/>
                  </a:cubicBezTo>
                  <a:cubicBezTo>
                    <a:pt x="4918" y="309"/>
                    <a:pt x="4918" y="309"/>
                    <a:pt x="4919" y="309"/>
                  </a:cubicBezTo>
                  <a:cubicBezTo>
                    <a:pt x="4925" y="309"/>
                    <a:pt x="4932" y="297"/>
                    <a:pt x="4935" y="280"/>
                  </a:cubicBezTo>
                  <a:cubicBezTo>
                    <a:pt x="4937" y="263"/>
                    <a:pt x="4934" y="247"/>
                    <a:pt x="4927" y="245"/>
                  </a:cubicBezTo>
                  <a:cubicBezTo>
                    <a:pt x="4927" y="245"/>
                    <a:pt x="4926" y="245"/>
                    <a:pt x="4926" y="245"/>
                  </a:cubicBezTo>
                  <a:moveTo>
                    <a:pt x="380" y="233"/>
                  </a:moveTo>
                  <a:cubicBezTo>
                    <a:pt x="379" y="233"/>
                    <a:pt x="375" y="237"/>
                    <a:pt x="370" y="241"/>
                  </a:cubicBezTo>
                  <a:cubicBezTo>
                    <a:pt x="365" y="246"/>
                    <a:pt x="361" y="251"/>
                    <a:pt x="361" y="252"/>
                  </a:cubicBezTo>
                  <a:cubicBezTo>
                    <a:pt x="361" y="252"/>
                    <a:pt x="361" y="252"/>
                    <a:pt x="361" y="252"/>
                  </a:cubicBezTo>
                  <a:cubicBezTo>
                    <a:pt x="362" y="252"/>
                    <a:pt x="366" y="249"/>
                    <a:pt x="371" y="245"/>
                  </a:cubicBezTo>
                  <a:cubicBezTo>
                    <a:pt x="376" y="239"/>
                    <a:pt x="380" y="234"/>
                    <a:pt x="380" y="233"/>
                  </a:cubicBezTo>
                  <a:cubicBezTo>
                    <a:pt x="380" y="233"/>
                    <a:pt x="380" y="233"/>
                    <a:pt x="380" y="233"/>
                  </a:cubicBezTo>
                  <a:moveTo>
                    <a:pt x="4858" y="227"/>
                  </a:moveTo>
                  <a:cubicBezTo>
                    <a:pt x="4851" y="227"/>
                    <a:pt x="4845" y="238"/>
                    <a:pt x="4842" y="254"/>
                  </a:cubicBezTo>
                  <a:cubicBezTo>
                    <a:pt x="4840" y="271"/>
                    <a:pt x="4844" y="286"/>
                    <a:pt x="4851" y="288"/>
                  </a:cubicBezTo>
                  <a:cubicBezTo>
                    <a:pt x="4851" y="288"/>
                    <a:pt x="4852" y="288"/>
                    <a:pt x="4853" y="288"/>
                  </a:cubicBezTo>
                  <a:cubicBezTo>
                    <a:pt x="4859" y="288"/>
                    <a:pt x="4866" y="277"/>
                    <a:pt x="4868" y="262"/>
                  </a:cubicBezTo>
                  <a:cubicBezTo>
                    <a:pt x="4870" y="245"/>
                    <a:pt x="4867" y="229"/>
                    <a:pt x="4860" y="227"/>
                  </a:cubicBezTo>
                  <a:cubicBezTo>
                    <a:pt x="4859" y="227"/>
                    <a:pt x="4859" y="227"/>
                    <a:pt x="4858" y="227"/>
                  </a:cubicBezTo>
                  <a:moveTo>
                    <a:pt x="3845" y="217"/>
                  </a:moveTo>
                  <a:cubicBezTo>
                    <a:pt x="3845" y="217"/>
                    <a:pt x="3844" y="218"/>
                    <a:pt x="3844" y="218"/>
                  </a:cubicBezTo>
                  <a:cubicBezTo>
                    <a:pt x="3841" y="219"/>
                    <a:pt x="3837" y="222"/>
                    <a:pt x="3832" y="225"/>
                  </a:cubicBezTo>
                  <a:cubicBezTo>
                    <a:pt x="3831" y="226"/>
                    <a:pt x="3829" y="227"/>
                    <a:pt x="3827" y="228"/>
                  </a:cubicBezTo>
                  <a:cubicBezTo>
                    <a:pt x="3823" y="230"/>
                    <a:pt x="3820" y="232"/>
                    <a:pt x="3820" y="232"/>
                  </a:cubicBezTo>
                  <a:cubicBezTo>
                    <a:pt x="3820" y="232"/>
                    <a:pt x="3820" y="232"/>
                    <a:pt x="3820" y="232"/>
                  </a:cubicBezTo>
                  <a:cubicBezTo>
                    <a:pt x="3820" y="232"/>
                    <a:pt x="3823" y="230"/>
                    <a:pt x="3827" y="228"/>
                  </a:cubicBezTo>
                  <a:cubicBezTo>
                    <a:pt x="3829" y="227"/>
                    <a:pt x="3831" y="226"/>
                    <a:pt x="3833" y="225"/>
                  </a:cubicBezTo>
                  <a:cubicBezTo>
                    <a:pt x="3838" y="222"/>
                    <a:pt x="3842" y="219"/>
                    <a:pt x="3844" y="218"/>
                  </a:cubicBezTo>
                  <a:cubicBezTo>
                    <a:pt x="3844" y="218"/>
                    <a:pt x="3845" y="217"/>
                    <a:pt x="3845" y="217"/>
                  </a:cubicBezTo>
                  <a:moveTo>
                    <a:pt x="3845" y="217"/>
                  </a:moveTo>
                  <a:cubicBezTo>
                    <a:pt x="3845" y="217"/>
                    <a:pt x="3845" y="217"/>
                    <a:pt x="3845" y="217"/>
                  </a:cubicBezTo>
                  <a:cubicBezTo>
                    <a:pt x="3845" y="217"/>
                    <a:pt x="3845" y="217"/>
                    <a:pt x="3845" y="217"/>
                  </a:cubicBezTo>
                  <a:cubicBezTo>
                    <a:pt x="3845" y="217"/>
                    <a:pt x="3845" y="217"/>
                    <a:pt x="3845" y="217"/>
                  </a:cubicBezTo>
                  <a:moveTo>
                    <a:pt x="2420" y="214"/>
                  </a:moveTo>
                  <a:cubicBezTo>
                    <a:pt x="2420" y="214"/>
                    <a:pt x="2420" y="214"/>
                    <a:pt x="2420" y="214"/>
                  </a:cubicBezTo>
                  <a:cubicBezTo>
                    <a:pt x="2420" y="214"/>
                    <a:pt x="2424" y="218"/>
                    <a:pt x="2429" y="222"/>
                  </a:cubicBezTo>
                  <a:cubicBezTo>
                    <a:pt x="2434" y="225"/>
                    <a:pt x="2438" y="227"/>
                    <a:pt x="2439" y="227"/>
                  </a:cubicBezTo>
                  <a:cubicBezTo>
                    <a:pt x="2439" y="227"/>
                    <a:pt x="2439" y="227"/>
                    <a:pt x="2439" y="227"/>
                  </a:cubicBezTo>
                  <a:cubicBezTo>
                    <a:pt x="2439" y="226"/>
                    <a:pt x="2435" y="223"/>
                    <a:pt x="2430" y="219"/>
                  </a:cubicBezTo>
                  <a:cubicBezTo>
                    <a:pt x="2425" y="216"/>
                    <a:pt x="2421" y="214"/>
                    <a:pt x="2420" y="214"/>
                  </a:cubicBezTo>
                  <a:moveTo>
                    <a:pt x="4789" y="206"/>
                  </a:moveTo>
                  <a:cubicBezTo>
                    <a:pt x="4783" y="206"/>
                    <a:pt x="4776" y="216"/>
                    <a:pt x="4774" y="230"/>
                  </a:cubicBezTo>
                  <a:cubicBezTo>
                    <a:pt x="4772" y="246"/>
                    <a:pt x="4776" y="261"/>
                    <a:pt x="4783" y="263"/>
                  </a:cubicBezTo>
                  <a:cubicBezTo>
                    <a:pt x="4784" y="264"/>
                    <a:pt x="4785" y="264"/>
                    <a:pt x="4786" y="264"/>
                  </a:cubicBezTo>
                  <a:cubicBezTo>
                    <a:pt x="4792" y="264"/>
                    <a:pt x="4798" y="254"/>
                    <a:pt x="4800" y="240"/>
                  </a:cubicBezTo>
                  <a:cubicBezTo>
                    <a:pt x="4802" y="223"/>
                    <a:pt x="4798" y="208"/>
                    <a:pt x="4791" y="206"/>
                  </a:cubicBezTo>
                  <a:cubicBezTo>
                    <a:pt x="4791" y="206"/>
                    <a:pt x="4790" y="206"/>
                    <a:pt x="4789" y="206"/>
                  </a:cubicBezTo>
                  <a:moveTo>
                    <a:pt x="431" y="186"/>
                  </a:moveTo>
                  <a:cubicBezTo>
                    <a:pt x="430" y="186"/>
                    <a:pt x="426" y="189"/>
                    <a:pt x="421" y="193"/>
                  </a:cubicBezTo>
                  <a:cubicBezTo>
                    <a:pt x="415" y="198"/>
                    <a:pt x="411" y="203"/>
                    <a:pt x="412" y="204"/>
                  </a:cubicBezTo>
                  <a:cubicBezTo>
                    <a:pt x="412" y="204"/>
                    <a:pt x="412" y="204"/>
                    <a:pt x="412" y="204"/>
                  </a:cubicBezTo>
                  <a:cubicBezTo>
                    <a:pt x="413" y="204"/>
                    <a:pt x="417" y="201"/>
                    <a:pt x="422" y="196"/>
                  </a:cubicBezTo>
                  <a:cubicBezTo>
                    <a:pt x="428" y="191"/>
                    <a:pt x="432" y="186"/>
                    <a:pt x="431" y="186"/>
                  </a:cubicBezTo>
                  <a:cubicBezTo>
                    <a:pt x="431" y="186"/>
                    <a:pt x="431" y="186"/>
                    <a:pt x="431" y="186"/>
                  </a:cubicBezTo>
                  <a:moveTo>
                    <a:pt x="4720" y="182"/>
                  </a:moveTo>
                  <a:cubicBezTo>
                    <a:pt x="4714" y="182"/>
                    <a:pt x="4708" y="191"/>
                    <a:pt x="4706" y="205"/>
                  </a:cubicBezTo>
                  <a:cubicBezTo>
                    <a:pt x="4704" y="219"/>
                    <a:pt x="4709" y="233"/>
                    <a:pt x="4716" y="236"/>
                  </a:cubicBezTo>
                  <a:cubicBezTo>
                    <a:pt x="4717" y="236"/>
                    <a:pt x="4718" y="237"/>
                    <a:pt x="4718" y="237"/>
                  </a:cubicBezTo>
                  <a:cubicBezTo>
                    <a:pt x="4725" y="237"/>
                    <a:pt x="4730" y="228"/>
                    <a:pt x="4732" y="215"/>
                  </a:cubicBezTo>
                  <a:cubicBezTo>
                    <a:pt x="4734" y="199"/>
                    <a:pt x="4730" y="185"/>
                    <a:pt x="4722" y="183"/>
                  </a:cubicBezTo>
                  <a:cubicBezTo>
                    <a:pt x="4722" y="182"/>
                    <a:pt x="4721" y="182"/>
                    <a:pt x="4720" y="182"/>
                  </a:cubicBezTo>
                  <a:moveTo>
                    <a:pt x="2368" y="181"/>
                  </a:moveTo>
                  <a:cubicBezTo>
                    <a:pt x="2368" y="181"/>
                    <a:pt x="2368" y="181"/>
                    <a:pt x="2368" y="181"/>
                  </a:cubicBezTo>
                  <a:cubicBezTo>
                    <a:pt x="2368" y="182"/>
                    <a:pt x="2372" y="185"/>
                    <a:pt x="2378" y="188"/>
                  </a:cubicBezTo>
                  <a:cubicBezTo>
                    <a:pt x="2383" y="191"/>
                    <a:pt x="2387" y="193"/>
                    <a:pt x="2388" y="193"/>
                  </a:cubicBezTo>
                  <a:cubicBezTo>
                    <a:pt x="2388" y="193"/>
                    <a:pt x="2388" y="193"/>
                    <a:pt x="2388" y="193"/>
                  </a:cubicBezTo>
                  <a:cubicBezTo>
                    <a:pt x="2388" y="193"/>
                    <a:pt x="2384" y="190"/>
                    <a:pt x="2378" y="186"/>
                  </a:cubicBezTo>
                  <a:cubicBezTo>
                    <a:pt x="2373" y="183"/>
                    <a:pt x="2369" y="181"/>
                    <a:pt x="2368" y="181"/>
                  </a:cubicBezTo>
                  <a:moveTo>
                    <a:pt x="3909" y="178"/>
                  </a:moveTo>
                  <a:cubicBezTo>
                    <a:pt x="3909" y="178"/>
                    <a:pt x="3908" y="178"/>
                    <a:pt x="3907" y="179"/>
                  </a:cubicBezTo>
                  <a:cubicBezTo>
                    <a:pt x="3906" y="180"/>
                    <a:pt x="3904" y="181"/>
                    <a:pt x="3903" y="182"/>
                  </a:cubicBezTo>
                  <a:cubicBezTo>
                    <a:pt x="3901" y="182"/>
                    <a:pt x="3899" y="184"/>
                    <a:pt x="3898" y="185"/>
                  </a:cubicBezTo>
                  <a:cubicBezTo>
                    <a:pt x="3897" y="185"/>
                    <a:pt x="3896" y="186"/>
                    <a:pt x="3895" y="186"/>
                  </a:cubicBezTo>
                  <a:cubicBezTo>
                    <a:pt x="3890" y="190"/>
                    <a:pt x="3885" y="192"/>
                    <a:pt x="3885" y="193"/>
                  </a:cubicBezTo>
                  <a:cubicBezTo>
                    <a:pt x="3885" y="193"/>
                    <a:pt x="3885" y="193"/>
                    <a:pt x="3885" y="193"/>
                  </a:cubicBezTo>
                  <a:cubicBezTo>
                    <a:pt x="3885" y="193"/>
                    <a:pt x="3887" y="192"/>
                    <a:pt x="3890" y="191"/>
                  </a:cubicBezTo>
                  <a:cubicBezTo>
                    <a:pt x="3891" y="190"/>
                    <a:pt x="3892" y="189"/>
                    <a:pt x="3894" y="188"/>
                  </a:cubicBezTo>
                  <a:cubicBezTo>
                    <a:pt x="3894" y="188"/>
                    <a:pt x="3895" y="188"/>
                    <a:pt x="3895" y="187"/>
                  </a:cubicBezTo>
                  <a:cubicBezTo>
                    <a:pt x="3896" y="187"/>
                    <a:pt x="3896" y="187"/>
                    <a:pt x="3897" y="186"/>
                  </a:cubicBezTo>
                  <a:cubicBezTo>
                    <a:pt x="3904" y="182"/>
                    <a:pt x="3909" y="178"/>
                    <a:pt x="3909" y="178"/>
                  </a:cubicBezTo>
                  <a:cubicBezTo>
                    <a:pt x="3909" y="178"/>
                    <a:pt x="3909" y="178"/>
                    <a:pt x="3909" y="178"/>
                  </a:cubicBezTo>
                  <a:moveTo>
                    <a:pt x="4651" y="157"/>
                  </a:moveTo>
                  <a:cubicBezTo>
                    <a:pt x="4645" y="157"/>
                    <a:pt x="4639" y="166"/>
                    <a:pt x="4638" y="178"/>
                  </a:cubicBezTo>
                  <a:cubicBezTo>
                    <a:pt x="4636" y="191"/>
                    <a:pt x="4641" y="204"/>
                    <a:pt x="4648" y="207"/>
                  </a:cubicBezTo>
                  <a:cubicBezTo>
                    <a:pt x="4649" y="208"/>
                    <a:pt x="4650" y="208"/>
                    <a:pt x="4651" y="208"/>
                  </a:cubicBezTo>
                  <a:cubicBezTo>
                    <a:pt x="4657" y="208"/>
                    <a:pt x="4662" y="200"/>
                    <a:pt x="4664" y="188"/>
                  </a:cubicBezTo>
                  <a:cubicBezTo>
                    <a:pt x="4665" y="174"/>
                    <a:pt x="4661" y="160"/>
                    <a:pt x="4654" y="158"/>
                  </a:cubicBezTo>
                  <a:cubicBezTo>
                    <a:pt x="4653" y="158"/>
                    <a:pt x="4652" y="157"/>
                    <a:pt x="4651" y="157"/>
                  </a:cubicBezTo>
                  <a:moveTo>
                    <a:pt x="2314" y="153"/>
                  </a:moveTo>
                  <a:cubicBezTo>
                    <a:pt x="2314" y="153"/>
                    <a:pt x="2314" y="153"/>
                    <a:pt x="2314" y="153"/>
                  </a:cubicBezTo>
                  <a:cubicBezTo>
                    <a:pt x="2314" y="153"/>
                    <a:pt x="2315" y="154"/>
                    <a:pt x="2317" y="155"/>
                  </a:cubicBezTo>
                  <a:cubicBezTo>
                    <a:pt x="2319" y="156"/>
                    <a:pt x="2321" y="157"/>
                    <a:pt x="2324" y="159"/>
                  </a:cubicBezTo>
                  <a:cubicBezTo>
                    <a:pt x="2329" y="161"/>
                    <a:pt x="2334" y="163"/>
                    <a:pt x="2335" y="163"/>
                  </a:cubicBezTo>
                  <a:cubicBezTo>
                    <a:pt x="2335" y="163"/>
                    <a:pt x="2335" y="163"/>
                    <a:pt x="2335" y="163"/>
                  </a:cubicBezTo>
                  <a:cubicBezTo>
                    <a:pt x="2335" y="163"/>
                    <a:pt x="2335" y="163"/>
                    <a:pt x="2335" y="163"/>
                  </a:cubicBezTo>
                  <a:cubicBezTo>
                    <a:pt x="2335" y="163"/>
                    <a:pt x="2330" y="160"/>
                    <a:pt x="2325" y="158"/>
                  </a:cubicBezTo>
                  <a:cubicBezTo>
                    <a:pt x="2324" y="157"/>
                    <a:pt x="2323" y="157"/>
                    <a:pt x="2322" y="156"/>
                  </a:cubicBezTo>
                  <a:cubicBezTo>
                    <a:pt x="2318" y="154"/>
                    <a:pt x="2315" y="153"/>
                    <a:pt x="2314" y="153"/>
                  </a:cubicBezTo>
                  <a:moveTo>
                    <a:pt x="483" y="140"/>
                  </a:moveTo>
                  <a:cubicBezTo>
                    <a:pt x="482" y="140"/>
                    <a:pt x="478" y="144"/>
                    <a:pt x="472" y="148"/>
                  </a:cubicBezTo>
                  <a:cubicBezTo>
                    <a:pt x="467" y="152"/>
                    <a:pt x="463" y="157"/>
                    <a:pt x="463" y="157"/>
                  </a:cubicBezTo>
                  <a:cubicBezTo>
                    <a:pt x="464" y="157"/>
                    <a:pt x="464" y="157"/>
                    <a:pt x="464" y="157"/>
                  </a:cubicBezTo>
                  <a:cubicBezTo>
                    <a:pt x="465" y="157"/>
                    <a:pt x="469" y="154"/>
                    <a:pt x="474" y="150"/>
                  </a:cubicBezTo>
                  <a:cubicBezTo>
                    <a:pt x="480" y="145"/>
                    <a:pt x="484" y="141"/>
                    <a:pt x="483" y="140"/>
                  </a:cubicBezTo>
                  <a:cubicBezTo>
                    <a:pt x="483" y="140"/>
                    <a:pt x="483" y="140"/>
                    <a:pt x="483" y="140"/>
                  </a:cubicBezTo>
                  <a:moveTo>
                    <a:pt x="3972" y="137"/>
                  </a:moveTo>
                  <a:cubicBezTo>
                    <a:pt x="3971" y="137"/>
                    <a:pt x="3966" y="140"/>
                    <a:pt x="3961" y="144"/>
                  </a:cubicBezTo>
                  <a:cubicBezTo>
                    <a:pt x="3954" y="148"/>
                    <a:pt x="3949" y="152"/>
                    <a:pt x="3949" y="153"/>
                  </a:cubicBezTo>
                  <a:cubicBezTo>
                    <a:pt x="3949" y="153"/>
                    <a:pt x="3949" y="153"/>
                    <a:pt x="3949" y="153"/>
                  </a:cubicBezTo>
                  <a:cubicBezTo>
                    <a:pt x="3950" y="153"/>
                    <a:pt x="3955" y="151"/>
                    <a:pt x="3960" y="147"/>
                  </a:cubicBezTo>
                  <a:cubicBezTo>
                    <a:pt x="3967" y="143"/>
                    <a:pt x="3972" y="139"/>
                    <a:pt x="3972" y="138"/>
                  </a:cubicBezTo>
                  <a:cubicBezTo>
                    <a:pt x="3972" y="138"/>
                    <a:pt x="3972" y="137"/>
                    <a:pt x="3972" y="137"/>
                  </a:cubicBezTo>
                  <a:moveTo>
                    <a:pt x="4582" y="133"/>
                  </a:moveTo>
                  <a:cubicBezTo>
                    <a:pt x="4576" y="133"/>
                    <a:pt x="4571" y="140"/>
                    <a:pt x="4570" y="151"/>
                  </a:cubicBezTo>
                  <a:cubicBezTo>
                    <a:pt x="4569" y="163"/>
                    <a:pt x="4573" y="175"/>
                    <a:pt x="4580" y="178"/>
                  </a:cubicBezTo>
                  <a:cubicBezTo>
                    <a:pt x="4582" y="178"/>
                    <a:pt x="4583" y="179"/>
                    <a:pt x="4584" y="179"/>
                  </a:cubicBezTo>
                  <a:cubicBezTo>
                    <a:pt x="4589" y="179"/>
                    <a:pt x="4594" y="172"/>
                    <a:pt x="4595" y="161"/>
                  </a:cubicBezTo>
                  <a:cubicBezTo>
                    <a:pt x="4597" y="148"/>
                    <a:pt x="4592" y="136"/>
                    <a:pt x="4585" y="133"/>
                  </a:cubicBezTo>
                  <a:cubicBezTo>
                    <a:pt x="4584" y="133"/>
                    <a:pt x="4583" y="133"/>
                    <a:pt x="4582" y="133"/>
                  </a:cubicBezTo>
                  <a:moveTo>
                    <a:pt x="2258" y="131"/>
                  </a:moveTo>
                  <a:cubicBezTo>
                    <a:pt x="2258" y="131"/>
                    <a:pt x="2258" y="131"/>
                    <a:pt x="2258" y="131"/>
                  </a:cubicBezTo>
                  <a:cubicBezTo>
                    <a:pt x="2258" y="131"/>
                    <a:pt x="2263" y="133"/>
                    <a:pt x="2269" y="135"/>
                  </a:cubicBezTo>
                  <a:cubicBezTo>
                    <a:pt x="2274" y="137"/>
                    <a:pt x="2279" y="138"/>
                    <a:pt x="2280" y="138"/>
                  </a:cubicBezTo>
                  <a:cubicBezTo>
                    <a:pt x="2280" y="138"/>
                    <a:pt x="2280" y="138"/>
                    <a:pt x="2280" y="138"/>
                  </a:cubicBezTo>
                  <a:cubicBezTo>
                    <a:pt x="2280" y="138"/>
                    <a:pt x="2275" y="136"/>
                    <a:pt x="2269" y="134"/>
                  </a:cubicBezTo>
                  <a:cubicBezTo>
                    <a:pt x="2264" y="132"/>
                    <a:pt x="2259" y="131"/>
                    <a:pt x="2258" y="131"/>
                  </a:cubicBezTo>
                  <a:moveTo>
                    <a:pt x="2200" y="115"/>
                  </a:moveTo>
                  <a:cubicBezTo>
                    <a:pt x="2200" y="115"/>
                    <a:pt x="2200" y="115"/>
                    <a:pt x="2200" y="115"/>
                  </a:cubicBezTo>
                  <a:cubicBezTo>
                    <a:pt x="2200" y="115"/>
                    <a:pt x="2205" y="117"/>
                    <a:pt x="2211" y="118"/>
                  </a:cubicBezTo>
                  <a:cubicBezTo>
                    <a:pt x="2217" y="119"/>
                    <a:pt x="2222" y="120"/>
                    <a:pt x="2222" y="120"/>
                  </a:cubicBezTo>
                  <a:cubicBezTo>
                    <a:pt x="2222" y="120"/>
                    <a:pt x="2222" y="120"/>
                    <a:pt x="2222" y="120"/>
                  </a:cubicBezTo>
                  <a:cubicBezTo>
                    <a:pt x="2222" y="120"/>
                    <a:pt x="2218" y="119"/>
                    <a:pt x="2211" y="118"/>
                  </a:cubicBezTo>
                  <a:cubicBezTo>
                    <a:pt x="2205" y="116"/>
                    <a:pt x="2200" y="115"/>
                    <a:pt x="2200" y="115"/>
                  </a:cubicBezTo>
                  <a:moveTo>
                    <a:pt x="4514" y="109"/>
                  </a:moveTo>
                  <a:cubicBezTo>
                    <a:pt x="4508" y="109"/>
                    <a:pt x="4503" y="116"/>
                    <a:pt x="4502" y="125"/>
                  </a:cubicBezTo>
                  <a:cubicBezTo>
                    <a:pt x="4501" y="136"/>
                    <a:pt x="4506" y="147"/>
                    <a:pt x="4513" y="150"/>
                  </a:cubicBezTo>
                  <a:cubicBezTo>
                    <a:pt x="4514" y="150"/>
                    <a:pt x="4516" y="150"/>
                    <a:pt x="4517" y="150"/>
                  </a:cubicBezTo>
                  <a:cubicBezTo>
                    <a:pt x="4522" y="150"/>
                    <a:pt x="4527" y="144"/>
                    <a:pt x="4528" y="135"/>
                  </a:cubicBezTo>
                  <a:cubicBezTo>
                    <a:pt x="4528" y="123"/>
                    <a:pt x="4524" y="112"/>
                    <a:pt x="4516" y="110"/>
                  </a:cubicBezTo>
                  <a:cubicBezTo>
                    <a:pt x="4516" y="109"/>
                    <a:pt x="4515" y="109"/>
                    <a:pt x="4514" y="109"/>
                  </a:cubicBezTo>
                  <a:moveTo>
                    <a:pt x="2138" y="108"/>
                  </a:moveTo>
                  <a:cubicBezTo>
                    <a:pt x="2138" y="108"/>
                    <a:pt x="2138" y="108"/>
                    <a:pt x="2138" y="108"/>
                  </a:cubicBezTo>
                  <a:cubicBezTo>
                    <a:pt x="2138" y="108"/>
                    <a:pt x="2143" y="108"/>
                    <a:pt x="2150" y="109"/>
                  </a:cubicBezTo>
                  <a:cubicBezTo>
                    <a:pt x="2156" y="109"/>
                    <a:pt x="2161" y="110"/>
                    <a:pt x="2162" y="110"/>
                  </a:cubicBezTo>
                  <a:cubicBezTo>
                    <a:pt x="2162" y="110"/>
                    <a:pt x="2162" y="110"/>
                    <a:pt x="2162" y="110"/>
                  </a:cubicBezTo>
                  <a:cubicBezTo>
                    <a:pt x="2162" y="110"/>
                    <a:pt x="2157" y="109"/>
                    <a:pt x="2150" y="109"/>
                  </a:cubicBezTo>
                  <a:cubicBezTo>
                    <a:pt x="2144" y="108"/>
                    <a:pt x="2139" y="108"/>
                    <a:pt x="2138" y="108"/>
                  </a:cubicBezTo>
                  <a:moveTo>
                    <a:pt x="2072" y="107"/>
                  </a:moveTo>
                  <a:cubicBezTo>
                    <a:pt x="2072" y="107"/>
                    <a:pt x="2072" y="107"/>
                    <a:pt x="2072" y="107"/>
                  </a:cubicBezTo>
                  <a:cubicBezTo>
                    <a:pt x="2072" y="107"/>
                    <a:pt x="2078" y="107"/>
                    <a:pt x="2085" y="107"/>
                  </a:cubicBezTo>
                  <a:cubicBezTo>
                    <a:pt x="2087" y="107"/>
                    <a:pt x="2089" y="107"/>
                    <a:pt x="2091" y="107"/>
                  </a:cubicBezTo>
                  <a:cubicBezTo>
                    <a:pt x="2095" y="107"/>
                    <a:pt x="2098" y="107"/>
                    <a:pt x="2098" y="107"/>
                  </a:cubicBezTo>
                  <a:cubicBezTo>
                    <a:pt x="2098" y="107"/>
                    <a:pt x="2098" y="107"/>
                    <a:pt x="2098" y="107"/>
                  </a:cubicBezTo>
                  <a:cubicBezTo>
                    <a:pt x="2098" y="107"/>
                    <a:pt x="2097" y="107"/>
                    <a:pt x="2096" y="107"/>
                  </a:cubicBezTo>
                  <a:cubicBezTo>
                    <a:pt x="2095" y="107"/>
                    <a:pt x="2094" y="107"/>
                    <a:pt x="2092" y="107"/>
                  </a:cubicBezTo>
                  <a:cubicBezTo>
                    <a:pt x="2090" y="107"/>
                    <a:pt x="2088" y="107"/>
                    <a:pt x="2085" y="107"/>
                  </a:cubicBezTo>
                  <a:cubicBezTo>
                    <a:pt x="2078" y="107"/>
                    <a:pt x="2072" y="107"/>
                    <a:pt x="2072" y="107"/>
                  </a:cubicBezTo>
                  <a:moveTo>
                    <a:pt x="2000" y="104"/>
                  </a:moveTo>
                  <a:cubicBezTo>
                    <a:pt x="2000" y="104"/>
                    <a:pt x="2000" y="104"/>
                    <a:pt x="2000" y="104"/>
                  </a:cubicBezTo>
                  <a:cubicBezTo>
                    <a:pt x="2000" y="104"/>
                    <a:pt x="2006" y="104"/>
                    <a:pt x="2014" y="105"/>
                  </a:cubicBezTo>
                  <a:cubicBezTo>
                    <a:pt x="2021" y="105"/>
                    <a:pt x="2027" y="105"/>
                    <a:pt x="2028" y="105"/>
                  </a:cubicBezTo>
                  <a:cubicBezTo>
                    <a:pt x="2028" y="105"/>
                    <a:pt x="2028" y="105"/>
                    <a:pt x="2028" y="105"/>
                  </a:cubicBezTo>
                  <a:cubicBezTo>
                    <a:pt x="2028" y="105"/>
                    <a:pt x="2022" y="105"/>
                    <a:pt x="2014" y="105"/>
                  </a:cubicBezTo>
                  <a:cubicBezTo>
                    <a:pt x="2006" y="104"/>
                    <a:pt x="2000" y="104"/>
                    <a:pt x="2000" y="104"/>
                  </a:cubicBezTo>
                  <a:moveTo>
                    <a:pt x="537" y="99"/>
                  </a:moveTo>
                  <a:cubicBezTo>
                    <a:pt x="536" y="99"/>
                    <a:pt x="531" y="102"/>
                    <a:pt x="525" y="106"/>
                  </a:cubicBezTo>
                  <a:cubicBezTo>
                    <a:pt x="520" y="110"/>
                    <a:pt x="516" y="114"/>
                    <a:pt x="516" y="114"/>
                  </a:cubicBezTo>
                  <a:cubicBezTo>
                    <a:pt x="516" y="114"/>
                    <a:pt x="516" y="114"/>
                    <a:pt x="517" y="114"/>
                  </a:cubicBezTo>
                  <a:cubicBezTo>
                    <a:pt x="518" y="114"/>
                    <a:pt x="522" y="111"/>
                    <a:pt x="528" y="108"/>
                  </a:cubicBezTo>
                  <a:cubicBezTo>
                    <a:pt x="533" y="103"/>
                    <a:pt x="537" y="100"/>
                    <a:pt x="537" y="99"/>
                  </a:cubicBezTo>
                  <a:cubicBezTo>
                    <a:pt x="537" y="99"/>
                    <a:pt x="537" y="99"/>
                    <a:pt x="537" y="99"/>
                  </a:cubicBezTo>
                  <a:moveTo>
                    <a:pt x="1922" y="99"/>
                  </a:moveTo>
                  <a:cubicBezTo>
                    <a:pt x="1922" y="99"/>
                    <a:pt x="1929" y="100"/>
                    <a:pt x="1937" y="100"/>
                  </a:cubicBezTo>
                  <a:cubicBezTo>
                    <a:pt x="1945" y="101"/>
                    <a:pt x="1952" y="101"/>
                    <a:pt x="1952" y="101"/>
                  </a:cubicBezTo>
                  <a:cubicBezTo>
                    <a:pt x="1952" y="101"/>
                    <a:pt x="1945" y="101"/>
                    <a:pt x="1937" y="100"/>
                  </a:cubicBezTo>
                  <a:cubicBezTo>
                    <a:pt x="1929" y="100"/>
                    <a:pt x="1922" y="99"/>
                    <a:pt x="1922" y="99"/>
                  </a:cubicBezTo>
                  <a:moveTo>
                    <a:pt x="1922" y="99"/>
                  </a:moveTo>
                  <a:cubicBezTo>
                    <a:pt x="1922" y="99"/>
                    <a:pt x="1922" y="99"/>
                    <a:pt x="1922" y="99"/>
                  </a:cubicBezTo>
                  <a:cubicBezTo>
                    <a:pt x="1922" y="99"/>
                    <a:pt x="1922" y="99"/>
                    <a:pt x="1922" y="99"/>
                  </a:cubicBezTo>
                  <a:cubicBezTo>
                    <a:pt x="1922" y="99"/>
                    <a:pt x="1922" y="99"/>
                    <a:pt x="1922" y="99"/>
                  </a:cubicBezTo>
                  <a:moveTo>
                    <a:pt x="4033" y="96"/>
                  </a:moveTo>
                  <a:cubicBezTo>
                    <a:pt x="4031" y="96"/>
                    <a:pt x="4027" y="98"/>
                    <a:pt x="4023" y="102"/>
                  </a:cubicBezTo>
                  <a:cubicBezTo>
                    <a:pt x="4016" y="106"/>
                    <a:pt x="4011" y="111"/>
                    <a:pt x="4011" y="113"/>
                  </a:cubicBezTo>
                  <a:cubicBezTo>
                    <a:pt x="4011" y="113"/>
                    <a:pt x="4011" y="113"/>
                    <a:pt x="4011" y="113"/>
                  </a:cubicBezTo>
                  <a:cubicBezTo>
                    <a:pt x="4013" y="113"/>
                    <a:pt x="4017" y="111"/>
                    <a:pt x="4022" y="108"/>
                  </a:cubicBezTo>
                  <a:cubicBezTo>
                    <a:pt x="4028" y="104"/>
                    <a:pt x="4033" y="99"/>
                    <a:pt x="4034" y="97"/>
                  </a:cubicBezTo>
                  <a:cubicBezTo>
                    <a:pt x="4034" y="97"/>
                    <a:pt x="4034" y="96"/>
                    <a:pt x="4033" y="96"/>
                  </a:cubicBezTo>
                  <a:moveTo>
                    <a:pt x="1839" y="92"/>
                  </a:moveTo>
                  <a:cubicBezTo>
                    <a:pt x="1839" y="92"/>
                    <a:pt x="1839" y="92"/>
                    <a:pt x="1839" y="92"/>
                  </a:cubicBezTo>
                  <a:cubicBezTo>
                    <a:pt x="1839" y="92"/>
                    <a:pt x="1846" y="93"/>
                    <a:pt x="1855" y="94"/>
                  </a:cubicBezTo>
                  <a:cubicBezTo>
                    <a:pt x="1864" y="95"/>
                    <a:pt x="1871" y="95"/>
                    <a:pt x="1871" y="95"/>
                  </a:cubicBezTo>
                  <a:cubicBezTo>
                    <a:pt x="1871" y="95"/>
                    <a:pt x="1871" y="95"/>
                    <a:pt x="1871" y="95"/>
                  </a:cubicBezTo>
                  <a:cubicBezTo>
                    <a:pt x="1871" y="95"/>
                    <a:pt x="1864" y="95"/>
                    <a:pt x="1855" y="94"/>
                  </a:cubicBezTo>
                  <a:cubicBezTo>
                    <a:pt x="1846" y="93"/>
                    <a:pt x="1839" y="92"/>
                    <a:pt x="1839" y="92"/>
                  </a:cubicBezTo>
                  <a:moveTo>
                    <a:pt x="4446" y="88"/>
                  </a:moveTo>
                  <a:cubicBezTo>
                    <a:pt x="4440" y="88"/>
                    <a:pt x="4436" y="94"/>
                    <a:pt x="4435" y="102"/>
                  </a:cubicBezTo>
                  <a:cubicBezTo>
                    <a:pt x="4435" y="111"/>
                    <a:pt x="4440" y="121"/>
                    <a:pt x="4447" y="124"/>
                  </a:cubicBezTo>
                  <a:cubicBezTo>
                    <a:pt x="4448" y="124"/>
                    <a:pt x="4449" y="124"/>
                    <a:pt x="4450" y="124"/>
                  </a:cubicBezTo>
                  <a:cubicBezTo>
                    <a:pt x="4456" y="124"/>
                    <a:pt x="4460" y="119"/>
                    <a:pt x="4460" y="110"/>
                  </a:cubicBezTo>
                  <a:cubicBezTo>
                    <a:pt x="4461" y="100"/>
                    <a:pt x="4456" y="90"/>
                    <a:pt x="4449" y="88"/>
                  </a:cubicBezTo>
                  <a:cubicBezTo>
                    <a:pt x="4448" y="88"/>
                    <a:pt x="4447" y="88"/>
                    <a:pt x="4446" y="88"/>
                  </a:cubicBezTo>
                  <a:moveTo>
                    <a:pt x="1753" y="84"/>
                  </a:moveTo>
                  <a:cubicBezTo>
                    <a:pt x="1753" y="84"/>
                    <a:pt x="1753" y="84"/>
                    <a:pt x="1753" y="84"/>
                  </a:cubicBezTo>
                  <a:cubicBezTo>
                    <a:pt x="1753" y="85"/>
                    <a:pt x="1760" y="85"/>
                    <a:pt x="1769" y="86"/>
                  </a:cubicBezTo>
                  <a:cubicBezTo>
                    <a:pt x="1778" y="87"/>
                    <a:pt x="1785" y="88"/>
                    <a:pt x="1786" y="88"/>
                  </a:cubicBezTo>
                  <a:cubicBezTo>
                    <a:pt x="1786" y="88"/>
                    <a:pt x="1786" y="88"/>
                    <a:pt x="1786" y="88"/>
                  </a:cubicBezTo>
                  <a:cubicBezTo>
                    <a:pt x="1786" y="88"/>
                    <a:pt x="1779" y="87"/>
                    <a:pt x="1769" y="86"/>
                  </a:cubicBezTo>
                  <a:cubicBezTo>
                    <a:pt x="1760" y="85"/>
                    <a:pt x="1753" y="84"/>
                    <a:pt x="1753" y="84"/>
                  </a:cubicBezTo>
                  <a:moveTo>
                    <a:pt x="1663" y="76"/>
                  </a:moveTo>
                  <a:cubicBezTo>
                    <a:pt x="1663" y="76"/>
                    <a:pt x="1663" y="76"/>
                    <a:pt x="1663" y="76"/>
                  </a:cubicBezTo>
                  <a:cubicBezTo>
                    <a:pt x="1663" y="76"/>
                    <a:pt x="1665" y="76"/>
                    <a:pt x="1667" y="76"/>
                  </a:cubicBezTo>
                  <a:cubicBezTo>
                    <a:pt x="1670" y="76"/>
                    <a:pt x="1675" y="77"/>
                    <a:pt x="1680" y="78"/>
                  </a:cubicBezTo>
                  <a:cubicBezTo>
                    <a:pt x="1681" y="78"/>
                    <a:pt x="1682" y="78"/>
                    <a:pt x="1683" y="78"/>
                  </a:cubicBezTo>
                  <a:cubicBezTo>
                    <a:pt x="1691" y="79"/>
                    <a:pt x="1697" y="79"/>
                    <a:pt x="1697" y="79"/>
                  </a:cubicBezTo>
                  <a:cubicBezTo>
                    <a:pt x="1697" y="79"/>
                    <a:pt x="1697" y="79"/>
                    <a:pt x="1697" y="79"/>
                  </a:cubicBezTo>
                  <a:cubicBezTo>
                    <a:pt x="1697" y="79"/>
                    <a:pt x="1692" y="79"/>
                    <a:pt x="1684" y="78"/>
                  </a:cubicBezTo>
                  <a:cubicBezTo>
                    <a:pt x="1683" y="78"/>
                    <a:pt x="1682" y="78"/>
                    <a:pt x="1681" y="77"/>
                  </a:cubicBezTo>
                  <a:cubicBezTo>
                    <a:pt x="1675" y="77"/>
                    <a:pt x="1669" y="76"/>
                    <a:pt x="1666" y="76"/>
                  </a:cubicBezTo>
                  <a:cubicBezTo>
                    <a:pt x="1664" y="76"/>
                    <a:pt x="1663" y="76"/>
                    <a:pt x="1663" y="76"/>
                  </a:cubicBezTo>
                  <a:moveTo>
                    <a:pt x="4085" y="70"/>
                  </a:moveTo>
                  <a:cubicBezTo>
                    <a:pt x="4083" y="70"/>
                    <a:pt x="4081" y="71"/>
                    <a:pt x="4079" y="71"/>
                  </a:cubicBezTo>
                  <a:cubicBezTo>
                    <a:pt x="4073" y="74"/>
                    <a:pt x="4068" y="78"/>
                    <a:pt x="4068" y="80"/>
                  </a:cubicBezTo>
                  <a:cubicBezTo>
                    <a:pt x="4068" y="82"/>
                    <a:pt x="4069" y="82"/>
                    <a:pt x="4072" y="82"/>
                  </a:cubicBezTo>
                  <a:cubicBezTo>
                    <a:pt x="4074" y="82"/>
                    <a:pt x="4076" y="82"/>
                    <a:pt x="4078" y="81"/>
                  </a:cubicBezTo>
                  <a:cubicBezTo>
                    <a:pt x="4084" y="79"/>
                    <a:pt x="4089" y="76"/>
                    <a:pt x="4089" y="73"/>
                  </a:cubicBezTo>
                  <a:cubicBezTo>
                    <a:pt x="4089" y="71"/>
                    <a:pt x="4087" y="70"/>
                    <a:pt x="4085" y="70"/>
                  </a:cubicBezTo>
                  <a:moveTo>
                    <a:pt x="4380" y="70"/>
                  </a:moveTo>
                  <a:cubicBezTo>
                    <a:pt x="4374" y="70"/>
                    <a:pt x="4370" y="75"/>
                    <a:pt x="4370" y="82"/>
                  </a:cubicBezTo>
                  <a:cubicBezTo>
                    <a:pt x="4369" y="91"/>
                    <a:pt x="4375" y="99"/>
                    <a:pt x="4381" y="101"/>
                  </a:cubicBezTo>
                  <a:cubicBezTo>
                    <a:pt x="4383" y="101"/>
                    <a:pt x="4384" y="101"/>
                    <a:pt x="4385" y="101"/>
                  </a:cubicBezTo>
                  <a:cubicBezTo>
                    <a:pt x="4390" y="101"/>
                    <a:pt x="4394" y="97"/>
                    <a:pt x="4394" y="89"/>
                  </a:cubicBezTo>
                  <a:cubicBezTo>
                    <a:pt x="4395" y="80"/>
                    <a:pt x="4389" y="72"/>
                    <a:pt x="4383" y="70"/>
                  </a:cubicBezTo>
                  <a:cubicBezTo>
                    <a:pt x="4382" y="70"/>
                    <a:pt x="4381" y="70"/>
                    <a:pt x="4380" y="70"/>
                  </a:cubicBezTo>
                  <a:moveTo>
                    <a:pt x="1572" y="66"/>
                  </a:moveTo>
                  <a:cubicBezTo>
                    <a:pt x="1572" y="66"/>
                    <a:pt x="1572" y="66"/>
                    <a:pt x="1572" y="66"/>
                  </a:cubicBezTo>
                  <a:cubicBezTo>
                    <a:pt x="1572" y="66"/>
                    <a:pt x="1579" y="67"/>
                    <a:pt x="1589" y="68"/>
                  </a:cubicBezTo>
                  <a:cubicBezTo>
                    <a:pt x="1591" y="68"/>
                    <a:pt x="1592" y="68"/>
                    <a:pt x="1594" y="69"/>
                  </a:cubicBezTo>
                  <a:cubicBezTo>
                    <a:pt x="1601" y="69"/>
                    <a:pt x="1606" y="70"/>
                    <a:pt x="1607" y="70"/>
                  </a:cubicBezTo>
                  <a:cubicBezTo>
                    <a:pt x="1607" y="70"/>
                    <a:pt x="1607" y="70"/>
                    <a:pt x="1607" y="70"/>
                  </a:cubicBezTo>
                  <a:cubicBezTo>
                    <a:pt x="1607" y="70"/>
                    <a:pt x="1602" y="69"/>
                    <a:pt x="1595" y="68"/>
                  </a:cubicBezTo>
                  <a:cubicBezTo>
                    <a:pt x="1593" y="68"/>
                    <a:pt x="1591" y="68"/>
                    <a:pt x="1590" y="68"/>
                  </a:cubicBezTo>
                  <a:cubicBezTo>
                    <a:pt x="1580" y="67"/>
                    <a:pt x="1573" y="66"/>
                    <a:pt x="1572" y="66"/>
                  </a:cubicBezTo>
                  <a:moveTo>
                    <a:pt x="592" y="63"/>
                  </a:moveTo>
                  <a:cubicBezTo>
                    <a:pt x="591" y="63"/>
                    <a:pt x="586" y="66"/>
                    <a:pt x="580" y="69"/>
                  </a:cubicBezTo>
                  <a:cubicBezTo>
                    <a:pt x="574" y="73"/>
                    <a:pt x="570" y="76"/>
                    <a:pt x="571" y="76"/>
                  </a:cubicBezTo>
                  <a:cubicBezTo>
                    <a:pt x="571" y="76"/>
                    <a:pt x="571" y="76"/>
                    <a:pt x="571" y="76"/>
                  </a:cubicBezTo>
                  <a:cubicBezTo>
                    <a:pt x="572" y="76"/>
                    <a:pt x="577" y="74"/>
                    <a:pt x="582" y="70"/>
                  </a:cubicBezTo>
                  <a:cubicBezTo>
                    <a:pt x="588" y="67"/>
                    <a:pt x="592" y="63"/>
                    <a:pt x="592" y="63"/>
                  </a:cubicBezTo>
                  <a:cubicBezTo>
                    <a:pt x="592" y="63"/>
                    <a:pt x="592" y="63"/>
                    <a:pt x="592" y="63"/>
                  </a:cubicBezTo>
                  <a:moveTo>
                    <a:pt x="4316" y="57"/>
                  </a:moveTo>
                  <a:cubicBezTo>
                    <a:pt x="4310" y="57"/>
                    <a:pt x="4305" y="61"/>
                    <a:pt x="4305" y="68"/>
                  </a:cubicBezTo>
                  <a:cubicBezTo>
                    <a:pt x="4305" y="74"/>
                    <a:pt x="4311" y="81"/>
                    <a:pt x="4317" y="83"/>
                  </a:cubicBezTo>
                  <a:cubicBezTo>
                    <a:pt x="4318" y="83"/>
                    <a:pt x="4319" y="83"/>
                    <a:pt x="4320" y="83"/>
                  </a:cubicBezTo>
                  <a:cubicBezTo>
                    <a:pt x="4325" y="83"/>
                    <a:pt x="4329" y="79"/>
                    <a:pt x="4330" y="72"/>
                  </a:cubicBezTo>
                  <a:cubicBezTo>
                    <a:pt x="4330" y="65"/>
                    <a:pt x="4324" y="58"/>
                    <a:pt x="4318" y="57"/>
                  </a:cubicBezTo>
                  <a:cubicBezTo>
                    <a:pt x="4317" y="57"/>
                    <a:pt x="4316" y="57"/>
                    <a:pt x="4316" y="57"/>
                  </a:cubicBezTo>
                  <a:moveTo>
                    <a:pt x="1480" y="56"/>
                  </a:moveTo>
                  <a:cubicBezTo>
                    <a:pt x="1479" y="56"/>
                    <a:pt x="1479" y="56"/>
                    <a:pt x="1479" y="56"/>
                  </a:cubicBezTo>
                  <a:cubicBezTo>
                    <a:pt x="1479" y="56"/>
                    <a:pt x="1487" y="57"/>
                    <a:pt x="1496" y="58"/>
                  </a:cubicBezTo>
                  <a:cubicBezTo>
                    <a:pt x="1498" y="58"/>
                    <a:pt x="1500" y="58"/>
                    <a:pt x="1501" y="59"/>
                  </a:cubicBezTo>
                  <a:cubicBezTo>
                    <a:pt x="1508" y="59"/>
                    <a:pt x="1514" y="60"/>
                    <a:pt x="1514" y="60"/>
                  </a:cubicBezTo>
                  <a:cubicBezTo>
                    <a:pt x="1514" y="60"/>
                    <a:pt x="1514" y="60"/>
                    <a:pt x="1514" y="60"/>
                  </a:cubicBezTo>
                  <a:cubicBezTo>
                    <a:pt x="1515" y="60"/>
                    <a:pt x="1509" y="59"/>
                    <a:pt x="1502" y="58"/>
                  </a:cubicBezTo>
                  <a:cubicBezTo>
                    <a:pt x="1501" y="58"/>
                    <a:pt x="1499" y="58"/>
                    <a:pt x="1498" y="58"/>
                  </a:cubicBezTo>
                  <a:cubicBezTo>
                    <a:pt x="1488" y="57"/>
                    <a:pt x="1480" y="56"/>
                    <a:pt x="1480" y="56"/>
                  </a:cubicBezTo>
                  <a:moveTo>
                    <a:pt x="4138" y="55"/>
                  </a:moveTo>
                  <a:cubicBezTo>
                    <a:pt x="4137" y="55"/>
                    <a:pt x="4136" y="55"/>
                    <a:pt x="4135" y="55"/>
                  </a:cubicBezTo>
                  <a:cubicBezTo>
                    <a:pt x="4129" y="56"/>
                    <a:pt x="4124" y="60"/>
                    <a:pt x="4124" y="64"/>
                  </a:cubicBezTo>
                  <a:cubicBezTo>
                    <a:pt x="4124" y="67"/>
                    <a:pt x="4127" y="69"/>
                    <a:pt x="4132" y="69"/>
                  </a:cubicBezTo>
                  <a:cubicBezTo>
                    <a:pt x="4133" y="69"/>
                    <a:pt x="4134" y="69"/>
                    <a:pt x="4135" y="69"/>
                  </a:cubicBezTo>
                  <a:cubicBezTo>
                    <a:pt x="4141" y="68"/>
                    <a:pt x="4146" y="64"/>
                    <a:pt x="4146" y="60"/>
                  </a:cubicBezTo>
                  <a:cubicBezTo>
                    <a:pt x="4146" y="57"/>
                    <a:pt x="4142" y="55"/>
                    <a:pt x="4138" y="55"/>
                  </a:cubicBezTo>
                  <a:moveTo>
                    <a:pt x="4253" y="49"/>
                  </a:moveTo>
                  <a:cubicBezTo>
                    <a:pt x="4247" y="49"/>
                    <a:pt x="4243" y="53"/>
                    <a:pt x="4243" y="59"/>
                  </a:cubicBezTo>
                  <a:cubicBezTo>
                    <a:pt x="4243" y="64"/>
                    <a:pt x="4248" y="70"/>
                    <a:pt x="4255" y="71"/>
                  </a:cubicBezTo>
                  <a:cubicBezTo>
                    <a:pt x="4255" y="71"/>
                    <a:pt x="4256" y="71"/>
                    <a:pt x="4256" y="71"/>
                  </a:cubicBezTo>
                  <a:cubicBezTo>
                    <a:pt x="4262" y="71"/>
                    <a:pt x="4266" y="67"/>
                    <a:pt x="4266" y="61"/>
                  </a:cubicBezTo>
                  <a:cubicBezTo>
                    <a:pt x="4266" y="55"/>
                    <a:pt x="4261" y="50"/>
                    <a:pt x="4254" y="49"/>
                  </a:cubicBezTo>
                  <a:cubicBezTo>
                    <a:pt x="4254" y="49"/>
                    <a:pt x="4254" y="49"/>
                    <a:pt x="4253" y="49"/>
                  </a:cubicBezTo>
                  <a:moveTo>
                    <a:pt x="4194" y="48"/>
                  </a:moveTo>
                  <a:cubicBezTo>
                    <a:pt x="4194" y="48"/>
                    <a:pt x="4194" y="48"/>
                    <a:pt x="4193" y="48"/>
                  </a:cubicBezTo>
                  <a:cubicBezTo>
                    <a:pt x="4187" y="49"/>
                    <a:pt x="4182" y="53"/>
                    <a:pt x="4182" y="57"/>
                  </a:cubicBezTo>
                  <a:cubicBezTo>
                    <a:pt x="4182" y="62"/>
                    <a:pt x="4187" y="65"/>
                    <a:pt x="4194" y="65"/>
                  </a:cubicBezTo>
                  <a:cubicBezTo>
                    <a:pt x="4194" y="65"/>
                    <a:pt x="4194" y="65"/>
                    <a:pt x="4194" y="65"/>
                  </a:cubicBezTo>
                  <a:cubicBezTo>
                    <a:pt x="4200" y="65"/>
                    <a:pt x="4205" y="62"/>
                    <a:pt x="4205" y="57"/>
                  </a:cubicBezTo>
                  <a:cubicBezTo>
                    <a:pt x="4205" y="52"/>
                    <a:pt x="4200" y="48"/>
                    <a:pt x="4194" y="48"/>
                  </a:cubicBezTo>
                  <a:moveTo>
                    <a:pt x="1387" y="46"/>
                  </a:moveTo>
                  <a:cubicBezTo>
                    <a:pt x="1387" y="46"/>
                    <a:pt x="1387" y="46"/>
                    <a:pt x="1387" y="46"/>
                  </a:cubicBezTo>
                  <a:cubicBezTo>
                    <a:pt x="1386" y="46"/>
                    <a:pt x="1394" y="47"/>
                    <a:pt x="1404" y="48"/>
                  </a:cubicBezTo>
                  <a:cubicBezTo>
                    <a:pt x="1405" y="48"/>
                    <a:pt x="1406" y="48"/>
                    <a:pt x="1408" y="48"/>
                  </a:cubicBezTo>
                  <a:cubicBezTo>
                    <a:pt x="1415" y="49"/>
                    <a:pt x="1421" y="50"/>
                    <a:pt x="1422" y="50"/>
                  </a:cubicBezTo>
                  <a:cubicBezTo>
                    <a:pt x="1422" y="50"/>
                    <a:pt x="1422" y="50"/>
                    <a:pt x="1422" y="50"/>
                  </a:cubicBezTo>
                  <a:cubicBezTo>
                    <a:pt x="1422" y="50"/>
                    <a:pt x="1416" y="49"/>
                    <a:pt x="1408" y="48"/>
                  </a:cubicBezTo>
                  <a:cubicBezTo>
                    <a:pt x="1407" y="48"/>
                    <a:pt x="1406" y="48"/>
                    <a:pt x="1405" y="48"/>
                  </a:cubicBezTo>
                  <a:cubicBezTo>
                    <a:pt x="1396" y="47"/>
                    <a:pt x="1388" y="46"/>
                    <a:pt x="1387" y="46"/>
                  </a:cubicBezTo>
                  <a:moveTo>
                    <a:pt x="1295" y="36"/>
                  </a:moveTo>
                  <a:cubicBezTo>
                    <a:pt x="1295" y="36"/>
                    <a:pt x="1295" y="36"/>
                    <a:pt x="1295" y="36"/>
                  </a:cubicBezTo>
                  <a:cubicBezTo>
                    <a:pt x="1294" y="36"/>
                    <a:pt x="1302" y="37"/>
                    <a:pt x="1311" y="38"/>
                  </a:cubicBezTo>
                  <a:cubicBezTo>
                    <a:pt x="1312" y="38"/>
                    <a:pt x="1313" y="38"/>
                    <a:pt x="1314" y="38"/>
                  </a:cubicBezTo>
                  <a:cubicBezTo>
                    <a:pt x="1322" y="39"/>
                    <a:pt x="1328" y="40"/>
                    <a:pt x="1329" y="40"/>
                  </a:cubicBezTo>
                  <a:cubicBezTo>
                    <a:pt x="1329" y="40"/>
                    <a:pt x="1330" y="40"/>
                    <a:pt x="1330" y="40"/>
                  </a:cubicBezTo>
                  <a:cubicBezTo>
                    <a:pt x="1330" y="40"/>
                    <a:pt x="1323" y="39"/>
                    <a:pt x="1314" y="38"/>
                  </a:cubicBezTo>
                  <a:cubicBezTo>
                    <a:pt x="1314" y="38"/>
                    <a:pt x="1313" y="38"/>
                    <a:pt x="1313" y="38"/>
                  </a:cubicBezTo>
                  <a:cubicBezTo>
                    <a:pt x="1304" y="37"/>
                    <a:pt x="1296" y="36"/>
                    <a:pt x="1295" y="36"/>
                  </a:cubicBezTo>
                  <a:moveTo>
                    <a:pt x="649" y="34"/>
                  </a:moveTo>
                  <a:cubicBezTo>
                    <a:pt x="648" y="34"/>
                    <a:pt x="643" y="36"/>
                    <a:pt x="637" y="39"/>
                  </a:cubicBezTo>
                  <a:cubicBezTo>
                    <a:pt x="635" y="40"/>
                    <a:pt x="633" y="41"/>
                    <a:pt x="632" y="41"/>
                  </a:cubicBezTo>
                  <a:cubicBezTo>
                    <a:pt x="630" y="42"/>
                    <a:pt x="628" y="43"/>
                    <a:pt x="628" y="43"/>
                  </a:cubicBezTo>
                  <a:cubicBezTo>
                    <a:pt x="627" y="44"/>
                    <a:pt x="627" y="44"/>
                    <a:pt x="627" y="44"/>
                  </a:cubicBezTo>
                  <a:cubicBezTo>
                    <a:pt x="627" y="44"/>
                    <a:pt x="627" y="44"/>
                    <a:pt x="627" y="44"/>
                  </a:cubicBezTo>
                  <a:cubicBezTo>
                    <a:pt x="627" y="44"/>
                    <a:pt x="628" y="44"/>
                    <a:pt x="629" y="44"/>
                  </a:cubicBezTo>
                  <a:cubicBezTo>
                    <a:pt x="631" y="43"/>
                    <a:pt x="635" y="41"/>
                    <a:pt x="639" y="39"/>
                  </a:cubicBezTo>
                  <a:cubicBezTo>
                    <a:pt x="645" y="36"/>
                    <a:pt x="650" y="34"/>
                    <a:pt x="649" y="34"/>
                  </a:cubicBezTo>
                  <a:cubicBezTo>
                    <a:pt x="649" y="34"/>
                    <a:pt x="649" y="34"/>
                    <a:pt x="649" y="34"/>
                  </a:cubicBezTo>
                  <a:moveTo>
                    <a:pt x="1205" y="27"/>
                  </a:moveTo>
                  <a:cubicBezTo>
                    <a:pt x="1205" y="27"/>
                    <a:pt x="1205" y="27"/>
                    <a:pt x="1205" y="27"/>
                  </a:cubicBezTo>
                  <a:cubicBezTo>
                    <a:pt x="1204" y="27"/>
                    <a:pt x="1211" y="28"/>
                    <a:pt x="1221" y="29"/>
                  </a:cubicBezTo>
                  <a:cubicBezTo>
                    <a:pt x="1221" y="29"/>
                    <a:pt x="1221" y="29"/>
                    <a:pt x="1221" y="29"/>
                  </a:cubicBezTo>
                  <a:cubicBezTo>
                    <a:pt x="1229" y="30"/>
                    <a:pt x="1237" y="30"/>
                    <a:pt x="1238" y="30"/>
                  </a:cubicBezTo>
                  <a:cubicBezTo>
                    <a:pt x="1238" y="30"/>
                    <a:pt x="1239" y="30"/>
                    <a:pt x="1239" y="30"/>
                  </a:cubicBezTo>
                  <a:cubicBezTo>
                    <a:pt x="1239" y="30"/>
                    <a:pt x="1232" y="29"/>
                    <a:pt x="1223" y="28"/>
                  </a:cubicBezTo>
                  <a:cubicBezTo>
                    <a:pt x="1222" y="28"/>
                    <a:pt x="1221" y="28"/>
                    <a:pt x="1221" y="28"/>
                  </a:cubicBezTo>
                  <a:cubicBezTo>
                    <a:pt x="1213" y="27"/>
                    <a:pt x="1206" y="27"/>
                    <a:pt x="1205" y="27"/>
                  </a:cubicBezTo>
                  <a:moveTo>
                    <a:pt x="1117" y="18"/>
                  </a:moveTo>
                  <a:cubicBezTo>
                    <a:pt x="1117" y="18"/>
                    <a:pt x="1117" y="18"/>
                    <a:pt x="1117" y="18"/>
                  </a:cubicBezTo>
                  <a:cubicBezTo>
                    <a:pt x="1116" y="18"/>
                    <a:pt x="1122" y="19"/>
                    <a:pt x="1130" y="20"/>
                  </a:cubicBezTo>
                  <a:cubicBezTo>
                    <a:pt x="1131" y="20"/>
                    <a:pt x="1131" y="20"/>
                    <a:pt x="1132" y="20"/>
                  </a:cubicBezTo>
                  <a:cubicBezTo>
                    <a:pt x="1140" y="21"/>
                    <a:pt x="1148" y="21"/>
                    <a:pt x="1149" y="21"/>
                  </a:cubicBezTo>
                  <a:cubicBezTo>
                    <a:pt x="1150" y="21"/>
                    <a:pt x="1150" y="21"/>
                    <a:pt x="1150" y="21"/>
                  </a:cubicBezTo>
                  <a:cubicBezTo>
                    <a:pt x="1150" y="21"/>
                    <a:pt x="1143" y="21"/>
                    <a:pt x="1134" y="20"/>
                  </a:cubicBezTo>
                  <a:cubicBezTo>
                    <a:pt x="1133" y="20"/>
                    <a:pt x="1131" y="20"/>
                    <a:pt x="1130" y="20"/>
                  </a:cubicBezTo>
                  <a:cubicBezTo>
                    <a:pt x="1123" y="19"/>
                    <a:pt x="1118" y="18"/>
                    <a:pt x="1117" y="18"/>
                  </a:cubicBezTo>
                  <a:moveTo>
                    <a:pt x="708" y="13"/>
                  </a:moveTo>
                  <a:cubicBezTo>
                    <a:pt x="708" y="13"/>
                    <a:pt x="708" y="13"/>
                    <a:pt x="708" y="13"/>
                  </a:cubicBezTo>
                  <a:cubicBezTo>
                    <a:pt x="707" y="13"/>
                    <a:pt x="702" y="15"/>
                    <a:pt x="695" y="17"/>
                  </a:cubicBezTo>
                  <a:cubicBezTo>
                    <a:pt x="689" y="18"/>
                    <a:pt x="685" y="20"/>
                    <a:pt x="685" y="20"/>
                  </a:cubicBezTo>
                  <a:cubicBezTo>
                    <a:pt x="685" y="20"/>
                    <a:pt x="685" y="20"/>
                    <a:pt x="685" y="20"/>
                  </a:cubicBezTo>
                  <a:cubicBezTo>
                    <a:pt x="686" y="20"/>
                    <a:pt x="692" y="18"/>
                    <a:pt x="698" y="17"/>
                  </a:cubicBezTo>
                  <a:cubicBezTo>
                    <a:pt x="704" y="15"/>
                    <a:pt x="709" y="13"/>
                    <a:pt x="708" y="13"/>
                  </a:cubicBezTo>
                  <a:moveTo>
                    <a:pt x="1033" y="11"/>
                  </a:moveTo>
                  <a:cubicBezTo>
                    <a:pt x="1033" y="11"/>
                    <a:pt x="1033" y="11"/>
                    <a:pt x="1033" y="11"/>
                  </a:cubicBezTo>
                  <a:cubicBezTo>
                    <a:pt x="1032" y="11"/>
                    <a:pt x="1036" y="12"/>
                    <a:pt x="1042" y="12"/>
                  </a:cubicBezTo>
                  <a:cubicBezTo>
                    <a:pt x="1044" y="13"/>
                    <a:pt x="1045" y="13"/>
                    <a:pt x="1047" y="13"/>
                  </a:cubicBezTo>
                  <a:cubicBezTo>
                    <a:pt x="1055" y="13"/>
                    <a:pt x="1061" y="14"/>
                    <a:pt x="1064" y="14"/>
                  </a:cubicBezTo>
                  <a:cubicBezTo>
                    <a:pt x="1064" y="14"/>
                    <a:pt x="1064" y="14"/>
                    <a:pt x="1064" y="14"/>
                  </a:cubicBezTo>
                  <a:cubicBezTo>
                    <a:pt x="1065" y="14"/>
                    <a:pt x="1058" y="13"/>
                    <a:pt x="1050" y="13"/>
                  </a:cubicBezTo>
                  <a:cubicBezTo>
                    <a:pt x="1047" y="12"/>
                    <a:pt x="1044" y="12"/>
                    <a:pt x="1042" y="12"/>
                  </a:cubicBezTo>
                  <a:cubicBezTo>
                    <a:pt x="1038" y="12"/>
                    <a:pt x="1034" y="11"/>
                    <a:pt x="1033" y="11"/>
                  </a:cubicBezTo>
                  <a:moveTo>
                    <a:pt x="953" y="6"/>
                  </a:moveTo>
                  <a:cubicBezTo>
                    <a:pt x="953" y="6"/>
                    <a:pt x="953" y="6"/>
                    <a:pt x="953" y="6"/>
                  </a:cubicBezTo>
                  <a:cubicBezTo>
                    <a:pt x="952" y="6"/>
                    <a:pt x="955" y="6"/>
                    <a:pt x="959" y="6"/>
                  </a:cubicBezTo>
                  <a:cubicBezTo>
                    <a:pt x="961" y="7"/>
                    <a:pt x="964" y="7"/>
                    <a:pt x="966" y="7"/>
                  </a:cubicBezTo>
                  <a:cubicBezTo>
                    <a:pt x="973" y="7"/>
                    <a:pt x="979" y="8"/>
                    <a:pt x="981" y="8"/>
                  </a:cubicBezTo>
                  <a:cubicBezTo>
                    <a:pt x="982" y="8"/>
                    <a:pt x="982" y="8"/>
                    <a:pt x="982" y="8"/>
                  </a:cubicBezTo>
                  <a:cubicBezTo>
                    <a:pt x="983" y="7"/>
                    <a:pt x="977" y="7"/>
                    <a:pt x="969" y="7"/>
                  </a:cubicBezTo>
                  <a:cubicBezTo>
                    <a:pt x="965" y="6"/>
                    <a:pt x="962" y="6"/>
                    <a:pt x="959" y="6"/>
                  </a:cubicBezTo>
                  <a:cubicBezTo>
                    <a:pt x="956" y="6"/>
                    <a:pt x="954" y="6"/>
                    <a:pt x="953" y="6"/>
                  </a:cubicBezTo>
                  <a:moveTo>
                    <a:pt x="769" y="2"/>
                  </a:moveTo>
                  <a:cubicBezTo>
                    <a:pt x="767" y="2"/>
                    <a:pt x="762" y="3"/>
                    <a:pt x="757" y="4"/>
                  </a:cubicBezTo>
                  <a:cubicBezTo>
                    <a:pt x="750" y="4"/>
                    <a:pt x="746" y="5"/>
                    <a:pt x="746" y="5"/>
                  </a:cubicBezTo>
                  <a:cubicBezTo>
                    <a:pt x="746" y="5"/>
                    <a:pt x="746" y="5"/>
                    <a:pt x="746" y="5"/>
                  </a:cubicBezTo>
                  <a:cubicBezTo>
                    <a:pt x="747" y="5"/>
                    <a:pt x="753" y="4"/>
                    <a:pt x="759" y="3"/>
                  </a:cubicBezTo>
                  <a:cubicBezTo>
                    <a:pt x="764" y="3"/>
                    <a:pt x="768" y="2"/>
                    <a:pt x="769" y="2"/>
                  </a:cubicBezTo>
                  <a:moveTo>
                    <a:pt x="879" y="2"/>
                  </a:moveTo>
                  <a:cubicBezTo>
                    <a:pt x="879" y="2"/>
                    <a:pt x="878" y="2"/>
                    <a:pt x="878" y="2"/>
                  </a:cubicBezTo>
                  <a:cubicBezTo>
                    <a:pt x="878" y="2"/>
                    <a:pt x="879" y="2"/>
                    <a:pt x="881" y="2"/>
                  </a:cubicBezTo>
                  <a:cubicBezTo>
                    <a:pt x="883" y="3"/>
                    <a:pt x="887" y="3"/>
                    <a:pt x="890" y="3"/>
                  </a:cubicBezTo>
                  <a:cubicBezTo>
                    <a:pt x="895" y="3"/>
                    <a:pt x="899" y="3"/>
                    <a:pt x="902" y="3"/>
                  </a:cubicBezTo>
                  <a:cubicBezTo>
                    <a:pt x="904" y="3"/>
                    <a:pt x="906" y="3"/>
                    <a:pt x="906" y="3"/>
                  </a:cubicBezTo>
                  <a:cubicBezTo>
                    <a:pt x="907" y="3"/>
                    <a:pt x="901" y="3"/>
                    <a:pt x="893" y="2"/>
                  </a:cubicBezTo>
                  <a:cubicBezTo>
                    <a:pt x="888" y="2"/>
                    <a:pt x="884" y="2"/>
                    <a:pt x="881" y="2"/>
                  </a:cubicBezTo>
                  <a:cubicBezTo>
                    <a:pt x="880" y="2"/>
                    <a:pt x="879" y="2"/>
                    <a:pt x="879" y="2"/>
                  </a:cubicBezTo>
                  <a:moveTo>
                    <a:pt x="770" y="2"/>
                  </a:moveTo>
                  <a:cubicBezTo>
                    <a:pt x="770" y="2"/>
                    <a:pt x="770" y="2"/>
                    <a:pt x="769" y="2"/>
                  </a:cubicBezTo>
                  <a:cubicBezTo>
                    <a:pt x="770" y="2"/>
                    <a:pt x="770" y="2"/>
                    <a:pt x="770" y="2"/>
                  </a:cubicBezTo>
                  <a:cubicBezTo>
                    <a:pt x="770" y="2"/>
                    <a:pt x="770" y="2"/>
                    <a:pt x="770" y="2"/>
                  </a:cubicBezTo>
                  <a:moveTo>
                    <a:pt x="811" y="0"/>
                  </a:moveTo>
                  <a:cubicBezTo>
                    <a:pt x="811" y="0"/>
                    <a:pt x="810" y="0"/>
                    <a:pt x="810" y="0"/>
                  </a:cubicBezTo>
                  <a:cubicBezTo>
                    <a:pt x="809" y="0"/>
                    <a:pt x="814" y="1"/>
                    <a:pt x="821" y="1"/>
                  </a:cubicBezTo>
                  <a:cubicBezTo>
                    <a:pt x="822" y="1"/>
                    <a:pt x="823" y="1"/>
                    <a:pt x="824" y="1"/>
                  </a:cubicBezTo>
                  <a:cubicBezTo>
                    <a:pt x="830" y="1"/>
                    <a:pt x="834" y="1"/>
                    <a:pt x="835" y="1"/>
                  </a:cubicBezTo>
                  <a:cubicBezTo>
                    <a:pt x="836" y="1"/>
                    <a:pt x="831" y="1"/>
                    <a:pt x="824" y="0"/>
                  </a:cubicBezTo>
                  <a:cubicBezTo>
                    <a:pt x="819" y="0"/>
                    <a:pt x="814" y="0"/>
                    <a:pt x="8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4">
              <a:extLst>
                <a:ext uri="{FF2B5EF4-FFF2-40B4-BE49-F238E27FC236}">
                  <a16:creationId xmlns:a16="http://schemas.microsoft.com/office/drawing/2014/main" id="{A9F036B8-3B2F-4700-92B9-AC1BFDA3ADD9}"/>
                </a:ext>
              </a:extLst>
            </p:cNvPr>
            <p:cNvSpPr>
              <a:spLocks/>
            </p:cNvSpPr>
            <p:nvPr/>
          </p:nvSpPr>
          <p:spPr bwMode="auto">
            <a:xfrm>
              <a:off x="12827000" y="12661900"/>
              <a:ext cx="69850" cy="180975"/>
            </a:xfrm>
            <a:custGeom>
              <a:avLst/>
              <a:gdLst>
                <a:gd name="T0" fmla="*/ 18 w 26"/>
                <a:gd name="T1" fmla="*/ 0 h 67"/>
                <a:gd name="T2" fmla="*/ 8 w 26"/>
                <a:gd name="T3" fmla="*/ 9 h 67"/>
                <a:gd name="T4" fmla="*/ 6 w 26"/>
                <a:gd name="T5" fmla="*/ 14 h 67"/>
                <a:gd name="T6" fmla="*/ 4 w 26"/>
                <a:gd name="T7" fmla="*/ 20 h 67"/>
                <a:gd name="T8" fmla="*/ 2 w 26"/>
                <a:gd name="T9" fmla="*/ 26 h 67"/>
                <a:gd name="T10" fmla="*/ 1 w 26"/>
                <a:gd name="T11" fmla="*/ 33 h 67"/>
                <a:gd name="T12" fmla="*/ 0 w 26"/>
                <a:gd name="T13" fmla="*/ 39 h 67"/>
                <a:gd name="T14" fmla="*/ 0 w 26"/>
                <a:gd name="T15" fmla="*/ 46 h 67"/>
                <a:gd name="T16" fmla="*/ 0 w 26"/>
                <a:gd name="T17" fmla="*/ 51 h 67"/>
                <a:gd name="T18" fmla="*/ 1 w 26"/>
                <a:gd name="T19" fmla="*/ 57 h 67"/>
                <a:gd name="T20" fmla="*/ 2 w 26"/>
                <a:gd name="T21" fmla="*/ 61 h 67"/>
                <a:gd name="T22" fmla="*/ 4 w 26"/>
                <a:gd name="T23" fmla="*/ 64 h 67"/>
                <a:gd name="T24" fmla="*/ 6 w 26"/>
                <a:gd name="T25" fmla="*/ 66 h 67"/>
                <a:gd name="T26" fmla="*/ 8 w 26"/>
                <a:gd name="T27" fmla="*/ 67 h 67"/>
                <a:gd name="T28" fmla="*/ 8 w 26"/>
                <a:gd name="T29" fmla="*/ 67 h 67"/>
                <a:gd name="T30" fmla="*/ 18 w 26"/>
                <a:gd name="T31" fmla="*/ 58 h 67"/>
                <a:gd name="T32" fmla="*/ 20 w 26"/>
                <a:gd name="T33" fmla="*/ 53 h 67"/>
                <a:gd name="T34" fmla="*/ 22 w 26"/>
                <a:gd name="T35" fmla="*/ 47 h 67"/>
                <a:gd name="T36" fmla="*/ 24 w 26"/>
                <a:gd name="T37" fmla="*/ 41 h 67"/>
                <a:gd name="T38" fmla="*/ 25 w 26"/>
                <a:gd name="T39" fmla="*/ 35 h 67"/>
                <a:gd name="T40" fmla="*/ 26 w 26"/>
                <a:gd name="T41" fmla="*/ 28 h 67"/>
                <a:gd name="T42" fmla="*/ 26 w 26"/>
                <a:gd name="T43" fmla="*/ 21 h 67"/>
                <a:gd name="T44" fmla="*/ 26 w 26"/>
                <a:gd name="T45" fmla="*/ 16 h 67"/>
                <a:gd name="T46" fmla="*/ 25 w 26"/>
                <a:gd name="T47" fmla="*/ 10 h 67"/>
                <a:gd name="T48" fmla="*/ 24 w 26"/>
                <a:gd name="T49" fmla="*/ 6 h 67"/>
                <a:gd name="T50" fmla="*/ 23 w 26"/>
                <a:gd name="T51" fmla="*/ 3 h 67"/>
                <a:gd name="T52" fmla="*/ 21 w 26"/>
                <a:gd name="T53" fmla="*/ 0 h 67"/>
                <a:gd name="T54" fmla="*/ 18 w 26"/>
                <a:gd name="T5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67">
                  <a:moveTo>
                    <a:pt x="18" y="0"/>
                  </a:moveTo>
                  <a:cubicBezTo>
                    <a:pt x="15" y="0"/>
                    <a:pt x="12" y="3"/>
                    <a:pt x="8" y="9"/>
                  </a:cubicBezTo>
                  <a:cubicBezTo>
                    <a:pt x="7" y="11"/>
                    <a:pt x="7" y="12"/>
                    <a:pt x="6" y="14"/>
                  </a:cubicBezTo>
                  <a:cubicBezTo>
                    <a:pt x="5" y="16"/>
                    <a:pt x="5" y="18"/>
                    <a:pt x="4" y="20"/>
                  </a:cubicBezTo>
                  <a:cubicBezTo>
                    <a:pt x="3" y="22"/>
                    <a:pt x="3" y="24"/>
                    <a:pt x="2" y="26"/>
                  </a:cubicBezTo>
                  <a:cubicBezTo>
                    <a:pt x="2" y="28"/>
                    <a:pt x="1" y="31"/>
                    <a:pt x="1" y="33"/>
                  </a:cubicBezTo>
                  <a:cubicBezTo>
                    <a:pt x="1" y="35"/>
                    <a:pt x="0" y="37"/>
                    <a:pt x="0" y="39"/>
                  </a:cubicBezTo>
                  <a:cubicBezTo>
                    <a:pt x="0" y="41"/>
                    <a:pt x="0" y="44"/>
                    <a:pt x="0" y="46"/>
                  </a:cubicBezTo>
                  <a:cubicBezTo>
                    <a:pt x="0" y="48"/>
                    <a:pt x="0" y="50"/>
                    <a:pt x="0" y="51"/>
                  </a:cubicBezTo>
                  <a:cubicBezTo>
                    <a:pt x="0" y="53"/>
                    <a:pt x="0" y="55"/>
                    <a:pt x="1" y="57"/>
                  </a:cubicBezTo>
                  <a:cubicBezTo>
                    <a:pt x="1" y="58"/>
                    <a:pt x="2" y="60"/>
                    <a:pt x="2" y="61"/>
                  </a:cubicBezTo>
                  <a:cubicBezTo>
                    <a:pt x="2" y="62"/>
                    <a:pt x="3" y="63"/>
                    <a:pt x="4" y="64"/>
                  </a:cubicBezTo>
                  <a:cubicBezTo>
                    <a:pt x="4" y="65"/>
                    <a:pt x="5" y="66"/>
                    <a:pt x="6" y="66"/>
                  </a:cubicBezTo>
                  <a:cubicBezTo>
                    <a:pt x="6" y="67"/>
                    <a:pt x="7" y="67"/>
                    <a:pt x="8" y="67"/>
                  </a:cubicBezTo>
                  <a:cubicBezTo>
                    <a:pt x="8" y="67"/>
                    <a:pt x="8" y="67"/>
                    <a:pt x="8" y="67"/>
                  </a:cubicBezTo>
                  <a:cubicBezTo>
                    <a:pt x="11" y="67"/>
                    <a:pt x="15" y="64"/>
                    <a:pt x="18" y="58"/>
                  </a:cubicBezTo>
                  <a:cubicBezTo>
                    <a:pt x="19" y="57"/>
                    <a:pt x="19" y="55"/>
                    <a:pt x="20" y="53"/>
                  </a:cubicBezTo>
                  <a:cubicBezTo>
                    <a:pt x="21" y="51"/>
                    <a:pt x="22" y="49"/>
                    <a:pt x="22" y="47"/>
                  </a:cubicBezTo>
                  <a:cubicBezTo>
                    <a:pt x="23" y="45"/>
                    <a:pt x="23" y="43"/>
                    <a:pt x="24" y="41"/>
                  </a:cubicBezTo>
                  <a:cubicBezTo>
                    <a:pt x="24" y="39"/>
                    <a:pt x="25" y="37"/>
                    <a:pt x="25" y="35"/>
                  </a:cubicBezTo>
                  <a:cubicBezTo>
                    <a:pt x="26" y="32"/>
                    <a:pt x="26" y="30"/>
                    <a:pt x="26" y="28"/>
                  </a:cubicBezTo>
                  <a:cubicBezTo>
                    <a:pt x="26" y="26"/>
                    <a:pt x="26" y="24"/>
                    <a:pt x="26" y="21"/>
                  </a:cubicBezTo>
                  <a:cubicBezTo>
                    <a:pt x="26" y="19"/>
                    <a:pt x="26" y="17"/>
                    <a:pt x="26" y="16"/>
                  </a:cubicBezTo>
                  <a:cubicBezTo>
                    <a:pt x="26" y="14"/>
                    <a:pt x="26" y="12"/>
                    <a:pt x="25" y="10"/>
                  </a:cubicBezTo>
                  <a:cubicBezTo>
                    <a:pt x="25" y="9"/>
                    <a:pt x="25" y="7"/>
                    <a:pt x="24" y="6"/>
                  </a:cubicBezTo>
                  <a:cubicBezTo>
                    <a:pt x="24" y="5"/>
                    <a:pt x="23" y="4"/>
                    <a:pt x="23" y="3"/>
                  </a:cubicBezTo>
                  <a:cubicBezTo>
                    <a:pt x="22" y="2"/>
                    <a:pt x="21" y="1"/>
                    <a:pt x="21" y="0"/>
                  </a:cubicBezTo>
                  <a:cubicBezTo>
                    <a:pt x="20" y="0"/>
                    <a:pt x="19"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5">
              <a:extLst>
                <a:ext uri="{FF2B5EF4-FFF2-40B4-BE49-F238E27FC236}">
                  <a16:creationId xmlns:a16="http://schemas.microsoft.com/office/drawing/2014/main" id="{7F204D5F-7673-493B-BECB-6E5DD40BE5A8}"/>
                </a:ext>
              </a:extLst>
            </p:cNvPr>
            <p:cNvSpPr>
              <a:spLocks/>
            </p:cNvSpPr>
            <p:nvPr/>
          </p:nvSpPr>
          <p:spPr bwMode="auto">
            <a:xfrm>
              <a:off x="-930275" y="13419138"/>
              <a:ext cx="61913" cy="30163"/>
            </a:xfrm>
            <a:custGeom>
              <a:avLst/>
              <a:gdLst>
                <a:gd name="T0" fmla="*/ 17 w 23"/>
                <a:gd name="T1" fmla="*/ 0 h 11"/>
                <a:gd name="T2" fmla="*/ 16 w 23"/>
                <a:gd name="T3" fmla="*/ 0 h 11"/>
                <a:gd name="T4" fmla="*/ 11 w 23"/>
                <a:gd name="T5" fmla="*/ 0 h 11"/>
                <a:gd name="T6" fmla="*/ 9 w 23"/>
                <a:gd name="T7" fmla="*/ 1 h 11"/>
                <a:gd name="T8" fmla="*/ 7 w 23"/>
                <a:gd name="T9" fmla="*/ 1 h 11"/>
                <a:gd name="T10" fmla="*/ 5 w 23"/>
                <a:gd name="T11" fmla="*/ 2 h 11"/>
                <a:gd name="T12" fmla="*/ 0 w 23"/>
                <a:gd name="T13" fmla="*/ 6 h 11"/>
                <a:gd name="T14" fmla="*/ 0 w 23"/>
                <a:gd name="T15" fmla="*/ 7 h 11"/>
                <a:gd name="T16" fmla="*/ 0 w 23"/>
                <a:gd name="T17" fmla="*/ 8 h 11"/>
                <a:gd name="T18" fmla="*/ 1 w 23"/>
                <a:gd name="T19" fmla="*/ 9 h 11"/>
                <a:gd name="T20" fmla="*/ 2 w 23"/>
                <a:gd name="T21" fmla="*/ 10 h 11"/>
                <a:gd name="T22" fmla="*/ 8 w 23"/>
                <a:gd name="T23" fmla="*/ 11 h 11"/>
                <a:gd name="T24" fmla="*/ 10 w 23"/>
                <a:gd name="T25" fmla="*/ 11 h 11"/>
                <a:gd name="T26" fmla="*/ 14 w 23"/>
                <a:gd name="T27" fmla="*/ 10 h 11"/>
                <a:gd name="T28" fmla="*/ 18 w 23"/>
                <a:gd name="T29" fmla="*/ 8 h 11"/>
                <a:gd name="T30" fmla="*/ 20 w 23"/>
                <a:gd name="T31" fmla="*/ 7 h 11"/>
                <a:gd name="T32" fmla="*/ 22 w 23"/>
                <a:gd name="T33" fmla="*/ 6 h 11"/>
                <a:gd name="T34" fmla="*/ 23 w 23"/>
                <a:gd name="T35" fmla="*/ 5 h 11"/>
                <a:gd name="T36" fmla="*/ 23 w 23"/>
                <a:gd name="T37" fmla="*/ 4 h 11"/>
                <a:gd name="T38" fmla="*/ 23 w 23"/>
                <a:gd name="T39" fmla="*/ 2 h 11"/>
                <a:gd name="T40" fmla="*/ 23 w 23"/>
                <a:gd name="T41" fmla="*/ 2 h 11"/>
                <a:gd name="T42" fmla="*/ 22 w 23"/>
                <a:gd name="T43" fmla="*/ 1 h 11"/>
                <a:gd name="T44" fmla="*/ 21 w 23"/>
                <a:gd name="T45" fmla="*/ 0 h 11"/>
                <a:gd name="T46" fmla="*/ 20 w 23"/>
                <a:gd name="T47" fmla="*/ 0 h 11"/>
                <a:gd name="T48" fmla="*/ 18 w 23"/>
                <a:gd name="T49" fmla="*/ 0 h 11"/>
                <a:gd name="T50" fmla="*/ 17 w 23"/>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1">
                  <a:moveTo>
                    <a:pt x="17" y="0"/>
                  </a:moveTo>
                  <a:cubicBezTo>
                    <a:pt x="16" y="0"/>
                    <a:pt x="16" y="0"/>
                    <a:pt x="16" y="0"/>
                  </a:cubicBezTo>
                  <a:cubicBezTo>
                    <a:pt x="14" y="0"/>
                    <a:pt x="13" y="0"/>
                    <a:pt x="11" y="0"/>
                  </a:cubicBezTo>
                  <a:cubicBezTo>
                    <a:pt x="10" y="0"/>
                    <a:pt x="10" y="0"/>
                    <a:pt x="9" y="1"/>
                  </a:cubicBezTo>
                  <a:cubicBezTo>
                    <a:pt x="8" y="1"/>
                    <a:pt x="7" y="1"/>
                    <a:pt x="7" y="1"/>
                  </a:cubicBezTo>
                  <a:cubicBezTo>
                    <a:pt x="6" y="1"/>
                    <a:pt x="5" y="2"/>
                    <a:pt x="5" y="2"/>
                  </a:cubicBezTo>
                  <a:cubicBezTo>
                    <a:pt x="2" y="3"/>
                    <a:pt x="0" y="4"/>
                    <a:pt x="0" y="6"/>
                  </a:cubicBezTo>
                  <a:cubicBezTo>
                    <a:pt x="0" y="7"/>
                    <a:pt x="0" y="7"/>
                    <a:pt x="0" y="7"/>
                  </a:cubicBezTo>
                  <a:cubicBezTo>
                    <a:pt x="0" y="8"/>
                    <a:pt x="0" y="8"/>
                    <a:pt x="0" y="8"/>
                  </a:cubicBezTo>
                  <a:cubicBezTo>
                    <a:pt x="1" y="9"/>
                    <a:pt x="1" y="9"/>
                    <a:pt x="1" y="9"/>
                  </a:cubicBezTo>
                  <a:cubicBezTo>
                    <a:pt x="1" y="9"/>
                    <a:pt x="1" y="9"/>
                    <a:pt x="2" y="10"/>
                  </a:cubicBezTo>
                  <a:cubicBezTo>
                    <a:pt x="3" y="10"/>
                    <a:pt x="5" y="11"/>
                    <a:pt x="8" y="11"/>
                  </a:cubicBezTo>
                  <a:cubicBezTo>
                    <a:pt x="8" y="11"/>
                    <a:pt x="9" y="11"/>
                    <a:pt x="10" y="11"/>
                  </a:cubicBezTo>
                  <a:cubicBezTo>
                    <a:pt x="11" y="11"/>
                    <a:pt x="13" y="10"/>
                    <a:pt x="14" y="10"/>
                  </a:cubicBezTo>
                  <a:cubicBezTo>
                    <a:pt x="16" y="9"/>
                    <a:pt x="17" y="9"/>
                    <a:pt x="18" y="8"/>
                  </a:cubicBezTo>
                  <a:cubicBezTo>
                    <a:pt x="19" y="8"/>
                    <a:pt x="20" y="7"/>
                    <a:pt x="20" y="7"/>
                  </a:cubicBezTo>
                  <a:cubicBezTo>
                    <a:pt x="21" y="7"/>
                    <a:pt x="21" y="6"/>
                    <a:pt x="22" y="6"/>
                  </a:cubicBezTo>
                  <a:cubicBezTo>
                    <a:pt x="22" y="5"/>
                    <a:pt x="22" y="5"/>
                    <a:pt x="23" y="5"/>
                  </a:cubicBezTo>
                  <a:cubicBezTo>
                    <a:pt x="23" y="4"/>
                    <a:pt x="23" y="4"/>
                    <a:pt x="23" y="4"/>
                  </a:cubicBezTo>
                  <a:cubicBezTo>
                    <a:pt x="23" y="3"/>
                    <a:pt x="23" y="3"/>
                    <a:pt x="23" y="2"/>
                  </a:cubicBezTo>
                  <a:cubicBezTo>
                    <a:pt x="23" y="2"/>
                    <a:pt x="23" y="2"/>
                    <a:pt x="23" y="2"/>
                  </a:cubicBezTo>
                  <a:cubicBezTo>
                    <a:pt x="22" y="1"/>
                    <a:pt x="22" y="1"/>
                    <a:pt x="22" y="1"/>
                  </a:cubicBezTo>
                  <a:cubicBezTo>
                    <a:pt x="22" y="1"/>
                    <a:pt x="21" y="0"/>
                    <a:pt x="21" y="0"/>
                  </a:cubicBezTo>
                  <a:cubicBezTo>
                    <a:pt x="21" y="0"/>
                    <a:pt x="20" y="0"/>
                    <a:pt x="20" y="0"/>
                  </a:cubicBezTo>
                  <a:cubicBezTo>
                    <a:pt x="19" y="0"/>
                    <a:pt x="18" y="0"/>
                    <a:pt x="18" y="0"/>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B9821FA1-0DBA-47D4-A6E1-A4CCC540D6F8}"/>
                </a:ext>
              </a:extLst>
            </p:cNvPr>
            <p:cNvSpPr>
              <a:spLocks noEditPoints="1"/>
            </p:cNvSpPr>
            <p:nvPr/>
          </p:nvSpPr>
          <p:spPr bwMode="auto">
            <a:xfrm>
              <a:off x="-771525" y="11961813"/>
              <a:ext cx="13428663" cy="1479550"/>
            </a:xfrm>
            <a:custGeom>
              <a:avLst/>
              <a:gdLst>
                <a:gd name="T0" fmla="*/ 2968 w 4988"/>
                <a:gd name="T1" fmla="*/ 548 h 549"/>
                <a:gd name="T2" fmla="*/ 3111 w 4988"/>
                <a:gd name="T3" fmla="*/ 533 h 549"/>
                <a:gd name="T4" fmla="*/ 2896 w 4988"/>
                <a:gd name="T5" fmla="*/ 529 h 549"/>
                <a:gd name="T6" fmla="*/ 3165 w 4988"/>
                <a:gd name="T7" fmla="*/ 530 h 549"/>
                <a:gd name="T8" fmla="*/ 77 w 4988"/>
                <a:gd name="T9" fmla="*/ 505 h 549"/>
                <a:gd name="T10" fmla="*/ 3225 w 4988"/>
                <a:gd name="T11" fmla="*/ 513 h 549"/>
                <a:gd name="T12" fmla="*/ 2787 w 4988"/>
                <a:gd name="T13" fmla="*/ 482 h 549"/>
                <a:gd name="T14" fmla="*/ 113 w 4988"/>
                <a:gd name="T15" fmla="*/ 489 h 549"/>
                <a:gd name="T16" fmla="*/ 3382 w 4988"/>
                <a:gd name="T17" fmla="*/ 455 h 549"/>
                <a:gd name="T18" fmla="*/ 178 w 4988"/>
                <a:gd name="T19" fmla="*/ 439 h 549"/>
                <a:gd name="T20" fmla="*/ 4986 w 4988"/>
                <a:gd name="T21" fmla="*/ 459 h 549"/>
                <a:gd name="T22" fmla="*/ 2681 w 4988"/>
                <a:gd name="T23" fmla="*/ 416 h 549"/>
                <a:gd name="T24" fmla="*/ 4908 w 4988"/>
                <a:gd name="T25" fmla="*/ 464 h 549"/>
                <a:gd name="T26" fmla="*/ 3518 w 4988"/>
                <a:gd name="T27" fmla="*/ 394 h 549"/>
                <a:gd name="T28" fmla="*/ 4842 w 4988"/>
                <a:gd name="T29" fmla="*/ 437 h 549"/>
                <a:gd name="T30" fmla="*/ 2639 w 4988"/>
                <a:gd name="T31" fmla="*/ 382 h 549"/>
                <a:gd name="T32" fmla="*/ 3588 w 4988"/>
                <a:gd name="T33" fmla="*/ 362 h 549"/>
                <a:gd name="T34" fmla="*/ 290 w 4988"/>
                <a:gd name="T35" fmla="*/ 344 h 549"/>
                <a:gd name="T36" fmla="*/ 2597 w 4988"/>
                <a:gd name="T37" fmla="*/ 357 h 549"/>
                <a:gd name="T38" fmla="*/ 3642 w 4988"/>
                <a:gd name="T39" fmla="*/ 336 h 549"/>
                <a:gd name="T40" fmla="*/ 4713 w 4988"/>
                <a:gd name="T41" fmla="*/ 320 h 549"/>
                <a:gd name="T42" fmla="*/ 324 w 4988"/>
                <a:gd name="T43" fmla="*/ 316 h 549"/>
                <a:gd name="T44" fmla="*/ 3710 w 4988"/>
                <a:gd name="T45" fmla="*/ 301 h 549"/>
                <a:gd name="T46" fmla="*/ 4651 w 4988"/>
                <a:gd name="T47" fmla="*/ 286 h 549"/>
                <a:gd name="T48" fmla="*/ 3779 w 4988"/>
                <a:gd name="T49" fmla="*/ 259 h 549"/>
                <a:gd name="T50" fmla="*/ 4571 w 4988"/>
                <a:gd name="T51" fmla="*/ 263 h 549"/>
                <a:gd name="T52" fmla="*/ 386 w 4988"/>
                <a:gd name="T53" fmla="*/ 262 h 549"/>
                <a:gd name="T54" fmla="*/ 3854 w 4988"/>
                <a:gd name="T55" fmla="*/ 218 h 549"/>
                <a:gd name="T56" fmla="*/ 3854 w 4988"/>
                <a:gd name="T57" fmla="*/ 218 h 549"/>
                <a:gd name="T58" fmla="*/ 427 w 4988"/>
                <a:gd name="T59" fmla="*/ 215 h 549"/>
                <a:gd name="T60" fmla="*/ 2388 w 4988"/>
                <a:gd name="T61" fmla="*/ 190 h 549"/>
                <a:gd name="T62" fmla="*/ 4443 w 4988"/>
                <a:gd name="T63" fmla="*/ 190 h 549"/>
                <a:gd name="T64" fmla="*/ 2345 w 4988"/>
                <a:gd name="T65" fmla="*/ 170 h 549"/>
                <a:gd name="T66" fmla="*/ 4387 w 4988"/>
                <a:gd name="T67" fmla="*/ 148 h 549"/>
                <a:gd name="T68" fmla="*/ 481 w 4988"/>
                <a:gd name="T69" fmla="*/ 169 h 549"/>
                <a:gd name="T70" fmla="*/ 2271 w 4988"/>
                <a:gd name="T71" fmla="*/ 134 h 549"/>
                <a:gd name="T72" fmla="*/ 2221 w 4988"/>
                <a:gd name="T73" fmla="*/ 127 h 549"/>
                <a:gd name="T74" fmla="*/ 4042 w 4988"/>
                <a:gd name="T75" fmla="*/ 119 h 549"/>
                <a:gd name="T76" fmla="*/ 2157 w 4988"/>
                <a:gd name="T77" fmla="*/ 109 h 549"/>
                <a:gd name="T78" fmla="*/ 552 w 4988"/>
                <a:gd name="T79" fmla="*/ 105 h 549"/>
                <a:gd name="T80" fmla="*/ 2026 w 4988"/>
                <a:gd name="T81" fmla="*/ 113 h 549"/>
                <a:gd name="T82" fmla="*/ 4279 w 4988"/>
                <a:gd name="T83" fmla="*/ 119 h 549"/>
                <a:gd name="T84" fmla="*/ 1948 w 4988"/>
                <a:gd name="T85" fmla="*/ 100 h 549"/>
                <a:gd name="T86" fmla="*/ 1850 w 4988"/>
                <a:gd name="T87" fmla="*/ 96 h 549"/>
                <a:gd name="T88" fmla="*/ 4218 w 4988"/>
                <a:gd name="T89" fmla="*/ 104 h 549"/>
                <a:gd name="T90" fmla="*/ 1773 w 4988"/>
                <a:gd name="T91" fmla="*/ 86 h 549"/>
                <a:gd name="T92" fmla="*/ 1773 w 4988"/>
                <a:gd name="T93" fmla="*/ 86 h 549"/>
                <a:gd name="T94" fmla="*/ 1692 w 4988"/>
                <a:gd name="T95" fmla="*/ 77 h 549"/>
                <a:gd name="T96" fmla="*/ 1590 w 4988"/>
                <a:gd name="T97" fmla="*/ 67 h 549"/>
                <a:gd name="T98" fmla="*/ 1501 w 4988"/>
                <a:gd name="T99" fmla="*/ 57 h 549"/>
                <a:gd name="T100" fmla="*/ 1501 w 4988"/>
                <a:gd name="T101" fmla="*/ 57 h 549"/>
                <a:gd name="T102" fmla="*/ 1418 w 4988"/>
                <a:gd name="T103" fmla="*/ 47 h 549"/>
                <a:gd name="T104" fmla="*/ 1311 w 4988"/>
                <a:gd name="T105" fmla="*/ 38 h 549"/>
                <a:gd name="T106" fmla="*/ 1228 w 4988"/>
                <a:gd name="T107" fmla="*/ 28 h 549"/>
                <a:gd name="T108" fmla="*/ 1228 w 4988"/>
                <a:gd name="T109" fmla="*/ 28 h 549"/>
                <a:gd name="T110" fmla="*/ 1147 w 4988"/>
                <a:gd name="T111" fmla="*/ 19 h 549"/>
                <a:gd name="T112" fmla="*/ 1050 w 4988"/>
                <a:gd name="T113" fmla="*/ 14 h 549"/>
                <a:gd name="T114" fmla="*/ 980 w 4988"/>
                <a:gd name="T115" fmla="*/ 6 h 549"/>
                <a:gd name="T116" fmla="*/ 775 w 4988"/>
                <a:gd name="T117" fmla="*/ 3 h 549"/>
                <a:gd name="T118" fmla="*/ 911 w 4988"/>
                <a:gd name="T119" fmla="*/ 10 h 549"/>
                <a:gd name="T120" fmla="*/ 842 w 4988"/>
                <a:gd name="T121" fmla="*/ 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88" h="549">
                  <a:moveTo>
                    <a:pt x="3034" y="535"/>
                  </a:moveTo>
                  <a:cubicBezTo>
                    <a:pt x="3034" y="535"/>
                    <a:pt x="3033" y="535"/>
                    <a:pt x="3033" y="535"/>
                  </a:cubicBezTo>
                  <a:cubicBezTo>
                    <a:pt x="3026" y="536"/>
                    <a:pt x="3020" y="539"/>
                    <a:pt x="3020" y="542"/>
                  </a:cubicBezTo>
                  <a:cubicBezTo>
                    <a:pt x="3020" y="546"/>
                    <a:pt x="3025" y="549"/>
                    <a:pt x="3031" y="549"/>
                  </a:cubicBezTo>
                  <a:cubicBezTo>
                    <a:pt x="3032" y="549"/>
                    <a:pt x="3032" y="549"/>
                    <a:pt x="3032" y="549"/>
                  </a:cubicBezTo>
                  <a:cubicBezTo>
                    <a:pt x="3039" y="548"/>
                    <a:pt x="3045" y="544"/>
                    <a:pt x="3045" y="541"/>
                  </a:cubicBezTo>
                  <a:cubicBezTo>
                    <a:pt x="3045" y="538"/>
                    <a:pt x="3041" y="535"/>
                    <a:pt x="3034" y="535"/>
                  </a:cubicBezTo>
                  <a:moveTo>
                    <a:pt x="2967" y="535"/>
                  </a:moveTo>
                  <a:cubicBezTo>
                    <a:pt x="2961" y="535"/>
                    <a:pt x="2957" y="537"/>
                    <a:pt x="2956" y="540"/>
                  </a:cubicBezTo>
                  <a:cubicBezTo>
                    <a:pt x="2956" y="544"/>
                    <a:pt x="2962" y="548"/>
                    <a:pt x="2968" y="548"/>
                  </a:cubicBezTo>
                  <a:cubicBezTo>
                    <a:pt x="2969" y="548"/>
                    <a:pt x="2969" y="548"/>
                    <a:pt x="2970" y="548"/>
                  </a:cubicBezTo>
                  <a:cubicBezTo>
                    <a:pt x="2976" y="548"/>
                    <a:pt x="2981" y="546"/>
                    <a:pt x="2981" y="542"/>
                  </a:cubicBezTo>
                  <a:cubicBezTo>
                    <a:pt x="2981" y="539"/>
                    <a:pt x="2975" y="536"/>
                    <a:pt x="2969" y="535"/>
                  </a:cubicBezTo>
                  <a:cubicBezTo>
                    <a:pt x="2968" y="535"/>
                    <a:pt x="2967" y="535"/>
                    <a:pt x="2967" y="535"/>
                  </a:cubicBezTo>
                  <a:moveTo>
                    <a:pt x="3102" y="529"/>
                  </a:moveTo>
                  <a:cubicBezTo>
                    <a:pt x="3101" y="529"/>
                    <a:pt x="3100" y="529"/>
                    <a:pt x="3098" y="529"/>
                  </a:cubicBezTo>
                  <a:cubicBezTo>
                    <a:pt x="3091" y="530"/>
                    <a:pt x="3085" y="533"/>
                    <a:pt x="3085" y="537"/>
                  </a:cubicBezTo>
                  <a:cubicBezTo>
                    <a:pt x="3085" y="540"/>
                    <a:pt x="3089" y="542"/>
                    <a:pt x="3095" y="542"/>
                  </a:cubicBezTo>
                  <a:cubicBezTo>
                    <a:pt x="3096" y="542"/>
                    <a:pt x="3097" y="542"/>
                    <a:pt x="3098" y="542"/>
                  </a:cubicBezTo>
                  <a:cubicBezTo>
                    <a:pt x="3105" y="541"/>
                    <a:pt x="3111" y="537"/>
                    <a:pt x="3111" y="533"/>
                  </a:cubicBezTo>
                  <a:cubicBezTo>
                    <a:pt x="3111" y="531"/>
                    <a:pt x="3107" y="529"/>
                    <a:pt x="3102" y="529"/>
                  </a:cubicBezTo>
                  <a:moveTo>
                    <a:pt x="19" y="528"/>
                  </a:moveTo>
                  <a:cubicBezTo>
                    <a:pt x="17" y="528"/>
                    <a:pt x="15" y="528"/>
                    <a:pt x="13" y="529"/>
                  </a:cubicBezTo>
                  <a:cubicBezTo>
                    <a:pt x="7" y="531"/>
                    <a:pt x="1" y="534"/>
                    <a:pt x="0" y="537"/>
                  </a:cubicBezTo>
                  <a:cubicBezTo>
                    <a:pt x="0" y="540"/>
                    <a:pt x="2" y="541"/>
                    <a:pt x="6" y="541"/>
                  </a:cubicBezTo>
                  <a:cubicBezTo>
                    <a:pt x="7" y="541"/>
                    <a:pt x="9" y="541"/>
                    <a:pt x="10" y="541"/>
                  </a:cubicBezTo>
                  <a:cubicBezTo>
                    <a:pt x="17" y="539"/>
                    <a:pt x="22" y="534"/>
                    <a:pt x="23" y="531"/>
                  </a:cubicBezTo>
                  <a:cubicBezTo>
                    <a:pt x="23" y="529"/>
                    <a:pt x="22" y="528"/>
                    <a:pt x="19" y="528"/>
                  </a:cubicBezTo>
                  <a:moveTo>
                    <a:pt x="2903" y="525"/>
                  </a:moveTo>
                  <a:cubicBezTo>
                    <a:pt x="2899" y="525"/>
                    <a:pt x="2896" y="527"/>
                    <a:pt x="2896" y="529"/>
                  </a:cubicBezTo>
                  <a:cubicBezTo>
                    <a:pt x="2896" y="533"/>
                    <a:pt x="2901" y="537"/>
                    <a:pt x="2907" y="539"/>
                  </a:cubicBezTo>
                  <a:cubicBezTo>
                    <a:pt x="2909" y="539"/>
                    <a:pt x="2910" y="539"/>
                    <a:pt x="2911" y="539"/>
                  </a:cubicBezTo>
                  <a:cubicBezTo>
                    <a:pt x="2916" y="539"/>
                    <a:pt x="2919" y="537"/>
                    <a:pt x="2919" y="535"/>
                  </a:cubicBezTo>
                  <a:cubicBezTo>
                    <a:pt x="2919" y="531"/>
                    <a:pt x="2914" y="527"/>
                    <a:pt x="2908" y="526"/>
                  </a:cubicBezTo>
                  <a:cubicBezTo>
                    <a:pt x="2906" y="525"/>
                    <a:pt x="2904" y="525"/>
                    <a:pt x="2903" y="525"/>
                  </a:cubicBezTo>
                  <a:moveTo>
                    <a:pt x="3171" y="517"/>
                  </a:moveTo>
                  <a:cubicBezTo>
                    <a:pt x="3169" y="517"/>
                    <a:pt x="3167" y="517"/>
                    <a:pt x="3165" y="518"/>
                  </a:cubicBezTo>
                  <a:cubicBezTo>
                    <a:pt x="3158" y="519"/>
                    <a:pt x="3152" y="523"/>
                    <a:pt x="3152" y="526"/>
                  </a:cubicBezTo>
                  <a:cubicBezTo>
                    <a:pt x="3152" y="529"/>
                    <a:pt x="3155" y="530"/>
                    <a:pt x="3160" y="530"/>
                  </a:cubicBezTo>
                  <a:cubicBezTo>
                    <a:pt x="3161" y="530"/>
                    <a:pt x="3163" y="530"/>
                    <a:pt x="3165" y="530"/>
                  </a:cubicBezTo>
                  <a:cubicBezTo>
                    <a:pt x="3172" y="528"/>
                    <a:pt x="3178" y="524"/>
                    <a:pt x="3178" y="520"/>
                  </a:cubicBezTo>
                  <a:cubicBezTo>
                    <a:pt x="3178" y="518"/>
                    <a:pt x="3175" y="517"/>
                    <a:pt x="3171" y="517"/>
                  </a:cubicBezTo>
                  <a:moveTo>
                    <a:pt x="2843" y="507"/>
                  </a:moveTo>
                  <a:cubicBezTo>
                    <a:pt x="2840" y="507"/>
                    <a:pt x="2839" y="508"/>
                    <a:pt x="2839" y="510"/>
                  </a:cubicBezTo>
                  <a:cubicBezTo>
                    <a:pt x="2838" y="514"/>
                    <a:pt x="2843" y="519"/>
                    <a:pt x="2849" y="521"/>
                  </a:cubicBezTo>
                  <a:cubicBezTo>
                    <a:pt x="2851" y="522"/>
                    <a:pt x="2853" y="522"/>
                    <a:pt x="2855" y="522"/>
                  </a:cubicBezTo>
                  <a:cubicBezTo>
                    <a:pt x="2858" y="522"/>
                    <a:pt x="2861" y="521"/>
                    <a:pt x="2861" y="518"/>
                  </a:cubicBezTo>
                  <a:cubicBezTo>
                    <a:pt x="2861" y="515"/>
                    <a:pt x="2856" y="511"/>
                    <a:pt x="2850" y="508"/>
                  </a:cubicBezTo>
                  <a:cubicBezTo>
                    <a:pt x="2847" y="507"/>
                    <a:pt x="2845" y="507"/>
                    <a:pt x="2843" y="507"/>
                  </a:cubicBezTo>
                  <a:moveTo>
                    <a:pt x="77" y="505"/>
                  </a:moveTo>
                  <a:cubicBezTo>
                    <a:pt x="75" y="505"/>
                    <a:pt x="72" y="506"/>
                    <a:pt x="69" y="507"/>
                  </a:cubicBezTo>
                  <a:cubicBezTo>
                    <a:pt x="64" y="510"/>
                    <a:pt x="58" y="514"/>
                    <a:pt x="58" y="518"/>
                  </a:cubicBezTo>
                  <a:cubicBezTo>
                    <a:pt x="57" y="520"/>
                    <a:pt x="59" y="521"/>
                    <a:pt x="61" y="521"/>
                  </a:cubicBezTo>
                  <a:cubicBezTo>
                    <a:pt x="63" y="521"/>
                    <a:pt x="65" y="520"/>
                    <a:pt x="68" y="519"/>
                  </a:cubicBezTo>
                  <a:cubicBezTo>
                    <a:pt x="74" y="516"/>
                    <a:pt x="79" y="511"/>
                    <a:pt x="79" y="507"/>
                  </a:cubicBezTo>
                  <a:cubicBezTo>
                    <a:pt x="80" y="506"/>
                    <a:pt x="79" y="505"/>
                    <a:pt x="77" y="505"/>
                  </a:cubicBezTo>
                  <a:moveTo>
                    <a:pt x="3240" y="500"/>
                  </a:moveTo>
                  <a:cubicBezTo>
                    <a:pt x="3238" y="500"/>
                    <a:pt x="3235" y="501"/>
                    <a:pt x="3232" y="501"/>
                  </a:cubicBezTo>
                  <a:cubicBezTo>
                    <a:pt x="3225" y="503"/>
                    <a:pt x="3219" y="507"/>
                    <a:pt x="3219" y="510"/>
                  </a:cubicBezTo>
                  <a:cubicBezTo>
                    <a:pt x="3219" y="512"/>
                    <a:pt x="3221" y="513"/>
                    <a:pt x="3225" y="513"/>
                  </a:cubicBezTo>
                  <a:cubicBezTo>
                    <a:pt x="3227" y="513"/>
                    <a:pt x="3230" y="513"/>
                    <a:pt x="3232" y="512"/>
                  </a:cubicBezTo>
                  <a:cubicBezTo>
                    <a:pt x="3239" y="510"/>
                    <a:pt x="3245" y="506"/>
                    <a:pt x="3245" y="503"/>
                  </a:cubicBezTo>
                  <a:cubicBezTo>
                    <a:pt x="3245" y="501"/>
                    <a:pt x="3243" y="500"/>
                    <a:pt x="3240" y="500"/>
                  </a:cubicBezTo>
                  <a:moveTo>
                    <a:pt x="2787" y="482"/>
                  </a:moveTo>
                  <a:cubicBezTo>
                    <a:pt x="2785" y="482"/>
                    <a:pt x="2784" y="483"/>
                    <a:pt x="2784" y="484"/>
                  </a:cubicBezTo>
                  <a:cubicBezTo>
                    <a:pt x="2784" y="488"/>
                    <a:pt x="2788" y="494"/>
                    <a:pt x="2794" y="496"/>
                  </a:cubicBezTo>
                  <a:cubicBezTo>
                    <a:pt x="2796" y="498"/>
                    <a:pt x="2799" y="498"/>
                    <a:pt x="2800" y="498"/>
                  </a:cubicBezTo>
                  <a:cubicBezTo>
                    <a:pt x="2803" y="498"/>
                    <a:pt x="2805" y="497"/>
                    <a:pt x="2805" y="495"/>
                  </a:cubicBezTo>
                  <a:cubicBezTo>
                    <a:pt x="2805" y="492"/>
                    <a:pt x="2800" y="487"/>
                    <a:pt x="2794" y="484"/>
                  </a:cubicBezTo>
                  <a:cubicBezTo>
                    <a:pt x="2792" y="482"/>
                    <a:pt x="2789" y="482"/>
                    <a:pt x="2787" y="482"/>
                  </a:cubicBezTo>
                  <a:moveTo>
                    <a:pt x="3310" y="479"/>
                  </a:moveTo>
                  <a:cubicBezTo>
                    <a:pt x="3308" y="479"/>
                    <a:pt x="3304" y="480"/>
                    <a:pt x="3300" y="481"/>
                  </a:cubicBezTo>
                  <a:cubicBezTo>
                    <a:pt x="3293" y="483"/>
                    <a:pt x="3287" y="487"/>
                    <a:pt x="3287" y="490"/>
                  </a:cubicBezTo>
                  <a:cubicBezTo>
                    <a:pt x="3287" y="491"/>
                    <a:pt x="3289" y="492"/>
                    <a:pt x="3292" y="492"/>
                  </a:cubicBezTo>
                  <a:cubicBezTo>
                    <a:pt x="3294" y="492"/>
                    <a:pt x="3297" y="492"/>
                    <a:pt x="3300" y="491"/>
                  </a:cubicBezTo>
                  <a:cubicBezTo>
                    <a:pt x="3307" y="488"/>
                    <a:pt x="3313" y="483"/>
                    <a:pt x="3313" y="481"/>
                  </a:cubicBezTo>
                  <a:cubicBezTo>
                    <a:pt x="3313" y="480"/>
                    <a:pt x="3312" y="479"/>
                    <a:pt x="3310" y="479"/>
                  </a:cubicBezTo>
                  <a:moveTo>
                    <a:pt x="132" y="473"/>
                  </a:moveTo>
                  <a:cubicBezTo>
                    <a:pt x="130" y="473"/>
                    <a:pt x="127" y="475"/>
                    <a:pt x="124" y="477"/>
                  </a:cubicBezTo>
                  <a:cubicBezTo>
                    <a:pt x="118" y="480"/>
                    <a:pt x="113" y="485"/>
                    <a:pt x="113" y="489"/>
                  </a:cubicBezTo>
                  <a:cubicBezTo>
                    <a:pt x="113" y="491"/>
                    <a:pt x="114" y="492"/>
                    <a:pt x="116" y="492"/>
                  </a:cubicBezTo>
                  <a:cubicBezTo>
                    <a:pt x="118" y="492"/>
                    <a:pt x="121" y="491"/>
                    <a:pt x="123" y="489"/>
                  </a:cubicBezTo>
                  <a:cubicBezTo>
                    <a:pt x="129" y="485"/>
                    <a:pt x="134" y="479"/>
                    <a:pt x="134" y="476"/>
                  </a:cubicBezTo>
                  <a:cubicBezTo>
                    <a:pt x="134" y="474"/>
                    <a:pt x="133" y="473"/>
                    <a:pt x="132" y="473"/>
                  </a:cubicBezTo>
                  <a:moveTo>
                    <a:pt x="3380" y="454"/>
                  </a:moveTo>
                  <a:cubicBezTo>
                    <a:pt x="3377" y="454"/>
                    <a:pt x="3373" y="455"/>
                    <a:pt x="3369" y="456"/>
                  </a:cubicBezTo>
                  <a:cubicBezTo>
                    <a:pt x="3361" y="459"/>
                    <a:pt x="3355" y="463"/>
                    <a:pt x="3355" y="466"/>
                  </a:cubicBezTo>
                  <a:cubicBezTo>
                    <a:pt x="3355" y="467"/>
                    <a:pt x="3357" y="467"/>
                    <a:pt x="3359" y="467"/>
                  </a:cubicBezTo>
                  <a:cubicBezTo>
                    <a:pt x="3361" y="467"/>
                    <a:pt x="3365" y="467"/>
                    <a:pt x="3368" y="465"/>
                  </a:cubicBezTo>
                  <a:cubicBezTo>
                    <a:pt x="3376" y="462"/>
                    <a:pt x="3382" y="457"/>
                    <a:pt x="3382" y="455"/>
                  </a:cubicBezTo>
                  <a:cubicBezTo>
                    <a:pt x="3382" y="454"/>
                    <a:pt x="3381" y="454"/>
                    <a:pt x="3380" y="454"/>
                  </a:cubicBezTo>
                  <a:moveTo>
                    <a:pt x="2733" y="451"/>
                  </a:moveTo>
                  <a:cubicBezTo>
                    <a:pt x="2732" y="451"/>
                    <a:pt x="2731" y="452"/>
                    <a:pt x="2731" y="453"/>
                  </a:cubicBezTo>
                  <a:cubicBezTo>
                    <a:pt x="2731" y="456"/>
                    <a:pt x="2735" y="463"/>
                    <a:pt x="2741" y="466"/>
                  </a:cubicBezTo>
                  <a:cubicBezTo>
                    <a:pt x="2743" y="468"/>
                    <a:pt x="2746" y="469"/>
                    <a:pt x="2748" y="469"/>
                  </a:cubicBezTo>
                  <a:cubicBezTo>
                    <a:pt x="2750" y="469"/>
                    <a:pt x="2751" y="468"/>
                    <a:pt x="2751" y="466"/>
                  </a:cubicBezTo>
                  <a:cubicBezTo>
                    <a:pt x="2751" y="462"/>
                    <a:pt x="2747" y="457"/>
                    <a:pt x="2741" y="454"/>
                  </a:cubicBezTo>
                  <a:cubicBezTo>
                    <a:pt x="2738" y="452"/>
                    <a:pt x="2735" y="451"/>
                    <a:pt x="2733" y="451"/>
                  </a:cubicBezTo>
                  <a:moveTo>
                    <a:pt x="186" y="435"/>
                  </a:moveTo>
                  <a:cubicBezTo>
                    <a:pt x="184" y="435"/>
                    <a:pt x="181" y="437"/>
                    <a:pt x="178" y="439"/>
                  </a:cubicBezTo>
                  <a:cubicBezTo>
                    <a:pt x="172" y="444"/>
                    <a:pt x="167" y="449"/>
                    <a:pt x="167" y="453"/>
                  </a:cubicBezTo>
                  <a:cubicBezTo>
                    <a:pt x="167" y="454"/>
                    <a:pt x="168" y="455"/>
                    <a:pt x="170" y="455"/>
                  </a:cubicBezTo>
                  <a:cubicBezTo>
                    <a:pt x="172" y="455"/>
                    <a:pt x="174" y="454"/>
                    <a:pt x="177" y="452"/>
                  </a:cubicBezTo>
                  <a:cubicBezTo>
                    <a:pt x="183" y="447"/>
                    <a:pt x="188" y="441"/>
                    <a:pt x="188" y="437"/>
                  </a:cubicBezTo>
                  <a:cubicBezTo>
                    <a:pt x="188" y="436"/>
                    <a:pt x="187" y="435"/>
                    <a:pt x="186" y="435"/>
                  </a:cubicBezTo>
                  <a:moveTo>
                    <a:pt x="4976" y="428"/>
                  </a:moveTo>
                  <a:cubicBezTo>
                    <a:pt x="4970" y="428"/>
                    <a:pt x="4963" y="439"/>
                    <a:pt x="4961" y="453"/>
                  </a:cubicBezTo>
                  <a:cubicBezTo>
                    <a:pt x="4959" y="468"/>
                    <a:pt x="4964" y="481"/>
                    <a:pt x="4970" y="483"/>
                  </a:cubicBezTo>
                  <a:cubicBezTo>
                    <a:pt x="4971" y="483"/>
                    <a:pt x="4971" y="483"/>
                    <a:pt x="4972" y="483"/>
                  </a:cubicBezTo>
                  <a:cubicBezTo>
                    <a:pt x="4978" y="483"/>
                    <a:pt x="4985" y="473"/>
                    <a:pt x="4986" y="459"/>
                  </a:cubicBezTo>
                  <a:cubicBezTo>
                    <a:pt x="4988" y="444"/>
                    <a:pt x="4985" y="430"/>
                    <a:pt x="4978" y="428"/>
                  </a:cubicBezTo>
                  <a:cubicBezTo>
                    <a:pt x="4977" y="428"/>
                    <a:pt x="4977" y="428"/>
                    <a:pt x="4976" y="428"/>
                  </a:cubicBezTo>
                  <a:moveTo>
                    <a:pt x="3449" y="425"/>
                  </a:moveTo>
                  <a:cubicBezTo>
                    <a:pt x="3447" y="425"/>
                    <a:pt x="3442" y="427"/>
                    <a:pt x="3437" y="429"/>
                  </a:cubicBezTo>
                  <a:cubicBezTo>
                    <a:pt x="3430" y="432"/>
                    <a:pt x="3424" y="436"/>
                    <a:pt x="3424" y="438"/>
                  </a:cubicBezTo>
                  <a:cubicBezTo>
                    <a:pt x="3424" y="439"/>
                    <a:pt x="3425" y="439"/>
                    <a:pt x="3426" y="439"/>
                  </a:cubicBezTo>
                  <a:cubicBezTo>
                    <a:pt x="3429" y="439"/>
                    <a:pt x="3433" y="438"/>
                    <a:pt x="3437" y="436"/>
                  </a:cubicBezTo>
                  <a:cubicBezTo>
                    <a:pt x="3445" y="433"/>
                    <a:pt x="3451" y="428"/>
                    <a:pt x="3451" y="426"/>
                  </a:cubicBezTo>
                  <a:cubicBezTo>
                    <a:pt x="3451" y="426"/>
                    <a:pt x="3450" y="425"/>
                    <a:pt x="3449" y="425"/>
                  </a:cubicBezTo>
                  <a:moveTo>
                    <a:pt x="2681" y="416"/>
                  </a:moveTo>
                  <a:cubicBezTo>
                    <a:pt x="2680" y="416"/>
                    <a:pt x="2679" y="416"/>
                    <a:pt x="2679" y="418"/>
                  </a:cubicBezTo>
                  <a:cubicBezTo>
                    <a:pt x="2679" y="421"/>
                    <a:pt x="2684" y="427"/>
                    <a:pt x="2689" y="431"/>
                  </a:cubicBezTo>
                  <a:cubicBezTo>
                    <a:pt x="2692" y="433"/>
                    <a:pt x="2695" y="434"/>
                    <a:pt x="2696" y="434"/>
                  </a:cubicBezTo>
                  <a:cubicBezTo>
                    <a:pt x="2698" y="434"/>
                    <a:pt x="2699" y="433"/>
                    <a:pt x="2699" y="432"/>
                  </a:cubicBezTo>
                  <a:cubicBezTo>
                    <a:pt x="2699" y="429"/>
                    <a:pt x="2695" y="423"/>
                    <a:pt x="2689" y="419"/>
                  </a:cubicBezTo>
                  <a:cubicBezTo>
                    <a:pt x="2686" y="417"/>
                    <a:pt x="2683" y="416"/>
                    <a:pt x="2681" y="416"/>
                  </a:cubicBezTo>
                  <a:moveTo>
                    <a:pt x="4911" y="409"/>
                  </a:moveTo>
                  <a:cubicBezTo>
                    <a:pt x="4905" y="409"/>
                    <a:pt x="4899" y="419"/>
                    <a:pt x="4897" y="433"/>
                  </a:cubicBezTo>
                  <a:cubicBezTo>
                    <a:pt x="4895" y="447"/>
                    <a:pt x="4899" y="461"/>
                    <a:pt x="4906" y="463"/>
                  </a:cubicBezTo>
                  <a:cubicBezTo>
                    <a:pt x="4907" y="464"/>
                    <a:pt x="4908" y="464"/>
                    <a:pt x="4908" y="464"/>
                  </a:cubicBezTo>
                  <a:cubicBezTo>
                    <a:pt x="4915" y="464"/>
                    <a:pt x="4920" y="455"/>
                    <a:pt x="4922" y="441"/>
                  </a:cubicBezTo>
                  <a:cubicBezTo>
                    <a:pt x="4924" y="427"/>
                    <a:pt x="4920" y="412"/>
                    <a:pt x="4913" y="410"/>
                  </a:cubicBezTo>
                  <a:cubicBezTo>
                    <a:pt x="4912" y="409"/>
                    <a:pt x="4912" y="409"/>
                    <a:pt x="4911" y="409"/>
                  </a:cubicBezTo>
                  <a:moveTo>
                    <a:pt x="3518" y="394"/>
                  </a:moveTo>
                  <a:cubicBezTo>
                    <a:pt x="3516" y="394"/>
                    <a:pt x="3512" y="396"/>
                    <a:pt x="3506" y="398"/>
                  </a:cubicBezTo>
                  <a:cubicBezTo>
                    <a:pt x="3499" y="402"/>
                    <a:pt x="3493" y="406"/>
                    <a:pt x="3493" y="407"/>
                  </a:cubicBezTo>
                  <a:cubicBezTo>
                    <a:pt x="3493" y="408"/>
                    <a:pt x="3493" y="408"/>
                    <a:pt x="3494" y="408"/>
                  </a:cubicBezTo>
                  <a:cubicBezTo>
                    <a:pt x="3497" y="408"/>
                    <a:pt x="3501" y="407"/>
                    <a:pt x="3506" y="405"/>
                  </a:cubicBezTo>
                  <a:cubicBezTo>
                    <a:pt x="3513" y="401"/>
                    <a:pt x="3519" y="397"/>
                    <a:pt x="3519" y="395"/>
                  </a:cubicBezTo>
                  <a:cubicBezTo>
                    <a:pt x="3519" y="394"/>
                    <a:pt x="3519" y="394"/>
                    <a:pt x="3518" y="394"/>
                  </a:cubicBezTo>
                  <a:moveTo>
                    <a:pt x="238" y="392"/>
                  </a:moveTo>
                  <a:cubicBezTo>
                    <a:pt x="237" y="392"/>
                    <a:pt x="233" y="393"/>
                    <a:pt x="230" y="396"/>
                  </a:cubicBezTo>
                  <a:cubicBezTo>
                    <a:pt x="224" y="401"/>
                    <a:pt x="220" y="407"/>
                    <a:pt x="220" y="411"/>
                  </a:cubicBezTo>
                  <a:cubicBezTo>
                    <a:pt x="220" y="412"/>
                    <a:pt x="221" y="413"/>
                    <a:pt x="222" y="413"/>
                  </a:cubicBezTo>
                  <a:cubicBezTo>
                    <a:pt x="224" y="413"/>
                    <a:pt x="227" y="412"/>
                    <a:pt x="230" y="409"/>
                  </a:cubicBezTo>
                  <a:cubicBezTo>
                    <a:pt x="236" y="404"/>
                    <a:pt x="240" y="397"/>
                    <a:pt x="240" y="393"/>
                  </a:cubicBezTo>
                  <a:cubicBezTo>
                    <a:pt x="240" y="392"/>
                    <a:pt x="239" y="392"/>
                    <a:pt x="238" y="392"/>
                  </a:cubicBezTo>
                  <a:moveTo>
                    <a:pt x="4845" y="384"/>
                  </a:moveTo>
                  <a:cubicBezTo>
                    <a:pt x="4839" y="384"/>
                    <a:pt x="4833" y="393"/>
                    <a:pt x="4832" y="406"/>
                  </a:cubicBezTo>
                  <a:cubicBezTo>
                    <a:pt x="4830" y="420"/>
                    <a:pt x="4835" y="434"/>
                    <a:pt x="4842" y="437"/>
                  </a:cubicBezTo>
                  <a:cubicBezTo>
                    <a:pt x="4843" y="437"/>
                    <a:pt x="4844" y="437"/>
                    <a:pt x="4845" y="437"/>
                  </a:cubicBezTo>
                  <a:cubicBezTo>
                    <a:pt x="4850" y="437"/>
                    <a:pt x="4856" y="429"/>
                    <a:pt x="4857" y="417"/>
                  </a:cubicBezTo>
                  <a:cubicBezTo>
                    <a:pt x="4859" y="402"/>
                    <a:pt x="4855" y="388"/>
                    <a:pt x="4848" y="385"/>
                  </a:cubicBezTo>
                  <a:cubicBezTo>
                    <a:pt x="4847" y="384"/>
                    <a:pt x="4846" y="384"/>
                    <a:pt x="4845" y="384"/>
                  </a:cubicBezTo>
                  <a:moveTo>
                    <a:pt x="2631" y="378"/>
                  </a:moveTo>
                  <a:cubicBezTo>
                    <a:pt x="2630" y="378"/>
                    <a:pt x="2629" y="378"/>
                    <a:pt x="2629" y="379"/>
                  </a:cubicBezTo>
                  <a:cubicBezTo>
                    <a:pt x="2629" y="382"/>
                    <a:pt x="2633" y="389"/>
                    <a:pt x="2639" y="393"/>
                  </a:cubicBezTo>
                  <a:cubicBezTo>
                    <a:pt x="2642" y="395"/>
                    <a:pt x="2644" y="397"/>
                    <a:pt x="2646" y="397"/>
                  </a:cubicBezTo>
                  <a:cubicBezTo>
                    <a:pt x="2648" y="397"/>
                    <a:pt x="2648" y="396"/>
                    <a:pt x="2648" y="395"/>
                  </a:cubicBezTo>
                  <a:cubicBezTo>
                    <a:pt x="2649" y="391"/>
                    <a:pt x="2644" y="386"/>
                    <a:pt x="2639" y="382"/>
                  </a:cubicBezTo>
                  <a:cubicBezTo>
                    <a:pt x="2636" y="379"/>
                    <a:pt x="2633" y="378"/>
                    <a:pt x="2631" y="378"/>
                  </a:cubicBezTo>
                  <a:moveTo>
                    <a:pt x="3587" y="361"/>
                  </a:moveTo>
                  <a:cubicBezTo>
                    <a:pt x="3585" y="361"/>
                    <a:pt x="3580" y="363"/>
                    <a:pt x="3575" y="366"/>
                  </a:cubicBezTo>
                  <a:cubicBezTo>
                    <a:pt x="3571" y="367"/>
                    <a:pt x="3568" y="369"/>
                    <a:pt x="3566" y="371"/>
                  </a:cubicBezTo>
                  <a:cubicBezTo>
                    <a:pt x="3563" y="372"/>
                    <a:pt x="3561" y="374"/>
                    <a:pt x="3561" y="375"/>
                  </a:cubicBezTo>
                  <a:cubicBezTo>
                    <a:pt x="3561" y="375"/>
                    <a:pt x="3562" y="375"/>
                    <a:pt x="3562" y="375"/>
                  </a:cubicBezTo>
                  <a:cubicBezTo>
                    <a:pt x="3564" y="375"/>
                    <a:pt x="3569" y="374"/>
                    <a:pt x="3574" y="371"/>
                  </a:cubicBezTo>
                  <a:cubicBezTo>
                    <a:pt x="3577" y="370"/>
                    <a:pt x="3580" y="368"/>
                    <a:pt x="3582" y="367"/>
                  </a:cubicBezTo>
                  <a:cubicBezTo>
                    <a:pt x="3582" y="367"/>
                    <a:pt x="3582" y="366"/>
                    <a:pt x="3583" y="366"/>
                  </a:cubicBezTo>
                  <a:cubicBezTo>
                    <a:pt x="3586" y="364"/>
                    <a:pt x="3588" y="362"/>
                    <a:pt x="3588" y="362"/>
                  </a:cubicBezTo>
                  <a:cubicBezTo>
                    <a:pt x="3588" y="361"/>
                    <a:pt x="3588" y="361"/>
                    <a:pt x="3588" y="361"/>
                  </a:cubicBezTo>
                  <a:cubicBezTo>
                    <a:pt x="3587" y="361"/>
                    <a:pt x="3587" y="361"/>
                    <a:pt x="3587" y="361"/>
                  </a:cubicBezTo>
                  <a:moveTo>
                    <a:pt x="4779" y="354"/>
                  </a:moveTo>
                  <a:cubicBezTo>
                    <a:pt x="4773" y="354"/>
                    <a:pt x="4768" y="362"/>
                    <a:pt x="4767" y="374"/>
                  </a:cubicBezTo>
                  <a:cubicBezTo>
                    <a:pt x="4765" y="387"/>
                    <a:pt x="4770" y="401"/>
                    <a:pt x="4777" y="405"/>
                  </a:cubicBezTo>
                  <a:cubicBezTo>
                    <a:pt x="4778" y="405"/>
                    <a:pt x="4779" y="406"/>
                    <a:pt x="4780" y="406"/>
                  </a:cubicBezTo>
                  <a:cubicBezTo>
                    <a:pt x="4786" y="406"/>
                    <a:pt x="4791" y="398"/>
                    <a:pt x="4792" y="387"/>
                  </a:cubicBezTo>
                  <a:cubicBezTo>
                    <a:pt x="4794" y="373"/>
                    <a:pt x="4789" y="358"/>
                    <a:pt x="4782" y="355"/>
                  </a:cubicBezTo>
                  <a:cubicBezTo>
                    <a:pt x="4781" y="354"/>
                    <a:pt x="4780" y="354"/>
                    <a:pt x="4779" y="354"/>
                  </a:cubicBezTo>
                  <a:moveTo>
                    <a:pt x="290" y="344"/>
                  </a:moveTo>
                  <a:cubicBezTo>
                    <a:pt x="289" y="344"/>
                    <a:pt x="285" y="346"/>
                    <a:pt x="282" y="350"/>
                  </a:cubicBezTo>
                  <a:cubicBezTo>
                    <a:pt x="276" y="355"/>
                    <a:pt x="272" y="361"/>
                    <a:pt x="272" y="365"/>
                  </a:cubicBezTo>
                  <a:cubicBezTo>
                    <a:pt x="272" y="366"/>
                    <a:pt x="273" y="367"/>
                    <a:pt x="274" y="367"/>
                  </a:cubicBezTo>
                  <a:cubicBezTo>
                    <a:pt x="276" y="367"/>
                    <a:pt x="279" y="365"/>
                    <a:pt x="282" y="362"/>
                  </a:cubicBezTo>
                  <a:cubicBezTo>
                    <a:pt x="288" y="356"/>
                    <a:pt x="292" y="349"/>
                    <a:pt x="292" y="346"/>
                  </a:cubicBezTo>
                  <a:cubicBezTo>
                    <a:pt x="292" y="345"/>
                    <a:pt x="291" y="344"/>
                    <a:pt x="290" y="344"/>
                  </a:cubicBezTo>
                  <a:moveTo>
                    <a:pt x="2581" y="338"/>
                  </a:moveTo>
                  <a:cubicBezTo>
                    <a:pt x="2580" y="338"/>
                    <a:pt x="2579" y="338"/>
                    <a:pt x="2579" y="339"/>
                  </a:cubicBezTo>
                  <a:cubicBezTo>
                    <a:pt x="2579" y="342"/>
                    <a:pt x="2583" y="349"/>
                    <a:pt x="2589" y="353"/>
                  </a:cubicBezTo>
                  <a:cubicBezTo>
                    <a:pt x="2592" y="356"/>
                    <a:pt x="2595" y="357"/>
                    <a:pt x="2597" y="357"/>
                  </a:cubicBezTo>
                  <a:cubicBezTo>
                    <a:pt x="2598" y="357"/>
                    <a:pt x="2599" y="356"/>
                    <a:pt x="2599" y="355"/>
                  </a:cubicBezTo>
                  <a:cubicBezTo>
                    <a:pt x="2599" y="352"/>
                    <a:pt x="2595" y="346"/>
                    <a:pt x="2589" y="342"/>
                  </a:cubicBezTo>
                  <a:cubicBezTo>
                    <a:pt x="2586" y="339"/>
                    <a:pt x="2583" y="338"/>
                    <a:pt x="2581" y="338"/>
                  </a:cubicBezTo>
                  <a:moveTo>
                    <a:pt x="3655" y="326"/>
                  </a:moveTo>
                  <a:cubicBezTo>
                    <a:pt x="3653" y="326"/>
                    <a:pt x="3648" y="328"/>
                    <a:pt x="3643" y="331"/>
                  </a:cubicBezTo>
                  <a:cubicBezTo>
                    <a:pt x="3642" y="332"/>
                    <a:pt x="3641" y="332"/>
                    <a:pt x="3640" y="333"/>
                  </a:cubicBezTo>
                  <a:cubicBezTo>
                    <a:pt x="3634" y="336"/>
                    <a:pt x="3629" y="339"/>
                    <a:pt x="3629" y="340"/>
                  </a:cubicBezTo>
                  <a:cubicBezTo>
                    <a:pt x="3629" y="341"/>
                    <a:pt x="3630" y="341"/>
                    <a:pt x="3630" y="341"/>
                  </a:cubicBezTo>
                  <a:cubicBezTo>
                    <a:pt x="3632" y="341"/>
                    <a:pt x="3636" y="339"/>
                    <a:pt x="3642" y="337"/>
                  </a:cubicBezTo>
                  <a:cubicBezTo>
                    <a:pt x="3642" y="337"/>
                    <a:pt x="3642" y="336"/>
                    <a:pt x="3642" y="336"/>
                  </a:cubicBezTo>
                  <a:cubicBezTo>
                    <a:pt x="3648" y="334"/>
                    <a:pt x="3652" y="330"/>
                    <a:pt x="3654" y="328"/>
                  </a:cubicBezTo>
                  <a:cubicBezTo>
                    <a:pt x="3655" y="328"/>
                    <a:pt x="3656" y="327"/>
                    <a:pt x="3656" y="327"/>
                  </a:cubicBezTo>
                  <a:cubicBezTo>
                    <a:pt x="3656" y="326"/>
                    <a:pt x="3655" y="326"/>
                    <a:pt x="3655" y="326"/>
                  </a:cubicBezTo>
                  <a:moveTo>
                    <a:pt x="4713" y="320"/>
                  </a:moveTo>
                  <a:cubicBezTo>
                    <a:pt x="4707" y="320"/>
                    <a:pt x="4702" y="328"/>
                    <a:pt x="4701" y="338"/>
                  </a:cubicBezTo>
                  <a:cubicBezTo>
                    <a:pt x="4700" y="351"/>
                    <a:pt x="4705" y="364"/>
                    <a:pt x="4712" y="368"/>
                  </a:cubicBezTo>
                  <a:cubicBezTo>
                    <a:pt x="4714" y="369"/>
                    <a:pt x="4715" y="370"/>
                    <a:pt x="4716" y="370"/>
                  </a:cubicBezTo>
                  <a:cubicBezTo>
                    <a:pt x="4721" y="370"/>
                    <a:pt x="4726" y="363"/>
                    <a:pt x="4727" y="352"/>
                  </a:cubicBezTo>
                  <a:cubicBezTo>
                    <a:pt x="4728" y="339"/>
                    <a:pt x="4724" y="325"/>
                    <a:pt x="4717" y="321"/>
                  </a:cubicBezTo>
                  <a:cubicBezTo>
                    <a:pt x="4715" y="321"/>
                    <a:pt x="4714" y="320"/>
                    <a:pt x="4713" y="320"/>
                  </a:cubicBezTo>
                  <a:moveTo>
                    <a:pt x="2531" y="298"/>
                  </a:moveTo>
                  <a:cubicBezTo>
                    <a:pt x="2530" y="298"/>
                    <a:pt x="2530" y="298"/>
                    <a:pt x="2530" y="299"/>
                  </a:cubicBezTo>
                  <a:cubicBezTo>
                    <a:pt x="2530" y="302"/>
                    <a:pt x="2534" y="308"/>
                    <a:pt x="2539" y="312"/>
                  </a:cubicBezTo>
                  <a:cubicBezTo>
                    <a:pt x="2542" y="315"/>
                    <a:pt x="2545" y="316"/>
                    <a:pt x="2547" y="316"/>
                  </a:cubicBezTo>
                  <a:cubicBezTo>
                    <a:pt x="2548" y="316"/>
                    <a:pt x="2549" y="316"/>
                    <a:pt x="2549" y="315"/>
                  </a:cubicBezTo>
                  <a:cubicBezTo>
                    <a:pt x="2549" y="312"/>
                    <a:pt x="2545" y="306"/>
                    <a:pt x="2540" y="302"/>
                  </a:cubicBezTo>
                  <a:cubicBezTo>
                    <a:pt x="2536" y="299"/>
                    <a:pt x="2533" y="298"/>
                    <a:pt x="2531" y="298"/>
                  </a:cubicBezTo>
                  <a:moveTo>
                    <a:pt x="342" y="295"/>
                  </a:moveTo>
                  <a:cubicBezTo>
                    <a:pt x="340" y="295"/>
                    <a:pt x="337" y="297"/>
                    <a:pt x="333" y="300"/>
                  </a:cubicBezTo>
                  <a:cubicBezTo>
                    <a:pt x="327" y="306"/>
                    <a:pt x="323" y="312"/>
                    <a:pt x="324" y="316"/>
                  </a:cubicBezTo>
                  <a:cubicBezTo>
                    <a:pt x="324" y="317"/>
                    <a:pt x="324" y="317"/>
                    <a:pt x="326" y="317"/>
                  </a:cubicBezTo>
                  <a:cubicBezTo>
                    <a:pt x="328" y="317"/>
                    <a:pt x="331" y="316"/>
                    <a:pt x="334" y="312"/>
                  </a:cubicBezTo>
                  <a:cubicBezTo>
                    <a:pt x="340" y="307"/>
                    <a:pt x="344" y="299"/>
                    <a:pt x="344" y="296"/>
                  </a:cubicBezTo>
                  <a:cubicBezTo>
                    <a:pt x="343" y="295"/>
                    <a:pt x="343" y="295"/>
                    <a:pt x="342" y="295"/>
                  </a:cubicBezTo>
                  <a:moveTo>
                    <a:pt x="3722" y="291"/>
                  </a:moveTo>
                  <a:cubicBezTo>
                    <a:pt x="3721" y="291"/>
                    <a:pt x="3716" y="293"/>
                    <a:pt x="3710" y="296"/>
                  </a:cubicBezTo>
                  <a:cubicBezTo>
                    <a:pt x="3703" y="300"/>
                    <a:pt x="3697" y="304"/>
                    <a:pt x="3697" y="305"/>
                  </a:cubicBezTo>
                  <a:cubicBezTo>
                    <a:pt x="3697" y="305"/>
                    <a:pt x="3697" y="305"/>
                    <a:pt x="3698" y="305"/>
                  </a:cubicBezTo>
                  <a:cubicBezTo>
                    <a:pt x="3699" y="305"/>
                    <a:pt x="3700" y="305"/>
                    <a:pt x="3702" y="304"/>
                  </a:cubicBezTo>
                  <a:cubicBezTo>
                    <a:pt x="3704" y="303"/>
                    <a:pt x="3707" y="302"/>
                    <a:pt x="3710" y="301"/>
                  </a:cubicBezTo>
                  <a:cubicBezTo>
                    <a:pt x="3714" y="299"/>
                    <a:pt x="3717" y="296"/>
                    <a:pt x="3719" y="294"/>
                  </a:cubicBezTo>
                  <a:cubicBezTo>
                    <a:pt x="3721" y="293"/>
                    <a:pt x="3722" y="292"/>
                    <a:pt x="3722" y="292"/>
                  </a:cubicBezTo>
                  <a:cubicBezTo>
                    <a:pt x="3723" y="291"/>
                    <a:pt x="3723" y="291"/>
                    <a:pt x="3723" y="291"/>
                  </a:cubicBezTo>
                  <a:cubicBezTo>
                    <a:pt x="3723" y="291"/>
                    <a:pt x="3723" y="291"/>
                    <a:pt x="3722" y="291"/>
                  </a:cubicBezTo>
                  <a:moveTo>
                    <a:pt x="4647" y="285"/>
                  </a:moveTo>
                  <a:cubicBezTo>
                    <a:pt x="4641" y="285"/>
                    <a:pt x="4637" y="291"/>
                    <a:pt x="4636" y="301"/>
                  </a:cubicBezTo>
                  <a:cubicBezTo>
                    <a:pt x="4636" y="313"/>
                    <a:pt x="4641" y="326"/>
                    <a:pt x="4648" y="330"/>
                  </a:cubicBezTo>
                  <a:cubicBezTo>
                    <a:pt x="4649" y="331"/>
                    <a:pt x="4650" y="331"/>
                    <a:pt x="4652" y="331"/>
                  </a:cubicBezTo>
                  <a:cubicBezTo>
                    <a:pt x="4657" y="331"/>
                    <a:pt x="4661" y="325"/>
                    <a:pt x="4662" y="316"/>
                  </a:cubicBezTo>
                  <a:cubicBezTo>
                    <a:pt x="4663" y="303"/>
                    <a:pt x="4658" y="290"/>
                    <a:pt x="4651" y="286"/>
                  </a:cubicBezTo>
                  <a:cubicBezTo>
                    <a:pt x="4649" y="285"/>
                    <a:pt x="4648" y="285"/>
                    <a:pt x="4647" y="285"/>
                  </a:cubicBezTo>
                  <a:moveTo>
                    <a:pt x="2481" y="258"/>
                  </a:moveTo>
                  <a:cubicBezTo>
                    <a:pt x="2481" y="258"/>
                    <a:pt x="2480" y="259"/>
                    <a:pt x="2480" y="260"/>
                  </a:cubicBezTo>
                  <a:cubicBezTo>
                    <a:pt x="2480" y="262"/>
                    <a:pt x="2484" y="268"/>
                    <a:pt x="2489" y="272"/>
                  </a:cubicBezTo>
                  <a:cubicBezTo>
                    <a:pt x="2493" y="275"/>
                    <a:pt x="2496" y="276"/>
                    <a:pt x="2497" y="276"/>
                  </a:cubicBezTo>
                  <a:cubicBezTo>
                    <a:pt x="2499" y="276"/>
                    <a:pt x="2499" y="276"/>
                    <a:pt x="2499" y="275"/>
                  </a:cubicBezTo>
                  <a:cubicBezTo>
                    <a:pt x="2499" y="272"/>
                    <a:pt x="2495" y="267"/>
                    <a:pt x="2490" y="263"/>
                  </a:cubicBezTo>
                  <a:cubicBezTo>
                    <a:pt x="2486" y="260"/>
                    <a:pt x="2483" y="258"/>
                    <a:pt x="2481" y="258"/>
                  </a:cubicBezTo>
                  <a:moveTo>
                    <a:pt x="3789" y="254"/>
                  </a:moveTo>
                  <a:cubicBezTo>
                    <a:pt x="3787" y="254"/>
                    <a:pt x="3784" y="256"/>
                    <a:pt x="3779" y="259"/>
                  </a:cubicBezTo>
                  <a:cubicBezTo>
                    <a:pt x="3778" y="259"/>
                    <a:pt x="3777" y="259"/>
                    <a:pt x="3777" y="260"/>
                  </a:cubicBezTo>
                  <a:cubicBezTo>
                    <a:pt x="3770" y="264"/>
                    <a:pt x="3764" y="268"/>
                    <a:pt x="3764" y="269"/>
                  </a:cubicBezTo>
                  <a:cubicBezTo>
                    <a:pt x="3764" y="269"/>
                    <a:pt x="3764" y="269"/>
                    <a:pt x="3764" y="269"/>
                  </a:cubicBezTo>
                  <a:cubicBezTo>
                    <a:pt x="3765" y="269"/>
                    <a:pt x="3766" y="269"/>
                    <a:pt x="3768" y="269"/>
                  </a:cubicBezTo>
                  <a:cubicBezTo>
                    <a:pt x="3770" y="268"/>
                    <a:pt x="3773" y="266"/>
                    <a:pt x="3776" y="265"/>
                  </a:cubicBezTo>
                  <a:cubicBezTo>
                    <a:pt x="3783" y="261"/>
                    <a:pt x="3788" y="257"/>
                    <a:pt x="3789" y="255"/>
                  </a:cubicBezTo>
                  <a:cubicBezTo>
                    <a:pt x="3789" y="255"/>
                    <a:pt x="3789" y="255"/>
                    <a:pt x="3789" y="255"/>
                  </a:cubicBezTo>
                  <a:cubicBezTo>
                    <a:pt x="3789" y="255"/>
                    <a:pt x="3789" y="254"/>
                    <a:pt x="3789" y="254"/>
                  </a:cubicBezTo>
                  <a:moveTo>
                    <a:pt x="4581" y="248"/>
                  </a:moveTo>
                  <a:cubicBezTo>
                    <a:pt x="4576" y="248"/>
                    <a:pt x="4572" y="254"/>
                    <a:pt x="4571" y="263"/>
                  </a:cubicBezTo>
                  <a:cubicBezTo>
                    <a:pt x="4571" y="274"/>
                    <a:pt x="4576" y="286"/>
                    <a:pt x="4583" y="290"/>
                  </a:cubicBezTo>
                  <a:cubicBezTo>
                    <a:pt x="4585" y="291"/>
                    <a:pt x="4586" y="292"/>
                    <a:pt x="4588" y="292"/>
                  </a:cubicBezTo>
                  <a:cubicBezTo>
                    <a:pt x="4592" y="292"/>
                    <a:pt x="4596" y="286"/>
                    <a:pt x="4597" y="277"/>
                  </a:cubicBezTo>
                  <a:cubicBezTo>
                    <a:pt x="4597" y="266"/>
                    <a:pt x="4592" y="253"/>
                    <a:pt x="4585" y="249"/>
                  </a:cubicBezTo>
                  <a:cubicBezTo>
                    <a:pt x="4584" y="249"/>
                    <a:pt x="4582" y="248"/>
                    <a:pt x="4581" y="248"/>
                  </a:cubicBezTo>
                  <a:moveTo>
                    <a:pt x="394" y="244"/>
                  </a:moveTo>
                  <a:cubicBezTo>
                    <a:pt x="392" y="244"/>
                    <a:pt x="388" y="247"/>
                    <a:pt x="384" y="250"/>
                  </a:cubicBezTo>
                  <a:cubicBezTo>
                    <a:pt x="379" y="256"/>
                    <a:pt x="375" y="262"/>
                    <a:pt x="375" y="265"/>
                  </a:cubicBezTo>
                  <a:cubicBezTo>
                    <a:pt x="375" y="266"/>
                    <a:pt x="376" y="267"/>
                    <a:pt x="377" y="267"/>
                  </a:cubicBezTo>
                  <a:cubicBezTo>
                    <a:pt x="379" y="267"/>
                    <a:pt x="382" y="265"/>
                    <a:pt x="386" y="262"/>
                  </a:cubicBezTo>
                  <a:cubicBezTo>
                    <a:pt x="392" y="256"/>
                    <a:pt x="396" y="249"/>
                    <a:pt x="395" y="246"/>
                  </a:cubicBezTo>
                  <a:cubicBezTo>
                    <a:pt x="395" y="245"/>
                    <a:pt x="395" y="244"/>
                    <a:pt x="394" y="244"/>
                  </a:cubicBezTo>
                  <a:moveTo>
                    <a:pt x="2431" y="221"/>
                  </a:moveTo>
                  <a:cubicBezTo>
                    <a:pt x="2430" y="221"/>
                    <a:pt x="2429" y="221"/>
                    <a:pt x="2429" y="222"/>
                  </a:cubicBezTo>
                  <a:cubicBezTo>
                    <a:pt x="2429" y="225"/>
                    <a:pt x="2434" y="230"/>
                    <a:pt x="2439" y="234"/>
                  </a:cubicBezTo>
                  <a:cubicBezTo>
                    <a:pt x="2442" y="237"/>
                    <a:pt x="2445" y="238"/>
                    <a:pt x="2447" y="238"/>
                  </a:cubicBezTo>
                  <a:cubicBezTo>
                    <a:pt x="2448" y="238"/>
                    <a:pt x="2449" y="237"/>
                    <a:pt x="2449" y="236"/>
                  </a:cubicBezTo>
                  <a:cubicBezTo>
                    <a:pt x="2449" y="234"/>
                    <a:pt x="2445" y="229"/>
                    <a:pt x="2439" y="225"/>
                  </a:cubicBezTo>
                  <a:cubicBezTo>
                    <a:pt x="2436" y="222"/>
                    <a:pt x="2433" y="221"/>
                    <a:pt x="2431" y="221"/>
                  </a:cubicBezTo>
                  <a:moveTo>
                    <a:pt x="3854" y="218"/>
                  </a:moveTo>
                  <a:cubicBezTo>
                    <a:pt x="3853" y="218"/>
                    <a:pt x="3851" y="219"/>
                    <a:pt x="3849" y="220"/>
                  </a:cubicBezTo>
                  <a:cubicBezTo>
                    <a:pt x="3847" y="221"/>
                    <a:pt x="3845" y="222"/>
                    <a:pt x="3842" y="223"/>
                  </a:cubicBezTo>
                  <a:cubicBezTo>
                    <a:pt x="3839" y="225"/>
                    <a:pt x="3836" y="227"/>
                    <a:pt x="3834" y="229"/>
                  </a:cubicBezTo>
                  <a:cubicBezTo>
                    <a:pt x="3831" y="230"/>
                    <a:pt x="3830" y="232"/>
                    <a:pt x="3829" y="233"/>
                  </a:cubicBezTo>
                  <a:cubicBezTo>
                    <a:pt x="3829" y="233"/>
                    <a:pt x="3830" y="233"/>
                    <a:pt x="3830" y="233"/>
                  </a:cubicBezTo>
                  <a:cubicBezTo>
                    <a:pt x="3832" y="233"/>
                    <a:pt x="3837" y="232"/>
                    <a:pt x="3842" y="229"/>
                  </a:cubicBezTo>
                  <a:cubicBezTo>
                    <a:pt x="3849" y="225"/>
                    <a:pt x="3855" y="221"/>
                    <a:pt x="3855" y="219"/>
                  </a:cubicBezTo>
                  <a:cubicBezTo>
                    <a:pt x="3855" y="219"/>
                    <a:pt x="3855" y="219"/>
                    <a:pt x="3854" y="218"/>
                  </a:cubicBezTo>
                  <a:cubicBezTo>
                    <a:pt x="3854" y="218"/>
                    <a:pt x="3854" y="218"/>
                    <a:pt x="3854" y="218"/>
                  </a:cubicBezTo>
                  <a:cubicBezTo>
                    <a:pt x="3854" y="218"/>
                    <a:pt x="3854" y="218"/>
                    <a:pt x="3854" y="218"/>
                  </a:cubicBezTo>
                  <a:moveTo>
                    <a:pt x="4516" y="212"/>
                  </a:moveTo>
                  <a:cubicBezTo>
                    <a:pt x="4511" y="212"/>
                    <a:pt x="4507" y="217"/>
                    <a:pt x="4507" y="225"/>
                  </a:cubicBezTo>
                  <a:cubicBezTo>
                    <a:pt x="4507" y="235"/>
                    <a:pt x="4512" y="247"/>
                    <a:pt x="4519" y="251"/>
                  </a:cubicBezTo>
                  <a:cubicBezTo>
                    <a:pt x="4521" y="252"/>
                    <a:pt x="4522" y="252"/>
                    <a:pt x="4524" y="252"/>
                  </a:cubicBezTo>
                  <a:cubicBezTo>
                    <a:pt x="4528" y="252"/>
                    <a:pt x="4532" y="248"/>
                    <a:pt x="4532" y="240"/>
                  </a:cubicBezTo>
                  <a:cubicBezTo>
                    <a:pt x="4532" y="229"/>
                    <a:pt x="4527" y="217"/>
                    <a:pt x="4520" y="214"/>
                  </a:cubicBezTo>
                  <a:cubicBezTo>
                    <a:pt x="4519" y="213"/>
                    <a:pt x="4517" y="212"/>
                    <a:pt x="4516" y="212"/>
                  </a:cubicBezTo>
                  <a:moveTo>
                    <a:pt x="446" y="195"/>
                  </a:moveTo>
                  <a:cubicBezTo>
                    <a:pt x="444" y="195"/>
                    <a:pt x="440" y="197"/>
                    <a:pt x="436" y="201"/>
                  </a:cubicBezTo>
                  <a:cubicBezTo>
                    <a:pt x="431" y="206"/>
                    <a:pt x="426" y="212"/>
                    <a:pt x="427" y="215"/>
                  </a:cubicBezTo>
                  <a:cubicBezTo>
                    <a:pt x="427" y="216"/>
                    <a:pt x="428" y="217"/>
                    <a:pt x="429" y="217"/>
                  </a:cubicBezTo>
                  <a:cubicBezTo>
                    <a:pt x="431" y="217"/>
                    <a:pt x="434" y="215"/>
                    <a:pt x="438" y="211"/>
                  </a:cubicBezTo>
                  <a:cubicBezTo>
                    <a:pt x="444" y="206"/>
                    <a:pt x="448" y="199"/>
                    <a:pt x="447" y="196"/>
                  </a:cubicBezTo>
                  <a:cubicBezTo>
                    <a:pt x="447" y="195"/>
                    <a:pt x="447" y="195"/>
                    <a:pt x="446" y="195"/>
                  </a:cubicBezTo>
                  <a:moveTo>
                    <a:pt x="2379" y="187"/>
                  </a:moveTo>
                  <a:cubicBezTo>
                    <a:pt x="2378" y="187"/>
                    <a:pt x="2377" y="187"/>
                    <a:pt x="2377" y="188"/>
                  </a:cubicBezTo>
                  <a:cubicBezTo>
                    <a:pt x="2377" y="191"/>
                    <a:pt x="2382" y="196"/>
                    <a:pt x="2387" y="200"/>
                  </a:cubicBezTo>
                  <a:cubicBezTo>
                    <a:pt x="2391" y="202"/>
                    <a:pt x="2394" y="203"/>
                    <a:pt x="2395" y="203"/>
                  </a:cubicBezTo>
                  <a:cubicBezTo>
                    <a:pt x="2397" y="203"/>
                    <a:pt x="2398" y="202"/>
                    <a:pt x="2398" y="201"/>
                  </a:cubicBezTo>
                  <a:cubicBezTo>
                    <a:pt x="2398" y="198"/>
                    <a:pt x="2393" y="194"/>
                    <a:pt x="2388" y="190"/>
                  </a:cubicBezTo>
                  <a:cubicBezTo>
                    <a:pt x="2384" y="188"/>
                    <a:pt x="2381" y="187"/>
                    <a:pt x="2379" y="187"/>
                  </a:cubicBezTo>
                  <a:moveTo>
                    <a:pt x="3918" y="183"/>
                  </a:moveTo>
                  <a:cubicBezTo>
                    <a:pt x="3916" y="183"/>
                    <a:pt x="3912" y="185"/>
                    <a:pt x="3907" y="187"/>
                  </a:cubicBezTo>
                  <a:cubicBezTo>
                    <a:pt x="3900" y="191"/>
                    <a:pt x="3894" y="196"/>
                    <a:pt x="3894" y="197"/>
                  </a:cubicBezTo>
                  <a:cubicBezTo>
                    <a:pt x="3894" y="198"/>
                    <a:pt x="3895" y="198"/>
                    <a:pt x="3896" y="198"/>
                  </a:cubicBezTo>
                  <a:cubicBezTo>
                    <a:pt x="3898" y="198"/>
                    <a:pt x="3902" y="197"/>
                    <a:pt x="3906" y="195"/>
                  </a:cubicBezTo>
                  <a:cubicBezTo>
                    <a:pt x="3913" y="191"/>
                    <a:pt x="3919" y="186"/>
                    <a:pt x="3919" y="184"/>
                  </a:cubicBezTo>
                  <a:cubicBezTo>
                    <a:pt x="3919" y="183"/>
                    <a:pt x="3918" y="183"/>
                    <a:pt x="3918" y="183"/>
                  </a:cubicBezTo>
                  <a:moveTo>
                    <a:pt x="4451" y="179"/>
                  </a:moveTo>
                  <a:cubicBezTo>
                    <a:pt x="4446" y="179"/>
                    <a:pt x="4443" y="183"/>
                    <a:pt x="4443" y="190"/>
                  </a:cubicBezTo>
                  <a:cubicBezTo>
                    <a:pt x="4443" y="199"/>
                    <a:pt x="4448" y="210"/>
                    <a:pt x="4455" y="213"/>
                  </a:cubicBezTo>
                  <a:cubicBezTo>
                    <a:pt x="4457" y="214"/>
                    <a:pt x="4459" y="215"/>
                    <a:pt x="4460" y="215"/>
                  </a:cubicBezTo>
                  <a:cubicBezTo>
                    <a:pt x="4464" y="215"/>
                    <a:pt x="4468" y="211"/>
                    <a:pt x="4468" y="203"/>
                  </a:cubicBezTo>
                  <a:cubicBezTo>
                    <a:pt x="4468" y="194"/>
                    <a:pt x="4462" y="183"/>
                    <a:pt x="4456" y="180"/>
                  </a:cubicBezTo>
                  <a:cubicBezTo>
                    <a:pt x="4454" y="179"/>
                    <a:pt x="4453" y="179"/>
                    <a:pt x="4451" y="179"/>
                  </a:cubicBezTo>
                  <a:moveTo>
                    <a:pt x="2326" y="158"/>
                  </a:moveTo>
                  <a:cubicBezTo>
                    <a:pt x="2325" y="158"/>
                    <a:pt x="2324" y="158"/>
                    <a:pt x="2324" y="159"/>
                  </a:cubicBezTo>
                  <a:cubicBezTo>
                    <a:pt x="2324" y="161"/>
                    <a:pt x="2328" y="166"/>
                    <a:pt x="2334" y="169"/>
                  </a:cubicBezTo>
                  <a:cubicBezTo>
                    <a:pt x="2337" y="171"/>
                    <a:pt x="2340" y="171"/>
                    <a:pt x="2342" y="171"/>
                  </a:cubicBezTo>
                  <a:cubicBezTo>
                    <a:pt x="2344" y="171"/>
                    <a:pt x="2345" y="171"/>
                    <a:pt x="2345" y="170"/>
                  </a:cubicBezTo>
                  <a:cubicBezTo>
                    <a:pt x="2345" y="167"/>
                    <a:pt x="2340" y="163"/>
                    <a:pt x="2334" y="160"/>
                  </a:cubicBezTo>
                  <a:cubicBezTo>
                    <a:pt x="2331" y="159"/>
                    <a:pt x="2328" y="158"/>
                    <a:pt x="2326" y="158"/>
                  </a:cubicBezTo>
                  <a:moveTo>
                    <a:pt x="3980" y="149"/>
                  </a:moveTo>
                  <a:cubicBezTo>
                    <a:pt x="3977" y="149"/>
                    <a:pt x="3974" y="150"/>
                    <a:pt x="3970" y="152"/>
                  </a:cubicBezTo>
                  <a:cubicBezTo>
                    <a:pt x="3963" y="156"/>
                    <a:pt x="3957" y="161"/>
                    <a:pt x="3957" y="163"/>
                  </a:cubicBezTo>
                  <a:cubicBezTo>
                    <a:pt x="3957" y="164"/>
                    <a:pt x="3958" y="165"/>
                    <a:pt x="3960" y="165"/>
                  </a:cubicBezTo>
                  <a:cubicBezTo>
                    <a:pt x="3962" y="165"/>
                    <a:pt x="3965" y="164"/>
                    <a:pt x="3969" y="162"/>
                  </a:cubicBezTo>
                  <a:cubicBezTo>
                    <a:pt x="3976" y="158"/>
                    <a:pt x="3981" y="153"/>
                    <a:pt x="3982" y="150"/>
                  </a:cubicBezTo>
                  <a:cubicBezTo>
                    <a:pt x="3982" y="149"/>
                    <a:pt x="3981" y="149"/>
                    <a:pt x="3980" y="149"/>
                  </a:cubicBezTo>
                  <a:moveTo>
                    <a:pt x="4387" y="148"/>
                  </a:moveTo>
                  <a:cubicBezTo>
                    <a:pt x="4383" y="148"/>
                    <a:pt x="4379" y="152"/>
                    <a:pt x="4379" y="159"/>
                  </a:cubicBezTo>
                  <a:cubicBezTo>
                    <a:pt x="4380" y="167"/>
                    <a:pt x="4385" y="176"/>
                    <a:pt x="4392" y="179"/>
                  </a:cubicBezTo>
                  <a:cubicBezTo>
                    <a:pt x="4394" y="180"/>
                    <a:pt x="4395" y="181"/>
                    <a:pt x="4397" y="181"/>
                  </a:cubicBezTo>
                  <a:cubicBezTo>
                    <a:pt x="4401" y="181"/>
                    <a:pt x="4404" y="177"/>
                    <a:pt x="4404" y="170"/>
                  </a:cubicBezTo>
                  <a:cubicBezTo>
                    <a:pt x="4404" y="162"/>
                    <a:pt x="4398" y="152"/>
                    <a:pt x="4392" y="149"/>
                  </a:cubicBezTo>
                  <a:cubicBezTo>
                    <a:pt x="4390" y="149"/>
                    <a:pt x="4389" y="148"/>
                    <a:pt x="4387" y="148"/>
                  </a:cubicBezTo>
                  <a:moveTo>
                    <a:pt x="498" y="148"/>
                  </a:moveTo>
                  <a:cubicBezTo>
                    <a:pt x="496" y="148"/>
                    <a:pt x="493" y="150"/>
                    <a:pt x="489" y="154"/>
                  </a:cubicBezTo>
                  <a:cubicBezTo>
                    <a:pt x="483" y="159"/>
                    <a:pt x="479" y="164"/>
                    <a:pt x="479" y="167"/>
                  </a:cubicBezTo>
                  <a:cubicBezTo>
                    <a:pt x="480" y="168"/>
                    <a:pt x="480" y="169"/>
                    <a:pt x="481" y="169"/>
                  </a:cubicBezTo>
                  <a:cubicBezTo>
                    <a:pt x="484" y="169"/>
                    <a:pt x="487" y="167"/>
                    <a:pt x="491" y="164"/>
                  </a:cubicBezTo>
                  <a:cubicBezTo>
                    <a:pt x="496" y="159"/>
                    <a:pt x="501" y="152"/>
                    <a:pt x="500" y="149"/>
                  </a:cubicBezTo>
                  <a:cubicBezTo>
                    <a:pt x="500" y="148"/>
                    <a:pt x="499" y="148"/>
                    <a:pt x="498" y="148"/>
                  </a:cubicBezTo>
                  <a:moveTo>
                    <a:pt x="2271" y="134"/>
                  </a:moveTo>
                  <a:cubicBezTo>
                    <a:pt x="2269" y="134"/>
                    <a:pt x="2268" y="135"/>
                    <a:pt x="2268" y="136"/>
                  </a:cubicBezTo>
                  <a:cubicBezTo>
                    <a:pt x="2268" y="138"/>
                    <a:pt x="2273" y="142"/>
                    <a:pt x="2279" y="144"/>
                  </a:cubicBezTo>
                  <a:cubicBezTo>
                    <a:pt x="2282" y="145"/>
                    <a:pt x="2284" y="146"/>
                    <a:pt x="2286" y="146"/>
                  </a:cubicBezTo>
                  <a:cubicBezTo>
                    <a:pt x="2288" y="146"/>
                    <a:pt x="2290" y="145"/>
                    <a:pt x="2290" y="144"/>
                  </a:cubicBezTo>
                  <a:cubicBezTo>
                    <a:pt x="2290" y="142"/>
                    <a:pt x="2285" y="138"/>
                    <a:pt x="2279" y="136"/>
                  </a:cubicBezTo>
                  <a:cubicBezTo>
                    <a:pt x="2276" y="135"/>
                    <a:pt x="2273" y="134"/>
                    <a:pt x="2271" y="134"/>
                  </a:cubicBezTo>
                  <a:moveTo>
                    <a:pt x="4325" y="123"/>
                  </a:moveTo>
                  <a:cubicBezTo>
                    <a:pt x="4320" y="123"/>
                    <a:pt x="4317" y="127"/>
                    <a:pt x="4317" y="132"/>
                  </a:cubicBezTo>
                  <a:cubicBezTo>
                    <a:pt x="4317" y="139"/>
                    <a:pt x="4323" y="147"/>
                    <a:pt x="4330" y="150"/>
                  </a:cubicBezTo>
                  <a:cubicBezTo>
                    <a:pt x="4331" y="151"/>
                    <a:pt x="4333" y="151"/>
                    <a:pt x="4334" y="151"/>
                  </a:cubicBezTo>
                  <a:cubicBezTo>
                    <a:pt x="4338" y="151"/>
                    <a:pt x="4341" y="148"/>
                    <a:pt x="4341" y="142"/>
                  </a:cubicBezTo>
                  <a:cubicBezTo>
                    <a:pt x="4341" y="134"/>
                    <a:pt x="4335" y="126"/>
                    <a:pt x="4329" y="124"/>
                  </a:cubicBezTo>
                  <a:cubicBezTo>
                    <a:pt x="4327" y="123"/>
                    <a:pt x="4326" y="123"/>
                    <a:pt x="4325" y="123"/>
                  </a:cubicBezTo>
                  <a:moveTo>
                    <a:pt x="2214" y="118"/>
                  </a:moveTo>
                  <a:cubicBezTo>
                    <a:pt x="2211" y="118"/>
                    <a:pt x="2209" y="118"/>
                    <a:pt x="2209" y="120"/>
                  </a:cubicBezTo>
                  <a:cubicBezTo>
                    <a:pt x="2209" y="122"/>
                    <a:pt x="2214" y="125"/>
                    <a:pt x="2221" y="127"/>
                  </a:cubicBezTo>
                  <a:cubicBezTo>
                    <a:pt x="2223" y="127"/>
                    <a:pt x="2225" y="127"/>
                    <a:pt x="2226" y="127"/>
                  </a:cubicBezTo>
                  <a:cubicBezTo>
                    <a:pt x="2230" y="127"/>
                    <a:pt x="2232" y="126"/>
                    <a:pt x="2232" y="125"/>
                  </a:cubicBezTo>
                  <a:cubicBezTo>
                    <a:pt x="2232" y="123"/>
                    <a:pt x="2227" y="120"/>
                    <a:pt x="2221" y="118"/>
                  </a:cubicBezTo>
                  <a:cubicBezTo>
                    <a:pt x="2219" y="118"/>
                    <a:pt x="2216" y="118"/>
                    <a:pt x="2214" y="118"/>
                  </a:cubicBezTo>
                  <a:moveTo>
                    <a:pt x="4039" y="116"/>
                  </a:moveTo>
                  <a:cubicBezTo>
                    <a:pt x="4037" y="116"/>
                    <a:pt x="4034" y="117"/>
                    <a:pt x="4031" y="119"/>
                  </a:cubicBezTo>
                  <a:cubicBezTo>
                    <a:pt x="4025" y="122"/>
                    <a:pt x="4019" y="127"/>
                    <a:pt x="4019" y="131"/>
                  </a:cubicBezTo>
                  <a:cubicBezTo>
                    <a:pt x="4019" y="132"/>
                    <a:pt x="4020" y="133"/>
                    <a:pt x="4023" y="133"/>
                  </a:cubicBezTo>
                  <a:cubicBezTo>
                    <a:pt x="4025" y="133"/>
                    <a:pt x="4027" y="133"/>
                    <a:pt x="4030" y="131"/>
                  </a:cubicBezTo>
                  <a:cubicBezTo>
                    <a:pt x="4037" y="128"/>
                    <a:pt x="4042" y="122"/>
                    <a:pt x="4042" y="119"/>
                  </a:cubicBezTo>
                  <a:cubicBezTo>
                    <a:pt x="4043" y="117"/>
                    <a:pt x="4041" y="116"/>
                    <a:pt x="4039" y="116"/>
                  </a:cubicBezTo>
                  <a:moveTo>
                    <a:pt x="2157" y="109"/>
                  </a:moveTo>
                  <a:cubicBezTo>
                    <a:pt x="2152" y="109"/>
                    <a:pt x="2148" y="110"/>
                    <a:pt x="2148" y="112"/>
                  </a:cubicBezTo>
                  <a:cubicBezTo>
                    <a:pt x="2148" y="114"/>
                    <a:pt x="2153" y="117"/>
                    <a:pt x="2160" y="117"/>
                  </a:cubicBezTo>
                  <a:cubicBezTo>
                    <a:pt x="2161" y="117"/>
                    <a:pt x="2161" y="117"/>
                    <a:pt x="2162" y="117"/>
                  </a:cubicBezTo>
                  <a:cubicBezTo>
                    <a:pt x="2168" y="117"/>
                    <a:pt x="2172" y="116"/>
                    <a:pt x="2172" y="114"/>
                  </a:cubicBezTo>
                  <a:cubicBezTo>
                    <a:pt x="2172" y="113"/>
                    <a:pt x="2171" y="112"/>
                    <a:pt x="2169" y="111"/>
                  </a:cubicBezTo>
                  <a:cubicBezTo>
                    <a:pt x="2168" y="110"/>
                    <a:pt x="2166" y="110"/>
                    <a:pt x="2165" y="110"/>
                  </a:cubicBezTo>
                  <a:cubicBezTo>
                    <a:pt x="2163" y="109"/>
                    <a:pt x="2162" y="109"/>
                    <a:pt x="2160" y="109"/>
                  </a:cubicBezTo>
                  <a:cubicBezTo>
                    <a:pt x="2159" y="109"/>
                    <a:pt x="2158" y="109"/>
                    <a:pt x="2157" y="109"/>
                  </a:cubicBezTo>
                  <a:moveTo>
                    <a:pt x="2094" y="107"/>
                  </a:moveTo>
                  <a:cubicBezTo>
                    <a:pt x="2087" y="107"/>
                    <a:pt x="2082" y="109"/>
                    <a:pt x="2082" y="111"/>
                  </a:cubicBezTo>
                  <a:cubicBezTo>
                    <a:pt x="2082" y="113"/>
                    <a:pt x="2088" y="115"/>
                    <a:pt x="2095" y="116"/>
                  </a:cubicBezTo>
                  <a:cubicBezTo>
                    <a:pt x="2095" y="116"/>
                    <a:pt x="2095" y="116"/>
                    <a:pt x="2096" y="116"/>
                  </a:cubicBezTo>
                  <a:cubicBezTo>
                    <a:pt x="2103" y="116"/>
                    <a:pt x="2108" y="113"/>
                    <a:pt x="2108" y="111"/>
                  </a:cubicBezTo>
                  <a:cubicBezTo>
                    <a:pt x="2108" y="111"/>
                    <a:pt x="2108" y="110"/>
                    <a:pt x="2107" y="110"/>
                  </a:cubicBezTo>
                  <a:cubicBezTo>
                    <a:pt x="2106" y="109"/>
                    <a:pt x="2106" y="109"/>
                    <a:pt x="2106" y="109"/>
                  </a:cubicBezTo>
                  <a:cubicBezTo>
                    <a:pt x="2103" y="108"/>
                    <a:pt x="2099" y="108"/>
                    <a:pt x="2095" y="107"/>
                  </a:cubicBezTo>
                  <a:cubicBezTo>
                    <a:pt x="2095" y="107"/>
                    <a:pt x="2094" y="107"/>
                    <a:pt x="2094" y="107"/>
                  </a:cubicBezTo>
                  <a:moveTo>
                    <a:pt x="552" y="105"/>
                  </a:moveTo>
                  <a:cubicBezTo>
                    <a:pt x="550" y="105"/>
                    <a:pt x="546" y="107"/>
                    <a:pt x="542" y="110"/>
                  </a:cubicBezTo>
                  <a:cubicBezTo>
                    <a:pt x="537" y="114"/>
                    <a:pt x="532" y="120"/>
                    <a:pt x="533" y="122"/>
                  </a:cubicBezTo>
                  <a:cubicBezTo>
                    <a:pt x="533" y="123"/>
                    <a:pt x="534" y="124"/>
                    <a:pt x="535" y="124"/>
                  </a:cubicBezTo>
                  <a:cubicBezTo>
                    <a:pt x="537" y="124"/>
                    <a:pt x="541" y="122"/>
                    <a:pt x="544" y="119"/>
                  </a:cubicBezTo>
                  <a:cubicBezTo>
                    <a:pt x="550" y="115"/>
                    <a:pt x="555" y="109"/>
                    <a:pt x="554" y="106"/>
                  </a:cubicBezTo>
                  <a:cubicBezTo>
                    <a:pt x="554" y="105"/>
                    <a:pt x="553" y="105"/>
                    <a:pt x="552" y="105"/>
                  </a:cubicBezTo>
                  <a:moveTo>
                    <a:pt x="2021" y="105"/>
                  </a:moveTo>
                  <a:cubicBezTo>
                    <a:pt x="2015" y="105"/>
                    <a:pt x="2010" y="106"/>
                    <a:pt x="2010" y="108"/>
                  </a:cubicBezTo>
                  <a:cubicBezTo>
                    <a:pt x="2010" y="110"/>
                    <a:pt x="2016" y="113"/>
                    <a:pt x="2024" y="113"/>
                  </a:cubicBezTo>
                  <a:cubicBezTo>
                    <a:pt x="2025" y="113"/>
                    <a:pt x="2025" y="113"/>
                    <a:pt x="2026" y="113"/>
                  </a:cubicBezTo>
                  <a:cubicBezTo>
                    <a:pt x="2033" y="113"/>
                    <a:pt x="2038" y="111"/>
                    <a:pt x="2038" y="109"/>
                  </a:cubicBezTo>
                  <a:cubicBezTo>
                    <a:pt x="2038" y="109"/>
                    <a:pt x="2038" y="108"/>
                    <a:pt x="2037" y="107"/>
                  </a:cubicBezTo>
                  <a:cubicBezTo>
                    <a:pt x="2037" y="107"/>
                    <a:pt x="2036" y="107"/>
                    <a:pt x="2036" y="107"/>
                  </a:cubicBezTo>
                  <a:cubicBezTo>
                    <a:pt x="2033" y="106"/>
                    <a:pt x="2029" y="105"/>
                    <a:pt x="2024" y="105"/>
                  </a:cubicBezTo>
                  <a:cubicBezTo>
                    <a:pt x="2023" y="105"/>
                    <a:pt x="2022" y="105"/>
                    <a:pt x="2021" y="105"/>
                  </a:cubicBezTo>
                  <a:moveTo>
                    <a:pt x="4263" y="104"/>
                  </a:moveTo>
                  <a:cubicBezTo>
                    <a:pt x="4259" y="104"/>
                    <a:pt x="4255" y="107"/>
                    <a:pt x="4255" y="112"/>
                  </a:cubicBezTo>
                  <a:cubicBezTo>
                    <a:pt x="4256" y="119"/>
                    <a:pt x="4261" y="125"/>
                    <a:pt x="4268" y="127"/>
                  </a:cubicBezTo>
                  <a:cubicBezTo>
                    <a:pt x="4269" y="128"/>
                    <a:pt x="4270" y="128"/>
                    <a:pt x="4271" y="128"/>
                  </a:cubicBezTo>
                  <a:cubicBezTo>
                    <a:pt x="4276" y="128"/>
                    <a:pt x="4279" y="125"/>
                    <a:pt x="4279" y="119"/>
                  </a:cubicBezTo>
                  <a:cubicBezTo>
                    <a:pt x="4279" y="113"/>
                    <a:pt x="4273" y="106"/>
                    <a:pt x="4267" y="104"/>
                  </a:cubicBezTo>
                  <a:cubicBezTo>
                    <a:pt x="4266" y="104"/>
                    <a:pt x="4264" y="104"/>
                    <a:pt x="4263" y="104"/>
                  </a:cubicBezTo>
                  <a:moveTo>
                    <a:pt x="1942" y="100"/>
                  </a:moveTo>
                  <a:cubicBezTo>
                    <a:pt x="1936" y="100"/>
                    <a:pt x="1932" y="101"/>
                    <a:pt x="1932" y="103"/>
                  </a:cubicBezTo>
                  <a:cubicBezTo>
                    <a:pt x="1932" y="105"/>
                    <a:pt x="1939" y="108"/>
                    <a:pt x="1947" y="108"/>
                  </a:cubicBezTo>
                  <a:cubicBezTo>
                    <a:pt x="1948" y="109"/>
                    <a:pt x="1950" y="109"/>
                    <a:pt x="1951" y="109"/>
                  </a:cubicBezTo>
                  <a:cubicBezTo>
                    <a:pt x="1958" y="109"/>
                    <a:pt x="1963" y="107"/>
                    <a:pt x="1963" y="105"/>
                  </a:cubicBezTo>
                  <a:cubicBezTo>
                    <a:pt x="1963" y="104"/>
                    <a:pt x="1962" y="104"/>
                    <a:pt x="1962" y="103"/>
                  </a:cubicBezTo>
                  <a:cubicBezTo>
                    <a:pt x="1962" y="103"/>
                    <a:pt x="1961" y="103"/>
                    <a:pt x="1961" y="103"/>
                  </a:cubicBezTo>
                  <a:cubicBezTo>
                    <a:pt x="1959" y="102"/>
                    <a:pt x="1953" y="101"/>
                    <a:pt x="1948" y="100"/>
                  </a:cubicBezTo>
                  <a:cubicBezTo>
                    <a:pt x="1946" y="100"/>
                    <a:pt x="1944" y="100"/>
                    <a:pt x="1942" y="100"/>
                  </a:cubicBezTo>
                  <a:moveTo>
                    <a:pt x="4092" y="96"/>
                  </a:moveTo>
                  <a:cubicBezTo>
                    <a:pt x="4091" y="96"/>
                    <a:pt x="4090" y="96"/>
                    <a:pt x="4089" y="97"/>
                  </a:cubicBezTo>
                  <a:cubicBezTo>
                    <a:pt x="4083" y="98"/>
                    <a:pt x="4078" y="102"/>
                    <a:pt x="4078" y="106"/>
                  </a:cubicBezTo>
                  <a:cubicBezTo>
                    <a:pt x="4078" y="110"/>
                    <a:pt x="4081" y="112"/>
                    <a:pt x="4086" y="112"/>
                  </a:cubicBezTo>
                  <a:cubicBezTo>
                    <a:pt x="4087" y="112"/>
                    <a:pt x="4088" y="112"/>
                    <a:pt x="4089" y="112"/>
                  </a:cubicBezTo>
                  <a:cubicBezTo>
                    <a:pt x="4095" y="110"/>
                    <a:pt x="4100" y="106"/>
                    <a:pt x="4100" y="102"/>
                  </a:cubicBezTo>
                  <a:cubicBezTo>
                    <a:pt x="4100" y="98"/>
                    <a:pt x="4097" y="96"/>
                    <a:pt x="4092" y="96"/>
                  </a:cubicBezTo>
                  <a:moveTo>
                    <a:pt x="1860" y="94"/>
                  </a:moveTo>
                  <a:cubicBezTo>
                    <a:pt x="1854" y="94"/>
                    <a:pt x="1850" y="94"/>
                    <a:pt x="1850" y="96"/>
                  </a:cubicBezTo>
                  <a:cubicBezTo>
                    <a:pt x="1850" y="98"/>
                    <a:pt x="1857" y="101"/>
                    <a:pt x="1866" y="102"/>
                  </a:cubicBezTo>
                  <a:cubicBezTo>
                    <a:pt x="1868" y="102"/>
                    <a:pt x="1869" y="102"/>
                    <a:pt x="1870" y="102"/>
                  </a:cubicBezTo>
                  <a:cubicBezTo>
                    <a:pt x="1877" y="102"/>
                    <a:pt x="1882" y="101"/>
                    <a:pt x="1882" y="99"/>
                  </a:cubicBezTo>
                  <a:cubicBezTo>
                    <a:pt x="1882" y="97"/>
                    <a:pt x="1875" y="95"/>
                    <a:pt x="1866" y="94"/>
                  </a:cubicBezTo>
                  <a:cubicBezTo>
                    <a:pt x="1864" y="94"/>
                    <a:pt x="1862" y="94"/>
                    <a:pt x="1860" y="94"/>
                  </a:cubicBezTo>
                  <a:moveTo>
                    <a:pt x="4204" y="92"/>
                  </a:moveTo>
                  <a:cubicBezTo>
                    <a:pt x="4199" y="92"/>
                    <a:pt x="4194" y="96"/>
                    <a:pt x="4195" y="101"/>
                  </a:cubicBezTo>
                  <a:cubicBezTo>
                    <a:pt x="4195" y="106"/>
                    <a:pt x="4201" y="111"/>
                    <a:pt x="4207" y="112"/>
                  </a:cubicBezTo>
                  <a:cubicBezTo>
                    <a:pt x="4208" y="112"/>
                    <a:pt x="4209" y="112"/>
                    <a:pt x="4209" y="112"/>
                  </a:cubicBezTo>
                  <a:cubicBezTo>
                    <a:pt x="4215" y="112"/>
                    <a:pt x="4218" y="109"/>
                    <a:pt x="4218" y="104"/>
                  </a:cubicBezTo>
                  <a:cubicBezTo>
                    <a:pt x="4218" y="99"/>
                    <a:pt x="4212" y="93"/>
                    <a:pt x="4206" y="92"/>
                  </a:cubicBezTo>
                  <a:cubicBezTo>
                    <a:pt x="4205" y="92"/>
                    <a:pt x="4205" y="92"/>
                    <a:pt x="4204" y="92"/>
                  </a:cubicBezTo>
                  <a:moveTo>
                    <a:pt x="4147" y="89"/>
                  </a:moveTo>
                  <a:cubicBezTo>
                    <a:pt x="4147" y="89"/>
                    <a:pt x="4147" y="89"/>
                    <a:pt x="4146" y="89"/>
                  </a:cubicBezTo>
                  <a:cubicBezTo>
                    <a:pt x="4140" y="90"/>
                    <a:pt x="4135" y="93"/>
                    <a:pt x="4135" y="98"/>
                  </a:cubicBezTo>
                  <a:cubicBezTo>
                    <a:pt x="4136" y="103"/>
                    <a:pt x="4141" y="106"/>
                    <a:pt x="4147" y="107"/>
                  </a:cubicBezTo>
                  <a:cubicBezTo>
                    <a:pt x="4147" y="107"/>
                    <a:pt x="4147" y="107"/>
                    <a:pt x="4147" y="107"/>
                  </a:cubicBezTo>
                  <a:cubicBezTo>
                    <a:pt x="4154" y="107"/>
                    <a:pt x="4159" y="103"/>
                    <a:pt x="4158" y="98"/>
                  </a:cubicBezTo>
                  <a:cubicBezTo>
                    <a:pt x="4158" y="93"/>
                    <a:pt x="4153" y="89"/>
                    <a:pt x="4147" y="89"/>
                  </a:cubicBezTo>
                  <a:moveTo>
                    <a:pt x="1773" y="86"/>
                  </a:moveTo>
                  <a:cubicBezTo>
                    <a:pt x="1769" y="86"/>
                    <a:pt x="1765" y="86"/>
                    <a:pt x="1764" y="87"/>
                  </a:cubicBezTo>
                  <a:cubicBezTo>
                    <a:pt x="1764" y="87"/>
                    <a:pt x="1764" y="88"/>
                    <a:pt x="1764" y="88"/>
                  </a:cubicBezTo>
                  <a:cubicBezTo>
                    <a:pt x="1764" y="88"/>
                    <a:pt x="1764" y="88"/>
                    <a:pt x="1764" y="88"/>
                  </a:cubicBezTo>
                  <a:cubicBezTo>
                    <a:pt x="1764" y="90"/>
                    <a:pt x="1772" y="93"/>
                    <a:pt x="1781" y="94"/>
                  </a:cubicBezTo>
                  <a:cubicBezTo>
                    <a:pt x="1783" y="94"/>
                    <a:pt x="1784" y="95"/>
                    <a:pt x="1786" y="95"/>
                  </a:cubicBezTo>
                  <a:cubicBezTo>
                    <a:pt x="1793" y="95"/>
                    <a:pt x="1798" y="93"/>
                    <a:pt x="1798" y="91"/>
                  </a:cubicBezTo>
                  <a:cubicBezTo>
                    <a:pt x="1798" y="89"/>
                    <a:pt x="1792" y="87"/>
                    <a:pt x="1783" y="86"/>
                  </a:cubicBezTo>
                  <a:cubicBezTo>
                    <a:pt x="1783" y="86"/>
                    <a:pt x="1782" y="86"/>
                    <a:pt x="1781" y="86"/>
                  </a:cubicBezTo>
                  <a:cubicBezTo>
                    <a:pt x="1779" y="86"/>
                    <a:pt x="1778" y="86"/>
                    <a:pt x="1777" y="86"/>
                  </a:cubicBezTo>
                  <a:cubicBezTo>
                    <a:pt x="1775" y="86"/>
                    <a:pt x="1774" y="86"/>
                    <a:pt x="1773" y="86"/>
                  </a:cubicBezTo>
                  <a:moveTo>
                    <a:pt x="1684" y="77"/>
                  </a:moveTo>
                  <a:cubicBezTo>
                    <a:pt x="1684" y="77"/>
                    <a:pt x="1684" y="77"/>
                    <a:pt x="1684" y="77"/>
                  </a:cubicBezTo>
                  <a:cubicBezTo>
                    <a:pt x="1679" y="77"/>
                    <a:pt x="1676" y="77"/>
                    <a:pt x="1675" y="79"/>
                  </a:cubicBezTo>
                  <a:cubicBezTo>
                    <a:pt x="1675" y="79"/>
                    <a:pt x="1675" y="79"/>
                    <a:pt x="1675" y="79"/>
                  </a:cubicBezTo>
                  <a:cubicBezTo>
                    <a:pt x="1675" y="79"/>
                    <a:pt x="1675" y="79"/>
                    <a:pt x="1675" y="79"/>
                  </a:cubicBezTo>
                  <a:cubicBezTo>
                    <a:pt x="1676" y="81"/>
                    <a:pt x="1683" y="84"/>
                    <a:pt x="1693" y="85"/>
                  </a:cubicBezTo>
                  <a:cubicBezTo>
                    <a:pt x="1695" y="86"/>
                    <a:pt x="1697" y="86"/>
                    <a:pt x="1699" y="86"/>
                  </a:cubicBezTo>
                  <a:cubicBezTo>
                    <a:pt x="1705" y="86"/>
                    <a:pt x="1710" y="84"/>
                    <a:pt x="1710" y="83"/>
                  </a:cubicBezTo>
                  <a:cubicBezTo>
                    <a:pt x="1710" y="81"/>
                    <a:pt x="1705" y="79"/>
                    <a:pt x="1699" y="78"/>
                  </a:cubicBezTo>
                  <a:cubicBezTo>
                    <a:pt x="1697" y="78"/>
                    <a:pt x="1695" y="78"/>
                    <a:pt x="1692" y="77"/>
                  </a:cubicBezTo>
                  <a:cubicBezTo>
                    <a:pt x="1689" y="77"/>
                    <a:pt x="1686" y="77"/>
                    <a:pt x="1684" y="77"/>
                  </a:cubicBezTo>
                  <a:moveTo>
                    <a:pt x="607" y="68"/>
                  </a:moveTo>
                  <a:cubicBezTo>
                    <a:pt x="605" y="68"/>
                    <a:pt x="601" y="69"/>
                    <a:pt x="597" y="72"/>
                  </a:cubicBezTo>
                  <a:cubicBezTo>
                    <a:pt x="591" y="75"/>
                    <a:pt x="587" y="80"/>
                    <a:pt x="588" y="83"/>
                  </a:cubicBezTo>
                  <a:cubicBezTo>
                    <a:pt x="588" y="84"/>
                    <a:pt x="589" y="84"/>
                    <a:pt x="590" y="84"/>
                  </a:cubicBezTo>
                  <a:cubicBezTo>
                    <a:pt x="593" y="84"/>
                    <a:pt x="596" y="83"/>
                    <a:pt x="600" y="80"/>
                  </a:cubicBezTo>
                  <a:cubicBezTo>
                    <a:pt x="606" y="77"/>
                    <a:pt x="610" y="71"/>
                    <a:pt x="609" y="69"/>
                  </a:cubicBezTo>
                  <a:cubicBezTo>
                    <a:pt x="609" y="68"/>
                    <a:pt x="609" y="68"/>
                    <a:pt x="607" y="68"/>
                  </a:cubicBezTo>
                  <a:moveTo>
                    <a:pt x="1593" y="67"/>
                  </a:moveTo>
                  <a:cubicBezTo>
                    <a:pt x="1592" y="67"/>
                    <a:pt x="1591" y="67"/>
                    <a:pt x="1590" y="67"/>
                  </a:cubicBezTo>
                  <a:cubicBezTo>
                    <a:pt x="1587" y="67"/>
                    <a:pt x="1585" y="68"/>
                    <a:pt x="1585" y="69"/>
                  </a:cubicBezTo>
                  <a:cubicBezTo>
                    <a:pt x="1585" y="69"/>
                    <a:pt x="1585" y="70"/>
                    <a:pt x="1585" y="70"/>
                  </a:cubicBezTo>
                  <a:cubicBezTo>
                    <a:pt x="1585" y="70"/>
                    <a:pt x="1585" y="70"/>
                    <a:pt x="1585" y="70"/>
                  </a:cubicBezTo>
                  <a:cubicBezTo>
                    <a:pt x="1586" y="72"/>
                    <a:pt x="1594" y="75"/>
                    <a:pt x="1603" y="76"/>
                  </a:cubicBezTo>
                  <a:cubicBezTo>
                    <a:pt x="1605" y="76"/>
                    <a:pt x="1607" y="76"/>
                    <a:pt x="1609" y="76"/>
                  </a:cubicBezTo>
                  <a:cubicBezTo>
                    <a:pt x="1615" y="76"/>
                    <a:pt x="1620" y="75"/>
                    <a:pt x="1620" y="73"/>
                  </a:cubicBezTo>
                  <a:cubicBezTo>
                    <a:pt x="1620" y="72"/>
                    <a:pt x="1616" y="70"/>
                    <a:pt x="1611" y="69"/>
                  </a:cubicBezTo>
                  <a:cubicBezTo>
                    <a:pt x="1608" y="69"/>
                    <a:pt x="1605" y="68"/>
                    <a:pt x="1602" y="68"/>
                  </a:cubicBezTo>
                  <a:cubicBezTo>
                    <a:pt x="1599" y="67"/>
                    <a:pt x="1596" y="67"/>
                    <a:pt x="1593" y="67"/>
                  </a:cubicBezTo>
                  <a:moveTo>
                    <a:pt x="1501" y="57"/>
                  </a:moveTo>
                  <a:cubicBezTo>
                    <a:pt x="1499" y="57"/>
                    <a:pt x="1498" y="57"/>
                    <a:pt x="1496" y="57"/>
                  </a:cubicBezTo>
                  <a:cubicBezTo>
                    <a:pt x="1494" y="58"/>
                    <a:pt x="1493" y="58"/>
                    <a:pt x="1493" y="59"/>
                  </a:cubicBezTo>
                  <a:cubicBezTo>
                    <a:pt x="1493" y="59"/>
                    <a:pt x="1493" y="60"/>
                    <a:pt x="1493" y="60"/>
                  </a:cubicBezTo>
                  <a:cubicBezTo>
                    <a:pt x="1494" y="60"/>
                    <a:pt x="1494" y="60"/>
                    <a:pt x="1494" y="61"/>
                  </a:cubicBezTo>
                  <a:cubicBezTo>
                    <a:pt x="1496" y="63"/>
                    <a:pt x="1503" y="65"/>
                    <a:pt x="1511" y="66"/>
                  </a:cubicBezTo>
                  <a:cubicBezTo>
                    <a:pt x="1513" y="66"/>
                    <a:pt x="1516" y="66"/>
                    <a:pt x="1518" y="66"/>
                  </a:cubicBezTo>
                  <a:cubicBezTo>
                    <a:pt x="1524" y="66"/>
                    <a:pt x="1529" y="65"/>
                    <a:pt x="1529" y="63"/>
                  </a:cubicBezTo>
                  <a:cubicBezTo>
                    <a:pt x="1528" y="62"/>
                    <a:pt x="1525" y="60"/>
                    <a:pt x="1520" y="59"/>
                  </a:cubicBezTo>
                  <a:cubicBezTo>
                    <a:pt x="1517" y="59"/>
                    <a:pt x="1514" y="58"/>
                    <a:pt x="1510" y="58"/>
                  </a:cubicBezTo>
                  <a:cubicBezTo>
                    <a:pt x="1507" y="57"/>
                    <a:pt x="1504" y="57"/>
                    <a:pt x="1501" y="57"/>
                  </a:cubicBezTo>
                  <a:moveTo>
                    <a:pt x="1409" y="47"/>
                  </a:moveTo>
                  <a:cubicBezTo>
                    <a:pt x="1406" y="47"/>
                    <a:pt x="1404" y="47"/>
                    <a:pt x="1403" y="47"/>
                  </a:cubicBezTo>
                  <a:cubicBezTo>
                    <a:pt x="1402" y="48"/>
                    <a:pt x="1401" y="48"/>
                    <a:pt x="1401" y="49"/>
                  </a:cubicBezTo>
                  <a:cubicBezTo>
                    <a:pt x="1401" y="49"/>
                    <a:pt x="1401" y="50"/>
                    <a:pt x="1402" y="51"/>
                  </a:cubicBezTo>
                  <a:cubicBezTo>
                    <a:pt x="1403" y="51"/>
                    <a:pt x="1403" y="51"/>
                    <a:pt x="1403" y="51"/>
                  </a:cubicBezTo>
                  <a:cubicBezTo>
                    <a:pt x="1406" y="53"/>
                    <a:pt x="1412" y="55"/>
                    <a:pt x="1419" y="55"/>
                  </a:cubicBezTo>
                  <a:cubicBezTo>
                    <a:pt x="1422" y="56"/>
                    <a:pt x="1424" y="56"/>
                    <a:pt x="1426" y="56"/>
                  </a:cubicBezTo>
                  <a:cubicBezTo>
                    <a:pt x="1432" y="56"/>
                    <a:pt x="1437" y="55"/>
                    <a:pt x="1437" y="53"/>
                  </a:cubicBezTo>
                  <a:cubicBezTo>
                    <a:pt x="1436" y="52"/>
                    <a:pt x="1433" y="50"/>
                    <a:pt x="1428" y="49"/>
                  </a:cubicBezTo>
                  <a:cubicBezTo>
                    <a:pt x="1425" y="48"/>
                    <a:pt x="1422" y="48"/>
                    <a:pt x="1418" y="47"/>
                  </a:cubicBezTo>
                  <a:cubicBezTo>
                    <a:pt x="1415" y="47"/>
                    <a:pt x="1412" y="47"/>
                    <a:pt x="1409" y="47"/>
                  </a:cubicBezTo>
                  <a:moveTo>
                    <a:pt x="664" y="37"/>
                  </a:moveTo>
                  <a:cubicBezTo>
                    <a:pt x="662" y="37"/>
                    <a:pt x="658" y="38"/>
                    <a:pt x="654" y="40"/>
                  </a:cubicBezTo>
                  <a:cubicBezTo>
                    <a:pt x="648" y="43"/>
                    <a:pt x="644" y="47"/>
                    <a:pt x="644" y="49"/>
                  </a:cubicBezTo>
                  <a:cubicBezTo>
                    <a:pt x="645" y="50"/>
                    <a:pt x="646" y="51"/>
                    <a:pt x="648" y="51"/>
                  </a:cubicBezTo>
                  <a:cubicBezTo>
                    <a:pt x="650" y="51"/>
                    <a:pt x="653" y="50"/>
                    <a:pt x="657" y="48"/>
                  </a:cubicBezTo>
                  <a:cubicBezTo>
                    <a:pt x="663" y="45"/>
                    <a:pt x="667" y="41"/>
                    <a:pt x="667" y="38"/>
                  </a:cubicBezTo>
                  <a:cubicBezTo>
                    <a:pt x="667" y="37"/>
                    <a:pt x="666" y="37"/>
                    <a:pt x="664" y="37"/>
                  </a:cubicBezTo>
                  <a:moveTo>
                    <a:pt x="1318" y="37"/>
                  </a:moveTo>
                  <a:cubicBezTo>
                    <a:pt x="1315" y="37"/>
                    <a:pt x="1312" y="37"/>
                    <a:pt x="1311" y="38"/>
                  </a:cubicBezTo>
                  <a:cubicBezTo>
                    <a:pt x="1310" y="38"/>
                    <a:pt x="1310" y="39"/>
                    <a:pt x="1310" y="39"/>
                  </a:cubicBezTo>
                  <a:cubicBezTo>
                    <a:pt x="1310" y="40"/>
                    <a:pt x="1311" y="41"/>
                    <a:pt x="1312" y="41"/>
                  </a:cubicBezTo>
                  <a:cubicBezTo>
                    <a:pt x="1313" y="41"/>
                    <a:pt x="1313" y="42"/>
                    <a:pt x="1313" y="42"/>
                  </a:cubicBezTo>
                  <a:cubicBezTo>
                    <a:pt x="1316" y="43"/>
                    <a:pt x="1322" y="45"/>
                    <a:pt x="1328" y="45"/>
                  </a:cubicBezTo>
                  <a:cubicBezTo>
                    <a:pt x="1330" y="46"/>
                    <a:pt x="1332" y="46"/>
                    <a:pt x="1334" y="46"/>
                  </a:cubicBezTo>
                  <a:cubicBezTo>
                    <a:pt x="1341" y="46"/>
                    <a:pt x="1345" y="45"/>
                    <a:pt x="1345" y="43"/>
                  </a:cubicBezTo>
                  <a:cubicBezTo>
                    <a:pt x="1345" y="41"/>
                    <a:pt x="1341" y="40"/>
                    <a:pt x="1335" y="39"/>
                  </a:cubicBezTo>
                  <a:cubicBezTo>
                    <a:pt x="1332" y="38"/>
                    <a:pt x="1330" y="38"/>
                    <a:pt x="1327" y="37"/>
                  </a:cubicBezTo>
                  <a:cubicBezTo>
                    <a:pt x="1323" y="37"/>
                    <a:pt x="1320" y="37"/>
                    <a:pt x="1318" y="37"/>
                  </a:cubicBezTo>
                  <a:moveTo>
                    <a:pt x="1228" y="28"/>
                  </a:moveTo>
                  <a:cubicBezTo>
                    <a:pt x="1224" y="28"/>
                    <a:pt x="1222" y="28"/>
                    <a:pt x="1221" y="29"/>
                  </a:cubicBezTo>
                  <a:cubicBezTo>
                    <a:pt x="1220" y="29"/>
                    <a:pt x="1220" y="29"/>
                    <a:pt x="1220" y="30"/>
                  </a:cubicBezTo>
                  <a:cubicBezTo>
                    <a:pt x="1220" y="31"/>
                    <a:pt x="1222" y="32"/>
                    <a:pt x="1224" y="33"/>
                  </a:cubicBezTo>
                  <a:cubicBezTo>
                    <a:pt x="1225" y="33"/>
                    <a:pt x="1225" y="33"/>
                    <a:pt x="1225" y="33"/>
                  </a:cubicBezTo>
                  <a:cubicBezTo>
                    <a:pt x="1228" y="34"/>
                    <a:pt x="1233" y="35"/>
                    <a:pt x="1238" y="36"/>
                  </a:cubicBezTo>
                  <a:cubicBezTo>
                    <a:pt x="1240" y="36"/>
                    <a:pt x="1242" y="36"/>
                    <a:pt x="1244" y="36"/>
                  </a:cubicBezTo>
                  <a:cubicBezTo>
                    <a:pt x="1251" y="36"/>
                    <a:pt x="1255" y="35"/>
                    <a:pt x="1255" y="33"/>
                  </a:cubicBezTo>
                  <a:cubicBezTo>
                    <a:pt x="1254" y="31"/>
                    <a:pt x="1248" y="29"/>
                    <a:pt x="1239" y="28"/>
                  </a:cubicBezTo>
                  <a:cubicBezTo>
                    <a:pt x="1239" y="28"/>
                    <a:pt x="1238" y="28"/>
                    <a:pt x="1237" y="28"/>
                  </a:cubicBezTo>
                  <a:cubicBezTo>
                    <a:pt x="1234" y="28"/>
                    <a:pt x="1231" y="28"/>
                    <a:pt x="1228" y="28"/>
                  </a:cubicBezTo>
                  <a:moveTo>
                    <a:pt x="1142" y="19"/>
                  </a:moveTo>
                  <a:cubicBezTo>
                    <a:pt x="1137" y="19"/>
                    <a:pt x="1134" y="20"/>
                    <a:pt x="1133" y="21"/>
                  </a:cubicBezTo>
                  <a:cubicBezTo>
                    <a:pt x="1133" y="21"/>
                    <a:pt x="1133" y="21"/>
                    <a:pt x="1133" y="21"/>
                  </a:cubicBezTo>
                  <a:cubicBezTo>
                    <a:pt x="1133" y="22"/>
                    <a:pt x="1136" y="24"/>
                    <a:pt x="1139" y="25"/>
                  </a:cubicBezTo>
                  <a:cubicBezTo>
                    <a:pt x="1139" y="25"/>
                    <a:pt x="1139" y="25"/>
                    <a:pt x="1139" y="25"/>
                  </a:cubicBezTo>
                  <a:cubicBezTo>
                    <a:pt x="1142" y="26"/>
                    <a:pt x="1146" y="27"/>
                    <a:pt x="1151" y="27"/>
                  </a:cubicBezTo>
                  <a:cubicBezTo>
                    <a:pt x="1152" y="27"/>
                    <a:pt x="1154" y="28"/>
                    <a:pt x="1156" y="28"/>
                  </a:cubicBezTo>
                  <a:cubicBezTo>
                    <a:pt x="1162" y="28"/>
                    <a:pt x="1167" y="26"/>
                    <a:pt x="1167" y="24"/>
                  </a:cubicBezTo>
                  <a:cubicBezTo>
                    <a:pt x="1166" y="22"/>
                    <a:pt x="1158" y="20"/>
                    <a:pt x="1149" y="19"/>
                  </a:cubicBezTo>
                  <a:cubicBezTo>
                    <a:pt x="1148" y="19"/>
                    <a:pt x="1148" y="19"/>
                    <a:pt x="1147" y="19"/>
                  </a:cubicBezTo>
                  <a:cubicBezTo>
                    <a:pt x="1145" y="19"/>
                    <a:pt x="1143" y="19"/>
                    <a:pt x="1142" y="19"/>
                  </a:cubicBezTo>
                  <a:moveTo>
                    <a:pt x="722" y="15"/>
                  </a:moveTo>
                  <a:cubicBezTo>
                    <a:pt x="720" y="15"/>
                    <a:pt x="717" y="15"/>
                    <a:pt x="713" y="16"/>
                  </a:cubicBezTo>
                  <a:cubicBezTo>
                    <a:pt x="707" y="18"/>
                    <a:pt x="702" y="22"/>
                    <a:pt x="703" y="24"/>
                  </a:cubicBezTo>
                  <a:cubicBezTo>
                    <a:pt x="703" y="25"/>
                    <a:pt x="705" y="26"/>
                    <a:pt x="708" y="26"/>
                  </a:cubicBezTo>
                  <a:cubicBezTo>
                    <a:pt x="710" y="26"/>
                    <a:pt x="713" y="25"/>
                    <a:pt x="716" y="24"/>
                  </a:cubicBezTo>
                  <a:cubicBezTo>
                    <a:pt x="722" y="22"/>
                    <a:pt x="727" y="19"/>
                    <a:pt x="726" y="16"/>
                  </a:cubicBezTo>
                  <a:cubicBezTo>
                    <a:pt x="726" y="15"/>
                    <a:pt x="724" y="15"/>
                    <a:pt x="722" y="15"/>
                  </a:cubicBezTo>
                  <a:moveTo>
                    <a:pt x="1058" y="12"/>
                  </a:moveTo>
                  <a:cubicBezTo>
                    <a:pt x="1053" y="12"/>
                    <a:pt x="1050" y="12"/>
                    <a:pt x="1050" y="14"/>
                  </a:cubicBezTo>
                  <a:cubicBezTo>
                    <a:pt x="1049" y="14"/>
                    <a:pt x="1049" y="14"/>
                    <a:pt x="1050" y="14"/>
                  </a:cubicBezTo>
                  <a:cubicBezTo>
                    <a:pt x="1050" y="15"/>
                    <a:pt x="1053" y="17"/>
                    <a:pt x="1056" y="18"/>
                  </a:cubicBezTo>
                  <a:cubicBezTo>
                    <a:pt x="1057" y="18"/>
                    <a:pt x="1057" y="18"/>
                    <a:pt x="1057" y="18"/>
                  </a:cubicBezTo>
                  <a:cubicBezTo>
                    <a:pt x="1059" y="19"/>
                    <a:pt x="1063" y="19"/>
                    <a:pt x="1066" y="20"/>
                  </a:cubicBezTo>
                  <a:cubicBezTo>
                    <a:pt x="1068" y="20"/>
                    <a:pt x="1069" y="20"/>
                    <a:pt x="1071" y="20"/>
                  </a:cubicBezTo>
                  <a:cubicBezTo>
                    <a:pt x="1077" y="20"/>
                    <a:pt x="1082" y="19"/>
                    <a:pt x="1082" y="17"/>
                  </a:cubicBezTo>
                  <a:cubicBezTo>
                    <a:pt x="1081" y="15"/>
                    <a:pt x="1073" y="13"/>
                    <a:pt x="1065" y="12"/>
                  </a:cubicBezTo>
                  <a:cubicBezTo>
                    <a:pt x="1063" y="12"/>
                    <a:pt x="1062" y="12"/>
                    <a:pt x="1060" y="12"/>
                  </a:cubicBezTo>
                  <a:cubicBezTo>
                    <a:pt x="1060" y="12"/>
                    <a:pt x="1059" y="12"/>
                    <a:pt x="1058" y="12"/>
                  </a:cubicBezTo>
                  <a:moveTo>
                    <a:pt x="980" y="6"/>
                  </a:moveTo>
                  <a:cubicBezTo>
                    <a:pt x="979" y="6"/>
                    <a:pt x="979" y="6"/>
                    <a:pt x="979" y="6"/>
                  </a:cubicBezTo>
                  <a:cubicBezTo>
                    <a:pt x="974" y="6"/>
                    <a:pt x="971" y="7"/>
                    <a:pt x="970" y="8"/>
                  </a:cubicBezTo>
                  <a:cubicBezTo>
                    <a:pt x="970" y="8"/>
                    <a:pt x="970" y="8"/>
                    <a:pt x="970" y="8"/>
                  </a:cubicBezTo>
                  <a:cubicBezTo>
                    <a:pt x="971" y="11"/>
                    <a:pt x="978" y="13"/>
                    <a:pt x="986" y="14"/>
                  </a:cubicBezTo>
                  <a:cubicBezTo>
                    <a:pt x="987" y="14"/>
                    <a:pt x="988" y="14"/>
                    <a:pt x="989" y="14"/>
                  </a:cubicBezTo>
                  <a:cubicBezTo>
                    <a:pt x="996" y="14"/>
                    <a:pt x="1001" y="12"/>
                    <a:pt x="1000" y="10"/>
                  </a:cubicBezTo>
                  <a:cubicBezTo>
                    <a:pt x="1000" y="8"/>
                    <a:pt x="993" y="7"/>
                    <a:pt x="984" y="6"/>
                  </a:cubicBezTo>
                  <a:cubicBezTo>
                    <a:pt x="983" y="6"/>
                    <a:pt x="981" y="6"/>
                    <a:pt x="980" y="6"/>
                  </a:cubicBezTo>
                  <a:moveTo>
                    <a:pt x="780" y="2"/>
                  </a:moveTo>
                  <a:cubicBezTo>
                    <a:pt x="779" y="2"/>
                    <a:pt x="777" y="2"/>
                    <a:pt x="775" y="3"/>
                  </a:cubicBezTo>
                  <a:cubicBezTo>
                    <a:pt x="768" y="4"/>
                    <a:pt x="763" y="6"/>
                    <a:pt x="764" y="8"/>
                  </a:cubicBezTo>
                  <a:cubicBezTo>
                    <a:pt x="764" y="10"/>
                    <a:pt x="768" y="11"/>
                    <a:pt x="773" y="11"/>
                  </a:cubicBezTo>
                  <a:cubicBezTo>
                    <a:pt x="774" y="11"/>
                    <a:pt x="776" y="11"/>
                    <a:pt x="777" y="11"/>
                  </a:cubicBezTo>
                  <a:cubicBezTo>
                    <a:pt x="784" y="10"/>
                    <a:pt x="789" y="7"/>
                    <a:pt x="788" y="5"/>
                  </a:cubicBezTo>
                  <a:cubicBezTo>
                    <a:pt x="788" y="3"/>
                    <a:pt x="785" y="2"/>
                    <a:pt x="780" y="2"/>
                  </a:cubicBezTo>
                  <a:moveTo>
                    <a:pt x="906" y="2"/>
                  </a:moveTo>
                  <a:cubicBezTo>
                    <a:pt x="905" y="2"/>
                    <a:pt x="905" y="2"/>
                    <a:pt x="904" y="2"/>
                  </a:cubicBezTo>
                  <a:cubicBezTo>
                    <a:pt x="900" y="2"/>
                    <a:pt x="897" y="3"/>
                    <a:pt x="896" y="4"/>
                  </a:cubicBezTo>
                  <a:cubicBezTo>
                    <a:pt x="896" y="4"/>
                    <a:pt x="896" y="4"/>
                    <a:pt x="896" y="5"/>
                  </a:cubicBezTo>
                  <a:cubicBezTo>
                    <a:pt x="896" y="7"/>
                    <a:pt x="903" y="9"/>
                    <a:pt x="911" y="10"/>
                  </a:cubicBezTo>
                  <a:cubicBezTo>
                    <a:pt x="911" y="10"/>
                    <a:pt x="912" y="10"/>
                    <a:pt x="913" y="10"/>
                  </a:cubicBezTo>
                  <a:cubicBezTo>
                    <a:pt x="920" y="10"/>
                    <a:pt x="925" y="8"/>
                    <a:pt x="924" y="6"/>
                  </a:cubicBezTo>
                  <a:cubicBezTo>
                    <a:pt x="924" y="4"/>
                    <a:pt x="917" y="2"/>
                    <a:pt x="909" y="2"/>
                  </a:cubicBezTo>
                  <a:cubicBezTo>
                    <a:pt x="908" y="2"/>
                    <a:pt x="907" y="2"/>
                    <a:pt x="906" y="2"/>
                  </a:cubicBezTo>
                  <a:moveTo>
                    <a:pt x="839" y="0"/>
                  </a:moveTo>
                  <a:cubicBezTo>
                    <a:pt x="838" y="0"/>
                    <a:pt x="837" y="0"/>
                    <a:pt x="836" y="0"/>
                  </a:cubicBezTo>
                  <a:cubicBezTo>
                    <a:pt x="832" y="0"/>
                    <a:pt x="829" y="1"/>
                    <a:pt x="828" y="2"/>
                  </a:cubicBezTo>
                  <a:cubicBezTo>
                    <a:pt x="828" y="2"/>
                    <a:pt x="828" y="3"/>
                    <a:pt x="828" y="3"/>
                  </a:cubicBezTo>
                  <a:cubicBezTo>
                    <a:pt x="828" y="5"/>
                    <a:pt x="834" y="8"/>
                    <a:pt x="841" y="8"/>
                  </a:cubicBezTo>
                  <a:cubicBezTo>
                    <a:pt x="842" y="8"/>
                    <a:pt x="842" y="8"/>
                    <a:pt x="842" y="8"/>
                  </a:cubicBezTo>
                  <a:cubicBezTo>
                    <a:pt x="849" y="8"/>
                    <a:pt x="854" y="6"/>
                    <a:pt x="853" y="3"/>
                  </a:cubicBezTo>
                  <a:cubicBezTo>
                    <a:pt x="853" y="1"/>
                    <a:pt x="846" y="0"/>
                    <a:pt x="839" y="0"/>
                  </a:cubicBezTo>
                  <a:cubicBezTo>
                    <a:pt x="839" y="0"/>
                    <a:pt x="839" y="0"/>
                    <a:pt x="8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B17A47F6-47EB-4A76-9CC8-FCA52FF8DC7F}"/>
                </a:ext>
              </a:extLst>
            </p:cNvPr>
            <p:cNvSpPr>
              <a:spLocks/>
            </p:cNvSpPr>
            <p:nvPr/>
          </p:nvSpPr>
          <p:spPr bwMode="auto">
            <a:xfrm>
              <a:off x="12757150" y="13144500"/>
              <a:ext cx="69850" cy="147638"/>
            </a:xfrm>
            <a:custGeom>
              <a:avLst/>
              <a:gdLst>
                <a:gd name="T0" fmla="*/ 17 w 26"/>
                <a:gd name="T1" fmla="*/ 0 h 55"/>
                <a:gd name="T2" fmla="*/ 7 w 26"/>
                <a:gd name="T3" fmla="*/ 8 h 55"/>
                <a:gd name="T4" fmla="*/ 5 w 26"/>
                <a:gd name="T5" fmla="*/ 12 h 55"/>
                <a:gd name="T6" fmla="*/ 3 w 26"/>
                <a:gd name="T7" fmla="*/ 17 h 55"/>
                <a:gd name="T8" fmla="*/ 2 w 26"/>
                <a:gd name="T9" fmla="*/ 22 h 55"/>
                <a:gd name="T10" fmla="*/ 1 w 26"/>
                <a:gd name="T11" fmla="*/ 27 h 55"/>
                <a:gd name="T12" fmla="*/ 2 w 26"/>
                <a:gd name="T13" fmla="*/ 47 h 55"/>
                <a:gd name="T14" fmla="*/ 5 w 26"/>
                <a:gd name="T15" fmla="*/ 53 h 55"/>
                <a:gd name="T16" fmla="*/ 9 w 26"/>
                <a:gd name="T17" fmla="*/ 55 h 55"/>
                <a:gd name="T18" fmla="*/ 10 w 26"/>
                <a:gd name="T19" fmla="*/ 55 h 55"/>
                <a:gd name="T20" fmla="*/ 19 w 26"/>
                <a:gd name="T21" fmla="*/ 48 h 55"/>
                <a:gd name="T22" fmla="*/ 25 w 26"/>
                <a:gd name="T23" fmla="*/ 30 h 55"/>
                <a:gd name="T24" fmla="*/ 26 w 26"/>
                <a:gd name="T25" fmla="*/ 24 h 55"/>
                <a:gd name="T26" fmla="*/ 26 w 26"/>
                <a:gd name="T27" fmla="*/ 19 h 55"/>
                <a:gd name="T28" fmla="*/ 25 w 26"/>
                <a:gd name="T29" fmla="*/ 14 h 55"/>
                <a:gd name="T30" fmla="*/ 24 w 26"/>
                <a:gd name="T31" fmla="*/ 9 h 55"/>
                <a:gd name="T32" fmla="*/ 23 w 26"/>
                <a:gd name="T33" fmla="*/ 6 h 55"/>
                <a:gd name="T34" fmla="*/ 21 w 26"/>
                <a:gd name="T35" fmla="*/ 3 h 55"/>
                <a:gd name="T36" fmla="*/ 19 w 26"/>
                <a:gd name="T37" fmla="*/ 1 h 55"/>
                <a:gd name="T38" fmla="*/ 17 w 26"/>
                <a:gd name="T3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55">
                  <a:moveTo>
                    <a:pt x="17" y="0"/>
                  </a:moveTo>
                  <a:cubicBezTo>
                    <a:pt x="13" y="0"/>
                    <a:pt x="10" y="3"/>
                    <a:pt x="7" y="8"/>
                  </a:cubicBezTo>
                  <a:cubicBezTo>
                    <a:pt x="6" y="9"/>
                    <a:pt x="5" y="10"/>
                    <a:pt x="5" y="12"/>
                  </a:cubicBezTo>
                  <a:cubicBezTo>
                    <a:pt x="4" y="13"/>
                    <a:pt x="4" y="15"/>
                    <a:pt x="3" y="17"/>
                  </a:cubicBezTo>
                  <a:cubicBezTo>
                    <a:pt x="2" y="18"/>
                    <a:pt x="2" y="20"/>
                    <a:pt x="2" y="22"/>
                  </a:cubicBezTo>
                  <a:cubicBezTo>
                    <a:pt x="1" y="23"/>
                    <a:pt x="1" y="25"/>
                    <a:pt x="1" y="27"/>
                  </a:cubicBezTo>
                  <a:cubicBezTo>
                    <a:pt x="0" y="34"/>
                    <a:pt x="0" y="41"/>
                    <a:pt x="2" y="47"/>
                  </a:cubicBezTo>
                  <a:cubicBezTo>
                    <a:pt x="2" y="49"/>
                    <a:pt x="4" y="51"/>
                    <a:pt x="5" y="53"/>
                  </a:cubicBezTo>
                  <a:cubicBezTo>
                    <a:pt x="6" y="54"/>
                    <a:pt x="8" y="55"/>
                    <a:pt x="9" y="55"/>
                  </a:cubicBezTo>
                  <a:cubicBezTo>
                    <a:pt x="10" y="55"/>
                    <a:pt x="10" y="55"/>
                    <a:pt x="10" y="55"/>
                  </a:cubicBezTo>
                  <a:cubicBezTo>
                    <a:pt x="13" y="55"/>
                    <a:pt x="16" y="53"/>
                    <a:pt x="19" y="48"/>
                  </a:cubicBezTo>
                  <a:cubicBezTo>
                    <a:pt x="22" y="44"/>
                    <a:pt x="24" y="37"/>
                    <a:pt x="25" y="30"/>
                  </a:cubicBezTo>
                  <a:cubicBezTo>
                    <a:pt x="26" y="28"/>
                    <a:pt x="26" y="26"/>
                    <a:pt x="26" y="24"/>
                  </a:cubicBezTo>
                  <a:cubicBezTo>
                    <a:pt x="26" y="22"/>
                    <a:pt x="26" y="21"/>
                    <a:pt x="26" y="19"/>
                  </a:cubicBezTo>
                  <a:cubicBezTo>
                    <a:pt x="26" y="17"/>
                    <a:pt x="26" y="16"/>
                    <a:pt x="25" y="14"/>
                  </a:cubicBezTo>
                  <a:cubicBezTo>
                    <a:pt x="25" y="12"/>
                    <a:pt x="25" y="11"/>
                    <a:pt x="24" y="9"/>
                  </a:cubicBezTo>
                  <a:cubicBezTo>
                    <a:pt x="24" y="8"/>
                    <a:pt x="24" y="7"/>
                    <a:pt x="23" y="6"/>
                  </a:cubicBezTo>
                  <a:cubicBezTo>
                    <a:pt x="23" y="5"/>
                    <a:pt x="22" y="4"/>
                    <a:pt x="21" y="3"/>
                  </a:cubicBezTo>
                  <a:cubicBezTo>
                    <a:pt x="21" y="2"/>
                    <a:pt x="20" y="1"/>
                    <a:pt x="19" y="1"/>
                  </a:cubicBezTo>
                  <a:cubicBezTo>
                    <a:pt x="18"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7A32A05A-9C5C-4909-8471-CF9F41578DCC}"/>
                </a:ext>
              </a:extLst>
            </p:cNvPr>
            <p:cNvSpPr>
              <a:spLocks/>
            </p:cNvSpPr>
            <p:nvPr/>
          </p:nvSpPr>
          <p:spPr bwMode="auto">
            <a:xfrm>
              <a:off x="-952500" y="13523913"/>
              <a:ext cx="69850" cy="61913"/>
            </a:xfrm>
            <a:custGeom>
              <a:avLst/>
              <a:gdLst>
                <a:gd name="T0" fmla="*/ 14 w 26"/>
                <a:gd name="T1" fmla="*/ 0 h 23"/>
                <a:gd name="T2" fmla="*/ 11 w 26"/>
                <a:gd name="T3" fmla="*/ 0 h 23"/>
                <a:gd name="T4" fmla="*/ 9 w 26"/>
                <a:gd name="T5" fmla="*/ 1 h 23"/>
                <a:gd name="T6" fmla="*/ 6 w 26"/>
                <a:gd name="T7" fmla="*/ 2 h 23"/>
                <a:gd name="T8" fmla="*/ 4 w 26"/>
                <a:gd name="T9" fmla="*/ 3 h 23"/>
                <a:gd name="T10" fmla="*/ 3 w 26"/>
                <a:gd name="T11" fmla="*/ 5 h 23"/>
                <a:gd name="T12" fmla="*/ 2 w 26"/>
                <a:gd name="T13" fmla="*/ 7 h 23"/>
                <a:gd name="T14" fmla="*/ 1 w 26"/>
                <a:gd name="T15" fmla="*/ 9 h 23"/>
                <a:gd name="T16" fmla="*/ 0 w 26"/>
                <a:gd name="T17" fmla="*/ 11 h 23"/>
                <a:gd name="T18" fmla="*/ 1 w 26"/>
                <a:gd name="T19" fmla="*/ 16 h 23"/>
                <a:gd name="T20" fmla="*/ 4 w 26"/>
                <a:gd name="T21" fmla="*/ 20 h 23"/>
                <a:gd name="T22" fmla="*/ 6 w 26"/>
                <a:gd name="T23" fmla="*/ 21 h 23"/>
                <a:gd name="T24" fmla="*/ 8 w 26"/>
                <a:gd name="T25" fmla="*/ 22 h 23"/>
                <a:gd name="T26" fmla="*/ 10 w 26"/>
                <a:gd name="T27" fmla="*/ 23 h 23"/>
                <a:gd name="T28" fmla="*/ 12 w 26"/>
                <a:gd name="T29" fmla="*/ 23 h 23"/>
                <a:gd name="T30" fmla="*/ 13 w 26"/>
                <a:gd name="T31" fmla="*/ 23 h 23"/>
                <a:gd name="T32" fmla="*/ 15 w 26"/>
                <a:gd name="T33" fmla="*/ 23 h 23"/>
                <a:gd name="T34" fmla="*/ 18 w 26"/>
                <a:gd name="T35" fmla="*/ 22 h 23"/>
                <a:gd name="T36" fmla="*/ 20 w 26"/>
                <a:gd name="T37" fmla="*/ 21 h 23"/>
                <a:gd name="T38" fmla="*/ 22 w 26"/>
                <a:gd name="T39" fmla="*/ 19 h 23"/>
                <a:gd name="T40" fmla="*/ 25 w 26"/>
                <a:gd name="T41" fmla="*/ 15 h 23"/>
                <a:gd name="T42" fmla="*/ 26 w 26"/>
                <a:gd name="T43" fmla="*/ 10 h 23"/>
                <a:gd name="T44" fmla="*/ 25 w 26"/>
                <a:gd name="T45" fmla="*/ 8 h 23"/>
                <a:gd name="T46" fmla="*/ 25 w 26"/>
                <a:gd name="T47" fmla="*/ 6 h 23"/>
                <a:gd name="T48" fmla="*/ 24 w 26"/>
                <a:gd name="T49" fmla="*/ 4 h 23"/>
                <a:gd name="T50" fmla="*/ 22 w 26"/>
                <a:gd name="T51" fmla="*/ 2 h 23"/>
                <a:gd name="T52" fmla="*/ 20 w 26"/>
                <a:gd name="T53" fmla="*/ 1 h 23"/>
                <a:gd name="T54" fmla="*/ 18 w 26"/>
                <a:gd name="T55" fmla="*/ 0 h 23"/>
                <a:gd name="T56" fmla="*/ 16 w 26"/>
                <a:gd name="T57" fmla="*/ 0 h 23"/>
                <a:gd name="T58" fmla="*/ 14 w 26"/>
                <a:gd name="T5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23">
                  <a:moveTo>
                    <a:pt x="14" y="0"/>
                  </a:moveTo>
                  <a:cubicBezTo>
                    <a:pt x="13" y="0"/>
                    <a:pt x="12" y="0"/>
                    <a:pt x="11" y="0"/>
                  </a:cubicBezTo>
                  <a:cubicBezTo>
                    <a:pt x="10" y="0"/>
                    <a:pt x="9" y="1"/>
                    <a:pt x="9" y="1"/>
                  </a:cubicBezTo>
                  <a:cubicBezTo>
                    <a:pt x="8" y="1"/>
                    <a:pt x="7" y="2"/>
                    <a:pt x="6" y="2"/>
                  </a:cubicBezTo>
                  <a:cubicBezTo>
                    <a:pt x="6" y="2"/>
                    <a:pt x="5" y="3"/>
                    <a:pt x="4" y="3"/>
                  </a:cubicBezTo>
                  <a:cubicBezTo>
                    <a:pt x="4" y="4"/>
                    <a:pt x="3" y="4"/>
                    <a:pt x="3" y="5"/>
                  </a:cubicBezTo>
                  <a:cubicBezTo>
                    <a:pt x="2" y="6"/>
                    <a:pt x="2" y="6"/>
                    <a:pt x="2" y="7"/>
                  </a:cubicBezTo>
                  <a:cubicBezTo>
                    <a:pt x="1" y="8"/>
                    <a:pt x="1" y="8"/>
                    <a:pt x="1" y="9"/>
                  </a:cubicBezTo>
                  <a:cubicBezTo>
                    <a:pt x="1" y="10"/>
                    <a:pt x="0" y="11"/>
                    <a:pt x="0" y="11"/>
                  </a:cubicBezTo>
                  <a:cubicBezTo>
                    <a:pt x="0" y="13"/>
                    <a:pt x="1" y="14"/>
                    <a:pt x="1" y="16"/>
                  </a:cubicBezTo>
                  <a:cubicBezTo>
                    <a:pt x="2" y="17"/>
                    <a:pt x="3" y="19"/>
                    <a:pt x="4" y="20"/>
                  </a:cubicBezTo>
                  <a:cubicBezTo>
                    <a:pt x="5" y="20"/>
                    <a:pt x="5" y="21"/>
                    <a:pt x="6" y="21"/>
                  </a:cubicBezTo>
                  <a:cubicBezTo>
                    <a:pt x="7" y="22"/>
                    <a:pt x="7" y="22"/>
                    <a:pt x="8" y="22"/>
                  </a:cubicBezTo>
                  <a:cubicBezTo>
                    <a:pt x="9" y="23"/>
                    <a:pt x="10" y="23"/>
                    <a:pt x="10" y="23"/>
                  </a:cubicBezTo>
                  <a:cubicBezTo>
                    <a:pt x="11" y="23"/>
                    <a:pt x="12" y="23"/>
                    <a:pt x="12" y="23"/>
                  </a:cubicBezTo>
                  <a:cubicBezTo>
                    <a:pt x="13" y="23"/>
                    <a:pt x="13" y="23"/>
                    <a:pt x="13" y="23"/>
                  </a:cubicBezTo>
                  <a:cubicBezTo>
                    <a:pt x="14" y="23"/>
                    <a:pt x="15" y="23"/>
                    <a:pt x="15" y="23"/>
                  </a:cubicBezTo>
                  <a:cubicBezTo>
                    <a:pt x="16" y="23"/>
                    <a:pt x="17" y="22"/>
                    <a:pt x="18" y="22"/>
                  </a:cubicBezTo>
                  <a:cubicBezTo>
                    <a:pt x="19" y="22"/>
                    <a:pt x="19" y="21"/>
                    <a:pt x="20" y="21"/>
                  </a:cubicBezTo>
                  <a:cubicBezTo>
                    <a:pt x="21" y="20"/>
                    <a:pt x="21" y="20"/>
                    <a:pt x="22" y="19"/>
                  </a:cubicBezTo>
                  <a:cubicBezTo>
                    <a:pt x="23" y="18"/>
                    <a:pt x="24" y="16"/>
                    <a:pt x="25" y="15"/>
                  </a:cubicBezTo>
                  <a:cubicBezTo>
                    <a:pt x="25" y="13"/>
                    <a:pt x="26" y="12"/>
                    <a:pt x="26" y="10"/>
                  </a:cubicBezTo>
                  <a:cubicBezTo>
                    <a:pt x="26" y="9"/>
                    <a:pt x="26" y="8"/>
                    <a:pt x="25" y="8"/>
                  </a:cubicBezTo>
                  <a:cubicBezTo>
                    <a:pt x="25" y="7"/>
                    <a:pt x="25" y="6"/>
                    <a:pt x="25" y="6"/>
                  </a:cubicBezTo>
                  <a:cubicBezTo>
                    <a:pt x="24" y="5"/>
                    <a:pt x="24" y="4"/>
                    <a:pt x="24" y="4"/>
                  </a:cubicBezTo>
                  <a:cubicBezTo>
                    <a:pt x="23" y="3"/>
                    <a:pt x="23" y="3"/>
                    <a:pt x="22" y="2"/>
                  </a:cubicBezTo>
                  <a:cubicBezTo>
                    <a:pt x="22" y="2"/>
                    <a:pt x="21" y="2"/>
                    <a:pt x="20" y="1"/>
                  </a:cubicBezTo>
                  <a:cubicBezTo>
                    <a:pt x="20" y="1"/>
                    <a:pt x="19" y="1"/>
                    <a:pt x="18" y="0"/>
                  </a:cubicBezTo>
                  <a:cubicBezTo>
                    <a:pt x="18" y="0"/>
                    <a:pt x="17" y="0"/>
                    <a:pt x="16" y="0"/>
                  </a:cubicBezTo>
                  <a:cubicBezTo>
                    <a:pt x="15" y="0"/>
                    <a:pt x="15"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6260832B-B180-4F09-88C4-D757DB0AC145}"/>
                </a:ext>
              </a:extLst>
            </p:cNvPr>
            <p:cNvSpPr>
              <a:spLocks noEditPoints="1"/>
            </p:cNvSpPr>
            <p:nvPr/>
          </p:nvSpPr>
          <p:spPr bwMode="auto">
            <a:xfrm>
              <a:off x="-782638" y="12047538"/>
              <a:ext cx="13401676" cy="1536700"/>
            </a:xfrm>
            <a:custGeom>
              <a:avLst/>
              <a:gdLst>
                <a:gd name="T0" fmla="*/ 3036 w 4978"/>
                <a:gd name="T1" fmla="*/ 547 h 570"/>
                <a:gd name="T2" fmla="*/ 3099 w 4978"/>
                <a:gd name="T3" fmla="*/ 563 h 570"/>
                <a:gd name="T4" fmla="*/ 24 w 4978"/>
                <a:gd name="T5" fmla="*/ 547 h 570"/>
                <a:gd name="T6" fmla="*/ 4964 w 4978"/>
                <a:gd name="T7" fmla="*/ 529 h 570"/>
                <a:gd name="T8" fmla="*/ 3155 w 4978"/>
                <a:gd name="T9" fmla="*/ 540 h 570"/>
                <a:gd name="T10" fmla="*/ 2864 w 4978"/>
                <a:gd name="T11" fmla="*/ 535 h 570"/>
                <a:gd name="T12" fmla="*/ 76 w 4978"/>
                <a:gd name="T13" fmla="*/ 517 h 570"/>
                <a:gd name="T14" fmla="*/ 3236 w 4978"/>
                <a:gd name="T15" fmla="*/ 507 h 570"/>
                <a:gd name="T16" fmla="*/ 2802 w 4978"/>
                <a:gd name="T17" fmla="*/ 520 h 570"/>
                <a:gd name="T18" fmla="*/ 139 w 4978"/>
                <a:gd name="T19" fmla="*/ 493 h 570"/>
                <a:gd name="T20" fmla="*/ 4835 w 4978"/>
                <a:gd name="T21" fmla="*/ 480 h 570"/>
                <a:gd name="T22" fmla="*/ 2744 w 4978"/>
                <a:gd name="T23" fmla="*/ 487 h 570"/>
                <a:gd name="T24" fmla="*/ 3372 w 4978"/>
                <a:gd name="T25" fmla="*/ 474 h 570"/>
                <a:gd name="T26" fmla="*/ 189 w 4978"/>
                <a:gd name="T27" fmla="*/ 449 h 570"/>
                <a:gd name="T28" fmla="*/ 2682 w 4978"/>
                <a:gd name="T29" fmla="*/ 432 h 570"/>
                <a:gd name="T30" fmla="*/ 3433 w 4978"/>
                <a:gd name="T31" fmla="*/ 444 h 570"/>
                <a:gd name="T32" fmla="*/ 4712 w 4978"/>
                <a:gd name="T33" fmla="*/ 408 h 570"/>
                <a:gd name="T34" fmla="*/ 3519 w 4978"/>
                <a:gd name="T35" fmla="*/ 388 h 570"/>
                <a:gd name="T36" fmla="*/ 2642 w 4978"/>
                <a:gd name="T37" fmla="*/ 413 h 570"/>
                <a:gd name="T38" fmla="*/ 4662 w 4978"/>
                <a:gd name="T39" fmla="*/ 392 h 570"/>
                <a:gd name="T40" fmla="*/ 296 w 4978"/>
                <a:gd name="T41" fmla="*/ 357 h 570"/>
                <a:gd name="T42" fmla="*/ 2582 w 4978"/>
                <a:gd name="T43" fmla="*/ 352 h 570"/>
                <a:gd name="T44" fmla="*/ 4594 w 4978"/>
                <a:gd name="T45" fmla="*/ 357 h 570"/>
                <a:gd name="T46" fmla="*/ 3660 w 4978"/>
                <a:gd name="T47" fmla="*/ 320 h 570"/>
                <a:gd name="T48" fmla="*/ 2537 w 4978"/>
                <a:gd name="T49" fmla="*/ 305 h 570"/>
                <a:gd name="T50" fmla="*/ 3700 w 4978"/>
                <a:gd name="T51" fmla="*/ 298 h 570"/>
                <a:gd name="T52" fmla="*/ 4537 w 4978"/>
                <a:gd name="T53" fmla="*/ 303 h 570"/>
                <a:gd name="T54" fmla="*/ 2487 w 4978"/>
                <a:gd name="T55" fmla="*/ 264 h 570"/>
                <a:gd name="T56" fmla="*/ 3780 w 4978"/>
                <a:gd name="T57" fmla="*/ 249 h 570"/>
                <a:gd name="T58" fmla="*/ 4470 w 4978"/>
                <a:gd name="T59" fmla="*/ 268 h 570"/>
                <a:gd name="T60" fmla="*/ 2443 w 4978"/>
                <a:gd name="T61" fmla="*/ 229 h 570"/>
                <a:gd name="T62" fmla="*/ 453 w 4978"/>
                <a:gd name="T63" fmla="*/ 204 h 570"/>
                <a:gd name="T64" fmla="*/ 4402 w 4978"/>
                <a:gd name="T65" fmla="*/ 225 h 570"/>
                <a:gd name="T66" fmla="*/ 2401 w 4978"/>
                <a:gd name="T67" fmla="*/ 210 h 570"/>
                <a:gd name="T68" fmla="*/ 3918 w 4978"/>
                <a:gd name="T69" fmla="*/ 181 h 570"/>
                <a:gd name="T70" fmla="*/ 2327 w 4978"/>
                <a:gd name="T71" fmla="*/ 167 h 570"/>
                <a:gd name="T72" fmla="*/ 494 w 4978"/>
                <a:gd name="T73" fmla="*/ 186 h 570"/>
                <a:gd name="T74" fmla="*/ 3985 w 4978"/>
                <a:gd name="T75" fmla="*/ 157 h 570"/>
                <a:gd name="T76" fmla="*/ 4271 w 4978"/>
                <a:gd name="T77" fmla="*/ 136 h 570"/>
                <a:gd name="T78" fmla="*/ 4022 w 4978"/>
                <a:gd name="T79" fmla="*/ 143 h 570"/>
                <a:gd name="T80" fmla="*/ 2236 w 4978"/>
                <a:gd name="T81" fmla="*/ 133 h 570"/>
                <a:gd name="T82" fmla="*/ 4212 w 4978"/>
                <a:gd name="T83" fmla="*/ 117 h 570"/>
                <a:gd name="T84" fmla="*/ 552 w 4978"/>
                <a:gd name="T85" fmla="*/ 114 h 570"/>
                <a:gd name="T86" fmla="*/ 2164 w 4978"/>
                <a:gd name="T87" fmla="*/ 132 h 570"/>
                <a:gd name="T88" fmla="*/ 4154 w 4978"/>
                <a:gd name="T89" fmla="*/ 109 h 570"/>
                <a:gd name="T90" fmla="*/ 2026 w 4978"/>
                <a:gd name="T91" fmla="*/ 106 h 570"/>
                <a:gd name="T92" fmla="*/ 1951 w 4978"/>
                <a:gd name="T93" fmla="*/ 124 h 570"/>
                <a:gd name="T94" fmla="*/ 1886 w 4978"/>
                <a:gd name="T95" fmla="*/ 107 h 570"/>
                <a:gd name="T96" fmla="*/ 1782 w 4978"/>
                <a:gd name="T97" fmla="*/ 87 h 570"/>
                <a:gd name="T98" fmla="*/ 607 w 4978"/>
                <a:gd name="T99" fmla="*/ 74 h 570"/>
                <a:gd name="T100" fmla="*/ 1610 w 4978"/>
                <a:gd name="T101" fmla="*/ 91 h 570"/>
                <a:gd name="T102" fmla="*/ 1516 w 4978"/>
                <a:gd name="T103" fmla="*/ 58 h 570"/>
                <a:gd name="T104" fmla="*/ 669 w 4978"/>
                <a:gd name="T105" fmla="*/ 40 h 570"/>
                <a:gd name="T106" fmla="*/ 1334 w 4978"/>
                <a:gd name="T107" fmla="*/ 60 h 570"/>
                <a:gd name="T108" fmla="*/ 1262 w 4978"/>
                <a:gd name="T109" fmla="*/ 41 h 570"/>
                <a:gd name="T110" fmla="*/ 1154 w 4978"/>
                <a:gd name="T111" fmla="*/ 20 h 570"/>
                <a:gd name="T112" fmla="*/ 1057 w 4978"/>
                <a:gd name="T113" fmla="*/ 21 h 570"/>
                <a:gd name="T114" fmla="*/ 994 w 4978"/>
                <a:gd name="T115" fmla="*/ 29 h 570"/>
                <a:gd name="T116" fmla="*/ 797 w 4978"/>
                <a:gd name="T117" fmla="*/ 12 h 570"/>
                <a:gd name="T118" fmla="*/ 847 w 4978"/>
                <a:gd name="T11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78" h="570">
                  <a:moveTo>
                    <a:pt x="2971" y="547"/>
                  </a:moveTo>
                  <a:cubicBezTo>
                    <a:pt x="2964" y="547"/>
                    <a:pt x="2959" y="551"/>
                    <a:pt x="2959" y="557"/>
                  </a:cubicBezTo>
                  <a:cubicBezTo>
                    <a:pt x="2959" y="563"/>
                    <a:pt x="2965" y="570"/>
                    <a:pt x="2972" y="570"/>
                  </a:cubicBezTo>
                  <a:cubicBezTo>
                    <a:pt x="2972" y="570"/>
                    <a:pt x="2972" y="570"/>
                    <a:pt x="2973" y="570"/>
                  </a:cubicBezTo>
                  <a:cubicBezTo>
                    <a:pt x="2979" y="570"/>
                    <a:pt x="2984" y="565"/>
                    <a:pt x="2984" y="559"/>
                  </a:cubicBezTo>
                  <a:cubicBezTo>
                    <a:pt x="2984" y="552"/>
                    <a:pt x="2979" y="547"/>
                    <a:pt x="2972" y="547"/>
                  </a:cubicBezTo>
                  <a:cubicBezTo>
                    <a:pt x="2971" y="547"/>
                    <a:pt x="2971" y="547"/>
                    <a:pt x="2971" y="547"/>
                  </a:cubicBezTo>
                  <a:moveTo>
                    <a:pt x="3037" y="547"/>
                  </a:moveTo>
                  <a:cubicBezTo>
                    <a:pt x="3037" y="547"/>
                    <a:pt x="3036" y="547"/>
                    <a:pt x="3036" y="547"/>
                  </a:cubicBezTo>
                  <a:cubicBezTo>
                    <a:pt x="3029" y="547"/>
                    <a:pt x="3023" y="552"/>
                    <a:pt x="3023" y="559"/>
                  </a:cubicBezTo>
                  <a:cubicBezTo>
                    <a:pt x="3023" y="565"/>
                    <a:pt x="3028" y="570"/>
                    <a:pt x="3035" y="570"/>
                  </a:cubicBezTo>
                  <a:cubicBezTo>
                    <a:pt x="3035" y="570"/>
                    <a:pt x="3036" y="570"/>
                    <a:pt x="3036" y="570"/>
                  </a:cubicBezTo>
                  <a:cubicBezTo>
                    <a:pt x="3043" y="570"/>
                    <a:pt x="3049" y="563"/>
                    <a:pt x="3049" y="557"/>
                  </a:cubicBezTo>
                  <a:cubicBezTo>
                    <a:pt x="3049" y="551"/>
                    <a:pt x="3044" y="547"/>
                    <a:pt x="3037" y="547"/>
                  </a:cubicBezTo>
                  <a:moveTo>
                    <a:pt x="3104" y="539"/>
                  </a:moveTo>
                  <a:cubicBezTo>
                    <a:pt x="3103" y="539"/>
                    <a:pt x="3103" y="539"/>
                    <a:pt x="3102" y="539"/>
                  </a:cubicBezTo>
                  <a:cubicBezTo>
                    <a:pt x="3094" y="541"/>
                    <a:pt x="3088" y="546"/>
                    <a:pt x="3088" y="552"/>
                  </a:cubicBezTo>
                  <a:cubicBezTo>
                    <a:pt x="3088" y="558"/>
                    <a:pt x="3093" y="563"/>
                    <a:pt x="3099" y="563"/>
                  </a:cubicBezTo>
                  <a:cubicBezTo>
                    <a:pt x="3100" y="563"/>
                    <a:pt x="3101" y="562"/>
                    <a:pt x="3102" y="562"/>
                  </a:cubicBezTo>
                  <a:cubicBezTo>
                    <a:pt x="3109" y="561"/>
                    <a:pt x="3115" y="554"/>
                    <a:pt x="3115" y="548"/>
                  </a:cubicBezTo>
                  <a:cubicBezTo>
                    <a:pt x="3115" y="543"/>
                    <a:pt x="3110" y="539"/>
                    <a:pt x="3104" y="539"/>
                  </a:cubicBezTo>
                  <a:moveTo>
                    <a:pt x="15" y="538"/>
                  </a:moveTo>
                  <a:cubicBezTo>
                    <a:pt x="14" y="538"/>
                    <a:pt x="13" y="538"/>
                    <a:pt x="12" y="538"/>
                  </a:cubicBezTo>
                  <a:cubicBezTo>
                    <a:pt x="5" y="540"/>
                    <a:pt x="0" y="546"/>
                    <a:pt x="0" y="552"/>
                  </a:cubicBezTo>
                  <a:cubicBezTo>
                    <a:pt x="0" y="558"/>
                    <a:pt x="4" y="563"/>
                    <a:pt x="10" y="563"/>
                  </a:cubicBezTo>
                  <a:cubicBezTo>
                    <a:pt x="10" y="563"/>
                    <a:pt x="11" y="563"/>
                    <a:pt x="12" y="562"/>
                  </a:cubicBezTo>
                  <a:cubicBezTo>
                    <a:pt x="19" y="561"/>
                    <a:pt x="24" y="553"/>
                    <a:pt x="24" y="547"/>
                  </a:cubicBezTo>
                  <a:cubicBezTo>
                    <a:pt x="24" y="541"/>
                    <a:pt x="20" y="538"/>
                    <a:pt x="15" y="538"/>
                  </a:cubicBezTo>
                  <a:moveTo>
                    <a:pt x="2908" y="537"/>
                  </a:moveTo>
                  <a:cubicBezTo>
                    <a:pt x="2903" y="537"/>
                    <a:pt x="2899" y="540"/>
                    <a:pt x="2899" y="546"/>
                  </a:cubicBezTo>
                  <a:cubicBezTo>
                    <a:pt x="2899" y="552"/>
                    <a:pt x="2904" y="560"/>
                    <a:pt x="2911" y="561"/>
                  </a:cubicBezTo>
                  <a:cubicBezTo>
                    <a:pt x="2912" y="561"/>
                    <a:pt x="2912" y="561"/>
                    <a:pt x="2913" y="561"/>
                  </a:cubicBezTo>
                  <a:cubicBezTo>
                    <a:pt x="2919" y="561"/>
                    <a:pt x="2923" y="557"/>
                    <a:pt x="2923" y="551"/>
                  </a:cubicBezTo>
                  <a:cubicBezTo>
                    <a:pt x="2923" y="545"/>
                    <a:pt x="2917" y="539"/>
                    <a:pt x="2911" y="537"/>
                  </a:cubicBezTo>
                  <a:cubicBezTo>
                    <a:pt x="2910" y="537"/>
                    <a:pt x="2909" y="537"/>
                    <a:pt x="2908" y="537"/>
                  </a:cubicBezTo>
                  <a:moveTo>
                    <a:pt x="4964" y="529"/>
                  </a:moveTo>
                  <a:cubicBezTo>
                    <a:pt x="4958" y="529"/>
                    <a:pt x="4953" y="536"/>
                    <a:pt x="4952" y="544"/>
                  </a:cubicBezTo>
                  <a:cubicBezTo>
                    <a:pt x="4952" y="554"/>
                    <a:pt x="4958" y="561"/>
                    <a:pt x="4965" y="563"/>
                  </a:cubicBezTo>
                  <a:cubicBezTo>
                    <a:pt x="4965" y="563"/>
                    <a:pt x="4966" y="563"/>
                    <a:pt x="4967" y="563"/>
                  </a:cubicBezTo>
                  <a:cubicBezTo>
                    <a:pt x="4973" y="563"/>
                    <a:pt x="4977" y="558"/>
                    <a:pt x="4978" y="550"/>
                  </a:cubicBezTo>
                  <a:cubicBezTo>
                    <a:pt x="4978" y="541"/>
                    <a:pt x="4973" y="531"/>
                    <a:pt x="4966" y="529"/>
                  </a:cubicBezTo>
                  <a:cubicBezTo>
                    <a:pt x="4966" y="529"/>
                    <a:pt x="4965" y="529"/>
                    <a:pt x="4964" y="529"/>
                  </a:cubicBezTo>
                  <a:moveTo>
                    <a:pt x="3173" y="525"/>
                  </a:moveTo>
                  <a:cubicBezTo>
                    <a:pt x="3171" y="525"/>
                    <a:pt x="3170" y="526"/>
                    <a:pt x="3168" y="526"/>
                  </a:cubicBezTo>
                  <a:cubicBezTo>
                    <a:pt x="3161" y="528"/>
                    <a:pt x="3155" y="534"/>
                    <a:pt x="3155" y="540"/>
                  </a:cubicBezTo>
                  <a:cubicBezTo>
                    <a:pt x="3155" y="545"/>
                    <a:pt x="3159" y="548"/>
                    <a:pt x="3165" y="548"/>
                  </a:cubicBezTo>
                  <a:cubicBezTo>
                    <a:pt x="3166" y="548"/>
                    <a:pt x="3167" y="548"/>
                    <a:pt x="3168" y="548"/>
                  </a:cubicBezTo>
                  <a:cubicBezTo>
                    <a:pt x="3176" y="546"/>
                    <a:pt x="3182" y="539"/>
                    <a:pt x="3182" y="533"/>
                  </a:cubicBezTo>
                  <a:cubicBezTo>
                    <a:pt x="3182" y="528"/>
                    <a:pt x="3178" y="525"/>
                    <a:pt x="3173" y="525"/>
                  </a:cubicBezTo>
                  <a:moveTo>
                    <a:pt x="2849" y="519"/>
                  </a:moveTo>
                  <a:cubicBezTo>
                    <a:pt x="2844" y="519"/>
                    <a:pt x="2842" y="522"/>
                    <a:pt x="2842" y="526"/>
                  </a:cubicBezTo>
                  <a:cubicBezTo>
                    <a:pt x="2842" y="533"/>
                    <a:pt x="2847" y="541"/>
                    <a:pt x="2853" y="543"/>
                  </a:cubicBezTo>
                  <a:cubicBezTo>
                    <a:pt x="2854" y="544"/>
                    <a:pt x="2855" y="544"/>
                    <a:pt x="2856" y="544"/>
                  </a:cubicBezTo>
                  <a:cubicBezTo>
                    <a:pt x="2861" y="544"/>
                    <a:pt x="2864" y="540"/>
                    <a:pt x="2864" y="535"/>
                  </a:cubicBezTo>
                  <a:cubicBezTo>
                    <a:pt x="2864" y="529"/>
                    <a:pt x="2859" y="522"/>
                    <a:pt x="2853" y="520"/>
                  </a:cubicBezTo>
                  <a:cubicBezTo>
                    <a:pt x="2851" y="519"/>
                    <a:pt x="2850" y="519"/>
                    <a:pt x="2849" y="519"/>
                  </a:cubicBezTo>
                  <a:moveTo>
                    <a:pt x="76" y="517"/>
                  </a:moveTo>
                  <a:cubicBezTo>
                    <a:pt x="74" y="517"/>
                    <a:pt x="73" y="517"/>
                    <a:pt x="71" y="518"/>
                  </a:cubicBezTo>
                  <a:cubicBezTo>
                    <a:pt x="64" y="521"/>
                    <a:pt x="59" y="528"/>
                    <a:pt x="59" y="534"/>
                  </a:cubicBezTo>
                  <a:cubicBezTo>
                    <a:pt x="60" y="540"/>
                    <a:pt x="63" y="544"/>
                    <a:pt x="68" y="544"/>
                  </a:cubicBezTo>
                  <a:cubicBezTo>
                    <a:pt x="69" y="544"/>
                    <a:pt x="70" y="543"/>
                    <a:pt x="72" y="543"/>
                  </a:cubicBezTo>
                  <a:cubicBezTo>
                    <a:pt x="78" y="540"/>
                    <a:pt x="83" y="531"/>
                    <a:pt x="83" y="524"/>
                  </a:cubicBezTo>
                  <a:cubicBezTo>
                    <a:pt x="82" y="519"/>
                    <a:pt x="80" y="517"/>
                    <a:pt x="76" y="517"/>
                  </a:cubicBezTo>
                  <a:moveTo>
                    <a:pt x="4899" y="509"/>
                  </a:moveTo>
                  <a:cubicBezTo>
                    <a:pt x="4894" y="509"/>
                    <a:pt x="4889" y="515"/>
                    <a:pt x="4889" y="523"/>
                  </a:cubicBezTo>
                  <a:cubicBezTo>
                    <a:pt x="4888" y="533"/>
                    <a:pt x="4894" y="542"/>
                    <a:pt x="4901" y="544"/>
                  </a:cubicBezTo>
                  <a:cubicBezTo>
                    <a:pt x="4902" y="545"/>
                    <a:pt x="4903" y="545"/>
                    <a:pt x="4905" y="545"/>
                  </a:cubicBezTo>
                  <a:cubicBezTo>
                    <a:pt x="4910" y="545"/>
                    <a:pt x="4914" y="540"/>
                    <a:pt x="4914" y="532"/>
                  </a:cubicBezTo>
                  <a:cubicBezTo>
                    <a:pt x="4915" y="523"/>
                    <a:pt x="4909" y="512"/>
                    <a:pt x="4902" y="509"/>
                  </a:cubicBezTo>
                  <a:cubicBezTo>
                    <a:pt x="4901" y="509"/>
                    <a:pt x="4900" y="509"/>
                    <a:pt x="4899" y="509"/>
                  </a:cubicBezTo>
                  <a:moveTo>
                    <a:pt x="3241" y="506"/>
                  </a:moveTo>
                  <a:cubicBezTo>
                    <a:pt x="3240" y="506"/>
                    <a:pt x="3238" y="506"/>
                    <a:pt x="3236" y="507"/>
                  </a:cubicBezTo>
                  <a:cubicBezTo>
                    <a:pt x="3228" y="509"/>
                    <a:pt x="3222" y="515"/>
                    <a:pt x="3222" y="521"/>
                  </a:cubicBezTo>
                  <a:cubicBezTo>
                    <a:pt x="3222" y="526"/>
                    <a:pt x="3226" y="529"/>
                    <a:pt x="3231" y="529"/>
                  </a:cubicBezTo>
                  <a:cubicBezTo>
                    <a:pt x="3232" y="529"/>
                    <a:pt x="3234" y="528"/>
                    <a:pt x="3236" y="528"/>
                  </a:cubicBezTo>
                  <a:cubicBezTo>
                    <a:pt x="3243" y="525"/>
                    <a:pt x="3249" y="518"/>
                    <a:pt x="3249" y="512"/>
                  </a:cubicBezTo>
                  <a:cubicBezTo>
                    <a:pt x="3249" y="508"/>
                    <a:pt x="3246" y="506"/>
                    <a:pt x="3241" y="506"/>
                  </a:cubicBezTo>
                  <a:moveTo>
                    <a:pt x="2792" y="493"/>
                  </a:moveTo>
                  <a:cubicBezTo>
                    <a:pt x="2789" y="493"/>
                    <a:pt x="2787" y="496"/>
                    <a:pt x="2787" y="500"/>
                  </a:cubicBezTo>
                  <a:cubicBezTo>
                    <a:pt x="2787" y="507"/>
                    <a:pt x="2791" y="515"/>
                    <a:pt x="2797" y="518"/>
                  </a:cubicBezTo>
                  <a:cubicBezTo>
                    <a:pt x="2799" y="519"/>
                    <a:pt x="2800" y="520"/>
                    <a:pt x="2802" y="520"/>
                  </a:cubicBezTo>
                  <a:cubicBezTo>
                    <a:pt x="2806" y="520"/>
                    <a:pt x="2808" y="516"/>
                    <a:pt x="2808" y="511"/>
                  </a:cubicBezTo>
                  <a:cubicBezTo>
                    <a:pt x="2808" y="505"/>
                    <a:pt x="2803" y="498"/>
                    <a:pt x="2797" y="495"/>
                  </a:cubicBezTo>
                  <a:cubicBezTo>
                    <a:pt x="2796" y="494"/>
                    <a:pt x="2794" y="493"/>
                    <a:pt x="2792" y="493"/>
                  </a:cubicBezTo>
                  <a:moveTo>
                    <a:pt x="133" y="486"/>
                  </a:moveTo>
                  <a:cubicBezTo>
                    <a:pt x="132" y="486"/>
                    <a:pt x="130" y="487"/>
                    <a:pt x="128" y="488"/>
                  </a:cubicBezTo>
                  <a:cubicBezTo>
                    <a:pt x="121" y="492"/>
                    <a:pt x="117" y="500"/>
                    <a:pt x="117" y="507"/>
                  </a:cubicBezTo>
                  <a:cubicBezTo>
                    <a:pt x="117" y="512"/>
                    <a:pt x="120" y="515"/>
                    <a:pt x="124" y="515"/>
                  </a:cubicBezTo>
                  <a:cubicBezTo>
                    <a:pt x="126" y="515"/>
                    <a:pt x="127" y="515"/>
                    <a:pt x="129" y="513"/>
                  </a:cubicBezTo>
                  <a:cubicBezTo>
                    <a:pt x="135" y="510"/>
                    <a:pt x="140" y="500"/>
                    <a:pt x="139" y="493"/>
                  </a:cubicBezTo>
                  <a:cubicBezTo>
                    <a:pt x="139" y="489"/>
                    <a:pt x="137" y="486"/>
                    <a:pt x="133" y="486"/>
                  </a:cubicBezTo>
                  <a:moveTo>
                    <a:pt x="3311" y="482"/>
                  </a:moveTo>
                  <a:cubicBezTo>
                    <a:pt x="3309" y="482"/>
                    <a:pt x="3306" y="482"/>
                    <a:pt x="3304" y="483"/>
                  </a:cubicBezTo>
                  <a:cubicBezTo>
                    <a:pt x="3296" y="486"/>
                    <a:pt x="3290" y="492"/>
                    <a:pt x="3290" y="498"/>
                  </a:cubicBezTo>
                  <a:cubicBezTo>
                    <a:pt x="3290" y="502"/>
                    <a:pt x="3293" y="504"/>
                    <a:pt x="3298" y="504"/>
                  </a:cubicBezTo>
                  <a:cubicBezTo>
                    <a:pt x="3300" y="504"/>
                    <a:pt x="3302" y="504"/>
                    <a:pt x="3304" y="503"/>
                  </a:cubicBezTo>
                  <a:cubicBezTo>
                    <a:pt x="3311" y="500"/>
                    <a:pt x="3317" y="493"/>
                    <a:pt x="3317" y="487"/>
                  </a:cubicBezTo>
                  <a:cubicBezTo>
                    <a:pt x="3317" y="484"/>
                    <a:pt x="3315" y="482"/>
                    <a:pt x="3311" y="482"/>
                  </a:cubicBezTo>
                  <a:moveTo>
                    <a:pt x="4835" y="480"/>
                  </a:moveTo>
                  <a:cubicBezTo>
                    <a:pt x="4830" y="480"/>
                    <a:pt x="4826" y="486"/>
                    <a:pt x="4825" y="494"/>
                  </a:cubicBezTo>
                  <a:cubicBezTo>
                    <a:pt x="4825" y="503"/>
                    <a:pt x="4831" y="513"/>
                    <a:pt x="4838" y="517"/>
                  </a:cubicBezTo>
                  <a:cubicBezTo>
                    <a:pt x="4839" y="517"/>
                    <a:pt x="4841" y="518"/>
                    <a:pt x="4842" y="518"/>
                  </a:cubicBezTo>
                  <a:cubicBezTo>
                    <a:pt x="4847" y="518"/>
                    <a:pt x="4850" y="514"/>
                    <a:pt x="4851" y="506"/>
                  </a:cubicBezTo>
                  <a:cubicBezTo>
                    <a:pt x="4851" y="496"/>
                    <a:pt x="4846" y="485"/>
                    <a:pt x="4839" y="481"/>
                  </a:cubicBezTo>
                  <a:cubicBezTo>
                    <a:pt x="4837" y="481"/>
                    <a:pt x="4836" y="480"/>
                    <a:pt x="4835" y="480"/>
                  </a:cubicBezTo>
                  <a:moveTo>
                    <a:pt x="2739" y="462"/>
                  </a:moveTo>
                  <a:cubicBezTo>
                    <a:pt x="2736" y="462"/>
                    <a:pt x="2734" y="464"/>
                    <a:pt x="2734" y="468"/>
                  </a:cubicBezTo>
                  <a:cubicBezTo>
                    <a:pt x="2734" y="475"/>
                    <a:pt x="2738" y="484"/>
                    <a:pt x="2744" y="487"/>
                  </a:cubicBezTo>
                  <a:cubicBezTo>
                    <a:pt x="2746" y="489"/>
                    <a:pt x="2747" y="489"/>
                    <a:pt x="2749" y="489"/>
                  </a:cubicBezTo>
                  <a:cubicBezTo>
                    <a:pt x="2752" y="489"/>
                    <a:pt x="2755" y="486"/>
                    <a:pt x="2755" y="482"/>
                  </a:cubicBezTo>
                  <a:cubicBezTo>
                    <a:pt x="2755" y="475"/>
                    <a:pt x="2750" y="467"/>
                    <a:pt x="2744" y="464"/>
                  </a:cubicBezTo>
                  <a:cubicBezTo>
                    <a:pt x="2742" y="463"/>
                    <a:pt x="2740" y="462"/>
                    <a:pt x="2739" y="462"/>
                  </a:cubicBezTo>
                  <a:moveTo>
                    <a:pt x="3380" y="453"/>
                  </a:moveTo>
                  <a:cubicBezTo>
                    <a:pt x="3378" y="453"/>
                    <a:pt x="3375" y="454"/>
                    <a:pt x="3372" y="455"/>
                  </a:cubicBezTo>
                  <a:cubicBezTo>
                    <a:pt x="3365" y="459"/>
                    <a:pt x="3359" y="465"/>
                    <a:pt x="3359" y="470"/>
                  </a:cubicBezTo>
                  <a:cubicBezTo>
                    <a:pt x="3359" y="474"/>
                    <a:pt x="3361" y="476"/>
                    <a:pt x="3365" y="476"/>
                  </a:cubicBezTo>
                  <a:cubicBezTo>
                    <a:pt x="3368" y="476"/>
                    <a:pt x="3370" y="475"/>
                    <a:pt x="3372" y="474"/>
                  </a:cubicBezTo>
                  <a:cubicBezTo>
                    <a:pt x="3380" y="471"/>
                    <a:pt x="3386" y="463"/>
                    <a:pt x="3386" y="458"/>
                  </a:cubicBezTo>
                  <a:cubicBezTo>
                    <a:pt x="3386" y="455"/>
                    <a:pt x="3384" y="453"/>
                    <a:pt x="3380" y="453"/>
                  </a:cubicBezTo>
                  <a:moveTo>
                    <a:pt x="189" y="449"/>
                  </a:moveTo>
                  <a:cubicBezTo>
                    <a:pt x="187" y="449"/>
                    <a:pt x="185" y="449"/>
                    <a:pt x="183" y="451"/>
                  </a:cubicBezTo>
                  <a:cubicBezTo>
                    <a:pt x="177" y="456"/>
                    <a:pt x="172" y="464"/>
                    <a:pt x="173" y="471"/>
                  </a:cubicBezTo>
                  <a:cubicBezTo>
                    <a:pt x="173" y="476"/>
                    <a:pt x="176" y="479"/>
                    <a:pt x="179" y="479"/>
                  </a:cubicBezTo>
                  <a:cubicBezTo>
                    <a:pt x="181" y="479"/>
                    <a:pt x="183" y="478"/>
                    <a:pt x="185" y="477"/>
                  </a:cubicBezTo>
                  <a:cubicBezTo>
                    <a:pt x="191" y="472"/>
                    <a:pt x="195" y="462"/>
                    <a:pt x="194" y="455"/>
                  </a:cubicBezTo>
                  <a:cubicBezTo>
                    <a:pt x="194" y="451"/>
                    <a:pt x="192" y="449"/>
                    <a:pt x="189" y="449"/>
                  </a:cubicBezTo>
                  <a:moveTo>
                    <a:pt x="4771" y="446"/>
                  </a:moveTo>
                  <a:cubicBezTo>
                    <a:pt x="4766" y="446"/>
                    <a:pt x="4762" y="451"/>
                    <a:pt x="4762" y="458"/>
                  </a:cubicBezTo>
                  <a:cubicBezTo>
                    <a:pt x="4762" y="468"/>
                    <a:pt x="4768" y="478"/>
                    <a:pt x="4775" y="482"/>
                  </a:cubicBezTo>
                  <a:cubicBezTo>
                    <a:pt x="4777" y="483"/>
                    <a:pt x="4778" y="484"/>
                    <a:pt x="4780" y="484"/>
                  </a:cubicBezTo>
                  <a:cubicBezTo>
                    <a:pt x="4784" y="484"/>
                    <a:pt x="4787" y="480"/>
                    <a:pt x="4787" y="473"/>
                  </a:cubicBezTo>
                  <a:cubicBezTo>
                    <a:pt x="4788" y="463"/>
                    <a:pt x="4782" y="451"/>
                    <a:pt x="4775" y="447"/>
                  </a:cubicBezTo>
                  <a:cubicBezTo>
                    <a:pt x="4774" y="446"/>
                    <a:pt x="4772" y="446"/>
                    <a:pt x="4771" y="446"/>
                  </a:cubicBezTo>
                  <a:moveTo>
                    <a:pt x="2687" y="426"/>
                  </a:moveTo>
                  <a:cubicBezTo>
                    <a:pt x="2684" y="426"/>
                    <a:pt x="2682" y="428"/>
                    <a:pt x="2682" y="432"/>
                  </a:cubicBezTo>
                  <a:cubicBezTo>
                    <a:pt x="2682" y="438"/>
                    <a:pt x="2687" y="448"/>
                    <a:pt x="2693" y="452"/>
                  </a:cubicBezTo>
                  <a:cubicBezTo>
                    <a:pt x="2694" y="453"/>
                    <a:pt x="2696" y="454"/>
                    <a:pt x="2698" y="454"/>
                  </a:cubicBezTo>
                  <a:cubicBezTo>
                    <a:pt x="2701" y="454"/>
                    <a:pt x="2703" y="451"/>
                    <a:pt x="2703" y="447"/>
                  </a:cubicBezTo>
                  <a:cubicBezTo>
                    <a:pt x="2703" y="440"/>
                    <a:pt x="2698" y="433"/>
                    <a:pt x="2693" y="428"/>
                  </a:cubicBezTo>
                  <a:cubicBezTo>
                    <a:pt x="2690" y="427"/>
                    <a:pt x="2688" y="426"/>
                    <a:pt x="2687" y="426"/>
                  </a:cubicBezTo>
                  <a:moveTo>
                    <a:pt x="3450" y="422"/>
                  </a:moveTo>
                  <a:cubicBezTo>
                    <a:pt x="3447" y="422"/>
                    <a:pt x="3444" y="423"/>
                    <a:pt x="3441" y="424"/>
                  </a:cubicBezTo>
                  <a:cubicBezTo>
                    <a:pt x="3433" y="428"/>
                    <a:pt x="3427" y="434"/>
                    <a:pt x="3427" y="439"/>
                  </a:cubicBezTo>
                  <a:cubicBezTo>
                    <a:pt x="3427" y="442"/>
                    <a:pt x="3430" y="444"/>
                    <a:pt x="3433" y="444"/>
                  </a:cubicBezTo>
                  <a:cubicBezTo>
                    <a:pt x="3436" y="444"/>
                    <a:pt x="3438" y="443"/>
                    <a:pt x="3441" y="442"/>
                  </a:cubicBezTo>
                  <a:cubicBezTo>
                    <a:pt x="3449" y="438"/>
                    <a:pt x="3455" y="431"/>
                    <a:pt x="3455" y="426"/>
                  </a:cubicBezTo>
                  <a:cubicBezTo>
                    <a:pt x="3455" y="423"/>
                    <a:pt x="3453" y="422"/>
                    <a:pt x="3450" y="422"/>
                  </a:cubicBezTo>
                  <a:moveTo>
                    <a:pt x="4707" y="406"/>
                  </a:moveTo>
                  <a:cubicBezTo>
                    <a:pt x="4702" y="406"/>
                    <a:pt x="4699" y="411"/>
                    <a:pt x="4699" y="418"/>
                  </a:cubicBezTo>
                  <a:cubicBezTo>
                    <a:pt x="4699" y="427"/>
                    <a:pt x="4705" y="438"/>
                    <a:pt x="4712" y="442"/>
                  </a:cubicBezTo>
                  <a:cubicBezTo>
                    <a:pt x="4714" y="444"/>
                    <a:pt x="4716" y="444"/>
                    <a:pt x="4718" y="444"/>
                  </a:cubicBezTo>
                  <a:cubicBezTo>
                    <a:pt x="4722" y="444"/>
                    <a:pt x="4724" y="441"/>
                    <a:pt x="4724" y="434"/>
                  </a:cubicBezTo>
                  <a:cubicBezTo>
                    <a:pt x="4724" y="425"/>
                    <a:pt x="4719" y="412"/>
                    <a:pt x="4712" y="408"/>
                  </a:cubicBezTo>
                  <a:cubicBezTo>
                    <a:pt x="4710" y="407"/>
                    <a:pt x="4708" y="406"/>
                    <a:pt x="4707" y="406"/>
                  </a:cubicBezTo>
                  <a:moveTo>
                    <a:pt x="243" y="405"/>
                  </a:moveTo>
                  <a:cubicBezTo>
                    <a:pt x="241" y="405"/>
                    <a:pt x="239" y="406"/>
                    <a:pt x="236" y="408"/>
                  </a:cubicBezTo>
                  <a:cubicBezTo>
                    <a:pt x="231" y="413"/>
                    <a:pt x="226" y="422"/>
                    <a:pt x="227" y="429"/>
                  </a:cubicBezTo>
                  <a:cubicBezTo>
                    <a:pt x="227" y="433"/>
                    <a:pt x="229" y="436"/>
                    <a:pt x="233" y="436"/>
                  </a:cubicBezTo>
                  <a:cubicBezTo>
                    <a:pt x="234" y="436"/>
                    <a:pt x="236" y="435"/>
                    <a:pt x="239" y="433"/>
                  </a:cubicBezTo>
                  <a:cubicBezTo>
                    <a:pt x="244" y="428"/>
                    <a:pt x="249" y="418"/>
                    <a:pt x="248" y="411"/>
                  </a:cubicBezTo>
                  <a:cubicBezTo>
                    <a:pt x="248" y="407"/>
                    <a:pt x="246" y="405"/>
                    <a:pt x="243" y="405"/>
                  </a:cubicBezTo>
                  <a:moveTo>
                    <a:pt x="3519" y="388"/>
                  </a:moveTo>
                  <a:cubicBezTo>
                    <a:pt x="3517" y="388"/>
                    <a:pt x="3513" y="389"/>
                    <a:pt x="3510" y="391"/>
                  </a:cubicBezTo>
                  <a:cubicBezTo>
                    <a:pt x="3502" y="395"/>
                    <a:pt x="3496" y="401"/>
                    <a:pt x="3496" y="406"/>
                  </a:cubicBezTo>
                  <a:cubicBezTo>
                    <a:pt x="3496" y="408"/>
                    <a:pt x="3498" y="410"/>
                    <a:pt x="3501" y="410"/>
                  </a:cubicBezTo>
                  <a:cubicBezTo>
                    <a:pt x="3504" y="410"/>
                    <a:pt x="3507" y="409"/>
                    <a:pt x="3510" y="407"/>
                  </a:cubicBezTo>
                  <a:cubicBezTo>
                    <a:pt x="3517" y="403"/>
                    <a:pt x="3524" y="396"/>
                    <a:pt x="3523" y="392"/>
                  </a:cubicBezTo>
                  <a:cubicBezTo>
                    <a:pt x="3523" y="389"/>
                    <a:pt x="3522" y="388"/>
                    <a:pt x="3519" y="388"/>
                  </a:cubicBezTo>
                  <a:moveTo>
                    <a:pt x="2636" y="387"/>
                  </a:moveTo>
                  <a:cubicBezTo>
                    <a:pt x="2634" y="387"/>
                    <a:pt x="2632" y="389"/>
                    <a:pt x="2632" y="393"/>
                  </a:cubicBezTo>
                  <a:cubicBezTo>
                    <a:pt x="2632" y="399"/>
                    <a:pt x="2637" y="409"/>
                    <a:pt x="2642" y="413"/>
                  </a:cubicBezTo>
                  <a:cubicBezTo>
                    <a:pt x="2644" y="415"/>
                    <a:pt x="2646" y="415"/>
                    <a:pt x="2647" y="415"/>
                  </a:cubicBezTo>
                  <a:cubicBezTo>
                    <a:pt x="2650" y="415"/>
                    <a:pt x="2652" y="413"/>
                    <a:pt x="2652" y="409"/>
                  </a:cubicBezTo>
                  <a:cubicBezTo>
                    <a:pt x="2652" y="402"/>
                    <a:pt x="2648" y="394"/>
                    <a:pt x="2642" y="390"/>
                  </a:cubicBezTo>
                  <a:cubicBezTo>
                    <a:pt x="2640" y="388"/>
                    <a:pt x="2638" y="387"/>
                    <a:pt x="2636" y="387"/>
                  </a:cubicBezTo>
                  <a:moveTo>
                    <a:pt x="4643" y="364"/>
                  </a:moveTo>
                  <a:cubicBezTo>
                    <a:pt x="4639" y="364"/>
                    <a:pt x="4636" y="368"/>
                    <a:pt x="4637" y="374"/>
                  </a:cubicBezTo>
                  <a:cubicBezTo>
                    <a:pt x="4637" y="383"/>
                    <a:pt x="4643" y="394"/>
                    <a:pt x="4650" y="399"/>
                  </a:cubicBezTo>
                  <a:cubicBezTo>
                    <a:pt x="4652" y="401"/>
                    <a:pt x="4654" y="401"/>
                    <a:pt x="4656" y="401"/>
                  </a:cubicBezTo>
                  <a:cubicBezTo>
                    <a:pt x="4659" y="401"/>
                    <a:pt x="4662" y="398"/>
                    <a:pt x="4662" y="392"/>
                  </a:cubicBezTo>
                  <a:cubicBezTo>
                    <a:pt x="4661" y="382"/>
                    <a:pt x="4656" y="370"/>
                    <a:pt x="4649" y="366"/>
                  </a:cubicBezTo>
                  <a:cubicBezTo>
                    <a:pt x="4647" y="364"/>
                    <a:pt x="4645" y="364"/>
                    <a:pt x="4643" y="364"/>
                  </a:cubicBezTo>
                  <a:moveTo>
                    <a:pt x="296" y="357"/>
                  </a:moveTo>
                  <a:cubicBezTo>
                    <a:pt x="294" y="357"/>
                    <a:pt x="292" y="358"/>
                    <a:pt x="289" y="360"/>
                  </a:cubicBezTo>
                  <a:cubicBezTo>
                    <a:pt x="283" y="366"/>
                    <a:pt x="279" y="375"/>
                    <a:pt x="280" y="382"/>
                  </a:cubicBezTo>
                  <a:cubicBezTo>
                    <a:pt x="280" y="386"/>
                    <a:pt x="282" y="389"/>
                    <a:pt x="285" y="389"/>
                  </a:cubicBezTo>
                  <a:cubicBezTo>
                    <a:pt x="287" y="389"/>
                    <a:pt x="289" y="388"/>
                    <a:pt x="291" y="386"/>
                  </a:cubicBezTo>
                  <a:cubicBezTo>
                    <a:pt x="297" y="380"/>
                    <a:pt x="301" y="369"/>
                    <a:pt x="301" y="362"/>
                  </a:cubicBezTo>
                  <a:cubicBezTo>
                    <a:pt x="300" y="359"/>
                    <a:pt x="299" y="357"/>
                    <a:pt x="296" y="357"/>
                  </a:cubicBezTo>
                  <a:moveTo>
                    <a:pt x="3588" y="353"/>
                  </a:moveTo>
                  <a:cubicBezTo>
                    <a:pt x="3586" y="353"/>
                    <a:pt x="3582" y="354"/>
                    <a:pt x="3578" y="356"/>
                  </a:cubicBezTo>
                  <a:cubicBezTo>
                    <a:pt x="3571" y="360"/>
                    <a:pt x="3565" y="366"/>
                    <a:pt x="3565" y="370"/>
                  </a:cubicBezTo>
                  <a:cubicBezTo>
                    <a:pt x="3565" y="373"/>
                    <a:pt x="3567" y="374"/>
                    <a:pt x="3570" y="374"/>
                  </a:cubicBezTo>
                  <a:cubicBezTo>
                    <a:pt x="3572" y="374"/>
                    <a:pt x="3575" y="373"/>
                    <a:pt x="3578" y="371"/>
                  </a:cubicBezTo>
                  <a:cubicBezTo>
                    <a:pt x="3586" y="367"/>
                    <a:pt x="3592" y="360"/>
                    <a:pt x="3592" y="356"/>
                  </a:cubicBezTo>
                  <a:cubicBezTo>
                    <a:pt x="3592" y="354"/>
                    <a:pt x="3590" y="353"/>
                    <a:pt x="3588" y="353"/>
                  </a:cubicBezTo>
                  <a:moveTo>
                    <a:pt x="2586" y="346"/>
                  </a:moveTo>
                  <a:cubicBezTo>
                    <a:pt x="2584" y="346"/>
                    <a:pt x="2582" y="348"/>
                    <a:pt x="2582" y="352"/>
                  </a:cubicBezTo>
                  <a:cubicBezTo>
                    <a:pt x="2582" y="358"/>
                    <a:pt x="2587" y="368"/>
                    <a:pt x="2592" y="372"/>
                  </a:cubicBezTo>
                  <a:cubicBezTo>
                    <a:pt x="2594" y="374"/>
                    <a:pt x="2596" y="375"/>
                    <a:pt x="2598" y="375"/>
                  </a:cubicBezTo>
                  <a:cubicBezTo>
                    <a:pt x="2600" y="375"/>
                    <a:pt x="2602" y="372"/>
                    <a:pt x="2602" y="368"/>
                  </a:cubicBezTo>
                  <a:cubicBezTo>
                    <a:pt x="2602" y="362"/>
                    <a:pt x="2598" y="354"/>
                    <a:pt x="2592" y="349"/>
                  </a:cubicBezTo>
                  <a:cubicBezTo>
                    <a:pt x="2590" y="347"/>
                    <a:pt x="2588" y="346"/>
                    <a:pt x="2586" y="346"/>
                  </a:cubicBezTo>
                  <a:moveTo>
                    <a:pt x="4580" y="320"/>
                  </a:moveTo>
                  <a:cubicBezTo>
                    <a:pt x="4576" y="320"/>
                    <a:pt x="4574" y="323"/>
                    <a:pt x="4574" y="329"/>
                  </a:cubicBezTo>
                  <a:cubicBezTo>
                    <a:pt x="4574" y="338"/>
                    <a:pt x="4581" y="349"/>
                    <a:pt x="4587" y="354"/>
                  </a:cubicBezTo>
                  <a:cubicBezTo>
                    <a:pt x="4590" y="356"/>
                    <a:pt x="4592" y="357"/>
                    <a:pt x="4594" y="357"/>
                  </a:cubicBezTo>
                  <a:cubicBezTo>
                    <a:pt x="4597" y="357"/>
                    <a:pt x="4599" y="353"/>
                    <a:pt x="4599" y="347"/>
                  </a:cubicBezTo>
                  <a:cubicBezTo>
                    <a:pt x="4599" y="338"/>
                    <a:pt x="4593" y="327"/>
                    <a:pt x="4586" y="322"/>
                  </a:cubicBezTo>
                  <a:cubicBezTo>
                    <a:pt x="4584" y="320"/>
                    <a:pt x="4582" y="320"/>
                    <a:pt x="4580" y="320"/>
                  </a:cubicBezTo>
                  <a:moveTo>
                    <a:pt x="3656" y="317"/>
                  </a:moveTo>
                  <a:cubicBezTo>
                    <a:pt x="3654" y="317"/>
                    <a:pt x="3650" y="318"/>
                    <a:pt x="3646" y="320"/>
                  </a:cubicBezTo>
                  <a:cubicBezTo>
                    <a:pt x="3639" y="324"/>
                    <a:pt x="3633" y="330"/>
                    <a:pt x="3633" y="334"/>
                  </a:cubicBezTo>
                  <a:cubicBezTo>
                    <a:pt x="3633" y="337"/>
                    <a:pt x="3635" y="338"/>
                    <a:pt x="3637" y="338"/>
                  </a:cubicBezTo>
                  <a:cubicBezTo>
                    <a:pt x="3640" y="338"/>
                    <a:pt x="3643" y="337"/>
                    <a:pt x="3646" y="335"/>
                  </a:cubicBezTo>
                  <a:cubicBezTo>
                    <a:pt x="3654" y="331"/>
                    <a:pt x="3660" y="324"/>
                    <a:pt x="3660" y="320"/>
                  </a:cubicBezTo>
                  <a:cubicBezTo>
                    <a:pt x="3660" y="318"/>
                    <a:pt x="3658" y="317"/>
                    <a:pt x="3656" y="317"/>
                  </a:cubicBezTo>
                  <a:moveTo>
                    <a:pt x="349" y="306"/>
                  </a:moveTo>
                  <a:cubicBezTo>
                    <a:pt x="347" y="306"/>
                    <a:pt x="344" y="308"/>
                    <a:pt x="341" y="310"/>
                  </a:cubicBezTo>
                  <a:cubicBezTo>
                    <a:pt x="336" y="316"/>
                    <a:pt x="331" y="325"/>
                    <a:pt x="332" y="332"/>
                  </a:cubicBezTo>
                  <a:cubicBezTo>
                    <a:pt x="333" y="336"/>
                    <a:pt x="334" y="339"/>
                    <a:pt x="337" y="339"/>
                  </a:cubicBezTo>
                  <a:cubicBezTo>
                    <a:pt x="339" y="339"/>
                    <a:pt x="341" y="337"/>
                    <a:pt x="344" y="335"/>
                  </a:cubicBezTo>
                  <a:cubicBezTo>
                    <a:pt x="349" y="330"/>
                    <a:pt x="354" y="319"/>
                    <a:pt x="353" y="312"/>
                  </a:cubicBezTo>
                  <a:cubicBezTo>
                    <a:pt x="353" y="308"/>
                    <a:pt x="351" y="306"/>
                    <a:pt x="349" y="306"/>
                  </a:cubicBezTo>
                  <a:moveTo>
                    <a:pt x="2537" y="305"/>
                  </a:moveTo>
                  <a:cubicBezTo>
                    <a:pt x="2534" y="305"/>
                    <a:pt x="2533" y="307"/>
                    <a:pt x="2533" y="310"/>
                  </a:cubicBezTo>
                  <a:cubicBezTo>
                    <a:pt x="2533" y="317"/>
                    <a:pt x="2537" y="326"/>
                    <a:pt x="2543" y="331"/>
                  </a:cubicBezTo>
                  <a:cubicBezTo>
                    <a:pt x="2545" y="332"/>
                    <a:pt x="2547" y="333"/>
                    <a:pt x="2548" y="333"/>
                  </a:cubicBezTo>
                  <a:cubicBezTo>
                    <a:pt x="2551" y="333"/>
                    <a:pt x="2553" y="331"/>
                    <a:pt x="2553" y="327"/>
                  </a:cubicBezTo>
                  <a:cubicBezTo>
                    <a:pt x="2553" y="321"/>
                    <a:pt x="2548" y="312"/>
                    <a:pt x="2543" y="308"/>
                  </a:cubicBezTo>
                  <a:cubicBezTo>
                    <a:pt x="2541" y="306"/>
                    <a:pt x="2538" y="305"/>
                    <a:pt x="2537" y="305"/>
                  </a:cubicBezTo>
                  <a:moveTo>
                    <a:pt x="3724" y="281"/>
                  </a:moveTo>
                  <a:cubicBezTo>
                    <a:pt x="3721" y="281"/>
                    <a:pt x="3718" y="282"/>
                    <a:pt x="3714" y="284"/>
                  </a:cubicBezTo>
                  <a:cubicBezTo>
                    <a:pt x="3706" y="288"/>
                    <a:pt x="3700" y="294"/>
                    <a:pt x="3700" y="298"/>
                  </a:cubicBezTo>
                  <a:cubicBezTo>
                    <a:pt x="3700" y="300"/>
                    <a:pt x="3702" y="301"/>
                    <a:pt x="3705" y="301"/>
                  </a:cubicBezTo>
                  <a:cubicBezTo>
                    <a:pt x="3707" y="301"/>
                    <a:pt x="3710" y="300"/>
                    <a:pt x="3714" y="299"/>
                  </a:cubicBezTo>
                  <a:cubicBezTo>
                    <a:pt x="3721" y="295"/>
                    <a:pt x="3727" y="288"/>
                    <a:pt x="3727" y="284"/>
                  </a:cubicBezTo>
                  <a:cubicBezTo>
                    <a:pt x="3727" y="282"/>
                    <a:pt x="3726" y="281"/>
                    <a:pt x="3724" y="281"/>
                  </a:cubicBezTo>
                  <a:moveTo>
                    <a:pt x="4517" y="276"/>
                  </a:moveTo>
                  <a:cubicBezTo>
                    <a:pt x="4514" y="276"/>
                    <a:pt x="4511" y="279"/>
                    <a:pt x="4512" y="285"/>
                  </a:cubicBezTo>
                  <a:cubicBezTo>
                    <a:pt x="4512" y="293"/>
                    <a:pt x="4519" y="304"/>
                    <a:pt x="4525" y="309"/>
                  </a:cubicBezTo>
                  <a:cubicBezTo>
                    <a:pt x="4528" y="310"/>
                    <a:pt x="4530" y="311"/>
                    <a:pt x="4532" y="311"/>
                  </a:cubicBezTo>
                  <a:cubicBezTo>
                    <a:pt x="4535" y="311"/>
                    <a:pt x="4537" y="308"/>
                    <a:pt x="4537" y="303"/>
                  </a:cubicBezTo>
                  <a:cubicBezTo>
                    <a:pt x="4536" y="294"/>
                    <a:pt x="4530" y="283"/>
                    <a:pt x="4523" y="278"/>
                  </a:cubicBezTo>
                  <a:cubicBezTo>
                    <a:pt x="4521" y="276"/>
                    <a:pt x="4519" y="276"/>
                    <a:pt x="4517" y="276"/>
                  </a:cubicBezTo>
                  <a:moveTo>
                    <a:pt x="2487" y="264"/>
                  </a:moveTo>
                  <a:cubicBezTo>
                    <a:pt x="2485" y="264"/>
                    <a:pt x="2483" y="266"/>
                    <a:pt x="2483" y="270"/>
                  </a:cubicBezTo>
                  <a:cubicBezTo>
                    <a:pt x="2483" y="276"/>
                    <a:pt x="2488" y="285"/>
                    <a:pt x="2493" y="290"/>
                  </a:cubicBezTo>
                  <a:cubicBezTo>
                    <a:pt x="2495" y="291"/>
                    <a:pt x="2497" y="292"/>
                    <a:pt x="2498" y="292"/>
                  </a:cubicBezTo>
                  <a:cubicBezTo>
                    <a:pt x="2501" y="292"/>
                    <a:pt x="2503" y="290"/>
                    <a:pt x="2503" y="286"/>
                  </a:cubicBezTo>
                  <a:cubicBezTo>
                    <a:pt x="2503" y="280"/>
                    <a:pt x="2499" y="272"/>
                    <a:pt x="2493" y="267"/>
                  </a:cubicBezTo>
                  <a:cubicBezTo>
                    <a:pt x="2491" y="265"/>
                    <a:pt x="2489" y="264"/>
                    <a:pt x="2487" y="264"/>
                  </a:cubicBezTo>
                  <a:moveTo>
                    <a:pt x="401" y="255"/>
                  </a:moveTo>
                  <a:cubicBezTo>
                    <a:pt x="399" y="255"/>
                    <a:pt x="396" y="256"/>
                    <a:pt x="393" y="259"/>
                  </a:cubicBezTo>
                  <a:cubicBezTo>
                    <a:pt x="388" y="265"/>
                    <a:pt x="383" y="274"/>
                    <a:pt x="384" y="281"/>
                  </a:cubicBezTo>
                  <a:cubicBezTo>
                    <a:pt x="384" y="285"/>
                    <a:pt x="386" y="287"/>
                    <a:pt x="389" y="287"/>
                  </a:cubicBezTo>
                  <a:cubicBezTo>
                    <a:pt x="391" y="287"/>
                    <a:pt x="393" y="286"/>
                    <a:pt x="396" y="283"/>
                  </a:cubicBezTo>
                  <a:cubicBezTo>
                    <a:pt x="401" y="278"/>
                    <a:pt x="405" y="267"/>
                    <a:pt x="405" y="260"/>
                  </a:cubicBezTo>
                  <a:cubicBezTo>
                    <a:pt x="404" y="257"/>
                    <a:pt x="403" y="255"/>
                    <a:pt x="401" y="255"/>
                  </a:cubicBezTo>
                  <a:moveTo>
                    <a:pt x="3790" y="246"/>
                  </a:moveTo>
                  <a:cubicBezTo>
                    <a:pt x="3787" y="246"/>
                    <a:pt x="3784" y="247"/>
                    <a:pt x="3780" y="249"/>
                  </a:cubicBezTo>
                  <a:cubicBezTo>
                    <a:pt x="3773" y="253"/>
                    <a:pt x="3767" y="258"/>
                    <a:pt x="3767" y="262"/>
                  </a:cubicBezTo>
                  <a:cubicBezTo>
                    <a:pt x="3767" y="265"/>
                    <a:pt x="3769" y="266"/>
                    <a:pt x="3772" y="266"/>
                  </a:cubicBezTo>
                  <a:cubicBezTo>
                    <a:pt x="3774" y="266"/>
                    <a:pt x="3777" y="265"/>
                    <a:pt x="3780" y="263"/>
                  </a:cubicBezTo>
                  <a:cubicBezTo>
                    <a:pt x="3788" y="260"/>
                    <a:pt x="3793" y="253"/>
                    <a:pt x="3793" y="249"/>
                  </a:cubicBezTo>
                  <a:cubicBezTo>
                    <a:pt x="3793" y="247"/>
                    <a:pt x="3792" y="246"/>
                    <a:pt x="3790" y="246"/>
                  </a:cubicBezTo>
                  <a:moveTo>
                    <a:pt x="4455" y="234"/>
                  </a:moveTo>
                  <a:cubicBezTo>
                    <a:pt x="4451" y="234"/>
                    <a:pt x="4449" y="237"/>
                    <a:pt x="4450" y="243"/>
                  </a:cubicBezTo>
                  <a:cubicBezTo>
                    <a:pt x="4450" y="251"/>
                    <a:pt x="4457" y="261"/>
                    <a:pt x="4464" y="265"/>
                  </a:cubicBezTo>
                  <a:cubicBezTo>
                    <a:pt x="4466" y="267"/>
                    <a:pt x="4468" y="268"/>
                    <a:pt x="4470" y="268"/>
                  </a:cubicBezTo>
                  <a:cubicBezTo>
                    <a:pt x="4473" y="268"/>
                    <a:pt x="4475" y="265"/>
                    <a:pt x="4474" y="259"/>
                  </a:cubicBezTo>
                  <a:cubicBezTo>
                    <a:pt x="4474" y="251"/>
                    <a:pt x="4468" y="240"/>
                    <a:pt x="4461" y="236"/>
                  </a:cubicBezTo>
                  <a:cubicBezTo>
                    <a:pt x="4459" y="234"/>
                    <a:pt x="4457" y="234"/>
                    <a:pt x="4455" y="234"/>
                  </a:cubicBezTo>
                  <a:moveTo>
                    <a:pt x="2437" y="226"/>
                  </a:moveTo>
                  <a:cubicBezTo>
                    <a:pt x="2434" y="226"/>
                    <a:pt x="2432" y="228"/>
                    <a:pt x="2432" y="232"/>
                  </a:cubicBezTo>
                  <a:cubicBezTo>
                    <a:pt x="2432" y="238"/>
                    <a:pt x="2437" y="247"/>
                    <a:pt x="2443" y="251"/>
                  </a:cubicBezTo>
                  <a:cubicBezTo>
                    <a:pt x="2445" y="252"/>
                    <a:pt x="2446" y="253"/>
                    <a:pt x="2448" y="253"/>
                  </a:cubicBezTo>
                  <a:cubicBezTo>
                    <a:pt x="2451" y="253"/>
                    <a:pt x="2453" y="251"/>
                    <a:pt x="2453" y="247"/>
                  </a:cubicBezTo>
                  <a:cubicBezTo>
                    <a:pt x="2453" y="240"/>
                    <a:pt x="2448" y="233"/>
                    <a:pt x="2443" y="229"/>
                  </a:cubicBezTo>
                  <a:cubicBezTo>
                    <a:pt x="2440" y="227"/>
                    <a:pt x="2438" y="226"/>
                    <a:pt x="2437" y="226"/>
                  </a:cubicBezTo>
                  <a:moveTo>
                    <a:pt x="3854" y="212"/>
                  </a:moveTo>
                  <a:cubicBezTo>
                    <a:pt x="3852" y="212"/>
                    <a:pt x="3849" y="213"/>
                    <a:pt x="3846" y="215"/>
                  </a:cubicBezTo>
                  <a:cubicBezTo>
                    <a:pt x="3839" y="218"/>
                    <a:pt x="3833" y="224"/>
                    <a:pt x="3833" y="228"/>
                  </a:cubicBezTo>
                  <a:cubicBezTo>
                    <a:pt x="3833" y="231"/>
                    <a:pt x="3835" y="232"/>
                    <a:pt x="3838" y="232"/>
                  </a:cubicBezTo>
                  <a:cubicBezTo>
                    <a:pt x="3840" y="232"/>
                    <a:pt x="3843" y="232"/>
                    <a:pt x="3846" y="230"/>
                  </a:cubicBezTo>
                  <a:cubicBezTo>
                    <a:pt x="3853" y="227"/>
                    <a:pt x="3859" y="220"/>
                    <a:pt x="3859" y="215"/>
                  </a:cubicBezTo>
                  <a:cubicBezTo>
                    <a:pt x="3859" y="213"/>
                    <a:pt x="3857" y="212"/>
                    <a:pt x="3854" y="212"/>
                  </a:cubicBezTo>
                  <a:moveTo>
                    <a:pt x="453" y="204"/>
                  </a:moveTo>
                  <a:cubicBezTo>
                    <a:pt x="451" y="204"/>
                    <a:pt x="448" y="205"/>
                    <a:pt x="445" y="208"/>
                  </a:cubicBezTo>
                  <a:cubicBezTo>
                    <a:pt x="440" y="214"/>
                    <a:pt x="436" y="223"/>
                    <a:pt x="436" y="229"/>
                  </a:cubicBezTo>
                  <a:cubicBezTo>
                    <a:pt x="437" y="233"/>
                    <a:pt x="438" y="235"/>
                    <a:pt x="441" y="235"/>
                  </a:cubicBezTo>
                  <a:cubicBezTo>
                    <a:pt x="443" y="235"/>
                    <a:pt x="445" y="234"/>
                    <a:pt x="448" y="232"/>
                  </a:cubicBezTo>
                  <a:cubicBezTo>
                    <a:pt x="454" y="227"/>
                    <a:pt x="458" y="216"/>
                    <a:pt x="457" y="209"/>
                  </a:cubicBezTo>
                  <a:cubicBezTo>
                    <a:pt x="457" y="206"/>
                    <a:pt x="455" y="204"/>
                    <a:pt x="453" y="204"/>
                  </a:cubicBezTo>
                  <a:moveTo>
                    <a:pt x="4393" y="195"/>
                  </a:moveTo>
                  <a:cubicBezTo>
                    <a:pt x="4390" y="195"/>
                    <a:pt x="4387" y="199"/>
                    <a:pt x="4388" y="204"/>
                  </a:cubicBezTo>
                  <a:cubicBezTo>
                    <a:pt x="4389" y="212"/>
                    <a:pt x="4395" y="221"/>
                    <a:pt x="4402" y="225"/>
                  </a:cubicBezTo>
                  <a:cubicBezTo>
                    <a:pt x="4404" y="226"/>
                    <a:pt x="4406" y="227"/>
                    <a:pt x="4408" y="227"/>
                  </a:cubicBezTo>
                  <a:cubicBezTo>
                    <a:pt x="4411" y="227"/>
                    <a:pt x="4413" y="224"/>
                    <a:pt x="4413" y="219"/>
                  </a:cubicBezTo>
                  <a:cubicBezTo>
                    <a:pt x="4412" y="211"/>
                    <a:pt x="4406" y="201"/>
                    <a:pt x="4399" y="197"/>
                  </a:cubicBezTo>
                  <a:cubicBezTo>
                    <a:pt x="4397" y="196"/>
                    <a:pt x="4395" y="195"/>
                    <a:pt x="4393" y="195"/>
                  </a:cubicBezTo>
                  <a:moveTo>
                    <a:pt x="2385" y="191"/>
                  </a:moveTo>
                  <a:cubicBezTo>
                    <a:pt x="2382" y="191"/>
                    <a:pt x="2380" y="193"/>
                    <a:pt x="2380" y="197"/>
                  </a:cubicBezTo>
                  <a:cubicBezTo>
                    <a:pt x="2380" y="203"/>
                    <a:pt x="2385" y="212"/>
                    <a:pt x="2391" y="215"/>
                  </a:cubicBezTo>
                  <a:cubicBezTo>
                    <a:pt x="2393" y="217"/>
                    <a:pt x="2394" y="217"/>
                    <a:pt x="2396" y="217"/>
                  </a:cubicBezTo>
                  <a:cubicBezTo>
                    <a:pt x="2399" y="217"/>
                    <a:pt x="2401" y="214"/>
                    <a:pt x="2401" y="210"/>
                  </a:cubicBezTo>
                  <a:cubicBezTo>
                    <a:pt x="2401" y="204"/>
                    <a:pt x="2397" y="197"/>
                    <a:pt x="2391" y="193"/>
                  </a:cubicBezTo>
                  <a:cubicBezTo>
                    <a:pt x="2389" y="192"/>
                    <a:pt x="2387" y="191"/>
                    <a:pt x="2385" y="191"/>
                  </a:cubicBezTo>
                  <a:moveTo>
                    <a:pt x="3918" y="181"/>
                  </a:moveTo>
                  <a:cubicBezTo>
                    <a:pt x="3915" y="181"/>
                    <a:pt x="3913" y="181"/>
                    <a:pt x="3910" y="183"/>
                  </a:cubicBezTo>
                  <a:cubicBezTo>
                    <a:pt x="3903" y="186"/>
                    <a:pt x="3897" y="192"/>
                    <a:pt x="3897" y="197"/>
                  </a:cubicBezTo>
                  <a:cubicBezTo>
                    <a:pt x="3897" y="200"/>
                    <a:pt x="3900" y="201"/>
                    <a:pt x="3903" y="201"/>
                  </a:cubicBezTo>
                  <a:cubicBezTo>
                    <a:pt x="3905" y="201"/>
                    <a:pt x="3908" y="201"/>
                    <a:pt x="3910" y="200"/>
                  </a:cubicBezTo>
                  <a:cubicBezTo>
                    <a:pt x="3917" y="196"/>
                    <a:pt x="3923" y="190"/>
                    <a:pt x="3923" y="185"/>
                  </a:cubicBezTo>
                  <a:cubicBezTo>
                    <a:pt x="3923" y="182"/>
                    <a:pt x="3921" y="181"/>
                    <a:pt x="3918" y="181"/>
                  </a:cubicBezTo>
                  <a:moveTo>
                    <a:pt x="4332" y="162"/>
                  </a:moveTo>
                  <a:cubicBezTo>
                    <a:pt x="4328" y="162"/>
                    <a:pt x="4326" y="165"/>
                    <a:pt x="4326" y="171"/>
                  </a:cubicBezTo>
                  <a:cubicBezTo>
                    <a:pt x="4327" y="178"/>
                    <a:pt x="4333" y="186"/>
                    <a:pt x="4340" y="190"/>
                  </a:cubicBezTo>
                  <a:cubicBezTo>
                    <a:pt x="4342" y="191"/>
                    <a:pt x="4344" y="191"/>
                    <a:pt x="4345" y="191"/>
                  </a:cubicBezTo>
                  <a:cubicBezTo>
                    <a:pt x="4349" y="191"/>
                    <a:pt x="4351" y="188"/>
                    <a:pt x="4351" y="183"/>
                  </a:cubicBezTo>
                  <a:cubicBezTo>
                    <a:pt x="4350" y="176"/>
                    <a:pt x="4344" y="167"/>
                    <a:pt x="4337" y="163"/>
                  </a:cubicBezTo>
                  <a:cubicBezTo>
                    <a:pt x="4335" y="163"/>
                    <a:pt x="4333" y="162"/>
                    <a:pt x="4332" y="162"/>
                  </a:cubicBezTo>
                  <a:moveTo>
                    <a:pt x="2332" y="161"/>
                  </a:moveTo>
                  <a:cubicBezTo>
                    <a:pt x="2329" y="161"/>
                    <a:pt x="2327" y="163"/>
                    <a:pt x="2327" y="167"/>
                  </a:cubicBezTo>
                  <a:cubicBezTo>
                    <a:pt x="2327" y="173"/>
                    <a:pt x="2332" y="181"/>
                    <a:pt x="2338" y="184"/>
                  </a:cubicBezTo>
                  <a:cubicBezTo>
                    <a:pt x="2339" y="185"/>
                    <a:pt x="2341" y="186"/>
                    <a:pt x="2342" y="186"/>
                  </a:cubicBezTo>
                  <a:cubicBezTo>
                    <a:pt x="2346" y="186"/>
                    <a:pt x="2348" y="183"/>
                    <a:pt x="2348" y="178"/>
                  </a:cubicBezTo>
                  <a:cubicBezTo>
                    <a:pt x="2348" y="172"/>
                    <a:pt x="2344" y="165"/>
                    <a:pt x="2338" y="162"/>
                  </a:cubicBezTo>
                  <a:cubicBezTo>
                    <a:pt x="2336" y="161"/>
                    <a:pt x="2334" y="161"/>
                    <a:pt x="2332" y="161"/>
                  </a:cubicBezTo>
                  <a:moveTo>
                    <a:pt x="505" y="156"/>
                  </a:moveTo>
                  <a:cubicBezTo>
                    <a:pt x="503" y="156"/>
                    <a:pt x="501" y="157"/>
                    <a:pt x="498" y="159"/>
                  </a:cubicBezTo>
                  <a:cubicBezTo>
                    <a:pt x="492" y="164"/>
                    <a:pt x="488" y="173"/>
                    <a:pt x="489" y="180"/>
                  </a:cubicBezTo>
                  <a:cubicBezTo>
                    <a:pt x="489" y="184"/>
                    <a:pt x="491" y="186"/>
                    <a:pt x="494" y="186"/>
                  </a:cubicBezTo>
                  <a:cubicBezTo>
                    <a:pt x="496" y="186"/>
                    <a:pt x="498" y="185"/>
                    <a:pt x="500" y="183"/>
                  </a:cubicBezTo>
                  <a:cubicBezTo>
                    <a:pt x="506" y="178"/>
                    <a:pt x="510" y="167"/>
                    <a:pt x="510" y="161"/>
                  </a:cubicBezTo>
                  <a:cubicBezTo>
                    <a:pt x="510" y="157"/>
                    <a:pt x="508" y="156"/>
                    <a:pt x="505" y="156"/>
                  </a:cubicBezTo>
                  <a:moveTo>
                    <a:pt x="3979" y="152"/>
                  </a:moveTo>
                  <a:cubicBezTo>
                    <a:pt x="3977" y="152"/>
                    <a:pt x="3975" y="152"/>
                    <a:pt x="3973" y="153"/>
                  </a:cubicBezTo>
                  <a:cubicBezTo>
                    <a:pt x="3966" y="157"/>
                    <a:pt x="3960" y="163"/>
                    <a:pt x="3960" y="168"/>
                  </a:cubicBezTo>
                  <a:cubicBezTo>
                    <a:pt x="3960" y="172"/>
                    <a:pt x="3963" y="174"/>
                    <a:pt x="3967" y="174"/>
                  </a:cubicBezTo>
                  <a:cubicBezTo>
                    <a:pt x="3969" y="174"/>
                    <a:pt x="3971" y="174"/>
                    <a:pt x="3973" y="173"/>
                  </a:cubicBezTo>
                  <a:cubicBezTo>
                    <a:pt x="3979" y="170"/>
                    <a:pt x="3985" y="163"/>
                    <a:pt x="3985" y="157"/>
                  </a:cubicBezTo>
                  <a:cubicBezTo>
                    <a:pt x="3985" y="154"/>
                    <a:pt x="3983" y="152"/>
                    <a:pt x="3979" y="152"/>
                  </a:cubicBezTo>
                  <a:moveTo>
                    <a:pt x="2278" y="136"/>
                  </a:moveTo>
                  <a:cubicBezTo>
                    <a:pt x="2274" y="136"/>
                    <a:pt x="2271" y="139"/>
                    <a:pt x="2271" y="143"/>
                  </a:cubicBezTo>
                  <a:cubicBezTo>
                    <a:pt x="2271" y="150"/>
                    <a:pt x="2276" y="157"/>
                    <a:pt x="2282" y="159"/>
                  </a:cubicBezTo>
                  <a:cubicBezTo>
                    <a:pt x="2284" y="160"/>
                    <a:pt x="2285" y="160"/>
                    <a:pt x="2286" y="160"/>
                  </a:cubicBezTo>
                  <a:cubicBezTo>
                    <a:pt x="2290" y="160"/>
                    <a:pt x="2294" y="157"/>
                    <a:pt x="2294" y="152"/>
                  </a:cubicBezTo>
                  <a:cubicBezTo>
                    <a:pt x="2294" y="146"/>
                    <a:pt x="2289" y="140"/>
                    <a:pt x="2282" y="137"/>
                  </a:cubicBezTo>
                  <a:cubicBezTo>
                    <a:pt x="2281" y="137"/>
                    <a:pt x="2279" y="136"/>
                    <a:pt x="2278" y="136"/>
                  </a:cubicBezTo>
                  <a:moveTo>
                    <a:pt x="4271" y="136"/>
                  </a:moveTo>
                  <a:cubicBezTo>
                    <a:pt x="4267" y="136"/>
                    <a:pt x="4264" y="139"/>
                    <a:pt x="4265" y="144"/>
                  </a:cubicBezTo>
                  <a:cubicBezTo>
                    <a:pt x="4266" y="151"/>
                    <a:pt x="4272" y="159"/>
                    <a:pt x="4279" y="162"/>
                  </a:cubicBezTo>
                  <a:cubicBezTo>
                    <a:pt x="4280" y="162"/>
                    <a:pt x="4282" y="162"/>
                    <a:pt x="4283" y="162"/>
                  </a:cubicBezTo>
                  <a:cubicBezTo>
                    <a:pt x="4287" y="162"/>
                    <a:pt x="4290" y="159"/>
                    <a:pt x="4289" y="154"/>
                  </a:cubicBezTo>
                  <a:cubicBezTo>
                    <a:pt x="4288" y="147"/>
                    <a:pt x="4282" y="139"/>
                    <a:pt x="4276" y="136"/>
                  </a:cubicBezTo>
                  <a:cubicBezTo>
                    <a:pt x="4274" y="136"/>
                    <a:pt x="4273" y="136"/>
                    <a:pt x="4271" y="136"/>
                  </a:cubicBezTo>
                  <a:moveTo>
                    <a:pt x="4038" y="127"/>
                  </a:moveTo>
                  <a:cubicBezTo>
                    <a:pt x="4037" y="127"/>
                    <a:pt x="4035" y="127"/>
                    <a:pt x="4034" y="128"/>
                  </a:cubicBezTo>
                  <a:cubicBezTo>
                    <a:pt x="4027" y="131"/>
                    <a:pt x="4022" y="137"/>
                    <a:pt x="4022" y="143"/>
                  </a:cubicBezTo>
                  <a:cubicBezTo>
                    <a:pt x="4022" y="148"/>
                    <a:pt x="4025" y="151"/>
                    <a:pt x="4030" y="151"/>
                  </a:cubicBezTo>
                  <a:cubicBezTo>
                    <a:pt x="4031" y="151"/>
                    <a:pt x="4032" y="151"/>
                    <a:pt x="4034" y="150"/>
                  </a:cubicBezTo>
                  <a:cubicBezTo>
                    <a:pt x="4040" y="148"/>
                    <a:pt x="4045" y="141"/>
                    <a:pt x="4046" y="134"/>
                  </a:cubicBezTo>
                  <a:cubicBezTo>
                    <a:pt x="4046" y="130"/>
                    <a:pt x="4043" y="127"/>
                    <a:pt x="4038" y="127"/>
                  </a:cubicBezTo>
                  <a:moveTo>
                    <a:pt x="2221" y="119"/>
                  </a:moveTo>
                  <a:cubicBezTo>
                    <a:pt x="2216" y="119"/>
                    <a:pt x="2212" y="122"/>
                    <a:pt x="2212" y="127"/>
                  </a:cubicBezTo>
                  <a:cubicBezTo>
                    <a:pt x="2212" y="133"/>
                    <a:pt x="2218" y="140"/>
                    <a:pt x="2224" y="142"/>
                  </a:cubicBezTo>
                  <a:cubicBezTo>
                    <a:pt x="2225" y="142"/>
                    <a:pt x="2226" y="142"/>
                    <a:pt x="2227" y="142"/>
                  </a:cubicBezTo>
                  <a:cubicBezTo>
                    <a:pt x="2232" y="142"/>
                    <a:pt x="2236" y="138"/>
                    <a:pt x="2236" y="133"/>
                  </a:cubicBezTo>
                  <a:cubicBezTo>
                    <a:pt x="2236" y="127"/>
                    <a:pt x="2231" y="121"/>
                    <a:pt x="2224" y="119"/>
                  </a:cubicBezTo>
                  <a:cubicBezTo>
                    <a:pt x="2223" y="119"/>
                    <a:pt x="2222" y="119"/>
                    <a:pt x="2221" y="119"/>
                  </a:cubicBezTo>
                  <a:moveTo>
                    <a:pt x="4212" y="117"/>
                  </a:moveTo>
                  <a:cubicBezTo>
                    <a:pt x="4206" y="117"/>
                    <a:pt x="4203" y="121"/>
                    <a:pt x="4204" y="127"/>
                  </a:cubicBezTo>
                  <a:cubicBezTo>
                    <a:pt x="4204" y="133"/>
                    <a:pt x="4211" y="140"/>
                    <a:pt x="4217" y="142"/>
                  </a:cubicBezTo>
                  <a:cubicBezTo>
                    <a:pt x="4218" y="142"/>
                    <a:pt x="4219" y="142"/>
                    <a:pt x="4220" y="142"/>
                  </a:cubicBezTo>
                  <a:cubicBezTo>
                    <a:pt x="4225" y="142"/>
                    <a:pt x="4229" y="138"/>
                    <a:pt x="4228" y="133"/>
                  </a:cubicBezTo>
                  <a:cubicBezTo>
                    <a:pt x="4227" y="126"/>
                    <a:pt x="4221" y="119"/>
                    <a:pt x="4214" y="118"/>
                  </a:cubicBezTo>
                  <a:cubicBezTo>
                    <a:pt x="4213" y="117"/>
                    <a:pt x="4213" y="117"/>
                    <a:pt x="4212" y="117"/>
                  </a:cubicBezTo>
                  <a:moveTo>
                    <a:pt x="4095" y="111"/>
                  </a:moveTo>
                  <a:cubicBezTo>
                    <a:pt x="4095" y="111"/>
                    <a:pt x="4094" y="111"/>
                    <a:pt x="4094" y="111"/>
                  </a:cubicBezTo>
                  <a:cubicBezTo>
                    <a:pt x="4087" y="112"/>
                    <a:pt x="4082" y="118"/>
                    <a:pt x="4082" y="125"/>
                  </a:cubicBezTo>
                  <a:cubicBezTo>
                    <a:pt x="4082" y="131"/>
                    <a:pt x="4087" y="135"/>
                    <a:pt x="4093" y="135"/>
                  </a:cubicBezTo>
                  <a:cubicBezTo>
                    <a:pt x="4093" y="135"/>
                    <a:pt x="4094" y="135"/>
                    <a:pt x="4094" y="135"/>
                  </a:cubicBezTo>
                  <a:cubicBezTo>
                    <a:pt x="4101" y="134"/>
                    <a:pt x="4106" y="128"/>
                    <a:pt x="4106" y="121"/>
                  </a:cubicBezTo>
                  <a:cubicBezTo>
                    <a:pt x="4106" y="115"/>
                    <a:pt x="4101" y="111"/>
                    <a:pt x="4095" y="111"/>
                  </a:cubicBezTo>
                  <a:moveTo>
                    <a:pt x="559" y="111"/>
                  </a:moveTo>
                  <a:cubicBezTo>
                    <a:pt x="557" y="111"/>
                    <a:pt x="554" y="112"/>
                    <a:pt x="552" y="114"/>
                  </a:cubicBezTo>
                  <a:cubicBezTo>
                    <a:pt x="546" y="119"/>
                    <a:pt x="542" y="127"/>
                    <a:pt x="542" y="134"/>
                  </a:cubicBezTo>
                  <a:cubicBezTo>
                    <a:pt x="542" y="138"/>
                    <a:pt x="545" y="140"/>
                    <a:pt x="548" y="140"/>
                  </a:cubicBezTo>
                  <a:cubicBezTo>
                    <a:pt x="549" y="140"/>
                    <a:pt x="552" y="139"/>
                    <a:pt x="554" y="137"/>
                  </a:cubicBezTo>
                  <a:cubicBezTo>
                    <a:pt x="560" y="133"/>
                    <a:pt x="564" y="123"/>
                    <a:pt x="564" y="117"/>
                  </a:cubicBezTo>
                  <a:cubicBezTo>
                    <a:pt x="563" y="113"/>
                    <a:pt x="562" y="111"/>
                    <a:pt x="559" y="111"/>
                  </a:cubicBezTo>
                  <a:moveTo>
                    <a:pt x="2162" y="110"/>
                  </a:moveTo>
                  <a:cubicBezTo>
                    <a:pt x="2156" y="110"/>
                    <a:pt x="2151" y="114"/>
                    <a:pt x="2151" y="120"/>
                  </a:cubicBezTo>
                  <a:cubicBezTo>
                    <a:pt x="2151" y="126"/>
                    <a:pt x="2156" y="132"/>
                    <a:pt x="2163" y="132"/>
                  </a:cubicBezTo>
                  <a:cubicBezTo>
                    <a:pt x="2164" y="132"/>
                    <a:pt x="2164" y="132"/>
                    <a:pt x="2164" y="132"/>
                  </a:cubicBezTo>
                  <a:cubicBezTo>
                    <a:pt x="2171" y="132"/>
                    <a:pt x="2176" y="127"/>
                    <a:pt x="2176" y="122"/>
                  </a:cubicBezTo>
                  <a:cubicBezTo>
                    <a:pt x="2176" y="115"/>
                    <a:pt x="2170" y="111"/>
                    <a:pt x="2163" y="110"/>
                  </a:cubicBezTo>
                  <a:cubicBezTo>
                    <a:pt x="2163" y="110"/>
                    <a:pt x="2163" y="110"/>
                    <a:pt x="2162" y="110"/>
                  </a:cubicBezTo>
                  <a:moveTo>
                    <a:pt x="4153" y="109"/>
                  </a:moveTo>
                  <a:cubicBezTo>
                    <a:pt x="4147" y="109"/>
                    <a:pt x="4142" y="114"/>
                    <a:pt x="4143" y="120"/>
                  </a:cubicBezTo>
                  <a:cubicBezTo>
                    <a:pt x="4143" y="126"/>
                    <a:pt x="4149" y="132"/>
                    <a:pt x="4156" y="132"/>
                  </a:cubicBezTo>
                  <a:cubicBezTo>
                    <a:pt x="4156" y="132"/>
                    <a:pt x="4156" y="132"/>
                    <a:pt x="4157" y="132"/>
                  </a:cubicBezTo>
                  <a:cubicBezTo>
                    <a:pt x="4163" y="132"/>
                    <a:pt x="4168" y="127"/>
                    <a:pt x="4167" y="121"/>
                  </a:cubicBezTo>
                  <a:cubicBezTo>
                    <a:pt x="4166" y="115"/>
                    <a:pt x="4160" y="109"/>
                    <a:pt x="4154" y="109"/>
                  </a:cubicBezTo>
                  <a:cubicBezTo>
                    <a:pt x="4154" y="109"/>
                    <a:pt x="4153" y="109"/>
                    <a:pt x="4153" y="109"/>
                  </a:cubicBezTo>
                  <a:moveTo>
                    <a:pt x="2098" y="109"/>
                  </a:moveTo>
                  <a:cubicBezTo>
                    <a:pt x="2091" y="109"/>
                    <a:pt x="2085" y="113"/>
                    <a:pt x="2085" y="119"/>
                  </a:cubicBezTo>
                  <a:cubicBezTo>
                    <a:pt x="2085" y="125"/>
                    <a:pt x="2091" y="131"/>
                    <a:pt x="2098" y="131"/>
                  </a:cubicBezTo>
                  <a:cubicBezTo>
                    <a:pt x="2098" y="131"/>
                    <a:pt x="2098" y="131"/>
                    <a:pt x="2099" y="131"/>
                  </a:cubicBezTo>
                  <a:cubicBezTo>
                    <a:pt x="2106" y="131"/>
                    <a:pt x="2112" y="125"/>
                    <a:pt x="2112" y="119"/>
                  </a:cubicBezTo>
                  <a:cubicBezTo>
                    <a:pt x="2112" y="113"/>
                    <a:pt x="2106" y="109"/>
                    <a:pt x="2098" y="109"/>
                  </a:cubicBezTo>
                  <a:cubicBezTo>
                    <a:pt x="2098" y="109"/>
                    <a:pt x="2098" y="109"/>
                    <a:pt x="2098" y="109"/>
                  </a:cubicBezTo>
                  <a:moveTo>
                    <a:pt x="2026" y="106"/>
                  </a:moveTo>
                  <a:cubicBezTo>
                    <a:pt x="2019" y="106"/>
                    <a:pt x="2013" y="110"/>
                    <a:pt x="2013" y="116"/>
                  </a:cubicBezTo>
                  <a:cubicBezTo>
                    <a:pt x="2013" y="122"/>
                    <a:pt x="2019" y="128"/>
                    <a:pt x="2027" y="128"/>
                  </a:cubicBezTo>
                  <a:cubicBezTo>
                    <a:pt x="2028" y="128"/>
                    <a:pt x="2028" y="128"/>
                    <a:pt x="2028" y="128"/>
                  </a:cubicBezTo>
                  <a:cubicBezTo>
                    <a:pt x="2036" y="128"/>
                    <a:pt x="2042" y="123"/>
                    <a:pt x="2042" y="117"/>
                  </a:cubicBezTo>
                  <a:cubicBezTo>
                    <a:pt x="2042" y="111"/>
                    <a:pt x="2036" y="106"/>
                    <a:pt x="2028" y="106"/>
                  </a:cubicBezTo>
                  <a:cubicBezTo>
                    <a:pt x="2027" y="106"/>
                    <a:pt x="2027" y="106"/>
                    <a:pt x="2026" y="106"/>
                  </a:cubicBezTo>
                  <a:moveTo>
                    <a:pt x="1949" y="101"/>
                  </a:moveTo>
                  <a:cubicBezTo>
                    <a:pt x="1941" y="101"/>
                    <a:pt x="1935" y="105"/>
                    <a:pt x="1935" y="111"/>
                  </a:cubicBezTo>
                  <a:cubicBezTo>
                    <a:pt x="1935" y="117"/>
                    <a:pt x="1942" y="123"/>
                    <a:pt x="1951" y="124"/>
                  </a:cubicBezTo>
                  <a:cubicBezTo>
                    <a:pt x="1951" y="124"/>
                    <a:pt x="1952" y="124"/>
                    <a:pt x="1952" y="124"/>
                  </a:cubicBezTo>
                  <a:cubicBezTo>
                    <a:pt x="1960" y="124"/>
                    <a:pt x="1966" y="119"/>
                    <a:pt x="1967" y="113"/>
                  </a:cubicBezTo>
                  <a:cubicBezTo>
                    <a:pt x="1967" y="107"/>
                    <a:pt x="1960" y="102"/>
                    <a:pt x="1951" y="101"/>
                  </a:cubicBezTo>
                  <a:cubicBezTo>
                    <a:pt x="1950" y="101"/>
                    <a:pt x="1950" y="101"/>
                    <a:pt x="1949" y="101"/>
                  </a:cubicBezTo>
                  <a:moveTo>
                    <a:pt x="1867" y="95"/>
                  </a:moveTo>
                  <a:cubicBezTo>
                    <a:pt x="1859" y="95"/>
                    <a:pt x="1853" y="98"/>
                    <a:pt x="1853" y="104"/>
                  </a:cubicBezTo>
                  <a:cubicBezTo>
                    <a:pt x="1853" y="110"/>
                    <a:pt x="1860" y="117"/>
                    <a:pt x="1870" y="117"/>
                  </a:cubicBezTo>
                  <a:cubicBezTo>
                    <a:pt x="1870" y="117"/>
                    <a:pt x="1871" y="117"/>
                    <a:pt x="1872" y="117"/>
                  </a:cubicBezTo>
                  <a:cubicBezTo>
                    <a:pt x="1880" y="117"/>
                    <a:pt x="1886" y="113"/>
                    <a:pt x="1886" y="107"/>
                  </a:cubicBezTo>
                  <a:cubicBezTo>
                    <a:pt x="1886" y="101"/>
                    <a:pt x="1879" y="96"/>
                    <a:pt x="1870" y="95"/>
                  </a:cubicBezTo>
                  <a:cubicBezTo>
                    <a:pt x="1869" y="95"/>
                    <a:pt x="1868" y="95"/>
                    <a:pt x="1867" y="95"/>
                  </a:cubicBezTo>
                  <a:moveTo>
                    <a:pt x="1782" y="87"/>
                  </a:moveTo>
                  <a:cubicBezTo>
                    <a:pt x="1774" y="87"/>
                    <a:pt x="1768" y="90"/>
                    <a:pt x="1768" y="96"/>
                  </a:cubicBezTo>
                  <a:cubicBezTo>
                    <a:pt x="1767" y="102"/>
                    <a:pt x="1775" y="109"/>
                    <a:pt x="1785" y="110"/>
                  </a:cubicBezTo>
                  <a:cubicBezTo>
                    <a:pt x="1786" y="110"/>
                    <a:pt x="1786" y="110"/>
                    <a:pt x="1787" y="110"/>
                  </a:cubicBezTo>
                  <a:cubicBezTo>
                    <a:pt x="1795" y="110"/>
                    <a:pt x="1802" y="105"/>
                    <a:pt x="1802" y="99"/>
                  </a:cubicBezTo>
                  <a:cubicBezTo>
                    <a:pt x="1802" y="93"/>
                    <a:pt x="1794" y="88"/>
                    <a:pt x="1785" y="87"/>
                  </a:cubicBezTo>
                  <a:cubicBezTo>
                    <a:pt x="1784" y="87"/>
                    <a:pt x="1783" y="87"/>
                    <a:pt x="1782" y="87"/>
                  </a:cubicBezTo>
                  <a:moveTo>
                    <a:pt x="1694" y="78"/>
                  </a:moveTo>
                  <a:cubicBezTo>
                    <a:pt x="1685" y="78"/>
                    <a:pt x="1679" y="81"/>
                    <a:pt x="1679" y="87"/>
                  </a:cubicBezTo>
                  <a:cubicBezTo>
                    <a:pt x="1679" y="93"/>
                    <a:pt x="1687" y="100"/>
                    <a:pt x="1697" y="101"/>
                  </a:cubicBezTo>
                  <a:cubicBezTo>
                    <a:pt x="1698" y="101"/>
                    <a:pt x="1699" y="101"/>
                    <a:pt x="1700" y="101"/>
                  </a:cubicBezTo>
                  <a:cubicBezTo>
                    <a:pt x="1708" y="101"/>
                    <a:pt x="1715" y="96"/>
                    <a:pt x="1715" y="91"/>
                  </a:cubicBezTo>
                  <a:cubicBezTo>
                    <a:pt x="1715" y="84"/>
                    <a:pt x="1707" y="79"/>
                    <a:pt x="1697" y="78"/>
                  </a:cubicBezTo>
                  <a:cubicBezTo>
                    <a:pt x="1696" y="78"/>
                    <a:pt x="1695" y="78"/>
                    <a:pt x="1694" y="78"/>
                  </a:cubicBezTo>
                  <a:moveTo>
                    <a:pt x="613" y="72"/>
                  </a:moveTo>
                  <a:cubicBezTo>
                    <a:pt x="611" y="72"/>
                    <a:pt x="609" y="73"/>
                    <a:pt x="607" y="74"/>
                  </a:cubicBezTo>
                  <a:cubicBezTo>
                    <a:pt x="601" y="78"/>
                    <a:pt x="596" y="86"/>
                    <a:pt x="597" y="92"/>
                  </a:cubicBezTo>
                  <a:cubicBezTo>
                    <a:pt x="597" y="97"/>
                    <a:pt x="599" y="99"/>
                    <a:pt x="603" y="99"/>
                  </a:cubicBezTo>
                  <a:cubicBezTo>
                    <a:pt x="604" y="99"/>
                    <a:pt x="606" y="99"/>
                    <a:pt x="608" y="97"/>
                  </a:cubicBezTo>
                  <a:cubicBezTo>
                    <a:pt x="615" y="93"/>
                    <a:pt x="619" y="84"/>
                    <a:pt x="619" y="78"/>
                  </a:cubicBezTo>
                  <a:cubicBezTo>
                    <a:pt x="619" y="74"/>
                    <a:pt x="616" y="72"/>
                    <a:pt x="613" y="72"/>
                  </a:cubicBezTo>
                  <a:moveTo>
                    <a:pt x="1603" y="68"/>
                  </a:moveTo>
                  <a:cubicBezTo>
                    <a:pt x="1595" y="68"/>
                    <a:pt x="1589" y="72"/>
                    <a:pt x="1589" y="77"/>
                  </a:cubicBezTo>
                  <a:cubicBezTo>
                    <a:pt x="1589" y="83"/>
                    <a:pt x="1597" y="90"/>
                    <a:pt x="1607" y="91"/>
                  </a:cubicBezTo>
                  <a:cubicBezTo>
                    <a:pt x="1608" y="91"/>
                    <a:pt x="1609" y="91"/>
                    <a:pt x="1610" y="91"/>
                  </a:cubicBezTo>
                  <a:cubicBezTo>
                    <a:pt x="1619" y="91"/>
                    <a:pt x="1625" y="87"/>
                    <a:pt x="1625" y="81"/>
                  </a:cubicBezTo>
                  <a:cubicBezTo>
                    <a:pt x="1625" y="75"/>
                    <a:pt x="1617" y="70"/>
                    <a:pt x="1607" y="69"/>
                  </a:cubicBezTo>
                  <a:cubicBezTo>
                    <a:pt x="1606" y="68"/>
                    <a:pt x="1605" y="68"/>
                    <a:pt x="1603" y="68"/>
                  </a:cubicBezTo>
                  <a:moveTo>
                    <a:pt x="1512" y="58"/>
                  </a:moveTo>
                  <a:cubicBezTo>
                    <a:pt x="1504" y="58"/>
                    <a:pt x="1498" y="61"/>
                    <a:pt x="1498" y="67"/>
                  </a:cubicBezTo>
                  <a:cubicBezTo>
                    <a:pt x="1498" y="73"/>
                    <a:pt x="1506" y="80"/>
                    <a:pt x="1516" y="81"/>
                  </a:cubicBezTo>
                  <a:cubicBezTo>
                    <a:pt x="1517" y="81"/>
                    <a:pt x="1518" y="81"/>
                    <a:pt x="1519" y="81"/>
                  </a:cubicBezTo>
                  <a:cubicBezTo>
                    <a:pt x="1528" y="81"/>
                    <a:pt x="1534" y="76"/>
                    <a:pt x="1534" y="71"/>
                  </a:cubicBezTo>
                  <a:cubicBezTo>
                    <a:pt x="1534" y="65"/>
                    <a:pt x="1526" y="60"/>
                    <a:pt x="1516" y="58"/>
                  </a:cubicBezTo>
                  <a:cubicBezTo>
                    <a:pt x="1515" y="58"/>
                    <a:pt x="1513" y="58"/>
                    <a:pt x="1512" y="58"/>
                  </a:cubicBezTo>
                  <a:moveTo>
                    <a:pt x="1421" y="48"/>
                  </a:moveTo>
                  <a:cubicBezTo>
                    <a:pt x="1412" y="48"/>
                    <a:pt x="1406" y="51"/>
                    <a:pt x="1406" y="56"/>
                  </a:cubicBezTo>
                  <a:cubicBezTo>
                    <a:pt x="1406" y="63"/>
                    <a:pt x="1415" y="69"/>
                    <a:pt x="1425" y="71"/>
                  </a:cubicBezTo>
                  <a:cubicBezTo>
                    <a:pt x="1426" y="71"/>
                    <a:pt x="1427" y="71"/>
                    <a:pt x="1428" y="71"/>
                  </a:cubicBezTo>
                  <a:cubicBezTo>
                    <a:pt x="1436" y="71"/>
                    <a:pt x="1443" y="66"/>
                    <a:pt x="1443" y="61"/>
                  </a:cubicBezTo>
                  <a:cubicBezTo>
                    <a:pt x="1443" y="54"/>
                    <a:pt x="1435" y="49"/>
                    <a:pt x="1424" y="48"/>
                  </a:cubicBezTo>
                  <a:cubicBezTo>
                    <a:pt x="1423" y="48"/>
                    <a:pt x="1422" y="48"/>
                    <a:pt x="1421" y="48"/>
                  </a:cubicBezTo>
                  <a:moveTo>
                    <a:pt x="669" y="40"/>
                  </a:moveTo>
                  <a:cubicBezTo>
                    <a:pt x="668" y="40"/>
                    <a:pt x="666" y="40"/>
                    <a:pt x="664" y="41"/>
                  </a:cubicBezTo>
                  <a:cubicBezTo>
                    <a:pt x="657" y="45"/>
                    <a:pt x="652" y="52"/>
                    <a:pt x="653" y="58"/>
                  </a:cubicBezTo>
                  <a:cubicBezTo>
                    <a:pt x="653" y="62"/>
                    <a:pt x="656" y="65"/>
                    <a:pt x="660" y="65"/>
                  </a:cubicBezTo>
                  <a:cubicBezTo>
                    <a:pt x="661" y="65"/>
                    <a:pt x="663" y="65"/>
                    <a:pt x="665" y="64"/>
                  </a:cubicBezTo>
                  <a:cubicBezTo>
                    <a:pt x="671" y="61"/>
                    <a:pt x="676" y="53"/>
                    <a:pt x="676" y="46"/>
                  </a:cubicBezTo>
                  <a:cubicBezTo>
                    <a:pt x="676" y="42"/>
                    <a:pt x="673" y="40"/>
                    <a:pt x="669" y="40"/>
                  </a:cubicBezTo>
                  <a:moveTo>
                    <a:pt x="1330" y="38"/>
                  </a:moveTo>
                  <a:cubicBezTo>
                    <a:pt x="1322" y="38"/>
                    <a:pt x="1316" y="41"/>
                    <a:pt x="1316" y="47"/>
                  </a:cubicBezTo>
                  <a:cubicBezTo>
                    <a:pt x="1316" y="53"/>
                    <a:pt x="1324" y="59"/>
                    <a:pt x="1334" y="60"/>
                  </a:cubicBezTo>
                  <a:cubicBezTo>
                    <a:pt x="1335" y="61"/>
                    <a:pt x="1336" y="61"/>
                    <a:pt x="1337" y="61"/>
                  </a:cubicBezTo>
                  <a:cubicBezTo>
                    <a:pt x="1345" y="61"/>
                    <a:pt x="1352" y="56"/>
                    <a:pt x="1352" y="50"/>
                  </a:cubicBezTo>
                  <a:cubicBezTo>
                    <a:pt x="1352" y="44"/>
                    <a:pt x="1343" y="39"/>
                    <a:pt x="1333" y="38"/>
                  </a:cubicBezTo>
                  <a:cubicBezTo>
                    <a:pt x="1332" y="38"/>
                    <a:pt x="1331" y="38"/>
                    <a:pt x="1330" y="38"/>
                  </a:cubicBezTo>
                  <a:moveTo>
                    <a:pt x="1241" y="28"/>
                  </a:moveTo>
                  <a:cubicBezTo>
                    <a:pt x="1232" y="28"/>
                    <a:pt x="1226" y="32"/>
                    <a:pt x="1227" y="37"/>
                  </a:cubicBezTo>
                  <a:cubicBezTo>
                    <a:pt x="1227" y="43"/>
                    <a:pt x="1235" y="50"/>
                    <a:pt x="1244" y="51"/>
                  </a:cubicBezTo>
                  <a:cubicBezTo>
                    <a:pt x="1245" y="51"/>
                    <a:pt x="1246" y="51"/>
                    <a:pt x="1247" y="51"/>
                  </a:cubicBezTo>
                  <a:cubicBezTo>
                    <a:pt x="1255" y="51"/>
                    <a:pt x="1262" y="46"/>
                    <a:pt x="1262" y="41"/>
                  </a:cubicBezTo>
                  <a:cubicBezTo>
                    <a:pt x="1262" y="35"/>
                    <a:pt x="1254" y="30"/>
                    <a:pt x="1244" y="29"/>
                  </a:cubicBezTo>
                  <a:cubicBezTo>
                    <a:pt x="1243" y="28"/>
                    <a:pt x="1242" y="28"/>
                    <a:pt x="1241" y="28"/>
                  </a:cubicBezTo>
                  <a:moveTo>
                    <a:pt x="1154" y="20"/>
                  </a:moveTo>
                  <a:cubicBezTo>
                    <a:pt x="1146" y="20"/>
                    <a:pt x="1140" y="23"/>
                    <a:pt x="1140" y="29"/>
                  </a:cubicBezTo>
                  <a:cubicBezTo>
                    <a:pt x="1140" y="35"/>
                    <a:pt x="1148" y="41"/>
                    <a:pt x="1157" y="42"/>
                  </a:cubicBezTo>
                  <a:cubicBezTo>
                    <a:pt x="1158" y="42"/>
                    <a:pt x="1159" y="42"/>
                    <a:pt x="1159" y="42"/>
                  </a:cubicBezTo>
                  <a:cubicBezTo>
                    <a:pt x="1168" y="42"/>
                    <a:pt x="1174" y="38"/>
                    <a:pt x="1174" y="32"/>
                  </a:cubicBezTo>
                  <a:cubicBezTo>
                    <a:pt x="1174" y="26"/>
                    <a:pt x="1166" y="21"/>
                    <a:pt x="1157" y="20"/>
                  </a:cubicBezTo>
                  <a:cubicBezTo>
                    <a:pt x="1156" y="20"/>
                    <a:pt x="1155" y="20"/>
                    <a:pt x="1154" y="20"/>
                  </a:cubicBezTo>
                  <a:moveTo>
                    <a:pt x="727" y="16"/>
                  </a:moveTo>
                  <a:cubicBezTo>
                    <a:pt x="725" y="16"/>
                    <a:pt x="724" y="17"/>
                    <a:pt x="722" y="17"/>
                  </a:cubicBezTo>
                  <a:cubicBezTo>
                    <a:pt x="716" y="19"/>
                    <a:pt x="711" y="26"/>
                    <a:pt x="711" y="32"/>
                  </a:cubicBezTo>
                  <a:cubicBezTo>
                    <a:pt x="711" y="37"/>
                    <a:pt x="715" y="40"/>
                    <a:pt x="720" y="40"/>
                  </a:cubicBezTo>
                  <a:cubicBezTo>
                    <a:pt x="721" y="40"/>
                    <a:pt x="722" y="40"/>
                    <a:pt x="723" y="40"/>
                  </a:cubicBezTo>
                  <a:cubicBezTo>
                    <a:pt x="730" y="37"/>
                    <a:pt x="735" y="30"/>
                    <a:pt x="735" y="24"/>
                  </a:cubicBezTo>
                  <a:cubicBezTo>
                    <a:pt x="735" y="19"/>
                    <a:pt x="731" y="16"/>
                    <a:pt x="727" y="16"/>
                  </a:cubicBezTo>
                  <a:moveTo>
                    <a:pt x="1070" y="12"/>
                  </a:moveTo>
                  <a:cubicBezTo>
                    <a:pt x="1062" y="12"/>
                    <a:pt x="1056" y="16"/>
                    <a:pt x="1057" y="21"/>
                  </a:cubicBezTo>
                  <a:cubicBezTo>
                    <a:pt x="1057" y="28"/>
                    <a:pt x="1064" y="34"/>
                    <a:pt x="1073" y="35"/>
                  </a:cubicBezTo>
                  <a:cubicBezTo>
                    <a:pt x="1074" y="35"/>
                    <a:pt x="1074" y="35"/>
                    <a:pt x="1075" y="35"/>
                  </a:cubicBezTo>
                  <a:cubicBezTo>
                    <a:pt x="1083" y="35"/>
                    <a:pt x="1089" y="30"/>
                    <a:pt x="1089" y="24"/>
                  </a:cubicBezTo>
                  <a:cubicBezTo>
                    <a:pt x="1089" y="18"/>
                    <a:pt x="1082" y="13"/>
                    <a:pt x="1073" y="12"/>
                  </a:cubicBezTo>
                  <a:cubicBezTo>
                    <a:pt x="1072" y="12"/>
                    <a:pt x="1071" y="12"/>
                    <a:pt x="1070" y="12"/>
                  </a:cubicBezTo>
                  <a:moveTo>
                    <a:pt x="991" y="6"/>
                  </a:moveTo>
                  <a:cubicBezTo>
                    <a:pt x="983" y="6"/>
                    <a:pt x="977" y="10"/>
                    <a:pt x="977" y="16"/>
                  </a:cubicBezTo>
                  <a:cubicBezTo>
                    <a:pt x="978" y="22"/>
                    <a:pt x="984" y="28"/>
                    <a:pt x="993" y="29"/>
                  </a:cubicBezTo>
                  <a:cubicBezTo>
                    <a:pt x="993" y="29"/>
                    <a:pt x="994" y="29"/>
                    <a:pt x="994" y="29"/>
                  </a:cubicBezTo>
                  <a:cubicBezTo>
                    <a:pt x="1002" y="29"/>
                    <a:pt x="1009" y="24"/>
                    <a:pt x="1008" y="18"/>
                  </a:cubicBezTo>
                  <a:cubicBezTo>
                    <a:pt x="1008" y="12"/>
                    <a:pt x="1001" y="7"/>
                    <a:pt x="992" y="6"/>
                  </a:cubicBezTo>
                  <a:cubicBezTo>
                    <a:pt x="992" y="6"/>
                    <a:pt x="991" y="6"/>
                    <a:pt x="991" y="6"/>
                  </a:cubicBezTo>
                  <a:moveTo>
                    <a:pt x="786" y="3"/>
                  </a:moveTo>
                  <a:cubicBezTo>
                    <a:pt x="785" y="3"/>
                    <a:pt x="784" y="3"/>
                    <a:pt x="784" y="3"/>
                  </a:cubicBezTo>
                  <a:cubicBezTo>
                    <a:pt x="777" y="4"/>
                    <a:pt x="771" y="9"/>
                    <a:pt x="772" y="15"/>
                  </a:cubicBezTo>
                  <a:cubicBezTo>
                    <a:pt x="772" y="21"/>
                    <a:pt x="776" y="25"/>
                    <a:pt x="782" y="25"/>
                  </a:cubicBezTo>
                  <a:cubicBezTo>
                    <a:pt x="783" y="25"/>
                    <a:pt x="784" y="25"/>
                    <a:pt x="784" y="25"/>
                  </a:cubicBezTo>
                  <a:cubicBezTo>
                    <a:pt x="791" y="24"/>
                    <a:pt x="797" y="18"/>
                    <a:pt x="797" y="12"/>
                  </a:cubicBezTo>
                  <a:cubicBezTo>
                    <a:pt x="796" y="6"/>
                    <a:pt x="792" y="3"/>
                    <a:pt x="786" y="3"/>
                  </a:cubicBezTo>
                  <a:moveTo>
                    <a:pt x="916" y="2"/>
                  </a:moveTo>
                  <a:cubicBezTo>
                    <a:pt x="909" y="2"/>
                    <a:pt x="903" y="6"/>
                    <a:pt x="903" y="12"/>
                  </a:cubicBezTo>
                  <a:cubicBezTo>
                    <a:pt x="903" y="18"/>
                    <a:pt x="910" y="24"/>
                    <a:pt x="918" y="25"/>
                  </a:cubicBezTo>
                  <a:cubicBezTo>
                    <a:pt x="918" y="25"/>
                    <a:pt x="918" y="25"/>
                    <a:pt x="918" y="25"/>
                  </a:cubicBezTo>
                  <a:cubicBezTo>
                    <a:pt x="926" y="25"/>
                    <a:pt x="932" y="19"/>
                    <a:pt x="932" y="13"/>
                  </a:cubicBezTo>
                  <a:cubicBezTo>
                    <a:pt x="932" y="7"/>
                    <a:pt x="925" y="3"/>
                    <a:pt x="917" y="2"/>
                  </a:cubicBezTo>
                  <a:cubicBezTo>
                    <a:pt x="917" y="2"/>
                    <a:pt x="917" y="2"/>
                    <a:pt x="916" y="2"/>
                  </a:cubicBezTo>
                  <a:moveTo>
                    <a:pt x="847" y="0"/>
                  </a:moveTo>
                  <a:cubicBezTo>
                    <a:pt x="840" y="0"/>
                    <a:pt x="835" y="4"/>
                    <a:pt x="835" y="10"/>
                  </a:cubicBezTo>
                  <a:cubicBezTo>
                    <a:pt x="835" y="17"/>
                    <a:pt x="841" y="22"/>
                    <a:pt x="848" y="23"/>
                  </a:cubicBezTo>
                  <a:cubicBezTo>
                    <a:pt x="848" y="23"/>
                    <a:pt x="848" y="23"/>
                    <a:pt x="848" y="23"/>
                  </a:cubicBezTo>
                  <a:cubicBezTo>
                    <a:pt x="856" y="23"/>
                    <a:pt x="862" y="17"/>
                    <a:pt x="861" y="11"/>
                  </a:cubicBezTo>
                  <a:cubicBezTo>
                    <a:pt x="861" y="5"/>
                    <a:pt x="855" y="0"/>
                    <a:pt x="848" y="0"/>
                  </a:cubicBezTo>
                  <a:cubicBezTo>
                    <a:pt x="848" y="0"/>
                    <a:pt x="848" y="0"/>
                    <a:pt x="8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D72DAAAB-DB85-4FB5-9E61-AE709C4006C0}"/>
                </a:ext>
              </a:extLst>
            </p:cNvPr>
            <p:cNvSpPr>
              <a:spLocks/>
            </p:cNvSpPr>
            <p:nvPr/>
          </p:nvSpPr>
          <p:spPr bwMode="auto">
            <a:xfrm>
              <a:off x="12720638" y="13500100"/>
              <a:ext cx="71438" cy="85725"/>
            </a:xfrm>
            <a:custGeom>
              <a:avLst/>
              <a:gdLst>
                <a:gd name="T0" fmla="*/ 14 w 26"/>
                <a:gd name="T1" fmla="*/ 0 h 32"/>
                <a:gd name="T2" fmla="*/ 5 w 26"/>
                <a:gd name="T3" fmla="*/ 5 h 32"/>
                <a:gd name="T4" fmla="*/ 3 w 26"/>
                <a:gd name="T5" fmla="*/ 7 h 32"/>
                <a:gd name="T6" fmla="*/ 2 w 26"/>
                <a:gd name="T7" fmla="*/ 10 h 32"/>
                <a:gd name="T8" fmla="*/ 1 w 26"/>
                <a:gd name="T9" fmla="*/ 13 h 32"/>
                <a:gd name="T10" fmla="*/ 0 w 26"/>
                <a:gd name="T11" fmla="*/ 17 h 32"/>
                <a:gd name="T12" fmla="*/ 4 w 26"/>
                <a:gd name="T13" fmla="*/ 28 h 32"/>
                <a:gd name="T14" fmla="*/ 13 w 26"/>
                <a:gd name="T15" fmla="*/ 32 h 32"/>
                <a:gd name="T16" fmla="*/ 13 w 26"/>
                <a:gd name="T17" fmla="*/ 32 h 32"/>
                <a:gd name="T18" fmla="*/ 22 w 26"/>
                <a:gd name="T19" fmla="*/ 28 h 32"/>
                <a:gd name="T20" fmla="*/ 26 w 26"/>
                <a:gd name="T21" fmla="*/ 18 h 32"/>
                <a:gd name="T22" fmla="*/ 26 w 26"/>
                <a:gd name="T23" fmla="*/ 15 h 32"/>
                <a:gd name="T24" fmla="*/ 25 w 26"/>
                <a:gd name="T25" fmla="*/ 12 h 32"/>
                <a:gd name="T26" fmla="*/ 24 w 26"/>
                <a:gd name="T27" fmla="*/ 9 h 32"/>
                <a:gd name="T28" fmla="*/ 23 w 26"/>
                <a:gd name="T29" fmla="*/ 6 h 32"/>
                <a:gd name="T30" fmla="*/ 21 w 26"/>
                <a:gd name="T31" fmla="*/ 4 h 32"/>
                <a:gd name="T32" fmla="*/ 19 w 26"/>
                <a:gd name="T33" fmla="*/ 2 h 32"/>
                <a:gd name="T34" fmla="*/ 17 w 26"/>
                <a:gd name="T35" fmla="*/ 1 h 32"/>
                <a:gd name="T36" fmla="*/ 14 w 26"/>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2">
                  <a:moveTo>
                    <a:pt x="14" y="0"/>
                  </a:moveTo>
                  <a:cubicBezTo>
                    <a:pt x="10" y="0"/>
                    <a:pt x="7" y="2"/>
                    <a:pt x="5" y="5"/>
                  </a:cubicBezTo>
                  <a:cubicBezTo>
                    <a:pt x="4" y="6"/>
                    <a:pt x="3" y="7"/>
                    <a:pt x="3" y="7"/>
                  </a:cubicBezTo>
                  <a:cubicBezTo>
                    <a:pt x="2" y="8"/>
                    <a:pt x="2" y="9"/>
                    <a:pt x="2" y="10"/>
                  </a:cubicBezTo>
                  <a:cubicBezTo>
                    <a:pt x="1" y="11"/>
                    <a:pt x="1" y="12"/>
                    <a:pt x="1" y="13"/>
                  </a:cubicBezTo>
                  <a:cubicBezTo>
                    <a:pt x="0" y="14"/>
                    <a:pt x="0" y="16"/>
                    <a:pt x="0" y="17"/>
                  </a:cubicBezTo>
                  <a:cubicBezTo>
                    <a:pt x="0" y="21"/>
                    <a:pt x="1" y="25"/>
                    <a:pt x="4" y="28"/>
                  </a:cubicBezTo>
                  <a:cubicBezTo>
                    <a:pt x="6" y="30"/>
                    <a:pt x="9" y="32"/>
                    <a:pt x="13" y="32"/>
                  </a:cubicBezTo>
                  <a:cubicBezTo>
                    <a:pt x="13" y="32"/>
                    <a:pt x="13" y="32"/>
                    <a:pt x="13" y="32"/>
                  </a:cubicBezTo>
                  <a:cubicBezTo>
                    <a:pt x="16" y="32"/>
                    <a:pt x="19" y="31"/>
                    <a:pt x="22" y="28"/>
                  </a:cubicBezTo>
                  <a:cubicBezTo>
                    <a:pt x="24" y="26"/>
                    <a:pt x="26" y="22"/>
                    <a:pt x="26" y="18"/>
                  </a:cubicBezTo>
                  <a:cubicBezTo>
                    <a:pt x="26" y="17"/>
                    <a:pt x="26" y="16"/>
                    <a:pt x="26" y="15"/>
                  </a:cubicBezTo>
                  <a:cubicBezTo>
                    <a:pt x="26" y="14"/>
                    <a:pt x="25" y="13"/>
                    <a:pt x="25" y="12"/>
                  </a:cubicBezTo>
                  <a:cubicBezTo>
                    <a:pt x="25" y="11"/>
                    <a:pt x="24" y="10"/>
                    <a:pt x="24" y="9"/>
                  </a:cubicBezTo>
                  <a:cubicBezTo>
                    <a:pt x="24" y="8"/>
                    <a:pt x="23" y="7"/>
                    <a:pt x="23" y="6"/>
                  </a:cubicBezTo>
                  <a:cubicBezTo>
                    <a:pt x="22" y="5"/>
                    <a:pt x="22" y="4"/>
                    <a:pt x="21" y="4"/>
                  </a:cubicBezTo>
                  <a:cubicBezTo>
                    <a:pt x="20" y="3"/>
                    <a:pt x="20" y="2"/>
                    <a:pt x="19" y="2"/>
                  </a:cubicBezTo>
                  <a:cubicBezTo>
                    <a:pt x="18" y="1"/>
                    <a:pt x="17" y="1"/>
                    <a:pt x="17" y="1"/>
                  </a:cubicBezTo>
                  <a:cubicBezTo>
                    <a:pt x="16" y="0"/>
                    <a:pt x="15"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4" name="组合 103">
            <a:extLst>
              <a:ext uri="{FF2B5EF4-FFF2-40B4-BE49-F238E27FC236}">
                <a16:creationId xmlns:a16="http://schemas.microsoft.com/office/drawing/2014/main" id="{5BCAF925-BCFA-4A87-ABED-31A959A0008E}"/>
              </a:ext>
            </a:extLst>
          </p:cNvPr>
          <p:cNvGrpSpPr/>
          <p:nvPr/>
        </p:nvGrpSpPr>
        <p:grpSpPr>
          <a:xfrm flipH="1">
            <a:off x="2948123" y="1919297"/>
            <a:ext cx="1282713" cy="196928"/>
            <a:chOff x="9467219" y="1469020"/>
            <a:chExt cx="1282713" cy="196928"/>
          </a:xfrm>
        </p:grpSpPr>
        <p:sp>
          <p:nvSpPr>
            <p:cNvPr id="105" name="椭圆 104">
              <a:extLst>
                <a:ext uri="{FF2B5EF4-FFF2-40B4-BE49-F238E27FC236}">
                  <a16:creationId xmlns:a16="http://schemas.microsoft.com/office/drawing/2014/main" id="{347919F3-4B5F-46B4-9974-0661FD23FB30}"/>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FD119AB7-7B6C-4C9A-83A2-20323DC63381}"/>
                </a:ext>
              </a:extLst>
            </p:cNvPr>
            <p:cNvCxnSpPr>
              <a:cxnSpLocks/>
            </p:cNvCxnSpPr>
            <p:nvPr/>
          </p:nvCxnSpPr>
          <p:spPr>
            <a:xfrm>
              <a:off x="9467219" y="1572159"/>
              <a:ext cx="1184248"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grpSp>
        <p:nvGrpSpPr>
          <p:cNvPr id="107" name="组合 106">
            <a:extLst>
              <a:ext uri="{FF2B5EF4-FFF2-40B4-BE49-F238E27FC236}">
                <a16:creationId xmlns:a16="http://schemas.microsoft.com/office/drawing/2014/main" id="{F304F10A-AE18-4F80-BE01-2BE4783B351C}"/>
              </a:ext>
            </a:extLst>
          </p:cNvPr>
          <p:cNvGrpSpPr/>
          <p:nvPr/>
        </p:nvGrpSpPr>
        <p:grpSpPr>
          <a:xfrm>
            <a:off x="8318701" y="3992644"/>
            <a:ext cx="1560264" cy="196928"/>
            <a:chOff x="9189668" y="1469020"/>
            <a:chExt cx="1560264" cy="196928"/>
          </a:xfrm>
        </p:grpSpPr>
        <p:sp>
          <p:nvSpPr>
            <p:cNvPr id="108" name="椭圆 107">
              <a:extLst>
                <a:ext uri="{FF2B5EF4-FFF2-40B4-BE49-F238E27FC236}">
                  <a16:creationId xmlns:a16="http://schemas.microsoft.com/office/drawing/2014/main" id="{D0296BE6-FBB4-41AB-B078-77C5E471DDB4}"/>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a:extLst>
                <a:ext uri="{FF2B5EF4-FFF2-40B4-BE49-F238E27FC236}">
                  <a16:creationId xmlns:a16="http://schemas.microsoft.com/office/drawing/2014/main" id="{2F3799E6-37A5-4DCC-AE1F-3AD02F6477AE}"/>
                </a:ext>
              </a:extLst>
            </p:cNvPr>
            <p:cNvCxnSpPr>
              <a:cxnSpLocks/>
            </p:cNvCxnSpPr>
            <p:nvPr/>
          </p:nvCxnSpPr>
          <p:spPr>
            <a:xfrm>
              <a:off x="9189668" y="1572159"/>
              <a:ext cx="1461800"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233CBB26-93AB-48C0-BA8A-D1485173C32B}"/>
              </a:ext>
            </a:extLst>
          </p:cNvPr>
          <p:cNvGrpSpPr/>
          <p:nvPr/>
        </p:nvGrpSpPr>
        <p:grpSpPr>
          <a:xfrm>
            <a:off x="7828871" y="1838930"/>
            <a:ext cx="952979" cy="196928"/>
            <a:chOff x="9796953" y="1469020"/>
            <a:chExt cx="952979" cy="196928"/>
          </a:xfrm>
        </p:grpSpPr>
        <p:sp>
          <p:nvSpPr>
            <p:cNvPr id="111" name="椭圆 110">
              <a:extLst>
                <a:ext uri="{FF2B5EF4-FFF2-40B4-BE49-F238E27FC236}">
                  <a16:creationId xmlns:a16="http://schemas.microsoft.com/office/drawing/2014/main" id="{732FAB72-D8B1-4278-BCE3-2301ABA38D7A}"/>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连接符 111">
              <a:extLst>
                <a:ext uri="{FF2B5EF4-FFF2-40B4-BE49-F238E27FC236}">
                  <a16:creationId xmlns:a16="http://schemas.microsoft.com/office/drawing/2014/main" id="{8D42A11D-8500-4B53-B800-D6C056024B14}"/>
                </a:ext>
              </a:extLst>
            </p:cNvPr>
            <p:cNvCxnSpPr>
              <a:cxnSpLocks/>
            </p:cNvCxnSpPr>
            <p:nvPr/>
          </p:nvCxnSpPr>
          <p:spPr>
            <a:xfrm>
              <a:off x="9796953" y="1572159"/>
              <a:ext cx="854515"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grpSp>
        <p:nvGrpSpPr>
          <p:cNvPr id="113" name="组合 112">
            <a:extLst>
              <a:ext uri="{FF2B5EF4-FFF2-40B4-BE49-F238E27FC236}">
                <a16:creationId xmlns:a16="http://schemas.microsoft.com/office/drawing/2014/main" id="{104AC2A0-1B1D-43FC-A0FE-47F62D069B28}"/>
              </a:ext>
            </a:extLst>
          </p:cNvPr>
          <p:cNvGrpSpPr/>
          <p:nvPr/>
        </p:nvGrpSpPr>
        <p:grpSpPr>
          <a:xfrm>
            <a:off x="8518740" y="3242473"/>
            <a:ext cx="1560264" cy="196928"/>
            <a:chOff x="9189668" y="1469020"/>
            <a:chExt cx="1560264" cy="196928"/>
          </a:xfrm>
        </p:grpSpPr>
        <p:sp>
          <p:nvSpPr>
            <p:cNvPr id="114" name="椭圆 113">
              <a:extLst>
                <a:ext uri="{FF2B5EF4-FFF2-40B4-BE49-F238E27FC236}">
                  <a16:creationId xmlns:a16="http://schemas.microsoft.com/office/drawing/2014/main" id="{FD2CB8C2-C465-4FB1-AD53-4F6723E30F2B}"/>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a:extLst>
                <a:ext uri="{FF2B5EF4-FFF2-40B4-BE49-F238E27FC236}">
                  <a16:creationId xmlns:a16="http://schemas.microsoft.com/office/drawing/2014/main" id="{BBFC2B38-4DDB-416B-A3C7-9347BFFDBEC2}"/>
                </a:ext>
              </a:extLst>
            </p:cNvPr>
            <p:cNvCxnSpPr>
              <a:cxnSpLocks/>
            </p:cNvCxnSpPr>
            <p:nvPr/>
          </p:nvCxnSpPr>
          <p:spPr>
            <a:xfrm>
              <a:off x="9189668" y="1572159"/>
              <a:ext cx="1461800"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sp>
        <p:nvSpPr>
          <p:cNvPr id="116" name="文本框 115">
            <a:extLst>
              <a:ext uri="{FF2B5EF4-FFF2-40B4-BE49-F238E27FC236}">
                <a16:creationId xmlns:a16="http://schemas.microsoft.com/office/drawing/2014/main" id="{2C0DE8A1-3A07-4328-BA1A-DF34E4CB5E1F}"/>
              </a:ext>
            </a:extLst>
          </p:cNvPr>
          <p:cNvSpPr txBox="1"/>
          <p:nvPr/>
        </p:nvSpPr>
        <p:spPr>
          <a:xfrm>
            <a:off x="595991" y="445678"/>
            <a:ext cx="7355362" cy="584775"/>
          </a:xfrm>
          <a:prstGeom prst="rect">
            <a:avLst/>
          </a:prstGeom>
          <a:noFill/>
        </p:spPr>
        <p:txBody>
          <a:bodyPr wrap="square" rtlCol="0">
            <a:spAutoFit/>
          </a:bodyPr>
          <a:lstStyle/>
          <a:p>
            <a:r>
              <a:rPr lang="zh-CN" altLang="en-US" sz="3200" dirty="0">
                <a:solidFill>
                  <a:schemeClr val="accent1"/>
                </a:solidFill>
                <a:latin typeface="+mj-lt"/>
                <a:ea typeface="+mj-ea"/>
              </a:rPr>
              <a:t>为什么需要</a:t>
            </a:r>
            <a:r>
              <a:rPr lang="en-US" altLang="zh-CN" sz="3200" dirty="0">
                <a:solidFill>
                  <a:schemeClr val="accent1"/>
                </a:solidFill>
                <a:latin typeface="+mj-lt"/>
                <a:ea typeface="+mj-ea"/>
              </a:rPr>
              <a:t>NILM?</a:t>
            </a:r>
            <a:endParaRPr lang="zh-CN" altLang="en-US" sz="3200" dirty="0">
              <a:solidFill>
                <a:schemeClr val="accent1"/>
              </a:solidFill>
              <a:latin typeface="+mj-lt"/>
              <a:ea typeface="+mj-ea"/>
            </a:endParaRPr>
          </a:p>
        </p:txBody>
      </p:sp>
      <p:grpSp>
        <p:nvGrpSpPr>
          <p:cNvPr id="117" name="组合 116">
            <a:extLst>
              <a:ext uri="{FF2B5EF4-FFF2-40B4-BE49-F238E27FC236}">
                <a16:creationId xmlns:a16="http://schemas.microsoft.com/office/drawing/2014/main" id="{34B51EE0-F633-4BC3-929C-93B2FDEC2962}"/>
              </a:ext>
            </a:extLst>
          </p:cNvPr>
          <p:cNvGrpSpPr/>
          <p:nvPr/>
        </p:nvGrpSpPr>
        <p:grpSpPr>
          <a:xfrm>
            <a:off x="3431401" y="1891459"/>
            <a:ext cx="2664599" cy="2782982"/>
            <a:chOff x="3927834" y="1855056"/>
            <a:chExt cx="3067200" cy="3107111"/>
          </a:xfrm>
          <a:effectLst>
            <a:outerShdw blurRad="508000" algn="ctr" rotWithShape="0">
              <a:schemeClr val="accent1">
                <a:lumMod val="50000"/>
                <a:alpha val="20000"/>
              </a:schemeClr>
            </a:outerShdw>
          </a:effectLst>
        </p:grpSpPr>
        <p:sp>
          <p:nvSpPr>
            <p:cNvPr id="118" name="椭圆 117">
              <a:extLst>
                <a:ext uri="{FF2B5EF4-FFF2-40B4-BE49-F238E27FC236}">
                  <a16:creationId xmlns:a16="http://schemas.microsoft.com/office/drawing/2014/main" id="{8A1E8445-413D-4AB8-8441-5A7D4234E854}"/>
                </a:ext>
              </a:extLst>
            </p:cNvPr>
            <p:cNvSpPr/>
            <p:nvPr/>
          </p:nvSpPr>
          <p:spPr>
            <a:xfrm>
              <a:off x="3927834" y="1895833"/>
              <a:ext cx="3066334" cy="3066334"/>
            </a:xfrm>
            <a:prstGeom prst="ellipse">
              <a:avLst/>
            </a:prstGeom>
            <a:solidFill>
              <a:srgbClr val="F7F7F7"/>
            </a:solidFill>
            <a:ln w="25400" cap="rnd">
              <a:gradFill flip="none" rotWithShape="1">
                <a:gsLst>
                  <a:gs pos="0">
                    <a:schemeClr val="accent1"/>
                  </a:gs>
                  <a:gs pos="52000">
                    <a:schemeClr val="accent1">
                      <a:alpha val="0"/>
                    </a:schemeClr>
                  </a:gs>
                  <a:gs pos="72000">
                    <a:schemeClr val="accent1">
                      <a:alpha val="0"/>
                    </a:schemeClr>
                  </a:gs>
                  <a:gs pos="88000">
                    <a:schemeClr val="accent1"/>
                  </a:gs>
                </a:gsLst>
                <a:lin ang="8100000" scaled="1"/>
                <a:tileRec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119" name="组合 118">
              <a:extLst>
                <a:ext uri="{FF2B5EF4-FFF2-40B4-BE49-F238E27FC236}">
                  <a16:creationId xmlns:a16="http://schemas.microsoft.com/office/drawing/2014/main" id="{81F0AED2-798F-4C37-A6F5-EBD04037D7C8}"/>
                </a:ext>
              </a:extLst>
            </p:cNvPr>
            <p:cNvGrpSpPr/>
            <p:nvPr/>
          </p:nvGrpSpPr>
          <p:grpSpPr>
            <a:xfrm>
              <a:off x="3927834" y="1894967"/>
              <a:ext cx="3067200" cy="3067200"/>
              <a:chOff x="4806950" y="2520164"/>
              <a:chExt cx="3067200" cy="3067200"/>
            </a:xfrm>
          </p:grpSpPr>
          <p:sp>
            <p:nvSpPr>
              <p:cNvPr id="125" name="弧形 124">
                <a:extLst>
                  <a:ext uri="{FF2B5EF4-FFF2-40B4-BE49-F238E27FC236}">
                    <a16:creationId xmlns:a16="http://schemas.microsoft.com/office/drawing/2014/main" id="{F3B718AD-AD6E-47B2-928B-7B236E881E4F}"/>
                  </a:ext>
                </a:extLst>
              </p:cNvPr>
              <p:cNvSpPr>
                <a:spLocks noChangeAspect="1"/>
              </p:cNvSpPr>
              <p:nvPr/>
            </p:nvSpPr>
            <p:spPr>
              <a:xfrm>
                <a:off x="4806950" y="2520164"/>
                <a:ext cx="3067200" cy="3067200"/>
              </a:xfrm>
              <a:prstGeom prst="arc">
                <a:avLst>
                  <a:gd name="adj1" fmla="val 1615952"/>
                  <a:gd name="adj2" fmla="val 6569477"/>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弧形 125">
                <a:extLst>
                  <a:ext uri="{FF2B5EF4-FFF2-40B4-BE49-F238E27FC236}">
                    <a16:creationId xmlns:a16="http://schemas.microsoft.com/office/drawing/2014/main" id="{10893B31-2256-4A77-9EAF-A542B34F3ED1}"/>
                  </a:ext>
                </a:extLst>
              </p:cNvPr>
              <p:cNvSpPr>
                <a:spLocks noChangeAspect="1"/>
              </p:cNvSpPr>
              <p:nvPr/>
            </p:nvSpPr>
            <p:spPr>
              <a:xfrm>
                <a:off x="4806950" y="2520164"/>
                <a:ext cx="3067200" cy="3067200"/>
              </a:xfrm>
              <a:prstGeom prst="arc">
                <a:avLst>
                  <a:gd name="adj1" fmla="val 9404959"/>
                  <a:gd name="adj2" fmla="val 1577382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0" name="文本框 119">
              <a:extLst>
                <a:ext uri="{FF2B5EF4-FFF2-40B4-BE49-F238E27FC236}">
                  <a16:creationId xmlns:a16="http://schemas.microsoft.com/office/drawing/2014/main" id="{4DAC059A-51B1-4247-95EE-4F3EBC886FE5}"/>
                </a:ext>
              </a:extLst>
            </p:cNvPr>
            <p:cNvSpPr txBox="1"/>
            <p:nvPr/>
          </p:nvSpPr>
          <p:spPr>
            <a:xfrm>
              <a:off x="4271485" y="2239051"/>
              <a:ext cx="2379032" cy="2379032"/>
            </a:xfrm>
            <a:prstGeom prst="rect">
              <a:avLst/>
            </a:prstGeom>
            <a:noFill/>
          </p:spPr>
          <p:txBody>
            <a:bodyPr wrap="square" rtlCol="0">
              <a:prstTxWarp prst="textCircle">
                <a:avLst/>
              </a:prstTxWarp>
              <a:spAutoFit/>
            </a:bodyPr>
            <a:lstStyle/>
            <a:p>
              <a:pPr algn="ctr"/>
              <a:r>
                <a:rPr lang="en-US" altLang="zh-CN" sz="5400" spc="6000" dirty="0">
                  <a:gradFill>
                    <a:gsLst>
                      <a:gs pos="0">
                        <a:schemeClr val="accent1"/>
                      </a:gs>
                      <a:gs pos="52000">
                        <a:schemeClr val="accent1">
                          <a:alpha val="0"/>
                        </a:schemeClr>
                      </a:gs>
                      <a:gs pos="72000">
                        <a:schemeClr val="accent1">
                          <a:alpha val="0"/>
                        </a:schemeClr>
                      </a:gs>
                      <a:gs pos="88000">
                        <a:schemeClr val="accent1"/>
                      </a:gs>
                    </a:gsLst>
                    <a:lin ang="8100000" scaled="1"/>
                  </a:gradFill>
                </a:rPr>
                <a:t>||||||||||||||||||||||||||||||||||||||||||||||||||||||||||||||||||||||||||||||||</a:t>
              </a:r>
              <a:endParaRPr lang="zh-CN" altLang="en-US" sz="5400" spc="6000" dirty="0">
                <a:gradFill>
                  <a:gsLst>
                    <a:gs pos="0">
                      <a:schemeClr val="accent1"/>
                    </a:gs>
                    <a:gs pos="52000">
                      <a:schemeClr val="accent1">
                        <a:alpha val="0"/>
                      </a:schemeClr>
                    </a:gs>
                    <a:gs pos="72000">
                      <a:schemeClr val="accent1">
                        <a:alpha val="0"/>
                      </a:schemeClr>
                    </a:gs>
                    <a:gs pos="88000">
                      <a:schemeClr val="accent1"/>
                    </a:gs>
                  </a:gsLst>
                  <a:lin ang="8100000" scaled="1"/>
                </a:gradFill>
              </a:endParaRPr>
            </a:p>
          </p:txBody>
        </p:sp>
        <p:sp>
          <p:nvSpPr>
            <p:cNvPr id="121" name="椭圆 120">
              <a:extLst>
                <a:ext uri="{FF2B5EF4-FFF2-40B4-BE49-F238E27FC236}">
                  <a16:creationId xmlns:a16="http://schemas.microsoft.com/office/drawing/2014/main" id="{F64C9727-364B-4BB5-8AF8-F2909C378926}"/>
                </a:ext>
              </a:extLst>
            </p:cNvPr>
            <p:cNvSpPr/>
            <p:nvPr/>
          </p:nvSpPr>
          <p:spPr>
            <a:xfrm>
              <a:off x="5231524" y="1855056"/>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2C037367-9E01-42F9-A0A9-D9841EB1955A}"/>
                </a:ext>
              </a:extLst>
            </p:cNvPr>
            <p:cNvSpPr/>
            <p:nvPr/>
          </p:nvSpPr>
          <p:spPr>
            <a:xfrm>
              <a:off x="4004686" y="3984687"/>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A25096FD-A180-4E4C-AAFA-4B5D19F9D8E9}"/>
                </a:ext>
              </a:extLst>
            </p:cNvPr>
            <p:cNvSpPr/>
            <p:nvPr/>
          </p:nvSpPr>
          <p:spPr>
            <a:xfrm>
              <a:off x="4916210" y="4836738"/>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DD952B6B-A323-40DE-B823-B43D670D8425}"/>
                </a:ext>
              </a:extLst>
            </p:cNvPr>
            <p:cNvSpPr/>
            <p:nvPr/>
          </p:nvSpPr>
          <p:spPr>
            <a:xfrm>
              <a:off x="6774855" y="4079661"/>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7" name="组合 126">
            <a:extLst>
              <a:ext uri="{FF2B5EF4-FFF2-40B4-BE49-F238E27FC236}">
                <a16:creationId xmlns:a16="http://schemas.microsoft.com/office/drawing/2014/main" id="{CB3FA01C-135D-4D34-9AE8-58E6037494C2}"/>
              </a:ext>
            </a:extLst>
          </p:cNvPr>
          <p:cNvGrpSpPr/>
          <p:nvPr/>
        </p:nvGrpSpPr>
        <p:grpSpPr>
          <a:xfrm>
            <a:off x="5742776" y="1891459"/>
            <a:ext cx="3067200" cy="3107111"/>
            <a:chOff x="3927834" y="1855056"/>
            <a:chExt cx="3067200" cy="3107111"/>
          </a:xfrm>
          <a:effectLst>
            <a:outerShdw blurRad="508000" algn="ctr" rotWithShape="0">
              <a:schemeClr val="accent1">
                <a:lumMod val="50000"/>
                <a:alpha val="20000"/>
              </a:schemeClr>
            </a:outerShdw>
          </a:effectLst>
        </p:grpSpPr>
        <p:sp>
          <p:nvSpPr>
            <p:cNvPr id="128" name="椭圆 127">
              <a:extLst>
                <a:ext uri="{FF2B5EF4-FFF2-40B4-BE49-F238E27FC236}">
                  <a16:creationId xmlns:a16="http://schemas.microsoft.com/office/drawing/2014/main" id="{7A2A4ECF-3311-4FB4-A8C3-610A5FB3D6AB}"/>
                </a:ext>
              </a:extLst>
            </p:cNvPr>
            <p:cNvSpPr/>
            <p:nvPr/>
          </p:nvSpPr>
          <p:spPr>
            <a:xfrm>
              <a:off x="3927834" y="1895833"/>
              <a:ext cx="3066334" cy="3066334"/>
            </a:xfrm>
            <a:prstGeom prst="ellipse">
              <a:avLst/>
            </a:prstGeom>
            <a:solidFill>
              <a:schemeClr val="bg1"/>
            </a:solidFill>
            <a:ln w="25400" cap="rnd">
              <a:gradFill flip="none" rotWithShape="1">
                <a:gsLst>
                  <a:gs pos="0">
                    <a:schemeClr val="accent1"/>
                  </a:gs>
                  <a:gs pos="52000">
                    <a:schemeClr val="accent1">
                      <a:alpha val="0"/>
                    </a:schemeClr>
                  </a:gs>
                  <a:gs pos="72000">
                    <a:schemeClr val="accent1">
                      <a:alpha val="0"/>
                    </a:schemeClr>
                  </a:gs>
                  <a:gs pos="88000">
                    <a:schemeClr val="accent1"/>
                  </a:gs>
                </a:gsLst>
                <a:lin ang="8100000" scaled="1"/>
                <a:tileRec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129" name="组合 128">
              <a:extLst>
                <a:ext uri="{FF2B5EF4-FFF2-40B4-BE49-F238E27FC236}">
                  <a16:creationId xmlns:a16="http://schemas.microsoft.com/office/drawing/2014/main" id="{0C85876F-5B64-4009-B411-EEF24CA45163}"/>
                </a:ext>
              </a:extLst>
            </p:cNvPr>
            <p:cNvGrpSpPr/>
            <p:nvPr/>
          </p:nvGrpSpPr>
          <p:grpSpPr>
            <a:xfrm>
              <a:off x="3927834" y="1894967"/>
              <a:ext cx="3067200" cy="3067200"/>
              <a:chOff x="4806950" y="2520164"/>
              <a:chExt cx="3067200" cy="3067200"/>
            </a:xfrm>
          </p:grpSpPr>
          <p:sp>
            <p:nvSpPr>
              <p:cNvPr id="135" name="弧形 134">
                <a:extLst>
                  <a:ext uri="{FF2B5EF4-FFF2-40B4-BE49-F238E27FC236}">
                    <a16:creationId xmlns:a16="http://schemas.microsoft.com/office/drawing/2014/main" id="{4581009B-86F7-488D-95BC-A5E86338C095}"/>
                  </a:ext>
                </a:extLst>
              </p:cNvPr>
              <p:cNvSpPr>
                <a:spLocks noChangeAspect="1"/>
              </p:cNvSpPr>
              <p:nvPr/>
            </p:nvSpPr>
            <p:spPr>
              <a:xfrm>
                <a:off x="4806950" y="2520164"/>
                <a:ext cx="3067200" cy="3067200"/>
              </a:xfrm>
              <a:prstGeom prst="arc">
                <a:avLst>
                  <a:gd name="adj1" fmla="val 1615952"/>
                  <a:gd name="adj2" fmla="val 6569477"/>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弧形 135">
                <a:extLst>
                  <a:ext uri="{FF2B5EF4-FFF2-40B4-BE49-F238E27FC236}">
                    <a16:creationId xmlns:a16="http://schemas.microsoft.com/office/drawing/2014/main" id="{E7D4DC57-3CE4-4771-BA9E-40086E9B14B2}"/>
                  </a:ext>
                </a:extLst>
              </p:cNvPr>
              <p:cNvSpPr>
                <a:spLocks noChangeAspect="1"/>
              </p:cNvSpPr>
              <p:nvPr/>
            </p:nvSpPr>
            <p:spPr>
              <a:xfrm>
                <a:off x="4806950" y="2520164"/>
                <a:ext cx="3067200" cy="3067200"/>
              </a:xfrm>
              <a:prstGeom prst="arc">
                <a:avLst>
                  <a:gd name="adj1" fmla="val 9404959"/>
                  <a:gd name="adj2" fmla="val 1577382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0" name="文本框 129">
              <a:extLst>
                <a:ext uri="{FF2B5EF4-FFF2-40B4-BE49-F238E27FC236}">
                  <a16:creationId xmlns:a16="http://schemas.microsoft.com/office/drawing/2014/main" id="{EC3AFF53-A5E6-4A6D-89EB-662D44208092}"/>
                </a:ext>
              </a:extLst>
            </p:cNvPr>
            <p:cNvSpPr txBox="1"/>
            <p:nvPr/>
          </p:nvSpPr>
          <p:spPr>
            <a:xfrm>
              <a:off x="4271485" y="2239051"/>
              <a:ext cx="2379032" cy="2379032"/>
            </a:xfrm>
            <a:prstGeom prst="rect">
              <a:avLst/>
            </a:prstGeom>
            <a:noFill/>
          </p:spPr>
          <p:txBody>
            <a:bodyPr wrap="square" rtlCol="0">
              <a:prstTxWarp prst="textCircle">
                <a:avLst/>
              </a:prstTxWarp>
              <a:spAutoFit/>
            </a:bodyPr>
            <a:lstStyle/>
            <a:p>
              <a:pPr algn="ctr"/>
              <a:r>
                <a:rPr lang="en-US" altLang="zh-CN" sz="5400" spc="6000" dirty="0">
                  <a:gradFill>
                    <a:gsLst>
                      <a:gs pos="0">
                        <a:schemeClr val="accent1"/>
                      </a:gs>
                      <a:gs pos="52000">
                        <a:schemeClr val="accent1">
                          <a:alpha val="0"/>
                        </a:schemeClr>
                      </a:gs>
                      <a:gs pos="72000">
                        <a:schemeClr val="accent1">
                          <a:alpha val="0"/>
                        </a:schemeClr>
                      </a:gs>
                      <a:gs pos="88000">
                        <a:schemeClr val="accent1"/>
                      </a:gs>
                    </a:gsLst>
                    <a:lin ang="8100000" scaled="1"/>
                  </a:gradFill>
                </a:rPr>
                <a:t>||||||||||||||||||||||||||||||||||||||||||||||||||||||||||||||||||||||||||||||||</a:t>
              </a:r>
              <a:endParaRPr lang="zh-CN" altLang="en-US" sz="5400" spc="6000" dirty="0">
                <a:gradFill>
                  <a:gsLst>
                    <a:gs pos="0">
                      <a:schemeClr val="accent1"/>
                    </a:gs>
                    <a:gs pos="52000">
                      <a:schemeClr val="accent1">
                        <a:alpha val="0"/>
                      </a:schemeClr>
                    </a:gs>
                    <a:gs pos="72000">
                      <a:schemeClr val="accent1">
                        <a:alpha val="0"/>
                      </a:schemeClr>
                    </a:gs>
                    <a:gs pos="88000">
                      <a:schemeClr val="accent1"/>
                    </a:gs>
                  </a:gsLst>
                  <a:lin ang="8100000" scaled="1"/>
                </a:gradFill>
              </a:endParaRPr>
            </a:p>
          </p:txBody>
        </p:sp>
        <p:sp>
          <p:nvSpPr>
            <p:cNvPr id="131" name="椭圆 130">
              <a:extLst>
                <a:ext uri="{FF2B5EF4-FFF2-40B4-BE49-F238E27FC236}">
                  <a16:creationId xmlns:a16="http://schemas.microsoft.com/office/drawing/2014/main" id="{B173657E-9903-493B-9797-D0CFE9B174E4}"/>
                </a:ext>
              </a:extLst>
            </p:cNvPr>
            <p:cNvSpPr/>
            <p:nvPr/>
          </p:nvSpPr>
          <p:spPr>
            <a:xfrm>
              <a:off x="5231524" y="1855056"/>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DE3259E2-8E70-43FE-90A6-5B0054970EFF}"/>
                </a:ext>
              </a:extLst>
            </p:cNvPr>
            <p:cNvSpPr/>
            <p:nvPr/>
          </p:nvSpPr>
          <p:spPr>
            <a:xfrm>
              <a:off x="4004686" y="3984687"/>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123EAF10-05F6-42F8-9D29-2CC36D3E9918}"/>
                </a:ext>
              </a:extLst>
            </p:cNvPr>
            <p:cNvSpPr/>
            <p:nvPr/>
          </p:nvSpPr>
          <p:spPr>
            <a:xfrm>
              <a:off x="4916210" y="4836738"/>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61B70B8F-68D6-481F-B282-3B3516027659}"/>
                </a:ext>
              </a:extLst>
            </p:cNvPr>
            <p:cNvSpPr/>
            <p:nvPr/>
          </p:nvSpPr>
          <p:spPr>
            <a:xfrm>
              <a:off x="6774855" y="4079661"/>
              <a:ext cx="94974" cy="94974"/>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文本框 136">
            <a:extLst>
              <a:ext uri="{FF2B5EF4-FFF2-40B4-BE49-F238E27FC236}">
                <a16:creationId xmlns:a16="http://schemas.microsoft.com/office/drawing/2014/main" id="{0ADBBEF2-7F8D-4965-AA2A-DBA4F545B96B}"/>
              </a:ext>
            </a:extLst>
          </p:cNvPr>
          <p:cNvSpPr txBox="1"/>
          <p:nvPr/>
        </p:nvSpPr>
        <p:spPr>
          <a:xfrm>
            <a:off x="514946" y="1791895"/>
            <a:ext cx="2334488" cy="334194"/>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pPr algn="r"/>
            <a:r>
              <a:rPr lang="zh-CN" altLang="en-US" sz="1400" dirty="0">
                <a:sym typeface="+mn-lt"/>
              </a:rPr>
              <a:t>设备复杂，需要大量传感器</a:t>
            </a:r>
          </a:p>
        </p:txBody>
      </p:sp>
      <p:grpSp>
        <p:nvGrpSpPr>
          <p:cNvPr id="138" name="组合 137">
            <a:extLst>
              <a:ext uri="{FF2B5EF4-FFF2-40B4-BE49-F238E27FC236}">
                <a16:creationId xmlns:a16="http://schemas.microsoft.com/office/drawing/2014/main" id="{D6204C69-417B-4BC6-B39C-5507435931FF}"/>
              </a:ext>
            </a:extLst>
          </p:cNvPr>
          <p:cNvGrpSpPr/>
          <p:nvPr/>
        </p:nvGrpSpPr>
        <p:grpSpPr>
          <a:xfrm flipH="1">
            <a:off x="3088587" y="4602278"/>
            <a:ext cx="1282713" cy="196928"/>
            <a:chOff x="9467219" y="1469020"/>
            <a:chExt cx="1282713" cy="196928"/>
          </a:xfrm>
        </p:grpSpPr>
        <p:sp>
          <p:nvSpPr>
            <p:cNvPr id="139" name="椭圆 138">
              <a:extLst>
                <a:ext uri="{FF2B5EF4-FFF2-40B4-BE49-F238E27FC236}">
                  <a16:creationId xmlns:a16="http://schemas.microsoft.com/office/drawing/2014/main" id="{904FA4E4-1016-4F6B-BBF6-4B958B99C805}"/>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连接符 139">
              <a:extLst>
                <a:ext uri="{FF2B5EF4-FFF2-40B4-BE49-F238E27FC236}">
                  <a16:creationId xmlns:a16="http://schemas.microsoft.com/office/drawing/2014/main" id="{D010CC38-DDDC-4954-817F-77734BB63551}"/>
                </a:ext>
              </a:extLst>
            </p:cNvPr>
            <p:cNvCxnSpPr>
              <a:cxnSpLocks/>
            </p:cNvCxnSpPr>
            <p:nvPr/>
          </p:nvCxnSpPr>
          <p:spPr>
            <a:xfrm>
              <a:off x="9467219" y="1572159"/>
              <a:ext cx="1184248"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sp>
        <p:nvSpPr>
          <p:cNvPr id="141" name="文本框 140">
            <a:extLst>
              <a:ext uri="{FF2B5EF4-FFF2-40B4-BE49-F238E27FC236}">
                <a16:creationId xmlns:a16="http://schemas.microsoft.com/office/drawing/2014/main" id="{D56ED30A-A9B8-4069-A4EE-62C9E7491B63}"/>
              </a:ext>
            </a:extLst>
          </p:cNvPr>
          <p:cNvSpPr txBox="1"/>
          <p:nvPr/>
        </p:nvSpPr>
        <p:spPr>
          <a:xfrm>
            <a:off x="3962615" y="3052118"/>
            <a:ext cx="1602170" cy="461665"/>
          </a:xfrm>
          <a:prstGeom prst="rect">
            <a:avLst/>
          </a:prstGeom>
          <a:noFill/>
        </p:spPr>
        <p:txBody>
          <a:bodyPr wrap="square" rtlCol="0">
            <a:spAutoFit/>
          </a:bodyPr>
          <a:lstStyle/>
          <a:p>
            <a:pPr algn="ctr"/>
            <a:r>
              <a:rPr lang="en-US" altLang="zh-CN" sz="2400" dirty="0">
                <a:gradFill>
                  <a:gsLst>
                    <a:gs pos="50000">
                      <a:schemeClr val="accent1"/>
                    </a:gs>
                    <a:gs pos="0">
                      <a:schemeClr val="accent1">
                        <a:lumMod val="60000"/>
                        <a:lumOff val="40000"/>
                      </a:schemeClr>
                    </a:gs>
                    <a:gs pos="100000">
                      <a:schemeClr val="accent1"/>
                    </a:gs>
                  </a:gsLst>
                  <a:lin ang="2700000" scaled="1"/>
                </a:gradFill>
                <a:latin typeface="+mj-ea"/>
                <a:ea typeface="+mj-ea"/>
              </a:rPr>
              <a:t>ILM</a:t>
            </a:r>
            <a:endParaRPr lang="zh-CN" altLang="en-US" sz="2400" dirty="0">
              <a:gradFill>
                <a:gsLst>
                  <a:gs pos="50000">
                    <a:schemeClr val="accent1"/>
                  </a:gs>
                  <a:gs pos="0">
                    <a:schemeClr val="accent1">
                      <a:lumMod val="60000"/>
                      <a:lumOff val="40000"/>
                    </a:schemeClr>
                  </a:gs>
                  <a:gs pos="100000">
                    <a:schemeClr val="accent1"/>
                  </a:gs>
                </a:gsLst>
                <a:lin ang="2700000" scaled="1"/>
              </a:gradFill>
              <a:latin typeface="+mj-ea"/>
              <a:ea typeface="+mj-ea"/>
            </a:endParaRPr>
          </a:p>
        </p:txBody>
      </p:sp>
      <p:sp>
        <p:nvSpPr>
          <p:cNvPr id="142" name="文本框 141">
            <a:extLst>
              <a:ext uri="{FF2B5EF4-FFF2-40B4-BE49-F238E27FC236}">
                <a16:creationId xmlns:a16="http://schemas.microsoft.com/office/drawing/2014/main" id="{6C1D0C33-4C6F-4598-966C-5AA6C4CA6F14}"/>
              </a:ext>
            </a:extLst>
          </p:cNvPr>
          <p:cNvSpPr txBox="1"/>
          <p:nvPr/>
        </p:nvSpPr>
        <p:spPr>
          <a:xfrm flipH="1">
            <a:off x="6571722" y="3214182"/>
            <a:ext cx="1409308" cy="461665"/>
          </a:xfrm>
          <a:prstGeom prst="rect">
            <a:avLst/>
          </a:prstGeom>
          <a:noFill/>
        </p:spPr>
        <p:txBody>
          <a:bodyPr wrap="square" rtlCol="0">
            <a:spAutoFit/>
          </a:bodyPr>
          <a:lstStyle/>
          <a:p>
            <a:pPr algn="ctr"/>
            <a:r>
              <a:rPr lang="en-US" altLang="zh-CN" sz="2400" dirty="0">
                <a:gradFill>
                  <a:gsLst>
                    <a:gs pos="50000">
                      <a:schemeClr val="accent1"/>
                    </a:gs>
                    <a:gs pos="0">
                      <a:schemeClr val="accent1">
                        <a:lumMod val="60000"/>
                        <a:lumOff val="40000"/>
                      </a:schemeClr>
                    </a:gs>
                    <a:gs pos="100000">
                      <a:schemeClr val="accent1"/>
                    </a:gs>
                  </a:gsLst>
                  <a:lin ang="2700000" scaled="1"/>
                </a:gradFill>
                <a:latin typeface="+mj-ea"/>
                <a:ea typeface="+mj-ea"/>
              </a:rPr>
              <a:t>NILM</a:t>
            </a:r>
            <a:endParaRPr lang="zh-CN" altLang="en-US" sz="2400" dirty="0">
              <a:gradFill>
                <a:gsLst>
                  <a:gs pos="50000">
                    <a:schemeClr val="accent1"/>
                  </a:gs>
                  <a:gs pos="0">
                    <a:schemeClr val="accent1">
                      <a:lumMod val="60000"/>
                      <a:lumOff val="40000"/>
                    </a:schemeClr>
                  </a:gs>
                  <a:gs pos="100000">
                    <a:schemeClr val="accent1"/>
                  </a:gs>
                </a:gsLst>
                <a:lin ang="2700000" scaled="1"/>
              </a:gradFill>
              <a:latin typeface="+mj-ea"/>
              <a:ea typeface="+mj-ea"/>
            </a:endParaRPr>
          </a:p>
        </p:txBody>
      </p:sp>
      <p:grpSp>
        <p:nvGrpSpPr>
          <p:cNvPr id="143" name="组合 142">
            <a:extLst>
              <a:ext uri="{FF2B5EF4-FFF2-40B4-BE49-F238E27FC236}">
                <a16:creationId xmlns:a16="http://schemas.microsoft.com/office/drawing/2014/main" id="{5F47FBF9-5C18-4953-B2F5-D2F9EE0F1243}"/>
              </a:ext>
            </a:extLst>
          </p:cNvPr>
          <p:cNvGrpSpPr/>
          <p:nvPr/>
        </p:nvGrpSpPr>
        <p:grpSpPr>
          <a:xfrm flipH="1">
            <a:off x="2260356" y="2819072"/>
            <a:ext cx="1282713" cy="196928"/>
            <a:chOff x="9467219" y="1469020"/>
            <a:chExt cx="1282713" cy="196928"/>
          </a:xfrm>
        </p:grpSpPr>
        <p:sp>
          <p:nvSpPr>
            <p:cNvPr id="144" name="椭圆 143">
              <a:extLst>
                <a:ext uri="{FF2B5EF4-FFF2-40B4-BE49-F238E27FC236}">
                  <a16:creationId xmlns:a16="http://schemas.microsoft.com/office/drawing/2014/main" id="{430CBE68-1AAE-41A5-8624-07E41474C781}"/>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a:extLst>
                <a:ext uri="{FF2B5EF4-FFF2-40B4-BE49-F238E27FC236}">
                  <a16:creationId xmlns:a16="http://schemas.microsoft.com/office/drawing/2014/main" id="{16A20A45-C245-4044-A947-13B8ED67E0ED}"/>
                </a:ext>
              </a:extLst>
            </p:cNvPr>
            <p:cNvCxnSpPr>
              <a:cxnSpLocks/>
            </p:cNvCxnSpPr>
            <p:nvPr/>
          </p:nvCxnSpPr>
          <p:spPr>
            <a:xfrm>
              <a:off x="9467219" y="1572159"/>
              <a:ext cx="1184248"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grpSp>
        <p:nvGrpSpPr>
          <p:cNvPr id="146" name="组合 145">
            <a:extLst>
              <a:ext uri="{FF2B5EF4-FFF2-40B4-BE49-F238E27FC236}">
                <a16:creationId xmlns:a16="http://schemas.microsoft.com/office/drawing/2014/main" id="{323A4685-BB83-4296-B43F-415F387A5CCD}"/>
              </a:ext>
            </a:extLst>
          </p:cNvPr>
          <p:cNvGrpSpPr/>
          <p:nvPr/>
        </p:nvGrpSpPr>
        <p:grpSpPr>
          <a:xfrm flipH="1">
            <a:off x="2414018" y="3798375"/>
            <a:ext cx="1282713" cy="196928"/>
            <a:chOff x="9467219" y="1469020"/>
            <a:chExt cx="1282713" cy="196928"/>
          </a:xfrm>
        </p:grpSpPr>
        <p:sp>
          <p:nvSpPr>
            <p:cNvPr id="147" name="椭圆 146">
              <a:extLst>
                <a:ext uri="{FF2B5EF4-FFF2-40B4-BE49-F238E27FC236}">
                  <a16:creationId xmlns:a16="http://schemas.microsoft.com/office/drawing/2014/main" id="{E1EF80CC-7116-4340-B97C-F586B71FE501}"/>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a:extLst>
                <a:ext uri="{FF2B5EF4-FFF2-40B4-BE49-F238E27FC236}">
                  <a16:creationId xmlns:a16="http://schemas.microsoft.com/office/drawing/2014/main" id="{C4FF813A-A265-4591-B742-D16E71B8A548}"/>
                </a:ext>
              </a:extLst>
            </p:cNvPr>
            <p:cNvCxnSpPr>
              <a:cxnSpLocks/>
            </p:cNvCxnSpPr>
            <p:nvPr/>
          </p:nvCxnSpPr>
          <p:spPr>
            <a:xfrm>
              <a:off x="9467219" y="1572159"/>
              <a:ext cx="1184248"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grpSp>
        <p:nvGrpSpPr>
          <p:cNvPr id="149" name="组合 148">
            <a:extLst>
              <a:ext uri="{FF2B5EF4-FFF2-40B4-BE49-F238E27FC236}">
                <a16:creationId xmlns:a16="http://schemas.microsoft.com/office/drawing/2014/main" id="{AE9E9064-4180-4D3F-9A3F-B05EFAAB9530}"/>
              </a:ext>
            </a:extLst>
          </p:cNvPr>
          <p:cNvGrpSpPr/>
          <p:nvPr/>
        </p:nvGrpSpPr>
        <p:grpSpPr>
          <a:xfrm>
            <a:off x="8729859" y="2468633"/>
            <a:ext cx="952979" cy="196928"/>
            <a:chOff x="9796953" y="1469020"/>
            <a:chExt cx="952979" cy="196928"/>
          </a:xfrm>
        </p:grpSpPr>
        <p:sp>
          <p:nvSpPr>
            <p:cNvPr id="150" name="椭圆 149">
              <a:extLst>
                <a:ext uri="{FF2B5EF4-FFF2-40B4-BE49-F238E27FC236}">
                  <a16:creationId xmlns:a16="http://schemas.microsoft.com/office/drawing/2014/main" id="{1A8E6B07-E916-43D4-921F-900B17C927D0}"/>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a:extLst>
                <a:ext uri="{FF2B5EF4-FFF2-40B4-BE49-F238E27FC236}">
                  <a16:creationId xmlns:a16="http://schemas.microsoft.com/office/drawing/2014/main" id="{34C549C8-DC88-4BAB-A099-CC204877AF8D}"/>
                </a:ext>
              </a:extLst>
            </p:cNvPr>
            <p:cNvCxnSpPr>
              <a:cxnSpLocks/>
            </p:cNvCxnSpPr>
            <p:nvPr/>
          </p:nvCxnSpPr>
          <p:spPr>
            <a:xfrm>
              <a:off x="9796953" y="1572159"/>
              <a:ext cx="854515"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grpSp>
        <p:nvGrpSpPr>
          <p:cNvPr id="152" name="组合 151">
            <a:extLst>
              <a:ext uri="{FF2B5EF4-FFF2-40B4-BE49-F238E27FC236}">
                <a16:creationId xmlns:a16="http://schemas.microsoft.com/office/drawing/2014/main" id="{03713A8C-A033-4B8F-A703-67C788A82E37}"/>
              </a:ext>
            </a:extLst>
          </p:cNvPr>
          <p:cNvGrpSpPr/>
          <p:nvPr/>
        </p:nvGrpSpPr>
        <p:grpSpPr>
          <a:xfrm>
            <a:off x="8145854" y="4588827"/>
            <a:ext cx="952979" cy="196928"/>
            <a:chOff x="9796953" y="1469020"/>
            <a:chExt cx="952979" cy="196928"/>
          </a:xfrm>
        </p:grpSpPr>
        <p:sp>
          <p:nvSpPr>
            <p:cNvPr id="153" name="椭圆 152">
              <a:extLst>
                <a:ext uri="{FF2B5EF4-FFF2-40B4-BE49-F238E27FC236}">
                  <a16:creationId xmlns:a16="http://schemas.microsoft.com/office/drawing/2014/main" id="{4277E7DF-29D5-4943-980C-C6BE23816A04}"/>
                </a:ext>
              </a:extLst>
            </p:cNvPr>
            <p:cNvSpPr/>
            <p:nvPr/>
          </p:nvSpPr>
          <p:spPr>
            <a:xfrm>
              <a:off x="10553004" y="1469020"/>
              <a:ext cx="196928" cy="196928"/>
            </a:xfrm>
            <a:prstGeom prst="ellipse">
              <a:avLst/>
            </a:pr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a:extLst>
                <a:ext uri="{FF2B5EF4-FFF2-40B4-BE49-F238E27FC236}">
                  <a16:creationId xmlns:a16="http://schemas.microsoft.com/office/drawing/2014/main" id="{544E5CBF-B7E3-4F97-8754-026964A86C96}"/>
                </a:ext>
              </a:extLst>
            </p:cNvPr>
            <p:cNvCxnSpPr>
              <a:cxnSpLocks/>
            </p:cNvCxnSpPr>
            <p:nvPr/>
          </p:nvCxnSpPr>
          <p:spPr>
            <a:xfrm>
              <a:off x="9796953" y="1572159"/>
              <a:ext cx="854515" cy="0"/>
            </a:xfrm>
            <a:prstGeom prst="line">
              <a:avLst/>
            </a:prstGeom>
            <a:ln w="15875">
              <a:gradFill flip="none" rotWithShape="1">
                <a:gsLst>
                  <a:gs pos="0">
                    <a:schemeClr val="accent1">
                      <a:lumMod val="20000"/>
                      <a:lumOff val="80000"/>
                      <a:alpha val="0"/>
                    </a:schemeClr>
                  </a:gs>
                  <a:gs pos="100000">
                    <a:schemeClr val="accent1"/>
                  </a:gs>
                </a:gsLst>
                <a:lin ang="0" scaled="1"/>
                <a:tileRect/>
              </a:gradFill>
              <a:tailEnd type="oval"/>
            </a:ln>
          </p:spPr>
          <p:style>
            <a:lnRef idx="1">
              <a:schemeClr val="accent1"/>
            </a:lnRef>
            <a:fillRef idx="0">
              <a:schemeClr val="accent1"/>
            </a:fillRef>
            <a:effectRef idx="0">
              <a:schemeClr val="accent1"/>
            </a:effectRef>
            <a:fontRef idx="minor">
              <a:schemeClr val="tx1"/>
            </a:fontRef>
          </p:style>
        </p:cxnSp>
      </p:grpSp>
      <p:sp>
        <p:nvSpPr>
          <p:cNvPr id="155" name="文本框 154">
            <a:extLst>
              <a:ext uri="{FF2B5EF4-FFF2-40B4-BE49-F238E27FC236}">
                <a16:creationId xmlns:a16="http://schemas.microsoft.com/office/drawing/2014/main" id="{F2CB4039-49A3-489F-95D6-7AAB125252A2}"/>
              </a:ext>
            </a:extLst>
          </p:cNvPr>
          <p:cNvSpPr txBox="1"/>
          <p:nvPr/>
        </p:nvSpPr>
        <p:spPr>
          <a:xfrm>
            <a:off x="149969" y="2727021"/>
            <a:ext cx="2034716" cy="332976"/>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pPr algn="r"/>
            <a:r>
              <a:rPr lang="zh-CN" altLang="en-US" sz="1400" dirty="0">
                <a:sym typeface="+mn-lt"/>
              </a:rPr>
              <a:t>投入大</a:t>
            </a:r>
          </a:p>
        </p:txBody>
      </p:sp>
      <p:sp>
        <p:nvSpPr>
          <p:cNvPr id="156" name="文本框 155">
            <a:extLst>
              <a:ext uri="{FF2B5EF4-FFF2-40B4-BE49-F238E27FC236}">
                <a16:creationId xmlns:a16="http://schemas.microsoft.com/office/drawing/2014/main" id="{5DE0530B-4CD9-4D9B-BE29-7A49504A07DC}"/>
              </a:ext>
            </a:extLst>
          </p:cNvPr>
          <p:cNvSpPr txBox="1"/>
          <p:nvPr/>
        </p:nvSpPr>
        <p:spPr>
          <a:xfrm>
            <a:off x="301344" y="3709898"/>
            <a:ext cx="2034716" cy="334194"/>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pPr algn="r"/>
            <a:r>
              <a:rPr lang="zh-CN" altLang="en-US" sz="1400" dirty="0">
                <a:sym typeface="+mn-lt"/>
              </a:rPr>
              <a:t>稳定，测量结果更精准</a:t>
            </a:r>
          </a:p>
        </p:txBody>
      </p:sp>
      <p:sp>
        <p:nvSpPr>
          <p:cNvPr id="157" name="文本框 156">
            <a:extLst>
              <a:ext uri="{FF2B5EF4-FFF2-40B4-BE49-F238E27FC236}">
                <a16:creationId xmlns:a16="http://schemas.microsoft.com/office/drawing/2014/main" id="{0F4C8F53-C836-4843-AC38-2C2D8D48DAA0}"/>
              </a:ext>
            </a:extLst>
          </p:cNvPr>
          <p:cNvSpPr txBox="1"/>
          <p:nvPr/>
        </p:nvSpPr>
        <p:spPr>
          <a:xfrm>
            <a:off x="589815" y="4524933"/>
            <a:ext cx="2392981" cy="334194"/>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pPr algn="r"/>
            <a:r>
              <a:rPr lang="zh-CN" altLang="en-US" sz="1400" dirty="0">
                <a:sym typeface="+mn-lt"/>
              </a:rPr>
              <a:t>安全性差，用户不容易接受</a:t>
            </a:r>
          </a:p>
        </p:txBody>
      </p:sp>
      <p:sp>
        <p:nvSpPr>
          <p:cNvPr id="158" name="文本框 157">
            <a:extLst>
              <a:ext uri="{FF2B5EF4-FFF2-40B4-BE49-F238E27FC236}">
                <a16:creationId xmlns:a16="http://schemas.microsoft.com/office/drawing/2014/main" id="{5F9E1F0C-AA1C-41CA-B68B-FF7AD935AB3F}"/>
              </a:ext>
            </a:extLst>
          </p:cNvPr>
          <p:cNvSpPr txBox="1"/>
          <p:nvPr/>
        </p:nvSpPr>
        <p:spPr>
          <a:xfrm>
            <a:off x="8908572" y="1739574"/>
            <a:ext cx="2768482" cy="334194"/>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r>
              <a:rPr lang="zh-CN" altLang="en-US" sz="1400" dirty="0">
                <a:sym typeface="+mn-lt"/>
              </a:rPr>
              <a:t>结构简单</a:t>
            </a:r>
          </a:p>
        </p:txBody>
      </p:sp>
      <p:sp>
        <p:nvSpPr>
          <p:cNvPr id="159" name="文本框 158">
            <a:extLst>
              <a:ext uri="{FF2B5EF4-FFF2-40B4-BE49-F238E27FC236}">
                <a16:creationId xmlns:a16="http://schemas.microsoft.com/office/drawing/2014/main" id="{0C88BD50-497C-4AB3-9D6A-BB1F96C393DE}"/>
              </a:ext>
            </a:extLst>
          </p:cNvPr>
          <p:cNvSpPr txBox="1"/>
          <p:nvPr/>
        </p:nvSpPr>
        <p:spPr>
          <a:xfrm>
            <a:off x="9743717" y="2410763"/>
            <a:ext cx="2034716" cy="334194"/>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r>
              <a:rPr lang="zh-CN" altLang="en-US" sz="1400" dirty="0">
                <a:sym typeface="+mn-lt"/>
              </a:rPr>
              <a:t>经济投入小</a:t>
            </a:r>
          </a:p>
        </p:txBody>
      </p:sp>
      <p:sp>
        <p:nvSpPr>
          <p:cNvPr id="160" name="文本框 159">
            <a:extLst>
              <a:ext uri="{FF2B5EF4-FFF2-40B4-BE49-F238E27FC236}">
                <a16:creationId xmlns:a16="http://schemas.microsoft.com/office/drawing/2014/main" id="{961CEA81-202D-40AB-BABA-4D0AC13D9F89}"/>
              </a:ext>
            </a:extLst>
          </p:cNvPr>
          <p:cNvSpPr txBox="1"/>
          <p:nvPr/>
        </p:nvSpPr>
        <p:spPr>
          <a:xfrm>
            <a:off x="10195390" y="3172274"/>
            <a:ext cx="2034716" cy="332976"/>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r>
              <a:rPr lang="zh-CN" altLang="en-US" sz="1400" dirty="0">
                <a:sym typeface="+mn-lt"/>
              </a:rPr>
              <a:t>安全性高，非侵入式</a:t>
            </a:r>
          </a:p>
        </p:txBody>
      </p:sp>
      <p:sp>
        <p:nvSpPr>
          <p:cNvPr id="161" name="文本框 160">
            <a:extLst>
              <a:ext uri="{FF2B5EF4-FFF2-40B4-BE49-F238E27FC236}">
                <a16:creationId xmlns:a16="http://schemas.microsoft.com/office/drawing/2014/main" id="{4E21D055-B620-4FB3-A6B2-60E892D18DD2}"/>
              </a:ext>
            </a:extLst>
          </p:cNvPr>
          <p:cNvSpPr txBox="1"/>
          <p:nvPr/>
        </p:nvSpPr>
        <p:spPr>
          <a:xfrm>
            <a:off x="9985511" y="3898874"/>
            <a:ext cx="2034716" cy="332976"/>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r>
              <a:rPr lang="zh-CN" altLang="en-US" sz="1400" dirty="0">
                <a:sym typeface="+mn-lt"/>
              </a:rPr>
              <a:t>实用性强</a:t>
            </a:r>
          </a:p>
        </p:txBody>
      </p:sp>
      <p:sp>
        <p:nvSpPr>
          <p:cNvPr id="162" name="文本框 161">
            <a:extLst>
              <a:ext uri="{FF2B5EF4-FFF2-40B4-BE49-F238E27FC236}">
                <a16:creationId xmlns:a16="http://schemas.microsoft.com/office/drawing/2014/main" id="{EA88D447-8074-4D4B-A38B-ABD5638CAD67}"/>
              </a:ext>
            </a:extLst>
          </p:cNvPr>
          <p:cNvSpPr txBox="1"/>
          <p:nvPr/>
        </p:nvSpPr>
        <p:spPr>
          <a:xfrm>
            <a:off x="9190677" y="4520865"/>
            <a:ext cx="2034716" cy="332976"/>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mj-ea"/>
                <a:ea typeface="+mj-ea"/>
              </a:defRPr>
            </a:lvl1pPr>
          </a:lstStyle>
          <a:p>
            <a:r>
              <a:rPr lang="zh-CN" altLang="en-US" sz="1400" dirty="0">
                <a:sym typeface="+mn-lt"/>
              </a:rPr>
              <a:t>不会影响现有设施</a:t>
            </a:r>
          </a:p>
        </p:txBody>
      </p:sp>
    </p:spTree>
    <p:extLst>
      <p:ext uri="{BB962C8B-B14F-4D97-AF65-F5344CB8AC3E}">
        <p14:creationId xmlns:p14="http://schemas.microsoft.com/office/powerpoint/2010/main" val="4393819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F31A337-DB37-409D-B0F4-AFD779A7257E}"/>
              </a:ext>
            </a:extLst>
          </p:cNvPr>
          <p:cNvGrpSpPr/>
          <p:nvPr/>
        </p:nvGrpSpPr>
        <p:grpSpPr>
          <a:xfrm>
            <a:off x="695325" y="1666291"/>
            <a:ext cx="4561606" cy="1762709"/>
            <a:chOff x="695325" y="1257300"/>
            <a:chExt cx="9728201" cy="3759200"/>
          </a:xfrm>
        </p:grpSpPr>
        <p:sp>
          <p:nvSpPr>
            <p:cNvPr id="4" name="任意多边形: 形状 3">
              <a:extLst>
                <a:ext uri="{FF2B5EF4-FFF2-40B4-BE49-F238E27FC236}">
                  <a16:creationId xmlns:a16="http://schemas.microsoft.com/office/drawing/2014/main" id="{DDAD1062-162D-4F9C-96B9-60B64969A84D}"/>
                </a:ext>
              </a:extLst>
            </p:cNvPr>
            <p:cNvSpPr/>
            <p:nvPr/>
          </p:nvSpPr>
          <p:spPr>
            <a:xfrm>
              <a:off x="695325" y="1257300"/>
              <a:ext cx="9728201" cy="3759200"/>
            </a:xfrm>
            <a:custGeom>
              <a:avLst/>
              <a:gdLst>
                <a:gd name="connsiteX0" fmla="*/ 465071 w 9728201"/>
                <a:gd name="connsiteY0" fmla="*/ 0 h 3759200"/>
                <a:gd name="connsiteX1" fmla="*/ 525423 w 9728201"/>
                <a:gd name="connsiteY1" fmla="*/ 0 h 3759200"/>
                <a:gd name="connsiteX2" fmla="*/ 8809076 w 9728201"/>
                <a:gd name="connsiteY2" fmla="*/ 0 h 3759200"/>
                <a:gd name="connsiteX3" fmla="*/ 9263129 w 9728201"/>
                <a:gd name="connsiteY3" fmla="*/ 0 h 3759200"/>
                <a:gd name="connsiteX4" fmla="*/ 9728200 w 9728201"/>
                <a:gd name="connsiteY4" fmla="*/ 465071 h 3759200"/>
                <a:gd name="connsiteX5" fmla="*/ 9728200 w 9728201"/>
                <a:gd name="connsiteY5" fmla="*/ 2862329 h 3759200"/>
                <a:gd name="connsiteX6" fmla="*/ 9726657 w 9728201"/>
                <a:gd name="connsiteY6" fmla="*/ 2877640 h 3759200"/>
                <a:gd name="connsiteX7" fmla="*/ 9728201 w 9728201"/>
                <a:gd name="connsiteY7" fmla="*/ 2875854 h 3759200"/>
                <a:gd name="connsiteX8" fmla="*/ 9728201 w 9728201"/>
                <a:gd name="connsiteY8" fmla="*/ 2909922 h 3759200"/>
                <a:gd name="connsiteX9" fmla="*/ 8878923 w 9728201"/>
                <a:gd name="connsiteY9" fmla="*/ 3759200 h 3759200"/>
                <a:gd name="connsiteX10" fmla="*/ 8809076 w 9728201"/>
                <a:gd name="connsiteY10" fmla="*/ 3759200 h 3759200"/>
                <a:gd name="connsiteX11" fmla="*/ 8790674 w 9728201"/>
                <a:gd name="connsiteY11" fmla="*/ 3759200 h 3759200"/>
                <a:gd name="connsiteX12" fmla="*/ 525423 w 9728201"/>
                <a:gd name="connsiteY12" fmla="*/ 3759200 h 3759200"/>
                <a:gd name="connsiteX13" fmla="*/ 0 w 9728201"/>
                <a:gd name="connsiteY13" fmla="*/ 3233777 h 3759200"/>
                <a:gd name="connsiteX14" fmla="*/ 0 w 9728201"/>
                <a:gd name="connsiteY14" fmla="*/ 525423 h 3759200"/>
                <a:gd name="connsiteX15" fmla="*/ 0 w 9728201"/>
                <a:gd name="connsiteY15" fmla="*/ 525422 h 3759200"/>
                <a:gd name="connsiteX16" fmla="*/ 0 w 9728201"/>
                <a:gd name="connsiteY16" fmla="*/ 465071 h 3759200"/>
                <a:gd name="connsiteX17" fmla="*/ 465071 w 9728201"/>
                <a:gd name="connsiteY17" fmla="*/ 0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28201" h="3759200">
                  <a:moveTo>
                    <a:pt x="465071" y="0"/>
                  </a:moveTo>
                  <a:lnTo>
                    <a:pt x="525423" y="0"/>
                  </a:lnTo>
                  <a:lnTo>
                    <a:pt x="8809076" y="0"/>
                  </a:lnTo>
                  <a:lnTo>
                    <a:pt x="9263129" y="0"/>
                  </a:lnTo>
                  <a:cubicBezTo>
                    <a:pt x="9519981" y="0"/>
                    <a:pt x="9728200" y="208219"/>
                    <a:pt x="9728200" y="465071"/>
                  </a:cubicBezTo>
                  <a:lnTo>
                    <a:pt x="9728200" y="2862329"/>
                  </a:lnTo>
                  <a:lnTo>
                    <a:pt x="9726657" y="2877640"/>
                  </a:lnTo>
                  <a:lnTo>
                    <a:pt x="9728201" y="2875854"/>
                  </a:lnTo>
                  <a:lnTo>
                    <a:pt x="9728201" y="2909922"/>
                  </a:lnTo>
                  <a:cubicBezTo>
                    <a:pt x="9728201" y="3378965"/>
                    <a:pt x="9347966" y="3759200"/>
                    <a:pt x="8878923" y="3759200"/>
                  </a:cubicBezTo>
                  <a:lnTo>
                    <a:pt x="8809076" y="3759200"/>
                  </a:lnTo>
                  <a:lnTo>
                    <a:pt x="8790674" y="3759200"/>
                  </a:lnTo>
                  <a:lnTo>
                    <a:pt x="525423" y="3759200"/>
                  </a:lnTo>
                  <a:cubicBezTo>
                    <a:pt x="235240" y="3759200"/>
                    <a:pt x="0" y="3523960"/>
                    <a:pt x="0" y="3233777"/>
                  </a:cubicBezTo>
                  <a:lnTo>
                    <a:pt x="0" y="525423"/>
                  </a:lnTo>
                  <a:lnTo>
                    <a:pt x="0" y="525422"/>
                  </a:lnTo>
                  <a:lnTo>
                    <a:pt x="0" y="465071"/>
                  </a:lnTo>
                  <a:cubicBezTo>
                    <a:pt x="0" y="208219"/>
                    <a:pt x="208219" y="0"/>
                    <a:pt x="465071" y="0"/>
                  </a:cubicBezTo>
                  <a:close/>
                </a:path>
              </a:pathLst>
            </a:custGeom>
            <a:solidFill>
              <a:schemeClr val="bg1"/>
            </a:solidFill>
            <a:ln>
              <a:noFill/>
            </a:ln>
            <a:effectLst>
              <a:outerShdw blurRad="406400" dist="139700" dir="5400000" algn="t"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a:extLst>
                <a:ext uri="{FF2B5EF4-FFF2-40B4-BE49-F238E27FC236}">
                  <a16:creationId xmlns:a16="http://schemas.microsoft.com/office/drawing/2014/main" id="{9F57C342-8C58-49AF-8701-1E375AE8D3DD}"/>
                </a:ext>
              </a:extLst>
            </p:cNvPr>
            <p:cNvSpPr/>
            <p:nvPr/>
          </p:nvSpPr>
          <p:spPr>
            <a:xfrm>
              <a:off x="9485999" y="4133154"/>
              <a:ext cx="937527" cy="883346"/>
            </a:xfrm>
            <a:custGeom>
              <a:avLst/>
              <a:gdLst>
                <a:gd name="connsiteX0" fmla="*/ 937527 w 937527"/>
                <a:gd name="connsiteY0" fmla="*/ 0 h 883346"/>
                <a:gd name="connsiteX1" fmla="*/ 937527 w 937527"/>
                <a:gd name="connsiteY1" fmla="*/ 34068 h 883346"/>
                <a:gd name="connsiteX2" fmla="*/ 88249 w 937527"/>
                <a:gd name="connsiteY2" fmla="*/ 883346 h 883346"/>
                <a:gd name="connsiteX3" fmla="*/ 0 w 937527"/>
                <a:gd name="connsiteY3" fmla="*/ 883346 h 883346"/>
                <a:gd name="connsiteX4" fmla="*/ 900 w 937527"/>
                <a:gd name="connsiteY4" fmla="*/ 881757 h 883346"/>
                <a:gd name="connsiteX5" fmla="*/ 210450 w 937527"/>
                <a:gd name="connsiteY5" fmla="*/ 191195 h 883346"/>
                <a:gd name="connsiteX6" fmla="*/ 904271 w 937527"/>
                <a:gd name="connsiteY6" fmla="*/ 38457 h 88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527" h="883346">
                  <a:moveTo>
                    <a:pt x="937527" y="0"/>
                  </a:moveTo>
                  <a:lnTo>
                    <a:pt x="937527" y="34068"/>
                  </a:lnTo>
                  <a:cubicBezTo>
                    <a:pt x="937527" y="503111"/>
                    <a:pt x="557292" y="883346"/>
                    <a:pt x="88249" y="883346"/>
                  </a:cubicBezTo>
                  <a:lnTo>
                    <a:pt x="0" y="883346"/>
                  </a:lnTo>
                  <a:lnTo>
                    <a:pt x="900" y="881757"/>
                  </a:lnTo>
                  <a:cubicBezTo>
                    <a:pt x="135044" y="708720"/>
                    <a:pt x="208068" y="514252"/>
                    <a:pt x="210450" y="191195"/>
                  </a:cubicBezTo>
                  <a:cubicBezTo>
                    <a:pt x="472983" y="187723"/>
                    <a:pt x="766205" y="157813"/>
                    <a:pt x="904271" y="38457"/>
                  </a:cubicBezTo>
                  <a:close/>
                </a:path>
              </a:pathLst>
            </a:custGeom>
            <a:gradFill flip="none" rotWithShape="1">
              <a:gsLst>
                <a:gs pos="0">
                  <a:schemeClr val="accent1">
                    <a:lumMod val="40000"/>
                    <a:lumOff val="60000"/>
                  </a:schemeClr>
                </a:gs>
                <a:gs pos="48000">
                  <a:schemeClr val="accent1">
                    <a:lumMod val="20000"/>
                    <a:lumOff val="80000"/>
                  </a:schemeClr>
                </a:gs>
                <a:gs pos="100000">
                  <a:schemeClr val="accent1">
                    <a:lumMod val="10000"/>
                    <a:lumOff val="90000"/>
                  </a:schemeClr>
                </a:gs>
              </a:gsLst>
              <a:path path="circle">
                <a:fillToRect r="100000" b="100000"/>
              </a:path>
              <a:tileRect l="-100000" t="-100000"/>
            </a:gradFill>
            <a:ln>
              <a:noFill/>
            </a:ln>
            <a:effectLst>
              <a:outerShdw blurRad="279400" dist="139700" dir="13500000" algn="br" rotWithShape="0">
                <a:schemeClr val="accent1">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 name="文本框 5">
            <a:extLst>
              <a:ext uri="{FF2B5EF4-FFF2-40B4-BE49-F238E27FC236}">
                <a16:creationId xmlns:a16="http://schemas.microsoft.com/office/drawing/2014/main" id="{ABCB6073-C6C1-4ACD-91F9-8FD8A57C0BAC}"/>
              </a:ext>
            </a:extLst>
          </p:cNvPr>
          <p:cNvSpPr txBox="1"/>
          <p:nvPr/>
        </p:nvSpPr>
        <p:spPr>
          <a:xfrm>
            <a:off x="591001" y="445225"/>
            <a:ext cx="7514773" cy="584775"/>
          </a:xfrm>
          <a:prstGeom prst="rect">
            <a:avLst/>
          </a:prstGeom>
          <a:noFill/>
        </p:spPr>
        <p:txBody>
          <a:bodyPr wrap="square" rtlCol="0">
            <a:spAutoFit/>
          </a:bodyPr>
          <a:lstStyle/>
          <a:p>
            <a:r>
              <a:rPr lang="zh-CN" altLang="en-US" sz="3200" dirty="0">
                <a:solidFill>
                  <a:schemeClr val="accent1"/>
                </a:solidFill>
                <a:latin typeface="+mj-lt"/>
                <a:ea typeface="+mj-ea"/>
              </a:rPr>
              <a:t>设备类型</a:t>
            </a:r>
          </a:p>
        </p:txBody>
      </p:sp>
      <p:grpSp>
        <p:nvGrpSpPr>
          <p:cNvPr id="7" name="组合 6">
            <a:extLst>
              <a:ext uri="{FF2B5EF4-FFF2-40B4-BE49-F238E27FC236}">
                <a16:creationId xmlns:a16="http://schemas.microsoft.com/office/drawing/2014/main" id="{C815902F-FFC7-4DC8-BD1D-0917A87BEF92}"/>
              </a:ext>
            </a:extLst>
          </p:cNvPr>
          <p:cNvGrpSpPr/>
          <p:nvPr/>
        </p:nvGrpSpPr>
        <p:grpSpPr>
          <a:xfrm>
            <a:off x="6096000" y="1666290"/>
            <a:ext cx="4561606" cy="1762709"/>
            <a:chOff x="695325" y="1257300"/>
            <a:chExt cx="9728201" cy="3759200"/>
          </a:xfrm>
        </p:grpSpPr>
        <p:sp>
          <p:nvSpPr>
            <p:cNvPr id="8" name="任意多边形: 形状 7">
              <a:extLst>
                <a:ext uri="{FF2B5EF4-FFF2-40B4-BE49-F238E27FC236}">
                  <a16:creationId xmlns:a16="http://schemas.microsoft.com/office/drawing/2014/main" id="{7B106E7A-B6A0-4B06-978B-6C2BC5D560FF}"/>
                </a:ext>
              </a:extLst>
            </p:cNvPr>
            <p:cNvSpPr/>
            <p:nvPr/>
          </p:nvSpPr>
          <p:spPr>
            <a:xfrm>
              <a:off x="695325" y="1257300"/>
              <a:ext cx="9728201" cy="3759200"/>
            </a:xfrm>
            <a:custGeom>
              <a:avLst/>
              <a:gdLst>
                <a:gd name="connsiteX0" fmla="*/ 465071 w 9728201"/>
                <a:gd name="connsiteY0" fmla="*/ 0 h 3759200"/>
                <a:gd name="connsiteX1" fmla="*/ 525423 w 9728201"/>
                <a:gd name="connsiteY1" fmla="*/ 0 h 3759200"/>
                <a:gd name="connsiteX2" fmla="*/ 8809076 w 9728201"/>
                <a:gd name="connsiteY2" fmla="*/ 0 h 3759200"/>
                <a:gd name="connsiteX3" fmla="*/ 9263129 w 9728201"/>
                <a:gd name="connsiteY3" fmla="*/ 0 h 3759200"/>
                <a:gd name="connsiteX4" fmla="*/ 9728200 w 9728201"/>
                <a:gd name="connsiteY4" fmla="*/ 465071 h 3759200"/>
                <a:gd name="connsiteX5" fmla="*/ 9728200 w 9728201"/>
                <a:gd name="connsiteY5" fmla="*/ 2862329 h 3759200"/>
                <a:gd name="connsiteX6" fmla="*/ 9726657 w 9728201"/>
                <a:gd name="connsiteY6" fmla="*/ 2877640 h 3759200"/>
                <a:gd name="connsiteX7" fmla="*/ 9728201 w 9728201"/>
                <a:gd name="connsiteY7" fmla="*/ 2875854 h 3759200"/>
                <a:gd name="connsiteX8" fmla="*/ 9728201 w 9728201"/>
                <a:gd name="connsiteY8" fmla="*/ 2909922 h 3759200"/>
                <a:gd name="connsiteX9" fmla="*/ 8878923 w 9728201"/>
                <a:gd name="connsiteY9" fmla="*/ 3759200 h 3759200"/>
                <a:gd name="connsiteX10" fmla="*/ 8809076 w 9728201"/>
                <a:gd name="connsiteY10" fmla="*/ 3759200 h 3759200"/>
                <a:gd name="connsiteX11" fmla="*/ 8790674 w 9728201"/>
                <a:gd name="connsiteY11" fmla="*/ 3759200 h 3759200"/>
                <a:gd name="connsiteX12" fmla="*/ 525423 w 9728201"/>
                <a:gd name="connsiteY12" fmla="*/ 3759200 h 3759200"/>
                <a:gd name="connsiteX13" fmla="*/ 0 w 9728201"/>
                <a:gd name="connsiteY13" fmla="*/ 3233777 h 3759200"/>
                <a:gd name="connsiteX14" fmla="*/ 0 w 9728201"/>
                <a:gd name="connsiteY14" fmla="*/ 525423 h 3759200"/>
                <a:gd name="connsiteX15" fmla="*/ 0 w 9728201"/>
                <a:gd name="connsiteY15" fmla="*/ 525422 h 3759200"/>
                <a:gd name="connsiteX16" fmla="*/ 0 w 9728201"/>
                <a:gd name="connsiteY16" fmla="*/ 465071 h 3759200"/>
                <a:gd name="connsiteX17" fmla="*/ 465071 w 9728201"/>
                <a:gd name="connsiteY17" fmla="*/ 0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28201" h="3759200">
                  <a:moveTo>
                    <a:pt x="465071" y="0"/>
                  </a:moveTo>
                  <a:lnTo>
                    <a:pt x="525423" y="0"/>
                  </a:lnTo>
                  <a:lnTo>
                    <a:pt x="8809076" y="0"/>
                  </a:lnTo>
                  <a:lnTo>
                    <a:pt x="9263129" y="0"/>
                  </a:lnTo>
                  <a:cubicBezTo>
                    <a:pt x="9519981" y="0"/>
                    <a:pt x="9728200" y="208219"/>
                    <a:pt x="9728200" y="465071"/>
                  </a:cubicBezTo>
                  <a:lnTo>
                    <a:pt x="9728200" y="2862329"/>
                  </a:lnTo>
                  <a:lnTo>
                    <a:pt x="9726657" y="2877640"/>
                  </a:lnTo>
                  <a:lnTo>
                    <a:pt x="9728201" y="2875854"/>
                  </a:lnTo>
                  <a:lnTo>
                    <a:pt x="9728201" y="2909922"/>
                  </a:lnTo>
                  <a:cubicBezTo>
                    <a:pt x="9728201" y="3378965"/>
                    <a:pt x="9347966" y="3759200"/>
                    <a:pt x="8878923" y="3759200"/>
                  </a:cubicBezTo>
                  <a:lnTo>
                    <a:pt x="8809076" y="3759200"/>
                  </a:lnTo>
                  <a:lnTo>
                    <a:pt x="8790674" y="3759200"/>
                  </a:lnTo>
                  <a:lnTo>
                    <a:pt x="525423" y="3759200"/>
                  </a:lnTo>
                  <a:cubicBezTo>
                    <a:pt x="235240" y="3759200"/>
                    <a:pt x="0" y="3523960"/>
                    <a:pt x="0" y="3233777"/>
                  </a:cubicBezTo>
                  <a:lnTo>
                    <a:pt x="0" y="525423"/>
                  </a:lnTo>
                  <a:lnTo>
                    <a:pt x="0" y="525422"/>
                  </a:lnTo>
                  <a:lnTo>
                    <a:pt x="0" y="465071"/>
                  </a:lnTo>
                  <a:cubicBezTo>
                    <a:pt x="0" y="208219"/>
                    <a:pt x="208219" y="0"/>
                    <a:pt x="465071" y="0"/>
                  </a:cubicBezTo>
                  <a:close/>
                </a:path>
              </a:pathLst>
            </a:custGeom>
            <a:solidFill>
              <a:schemeClr val="bg1"/>
            </a:solidFill>
            <a:ln>
              <a:noFill/>
            </a:ln>
            <a:effectLst>
              <a:outerShdw blurRad="406400" dist="139700" dir="5400000" algn="t"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AF2C7B0B-FB0F-44D3-9C78-047C56EA275E}"/>
                </a:ext>
              </a:extLst>
            </p:cNvPr>
            <p:cNvSpPr/>
            <p:nvPr/>
          </p:nvSpPr>
          <p:spPr>
            <a:xfrm>
              <a:off x="9485999" y="4133154"/>
              <a:ext cx="937527" cy="883346"/>
            </a:xfrm>
            <a:custGeom>
              <a:avLst/>
              <a:gdLst>
                <a:gd name="connsiteX0" fmla="*/ 937527 w 937527"/>
                <a:gd name="connsiteY0" fmla="*/ 0 h 883346"/>
                <a:gd name="connsiteX1" fmla="*/ 937527 w 937527"/>
                <a:gd name="connsiteY1" fmla="*/ 34068 h 883346"/>
                <a:gd name="connsiteX2" fmla="*/ 88249 w 937527"/>
                <a:gd name="connsiteY2" fmla="*/ 883346 h 883346"/>
                <a:gd name="connsiteX3" fmla="*/ 0 w 937527"/>
                <a:gd name="connsiteY3" fmla="*/ 883346 h 883346"/>
                <a:gd name="connsiteX4" fmla="*/ 900 w 937527"/>
                <a:gd name="connsiteY4" fmla="*/ 881757 h 883346"/>
                <a:gd name="connsiteX5" fmla="*/ 210450 w 937527"/>
                <a:gd name="connsiteY5" fmla="*/ 191195 h 883346"/>
                <a:gd name="connsiteX6" fmla="*/ 904271 w 937527"/>
                <a:gd name="connsiteY6" fmla="*/ 38457 h 88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527" h="883346">
                  <a:moveTo>
                    <a:pt x="937527" y="0"/>
                  </a:moveTo>
                  <a:lnTo>
                    <a:pt x="937527" y="34068"/>
                  </a:lnTo>
                  <a:cubicBezTo>
                    <a:pt x="937527" y="503111"/>
                    <a:pt x="557292" y="883346"/>
                    <a:pt x="88249" y="883346"/>
                  </a:cubicBezTo>
                  <a:lnTo>
                    <a:pt x="0" y="883346"/>
                  </a:lnTo>
                  <a:lnTo>
                    <a:pt x="900" y="881757"/>
                  </a:lnTo>
                  <a:cubicBezTo>
                    <a:pt x="135044" y="708720"/>
                    <a:pt x="208068" y="514252"/>
                    <a:pt x="210450" y="191195"/>
                  </a:cubicBezTo>
                  <a:cubicBezTo>
                    <a:pt x="472983" y="187723"/>
                    <a:pt x="766205" y="157813"/>
                    <a:pt x="904271" y="38457"/>
                  </a:cubicBezTo>
                  <a:close/>
                </a:path>
              </a:pathLst>
            </a:custGeom>
            <a:gradFill flip="none" rotWithShape="1">
              <a:gsLst>
                <a:gs pos="0">
                  <a:schemeClr val="accent1">
                    <a:lumMod val="40000"/>
                    <a:lumOff val="60000"/>
                  </a:schemeClr>
                </a:gs>
                <a:gs pos="48000">
                  <a:schemeClr val="accent1">
                    <a:lumMod val="20000"/>
                    <a:lumOff val="80000"/>
                  </a:schemeClr>
                </a:gs>
                <a:gs pos="100000">
                  <a:schemeClr val="accent1">
                    <a:lumMod val="10000"/>
                    <a:lumOff val="90000"/>
                  </a:schemeClr>
                </a:gs>
              </a:gsLst>
              <a:path path="circle">
                <a:fillToRect r="100000" b="100000"/>
              </a:path>
              <a:tileRect l="-100000" t="-100000"/>
            </a:gradFill>
            <a:ln>
              <a:noFill/>
            </a:ln>
            <a:effectLst>
              <a:outerShdw blurRad="279400" dist="139700" dir="13500000" algn="br" rotWithShape="0">
                <a:schemeClr val="accent1">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0" name="组合 9">
            <a:extLst>
              <a:ext uri="{FF2B5EF4-FFF2-40B4-BE49-F238E27FC236}">
                <a16:creationId xmlns:a16="http://schemas.microsoft.com/office/drawing/2014/main" id="{16418C3E-624C-45C9-B19D-324206AFD79E}"/>
              </a:ext>
            </a:extLst>
          </p:cNvPr>
          <p:cNvGrpSpPr/>
          <p:nvPr/>
        </p:nvGrpSpPr>
        <p:grpSpPr>
          <a:xfrm>
            <a:off x="695325" y="3952583"/>
            <a:ext cx="4561606" cy="1762709"/>
            <a:chOff x="695325" y="1257300"/>
            <a:chExt cx="9728201" cy="3759200"/>
          </a:xfrm>
        </p:grpSpPr>
        <p:sp>
          <p:nvSpPr>
            <p:cNvPr id="11" name="任意多边形: 形状 10">
              <a:extLst>
                <a:ext uri="{FF2B5EF4-FFF2-40B4-BE49-F238E27FC236}">
                  <a16:creationId xmlns:a16="http://schemas.microsoft.com/office/drawing/2014/main" id="{0991BFE2-EE1A-40F0-9454-D2171B0AE54F}"/>
                </a:ext>
              </a:extLst>
            </p:cNvPr>
            <p:cNvSpPr/>
            <p:nvPr/>
          </p:nvSpPr>
          <p:spPr>
            <a:xfrm>
              <a:off x="695325" y="1257300"/>
              <a:ext cx="9728201" cy="3759200"/>
            </a:xfrm>
            <a:custGeom>
              <a:avLst/>
              <a:gdLst>
                <a:gd name="connsiteX0" fmla="*/ 465071 w 9728201"/>
                <a:gd name="connsiteY0" fmla="*/ 0 h 3759200"/>
                <a:gd name="connsiteX1" fmla="*/ 525423 w 9728201"/>
                <a:gd name="connsiteY1" fmla="*/ 0 h 3759200"/>
                <a:gd name="connsiteX2" fmla="*/ 8809076 w 9728201"/>
                <a:gd name="connsiteY2" fmla="*/ 0 h 3759200"/>
                <a:gd name="connsiteX3" fmla="*/ 9263129 w 9728201"/>
                <a:gd name="connsiteY3" fmla="*/ 0 h 3759200"/>
                <a:gd name="connsiteX4" fmla="*/ 9728200 w 9728201"/>
                <a:gd name="connsiteY4" fmla="*/ 465071 h 3759200"/>
                <a:gd name="connsiteX5" fmla="*/ 9728200 w 9728201"/>
                <a:gd name="connsiteY5" fmla="*/ 2862329 h 3759200"/>
                <a:gd name="connsiteX6" fmla="*/ 9726657 w 9728201"/>
                <a:gd name="connsiteY6" fmla="*/ 2877640 h 3759200"/>
                <a:gd name="connsiteX7" fmla="*/ 9728201 w 9728201"/>
                <a:gd name="connsiteY7" fmla="*/ 2875854 h 3759200"/>
                <a:gd name="connsiteX8" fmla="*/ 9728201 w 9728201"/>
                <a:gd name="connsiteY8" fmla="*/ 2909922 h 3759200"/>
                <a:gd name="connsiteX9" fmla="*/ 8878923 w 9728201"/>
                <a:gd name="connsiteY9" fmla="*/ 3759200 h 3759200"/>
                <a:gd name="connsiteX10" fmla="*/ 8809076 w 9728201"/>
                <a:gd name="connsiteY10" fmla="*/ 3759200 h 3759200"/>
                <a:gd name="connsiteX11" fmla="*/ 8790674 w 9728201"/>
                <a:gd name="connsiteY11" fmla="*/ 3759200 h 3759200"/>
                <a:gd name="connsiteX12" fmla="*/ 525423 w 9728201"/>
                <a:gd name="connsiteY12" fmla="*/ 3759200 h 3759200"/>
                <a:gd name="connsiteX13" fmla="*/ 0 w 9728201"/>
                <a:gd name="connsiteY13" fmla="*/ 3233777 h 3759200"/>
                <a:gd name="connsiteX14" fmla="*/ 0 w 9728201"/>
                <a:gd name="connsiteY14" fmla="*/ 525423 h 3759200"/>
                <a:gd name="connsiteX15" fmla="*/ 0 w 9728201"/>
                <a:gd name="connsiteY15" fmla="*/ 525422 h 3759200"/>
                <a:gd name="connsiteX16" fmla="*/ 0 w 9728201"/>
                <a:gd name="connsiteY16" fmla="*/ 465071 h 3759200"/>
                <a:gd name="connsiteX17" fmla="*/ 465071 w 9728201"/>
                <a:gd name="connsiteY17" fmla="*/ 0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28201" h="3759200">
                  <a:moveTo>
                    <a:pt x="465071" y="0"/>
                  </a:moveTo>
                  <a:lnTo>
                    <a:pt x="525423" y="0"/>
                  </a:lnTo>
                  <a:lnTo>
                    <a:pt x="8809076" y="0"/>
                  </a:lnTo>
                  <a:lnTo>
                    <a:pt x="9263129" y="0"/>
                  </a:lnTo>
                  <a:cubicBezTo>
                    <a:pt x="9519981" y="0"/>
                    <a:pt x="9728200" y="208219"/>
                    <a:pt x="9728200" y="465071"/>
                  </a:cubicBezTo>
                  <a:lnTo>
                    <a:pt x="9728200" y="2862329"/>
                  </a:lnTo>
                  <a:lnTo>
                    <a:pt x="9726657" y="2877640"/>
                  </a:lnTo>
                  <a:lnTo>
                    <a:pt x="9728201" y="2875854"/>
                  </a:lnTo>
                  <a:lnTo>
                    <a:pt x="9728201" y="2909922"/>
                  </a:lnTo>
                  <a:cubicBezTo>
                    <a:pt x="9728201" y="3378965"/>
                    <a:pt x="9347966" y="3759200"/>
                    <a:pt x="8878923" y="3759200"/>
                  </a:cubicBezTo>
                  <a:lnTo>
                    <a:pt x="8809076" y="3759200"/>
                  </a:lnTo>
                  <a:lnTo>
                    <a:pt x="8790674" y="3759200"/>
                  </a:lnTo>
                  <a:lnTo>
                    <a:pt x="525423" y="3759200"/>
                  </a:lnTo>
                  <a:cubicBezTo>
                    <a:pt x="235240" y="3759200"/>
                    <a:pt x="0" y="3523960"/>
                    <a:pt x="0" y="3233777"/>
                  </a:cubicBezTo>
                  <a:lnTo>
                    <a:pt x="0" y="525423"/>
                  </a:lnTo>
                  <a:lnTo>
                    <a:pt x="0" y="525422"/>
                  </a:lnTo>
                  <a:lnTo>
                    <a:pt x="0" y="465071"/>
                  </a:lnTo>
                  <a:cubicBezTo>
                    <a:pt x="0" y="208219"/>
                    <a:pt x="208219" y="0"/>
                    <a:pt x="465071" y="0"/>
                  </a:cubicBezTo>
                  <a:close/>
                </a:path>
              </a:pathLst>
            </a:custGeom>
            <a:solidFill>
              <a:schemeClr val="bg1"/>
            </a:solidFill>
            <a:ln>
              <a:noFill/>
            </a:ln>
            <a:effectLst>
              <a:outerShdw blurRad="406400" dist="139700" dir="5400000" algn="t"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12C8CB8D-60B8-4ED6-B705-D0056FB9E2AC}"/>
                </a:ext>
              </a:extLst>
            </p:cNvPr>
            <p:cNvSpPr/>
            <p:nvPr/>
          </p:nvSpPr>
          <p:spPr>
            <a:xfrm>
              <a:off x="9485999" y="4133154"/>
              <a:ext cx="937527" cy="883346"/>
            </a:xfrm>
            <a:custGeom>
              <a:avLst/>
              <a:gdLst>
                <a:gd name="connsiteX0" fmla="*/ 937527 w 937527"/>
                <a:gd name="connsiteY0" fmla="*/ 0 h 883346"/>
                <a:gd name="connsiteX1" fmla="*/ 937527 w 937527"/>
                <a:gd name="connsiteY1" fmla="*/ 34068 h 883346"/>
                <a:gd name="connsiteX2" fmla="*/ 88249 w 937527"/>
                <a:gd name="connsiteY2" fmla="*/ 883346 h 883346"/>
                <a:gd name="connsiteX3" fmla="*/ 0 w 937527"/>
                <a:gd name="connsiteY3" fmla="*/ 883346 h 883346"/>
                <a:gd name="connsiteX4" fmla="*/ 900 w 937527"/>
                <a:gd name="connsiteY4" fmla="*/ 881757 h 883346"/>
                <a:gd name="connsiteX5" fmla="*/ 210450 w 937527"/>
                <a:gd name="connsiteY5" fmla="*/ 191195 h 883346"/>
                <a:gd name="connsiteX6" fmla="*/ 904271 w 937527"/>
                <a:gd name="connsiteY6" fmla="*/ 38457 h 88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527" h="883346">
                  <a:moveTo>
                    <a:pt x="937527" y="0"/>
                  </a:moveTo>
                  <a:lnTo>
                    <a:pt x="937527" y="34068"/>
                  </a:lnTo>
                  <a:cubicBezTo>
                    <a:pt x="937527" y="503111"/>
                    <a:pt x="557292" y="883346"/>
                    <a:pt x="88249" y="883346"/>
                  </a:cubicBezTo>
                  <a:lnTo>
                    <a:pt x="0" y="883346"/>
                  </a:lnTo>
                  <a:lnTo>
                    <a:pt x="900" y="881757"/>
                  </a:lnTo>
                  <a:cubicBezTo>
                    <a:pt x="135044" y="708720"/>
                    <a:pt x="208068" y="514252"/>
                    <a:pt x="210450" y="191195"/>
                  </a:cubicBezTo>
                  <a:cubicBezTo>
                    <a:pt x="472983" y="187723"/>
                    <a:pt x="766205" y="157813"/>
                    <a:pt x="904271" y="38457"/>
                  </a:cubicBezTo>
                  <a:close/>
                </a:path>
              </a:pathLst>
            </a:custGeom>
            <a:gradFill flip="none" rotWithShape="1">
              <a:gsLst>
                <a:gs pos="0">
                  <a:schemeClr val="accent1">
                    <a:lumMod val="40000"/>
                    <a:lumOff val="60000"/>
                  </a:schemeClr>
                </a:gs>
                <a:gs pos="48000">
                  <a:schemeClr val="accent1">
                    <a:lumMod val="20000"/>
                    <a:lumOff val="80000"/>
                  </a:schemeClr>
                </a:gs>
                <a:gs pos="100000">
                  <a:schemeClr val="accent1">
                    <a:lumMod val="10000"/>
                    <a:lumOff val="90000"/>
                  </a:schemeClr>
                </a:gs>
              </a:gsLst>
              <a:path path="circle">
                <a:fillToRect r="100000" b="100000"/>
              </a:path>
              <a:tileRect l="-100000" t="-100000"/>
            </a:gradFill>
            <a:ln>
              <a:noFill/>
            </a:ln>
            <a:effectLst>
              <a:outerShdw blurRad="279400" dist="139700" dir="13500000" algn="br" rotWithShape="0">
                <a:schemeClr val="accent1">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3" name="组合 12">
            <a:extLst>
              <a:ext uri="{FF2B5EF4-FFF2-40B4-BE49-F238E27FC236}">
                <a16:creationId xmlns:a16="http://schemas.microsoft.com/office/drawing/2014/main" id="{C54069BC-7DD2-4A47-A30C-1D4FD41DF26E}"/>
              </a:ext>
            </a:extLst>
          </p:cNvPr>
          <p:cNvGrpSpPr/>
          <p:nvPr/>
        </p:nvGrpSpPr>
        <p:grpSpPr>
          <a:xfrm>
            <a:off x="6096000" y="3952582"/>
            <a:ext cx="4561606" cy="1762709"/>
            <a:chOff x="695325" y="1257300"/>
            <a:chExt cx="9728201" cy="3759200"/>
          </a:xfrm>
        </p:grpSpPr>
        <p:sp>
          <p:nvSpPr>
            <p:cNvPr id="14" name="任意多边形: 形状 13">
              <a:extLst>
                <a:ext uri="{FF2B5EF4-FFF2-40B4-BE49-F238E27FC236}">
                  <a16:creationId xmlns:a16="http://schemas.microsoft.com/office/drawing/2014/main" id="{42F24C7E-931F-4ECD-BFC6-493C07A903F8}"/>
                </a:ext>
              </a:extLst>
            </p:cNvPr>
            <p:cNvSpPr/>
            <p:nvPr/>
          </p:nvSpPr>
          <p:spPr>
            <a:xfrm>
              <a:off x="695325" y="1257300"/>
              <a:ext cx="9728201" cy="3759200"/>
            </a:xfrm>
            <a:custGeom>
              <a:avLst/>
              <a:gdLst>
                <a:gd name="connsiteX0" fmla="*/ 465071 w 9728201"/>
                <a:gd name="connsiteY0" fmla="*/ 0 h 3759200"/>
                <a:gd name="connsiteX1" fmla="*/ 525423 w 9728201"/>
                <a:gd name="connsiteY1" fmla="*/ 0 h 3759200"/>
                <a:gd name="connsiteX2" fmla="*/ 8809076 w 9728201"/>
                <a:gd name="connsiteY2" fmla="*/ 0 h 3759200"/>
                <a:gd name="connsiteX3" fmla="*/ 9263129 w 9728201"/>
                <a:gd name="connsiteY3" fmla="*/ 0 h 3759200"/>
                <a:gd name="connsiteX4" fmla="*/ 9728200 w 9728201"/>
                <a:gd name="connsiteY4" fmla="*/ 465071 h 3759200"/>
                <a:gd name="connsiteX5" fmla="*/ 9728200 w 9728201"/>
                <a:gd name="connsiteY5" fmla="*/ 2862329 h 3759200"/>
                <a:gd name="connsiteX6" fmla="*/ 9726657 w 9728201"/>
                <a:gd name="connsiteY6" fmla="*/ 2877640 h 3759200"/>
                <a:gd name="connsiteX7" fmla="*/ 9728201 w 9728201"/>
                <a:gd name="connsiteY7" fmla="*/ 2875854 h 3759200"/>
                <a:gd name="connsiteX8" fmla="*/ 9728201 w 9728201"/>
                <a:gd name="connsiteY8" fmla="*/ 2909922 h 3759200"/>
                <a:gd name="connsiteX9" fmla="*/ 8878923 w 9728201"/>
                <a:gd name="connsiteY9" fmla="*/ 3759200 h 3759200"/>
                <a:gd name="connsiteX10" fmla="*/ 8809076 w 9728201"/>
                <a:gd name="connsiteY10" fmla="*/ 3759200 h 3759200"/>
                <a:gd name="connsiteX11" fmla="*/ 8790674 w 9728201"/>
                <a:gd name="connsiteY11" fmla="*/ 3759200 h 3759200"/>
                <a:gd name="connsiteX12" fmla="*/ 525423 w 9728201"/>
                <a:gd name="connsiteY12" fmla="*/ 3759200 h 3759200"/>
                <a:gd name="connsiteX13" fmla="*/ 0 w 9728201"/>
                <a:gd name="connsiteY13" fmla="*/ 3233777 h 3759200"/>
                <a:gd name="connsiteX14" fmla="*/ 0 w 9728201"/>
                <a:gd name="connsiteY14" fmla="*/ 525423 h 3759200"/>
                <a:gd name="connsiteX15" fmla="*/ 0 w 9728201"/>
                <a:gd name="connsiteY15" fmla="*/ 525422 h 3759200"/>
                <a:gd name="connsiteX16" fmla="*/ 0 w 9728201"/>
                <a:gd name="connsiteY16" fmla="*/ 465071 h 3759200"/>
                <a:gd name="connsiteX17" fmla="*/ 465071 w 9728201"/>
                <a:gd name="connsiteY17" fmla="*/ 0 h 375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28201" h="3759200">
                  <a:moveTo>
                    <a:pt x="465071" y="0"/>
                  </a:moveTo>
                  <a:lnTo>
                    <a:pt x="525423" y="0"/>
                  </a:lnTo>
                  <a:lnTo>
                    <a:pt x="8809076" y="0"/>
                  </a:lnTo>
                  <a:lnTo>
                    <a:pt x="9263129" y="0"/>
                  </a:lnTo>
                  <a:cubicBezTo>
                    <a:pt x="9519981" y="0"/>
                    <a:pt x="9728200" y="208219"/>
                    <a:pt x="9728200" y="465071"/>
                  </a:cubicBezTo>
                  <a:lnTo>
                    <a:pt x="9728200" y="2862329"/>
                  </a:lnTo>
                  <a:lnTo>
                    <a:pt x="9726657" y="2877640"/>
                  </a:lnTo>
                  <a:lnTo>
                    <a:pt x="9728201" y="2875854"/>
                  </a:lnTo>
                  <a:lnTo>
                    <a:pt x="9728201" y="2909922"/>
                  </a:lnTo>
                  <a:cubicBezTo>
                    <a:pt x="9728201" y="3378965"/>
                    <a:pt x="9347966" y="3759200"/>
                    <a:pt x="8878923" y="3759200"/>
                  </a:cubicBezTo>
                  <a:lnTo>
                    <a:pt x="8809076" y="3759200"/>
                  </a:lnTo>
                  <a:lnTo>
                    <a:pt x="8790674" y="3759200"/>
                  </a:lnTo>
                  <a:lnTo>
                    <a:pt x="525423" y="3759200"/>
                  </a:lnTo>
                  <a:cubicBezTo>
                    <a:pt x="235240" y="3759200"/>
                    <a:pt x="0" y="3523960"/>
                    <a:pt x="0" y="3233777"/>
                  </a:cubicBezTo>
                  <a:lnTo>
                    <a:pt x="0" y="525423"/>
                  </a:lnTo>
                  <a:lnTo>
                    <a:pt x="0" y="525422"/>
                  </a:lnTo>
                  <a:lnTo>
                    <a:pt x="0" y="465071"/>
                  </a:lnTo>
                  <a:cubicBezTo>
                    <a:pt x="0" y="208219"/>
                    <a:pt x="208219" y="0"/>
                    <a:pt x="465071" y="0"/>
                  </a:cubicBezTo>
                  <a:close/>
                </a:path>
              </a:pathLst>
            </a:custGeom>
            <a:solidFill>
              <a:schemeClr val="bg1"/>
            </a:solidFill>
            <a:ln>
              <a:noFill/>
            </a:ln>
            <a:effectLst>
              <a:outerShdw blurRad="406400" dist="139700" dir="5400000" algn="t"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F3D4829B-05EC-4DEC-92E5-C4FD0CFE48B4}"/>
                </a:ext>
              </a:extLst>
            </p:cNvPr>
            <p:cNvSpPr/>
            <p:nvPr/>
          </p:nvSpPr>
          <p:spPr>
            <a:xfrm>
              <a:off x="9485999" y="4133154"/>
              <a:ext cx="937527" cy="883346"/>
            </a:xfrm>
            <a:custGeom>
              <a:avLst/>
              <a:gdLst>
                <a:gd name="connsiteX0" fmla="*/ 937527 w 937527"/>
                <a:gd name="connsiteY0" fmla="*/ 0 h 883346"/>
                <a:gd name="connsiteX1" fmla="*/ 937527 w 937527"/>
                <a:gd name="connsiteY1" fmla="*/ 34068 h 883346"/>
                <a:gd name="connsiteX2" fmla="*/ 88249 w 937527"/>
                <a:gd name="connsiteY2" fmla="*/ 883346 h 883346"/>
                <a:gd name="connsiteX3" fmla="*/ 0 w 937527"/>
                <a:gd name="connsiteY3" fmla="*/ 883346 h 883346"/>
                <a:gd name="connsiteX4" fmla="*/ 900 w 937527"/>
                <a:gd name="connsiteY4" fmla="*/ 881757 h 883346"/>
                <a:gd name="connsiteX5" fmla="*/ 210450 w 937527"/>
                <a:gd name="connsiteY5" fmla="*/ 191195 h 883346"/>
                <a:gd name="connsiteX6" fmla="*/ 904271 w 937527"/>
                <a:gd name="connsiteY6" fmla="*/ 38457 h 88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527" h="883346">
                  <a:moveTo>
                    <a:pt x="937527" y="0"/>
                  </a:moveTo>
                  <a:lnTo>
                    <a:pt x="937527" y="34068"/>
                  </a:lnTo>
                  <a:cubicBezTo>
                    <a:pt x="937527" y="503111"/>
                    <a:pt x="557292" y="883346"/>
                    <a:pt x="88249" y="883346"/>
                  </a:cubicBezTo>
                  <a:lnTo>
                    <a:pt x="0" y="883346"/>
                  </a:lnTo>
                  <a:lnTo>
                    <a:pt x="900" y="881757"/>
                  </a:lnTo>
                  <a:cubicBezTo>
                    <a:pt x="135044" y="708720"/>
                    <a:pt x="208068" y="514252"/>
                    <a:pt x="210450" y="191195"/>
                  </a:cubicBezTo>
                  <a:cubicBezTo>
                    <a:pt x="472983" y="187723"/>
                    <a:pt x="766205" y="157813"/>
                    <a:pt x="904271" y="38457"/>
                  </a:cubicBezTo>
                  <a:close/>
                </a:path>
              </a:pathLst>
            </a:custGeom>
            <a:gradFill flip="none" rotWithShape="1">
              <a:gsLst>
                <a:gs pos="0">
                  <a:schemeClr val="accent1">
                    <a:lumMod val="40000"/>
                    <a:lumOff val="60000"/>
                  </a:schemeClr>
                </a:gs>
                <a:gs pos="48000">
                  <a:schemeClr val="accent1">
                    <a:lumMod val="20000"/>
                    <a:lumOff val="80000"/>
                  </a:schemeClr>
                </a:gs>
                <a:gs pos="100000">
                  <a:schemeClr val="accent1">
                    <a:lumMod val="10000"/>
                    <a:lumOff val="90000"/>
                  </a:schemeClr>
                </a:gs>
              </a:gsLst>
              <a:path path="circle">
                <a:fillToRect r="100000" b="100000"/>
              </a:path>
              <a:tileRect l="-100000" t="-100000"/>
            </a:gradFill>
            <a:ln>
              <a:noFill/>
            </a:ln>
            <a:effectLst>
              <a:outerShdw blurRad="279400" dist="139700" dir="13500000" algn="br" rotWithShape="0">
                <a:schemeClr val="accent1">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椭圆 15">
            <a:extLst>
              <a:ext uri="{FF2B5EF4-FFF2-40B4-BE49-F238E27FC236}">
                <a16:creationId xmlns:a16="http://schemas.microsoft.com/office/drawing/2014/main" id="{255EABAD-BD9B-4E3C-B818-D1BD7D3F7110}"/>
              </a:ext>
            </a:extLst>
          </p:cNvPr>
          <p:cNvSpPr/>
          <p:nvPr/>
        </p:nvSpPr>
        <p:spPr>
          <a:xfrm>
            <a:off x="955675" y="2050164"/>
            <a:ext cx="198520" cy="198520"/>
          </a:xfrm>
          <a:prstGeom prst="ellipse">
            <a:avLst/>
          </a:prstGeom>
          <a:ln w="22225">
            <a:solidFill>
              <a:schemeClr val="bg1"/>
            </a:solidFill>
          </a:ln>
          <a:effectLst>
            <a:outerShdw blurRad="292100" dist="127000" dir="5400000" sx="101000" sy="101000" algn="t" rotWithShape="0">
              <a:schemeClr val="accent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F1FC526-4D6E-4A31-B683-47850630134E}"/>
              </a:ext>
            </a:extLst>
          </p:cNvPr>
          <p:cNvSpPr txBox="1"/>
          <p:nvPr/>
        </p:nvSpPr>
        <p:spPr>
          <a:xfrm>
            <a:off x="1246613" y="1954132"/>
            <a:ext cx="2199406" cy="400110"/>
          </a:xfrm>
          <a:prstGeom prst="rect">
            <a:avLst/>
          </a:prstGeom>
          <a:noFill/>
        </p:spPr>
        <p:txBody>
          <a:bodyPr wrap="square" rtlCol="0">
            <a:spAutoFit/>
          </a:bodyPr>
          <a:lstStyle/>
          <a:p>
            <a:r>
              <a:rPr lang="en-US" altLang="zh-CN" sz="2000" dirty="0">
                <a:latin typeface="+mj-ea"/>
                <a:ea typeface="+mj-ea"/>
              </a:rPr>
              <a:t>I</a:t>
            </a:r>
            <a:r>
              <a:rPr lang="zh-CN" altLang="en-US" sz="2000" dirty="0">
                <a:latin typeface="+mj-ea"/>
                <a:ea typeface="+mj-ea"/>
              </a:rPr>
              <a:t>型</a:t>
            </a:r>
          </a:p>
        </p:txBody>
      </p:sp>
      <p:sp>
        <p:nvSpPr>
          <p:cNvPr id="18" name="文本框 17">
            <a:extLst>
              <a:ext uri="{FF2B5EF4-FFF2-40B4-BE49-F238E27FC236}">
                <a16:creationId xmlns:a16="http://schemas.microsoft.com/office/drawing/2014/main" id="{26BC02C5-83CA-45D7-B41C-27E17EB5FAFA}"/>
              </a:ext>
            </a:extLst>
          </p:cNvPr>
          <p:cNvSpPr txBox="1"/>
          <p:nvPr/>
        </p:nvSpPr>
        <p:spPr>
          <a:xfrm>
            <a:off x="1246613" y="2360344"/>
            <a:ext cx="3401587" cy="334066"/>
          </a:xfrm>
          <a:prstGeom prst="rect">
            <a:avLst/>
          </a:prstGeom>
          <a:noFill/>
        </p:spPr>
        <p:txBody>
          <a:bodyPr wrap="square" rtlCol="0">
            <a:spAutoFit/>
          </a:bodyPr>
          <a:lstStyle>
            <a:defPPr>
              <a:defRPr lang="zh-CN"/>
            </a:defPPr>
            <a:lvl1pPr>
              <a:lnSpc>
                <a:spcPct val="120000"/>
              </a:lnSpc>
              <a:defRPr sz="1600">
                <a:solidFill>
                  <a:schemeClr val="tx1">
                    <a:lumMod val="75000"/>
                    <a:lumOff val="25000"/>
                  </a:schemeClr>
                </a:solidFill>
              </a:defRPr>
            </a:lvl1pPr>
          </a:lstStyle>
          <a:p>
            <a:r>
              <a:rPr lang="zh-CN" altLang="en-US" sz="1400" dirty="0"/>
              <a:t>仅有开关两个状态，比如电灯泡</a:t>
            </a:r>
          </a:p>
        </p:txBody>
      </p:sp>
      <p:sp>
        <p:nvSpPr>
          <p:cNvPr id="19" name="椭圆 18">
            <a:extLst>
              <a:ext uri="{FF2B5EF4-FFF2-40B4-BE49-F238E27FC236}">
                <a16:creationId xmlns:a16="http://schemas.microsoft.com/office/drawing/2014/main" id="{CFA30F54-62C4-46A2-A466-02652C3CCE47}"/>
              </a:ext>
            </a:extLst>
          </p:cNvPr>
          <p:cNvSpPr/>
          <p:nvPr/>
        </p:nvSpPr>
        <p:spPr>
          <a:xfrm>
            <a:off x="6375167" y="2050164"/>
            <a:ext cx="198520" cy="198520"/>
          </a:xfrm>
          <a:prstGeom prst="ellipse">
            <a:avLst/>
          </a:prstGeom>
          <a:ln w="22225">
            <a:solidFill>
              <a:schemeClr val="bg1"/>
            </a:solidFill>
          </a:ln>
          <a:effectLst>
            <a:outerShdw blurRad="292100" dist="127000" dir="5400000" sx="101000" sy="101000" algn="t" rotWithShape="0">
              <a:schemeClr val="accent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35F73F8-299E-4E64-A330-987195EED6D2}"/>
              </a:ext>
            </a:extLst>
          </p:cNvPr>
          <p:cNvSpPr txBox="1"/>
          <p:nvPr/>
        </p:nvSpPr>
        <p:spPr>
          <a:xfrm>
            <a:off x="6666105" y="1954132"/>
            <a:ext cx="2199406" cy="400110"/>
          </a:xfrm>
          <a:prstGeom prst="rect">
            <a:avLst/>
          </a:prstGeom>
          <a:noFill/>
        </p:spPr>
        <p:txBody>
          <a:bodyPr wrap="square" rtlCol="0">
            <a:spAutoFit/>
          </a:bodyPr>
          <a:lstStyle/>
          <a:p>
            <a:r>
              <a:rPr lang="en-US" altLang="zh-CN" sz="2000" dirty="0">
                <a:latin typeface="+mj-ea"/>
                <a:ea typeface="+mj-ea"/>
              </a:rPr>
              <a:t>Ⅱ</a:t>
            </a:r>
            <a:r>
              <a:rPr lang="zh-CN" altLang="en-US" sz="2000" dirty="0">
                <a:latin typeface="+mj-ea"/>
                <a:ea typeface="+mj-ea"/>
              </a:rPr>
              <a:t>型</a:t>
            </a:r>
          </a:p>
        </p:txBody>
      </p:sp>
      <p:sp>
        <p:nvSpPr>
          <p:cNvPr id="21" name="文本框 20">
            <a:extLst>
              <a:ext uri="{FF2B5EF4-FFF2-40B4-BE49-F238E27FC236}">
                <a16:creationId xmlns:a16="http://schemas.microsoft.com/office/drawing/2014/main" id="{E2585D04-E251-4CEF-A9EE-7594E7FABBC6}"/>
              </a:ext>
            </a:extLst>
          </p:cNvPr>
          <p:cNvSpPr txBox="1"/>
          <p:nvPr/>
        </p:nvSpPr>
        <p:spPr>
          <a:xfrm>
            <a:off x="6666105" y="2360344"/>
            <a:ext cx="3401587" cy="334066"/>
          </a:xfrm>
          <a:prstGeom prst="rect">
            <a:avLst/>
          </a:prstGeom>
          <a:noFill/>
        </p:spPr>
        <p:txBody>
          <a:bodyPr wrap="square" rtlCol="0">
            <a:spAutoFit/>
          </a:bodyPr>
          <a:lstStyle>
            <a:defPPr>
              <a:defRPr lang="zh-CN"/>
            </a:defPPr>
            <a:lvl1pPr>
              <a:lnSpc>
                <a:spcPct val="120000"/>
              </a:lnSpc>
              <a:defRPr sz="1600">
                <a:solidFill>
                  <a:schemeClr val="tx1">
                    <a:lumMod val="75000"/>
                    <a:lumOff val="25000"/>
                  </a:schemeClr>
                </a:solidFill>
              </a:defRPr>
            </a:lvl1pPr>
          </a:lstStyle>
          <a:p>
            <a:r>
              <a:rPr lang="zh-CN" altLang="en-US" sz="1400" dirty="0"/>
              <a:t>多状态设备，有限状态机</a:t>
            </a:r>
            <a:r>
              <a:rPr lang="en-US" altLang="zh-CN" sz="1400" dirty="0"/>
              <a:t> </a:t>
            </a:r>
            <a:r>
              <a:rPr lang="zh-CN" altLang="en-US" sz="1400"/>
              <a:t>，比如电风扇</a:t>
            </a:r>
            <a:endParaRPr lang="en-US" altLang="zh-CN" sz="1400" dirty="0"/>
          </a:p>
        </p:txBody>
      </p:sp>
      <p:sp>
        <p:nvSpPr>
          <p:cNvPr id="22" name="椭圆 21">
            <a:extLst>
              <a:ext uri="{FF2B5EF4-FFF2-40B4-BE49-F238E27FC236}">
                <a16:creationId xmlns:a16="http://schemas.microsoft.com/office/drawing/2014/main" id="{8D480AE2-CA86-4341-85FB-27143EDA4375}"/>
              </a:ext>
            </a:extLst>
          </p:cNvPr>
          <p:cNvSpPr/>
          <p:nvPr/>
        </p:nvSpPr>
        <p:spPr>
          <a:xfrm>
            <a:off x="955675" y="4357423"/>
            <a:ext cx="198520" cy="198520"/>
          </a:xfrm>
          <a:prstGeom prst="ellipse">
            <a:avLst/>
          </a:prstGeom>
          <a:ln w="22225">
            <a:solidFill>
              <a:schemeClr val="bg1"/>
            </a:solidFill>
          </a:ln>
          <a:effectLst>
            <a:outerShdw blurRad="292100" dist="127000" dir="5400000" sx="101000" sy="101000" algn="t" rotWithShape="0">
              <a:schemeClr val="accent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5EA4F720-C05B-4D2A-8620-830D047FCD01}"/>
              </a:ext>
            </a:extLst>
          </p:cNvPr>
          <p:cNvSpPr txBox="1"/>
          <p:nvPr/>
        </p:nvSpPr>
        <p:spPr>
          <a:xfrm>
            <a:off x="1246613" y="4261391"/>
            <a:ext cx="2199406" cy="400110"/>
          </a:xfrm>
          <a:prstGeom prst="rect">
            <a:avLst/>
          </a:prstGeom>
          <a:noFill/>
        </p:spPr>
        <p:txBody>
          <a:bodyPr wrap="square" rtlCol="0">
            <a:spAutoFit/>
          </a:bodyPr>
          <a:lstStyle/>
          <a:p>
            <a:r>
              <a:rPr lang="en-US" altLang="zh-CN" sz="2000" dirty="0">
                <a:latin typeface="+mj-ea"/>
                <a:ea typeface="+mj-ea"/>
              </a:rPr>
              <a:t>Ⅲ</a:t>
            </a:r>
            <a:r>
              <a:rPr lang="zh-CN" altLang="en-US" sz="2000" dirty="0">
                <a:latin typeface="+mj-ea"/>
                <a:ea typeface="+mj-ea"/>
              </a:rPr>
              <a:t>型</a:t>
            </a:r>
          </a:p>
        </p:txBody>
      </p:sp>
      <p:sp>
        <p:nvSpPr>
          <p:cNvPr id="24" name="文本框 23">
            <a:extLst>
              <a:ext uri="{FF2B5EF4-FFF2-40B4-BE49-F238E27FC236}">
                <a16:creationId xmlns:a16="http://schemas.microsoft.com/office/drawing/2014/main" id="{8CF70E43-AC4C-4805-AB0E-86994B8E469D}"/>
              </a:ext>
            </a:extLst>
          </p:cNvPr>
          <p:cNvSpPr txBox="1"/>
          <p:nvPr/>
        </p:nvSpPr>
        <p:spPr>
          <a:xfrm>
            <a:off x="1246613" y="4667603"/>
            <a:ext cx="3401587" cy="592150"/>
          </a:xfrm>
          <a:prstGeom prst="rect">
            <a:avLst/>
          </a:prstGeom>
          <a:noFill/>
        </p:spPr>
        <p:txBody>
          <a:bodyPr wrap="square" rtlCol="0">
            <a:spAutoFit/>
          </a:bodyPr>
          <a:lstStyle>
            <a:defPPr>
              <a:defRPr lang="zh-CN"/>
            </a:defPPr>
            <a:lvl1pPr>
              <a:lnSpc>
                <a:spcPct val="120000"/>
              </a:lnSpc>
              <a:defRPr sz="1600">
                <a:solidFill>
                  <a:schemeClr val="tx1">
                    <a:lumMod val="75000"/>
                    <a:lumOff val="25000"/>
                  </a:schemeClr>
                </a:solidFill>
              </a:defRPr>
            </a:lvl1pPr>
          </a:lstStyle>
          <a:p>
            <a:r>
              <a:rPr lang="zh-CN" altLang="en-US" sz="1400" dirty="0"/>
              <a:t>连续可变设备，不存在有限个固定的状态，比如调光灯</a:t>
            </a:r>
          </a:p>
        </p:txBody>
      </p:sp>
      <p:sp>
        <p:nvSpPr>
          <p:cNvPr id="25" name="椭圆 24">
            <a:extLst>
              <a:ext uri="{FF2B5EF4-FFF2-40B4-BE49-F238E27FC236}">
                <a16:creationId xmlns:a16="http://schemas.microsoft.com/office/drawing/2014/main" id="{7082073F-29D3-4EE9-B3AF-C937A63E6D8F}"/>
              </a:ext>
            </a:extLst>
          </p:cNvPr>
          <p:cNvSpPr/>
          <p:nvPr/>
        </p:nvSpPr>
        <p:spPr>
          <a:xfrm>
            <a:off x="6375167" y="4357423"/>
            <a:ext cx="198520" cy="198520"/>
          </a:xfrm>
          <a:prstGeom prst="ellipse">
            <a:avLst/>
          </a:prstGeom>
          <a:ln w="22225">
            <a:solidFill>
              <a:schemeClr val="bg1"/>
            </a:solidFill>
          </a:ln>
          <a:effectLst>
            <a:outerShdw blurRad="292100" dist="127000" dir="5400000" sx="101000" sy="101000" algn="t" rotWithShape="0">
              <a:schemeClr val="accent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950B1AD-D8E0-4B20-9237-2E4CC6FFC9A4}"/>
              </a:ext>
            </a:extLst>
          </p:cNvPr>
          <p:cNvSpPr txBox="1"/>
          <p:nvPr/>
        </p:nvSpPr>
        <p:spPr>
          <a:xfrm>
            <a:off x="6666105" y="4261391"/>
            <a:ext cx="2199406" cy="400110"/>
          </a:xfrm>
          <a:prstGeom prst="rect">
            <a:avLst/>
          </a:prstGeom>
          <a:noFill/>
        </p:spPr>
        <p:txBody>
          <a:bodyPr wrap="square" rtlCol="0">
            <a:spAutoFit/>
          </a:bodyPr>
          <a:lstStyle/>
          <a:p>
            <a:r>
              <a:rPr lang="en-US" altLang="zh-CN" sz="2000" dirty="0">
                <a:latin typeface="+mj-ea"/>
                <a:ea typeface="+mj-ea"/>
              </a:rPr>
              <a:t>Ⅳ</a:t>
            </a:r>
            <a:r>
              <a:rPr lang="zh-CN" altLang="en-US" sz="2000" dirty="0">
                <a:latin typeface="+mj-ea"/>
                <a:ea typeface="+mj-ea"/>
              </a:rPr>
              <a:t>型</a:t>
            </a:r>
          </a:p>
        </p:txBody>
      </p:sp>
      <p:sp>
        <p:nvSpPr>
          <p:cNvPr id="27" name="文本框 26">
            <a:extLst>
              <a:ext uri="{FF2B5EF4-FFF2-40B4-BE49-F238E27FC236}">
                <a16:creationId xmlns:a16="http://schemas.microsoft.com/office/drawing/2014/main" id="{979C727F-0089-4BB7-9611-430954BC0B6C}"/>
              </a:ext>
            </a:extLst>
          </p:cNvPr>
          <p:cNvSpPr txBox="1"/>
          <p:nvPr/>
        </p:nvSpPr>
        <p:spPr>
          <a:xfrm>
            <a:off x="6666105" y="4667603"/>
            <a:ext cx="3401587" cy="333617"/>
          </a:xfrm>
          <a:prstGeom prst="rect">
            <a:avLst/>
          </a:prstGeom>
          <a:noFill/>
        </p:spPr>
        <p:txBody>
          <a:bodyPr wrap="square" rtlCol="0">
            <a:spAutoFit/>
          </a:bodyPr>
          <a:lstStyle>
            <a:defPPr>
              <a:defRPr lang="zh-CN"/>
            </a:defPPr>
            <a:lvl1pPr>
              <a:lnSpc>
                <a:spcPct val="120000"/>
              </a:lnSpc>
              <a:defRPr sz="1600">
                <a:solidFill>
                  <a:schemeClr val="tx1">
                    <a:lumMod val="75000"/>
                    <a:lumOff val="25000"/>
                  </a:schemeClr>
                </a:solidFill>
              </a:defRPr>
            </a:lvl1pPr>
          </a:lstStyle>
          <a:p>
            <a:r>
              <a:rPr lang="zh-CN" altLang="en-US" sz="1400" dirty="0"/>
              <a:t>连续运行数周</a:t>
            </a:r>
            <a:r>
              <a:rPr lang="en-US" altLang="zh-CN" sz="1400" dirty="0"/>
              <a:t>/</a:t>
            </a:r>
            <a:r>
              <a:rPr lang="zh-CN" altLang="en-US" sz="1400" dirty="0"/>
              <a:t>数天的设备，</a:t>
            </a:r>
          </a:p>
        </p:txBody>
      </p:sp>
      <p:pic>
        <p:nvPicPr>
          <p:cNvPr id="28" name="图片 27">
            <a:extLst>
              <a:ext uri="{FF2B5EF4-FFF2-40B4-BE49-F238E27FC236}">
                <a16:creationId xmlns:a16="http://schemas.microsoft.com/office/drawing/2014/main" id="{579479EC-2D4F-41E6-A68D-9B08536867F0}"/>
              </a:ext>
            </a:extLst>
          </p:cNvPr>
          <p:cNvPicPr>
            <a:picLocks noChangeAspect="1"/>
          </p:cNvPicPr>
          <p:nvPr/>
        </p:nvPicPr>
        <p:blipFill rotWithShape="1">
          <a:blip r:embed="rId2">
            <a:alphaModFix amt="30000"/>
            <a:extLst>
              <a:ext uri="{28A0092B-C50C-407E-A947-70E740481C1C}">
                <a14:useLocalDpi xmlns:a14="http://schemas.microsoft.com/office/drawing/2010/main" val="0"/>
              </a:ext>
            </a:extLst>
          </a:blip>
          <a:srcRect t="50756"/>
          <a:stretch/>
        </p:blipFill>
        <p:spPr>
          <a:xfrm rot="20986457" flipH="1" flipV="1">
            <a:off x="7435582" y="-1190632"/>
            <a:ext cx="4623687" cy="4197364"/>
          </a:xfrm>
          <a:prstGeom prst="rect">
            <a:avLst/>
          </a:prstGeom>
        </p:spPr>
      </p:pic>
      <p:pic>
        <p:nvPicPr>
          <p:cNvPr id="31" name="图片 30">
            <a:extLst>
              <a:ext uri="{FF2B5EF4-FFF2-40B4-BE49-F238E27FC236}">
                <a16:creationId xmlns:a16="http://schemas.microsoft.com/office/drawing/2014/main" id="{8B9AE5E7-BD65-472C-8E10-F1C3745231B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2439" b="97561" l="8467" r="88467">
                        <a14:foregroundMark x1="36204" y1="10000" x2="36204" y2="10000"/>
                        <a14:foregroundMark x1="35474" y1="7927" x2="43504" y2="4268"/>
                        <a14:foregroundMark x1="28633" y1="56951" x2="19655" y2="33728"/>
                        <a14:foregroundMark x1="28932" y1="57724" x2="28633" y2="56951"/>
                        <a14:foregroundMark x1="30189" y1="60976" x2="29463" y2="59099"/>
                        <a14:foregroundMark x1="30471" y1="61707" x2="30189" y2="60976"/>
                        <a14:foregroundMark x1="31037" y1="63171" x2="30660" y2="62195"/>
                        <a14:foregroundMark x1="35328" y1="74268" x2="32216" y2="66220"/>
                        <a14:foregroundMark x1="19832" y1="27474" x2="23796" y2="14512"/>
                        <a14:foregroundMark x1="24683" y1="48367" x2="27737" y2="54146"/>
                        <a14:foregroundMark x1="38540" y1="70854" x2="36350" y2="73415"/>
                        <a14:foregroundMark x1="47591" y1="55732" x2="47591" y2="76707"/>
                        <a14:foregroundMark x1="58832" y1="49634" x2="49197" y2="67439"/>
                        <a14:foregroundMark x1="55766" y1="58415" x2="56204" y2="75976"/>
                        <a14:foregroundMark x1="60438" y1="57317" x2="60438" y2="74634"/>
                        <a14:foregroundMark x1="56496" y1="58293" x2="56058" y2="76098"/>
                        <a14:foregroundMark x1="79416" y1="44878" x2="58394" y2="77073"/>
                        <a14:foregroundMark x1="37226" y1="75976" x2="48467" y2="84634"/>
                        <a14:foregroundMark x1="42628" y1="77439" x2="42190" y2="82195"/>
                        <a14:foregroundMark x1="52555" y1="81341" x2="53869" y2="79512"/>
                        <a14:foregroundMark x1="53869" y1="85366" x2="53285" y2="86585"/>
                        <a14:foregroundMark x1="58832" y1="78293" x2="56204" y2="86951"/>
                        <a14:foregroundMark x1="61168" y1="77561" x2="60730" y2="91341"/>
                        <a14:foregroundMark x1="55620" y1="86220" x2="41314" y2="87805"/>
                        <a14:foregroundMark x1="38686" y1="90244" x2="58394" y2="92927"/>
                        <a14:foregroundMark x1="51241" y1="92317" x2="51679" y2="95122"/>
                        <a14:foregroundMark x1="43504" y1="94146" x2="49343" y2="95244"/>
                        <a14:foregroundMark x1="54307" y1="95976" x2="54307" y2="95976"/>
                        <a14:foregroundMark x1="52993" y1="95976" x2="52993" y2="95976"/>
                        <a14:foregroundMark x1="48321" y1="97439" x2="49343" y2="97561"/>
                        <a14:foregroundMark x1="62774" y1="92317" x2="62774" y2="92317"/>
                        <a14:foregroundMark x1="62336" y1="91585" x2="62336" y2="91585"/>
                        <a14:foregroundMark x1="62920" y1="91585" x2="62920" y2="91585"/>
                        <a14:foregroundMark x1="62920" y1="91585" x2="62920" y2="91585"/>
                        <a14:foregroundMark x1="63212" y1="87683" x2="63212" y2="87683"/>
                        <a14:foregroundMark x1="62920" y1="84756" x2="62920" y2="84756"/>
                        <a14:foregroundMark x1="62482" y1="80976" x2="62482" y2="80976"/>
                        <a14:foregroundMark x1="63796" y1="77439" x2="63796" y2="77439"/>
                        <a14:foregroundMark x1="38394" y1="81951" x2="38394" y2="81951"/>
                        <a14:foregroundMark x1="38394" y1="85854" x2="38394" y2="85854"/>
                        <a14:foregroundMark x1="20146" y1="21829" x2="20146" y2="21829"/>
                        <a14:foregroundMark x1="19721" y1="31388" x2="22336" y2="40610"/>
                        <a14:foregroundMark x1="74302" y1="11341" x2="67007" y2="64390"/>
                        <a14:foregroundMark x1="74453" y1="10244" x2="74302" y2="11341"/>
                        <a14:foregroundMark x1="72409" y1="55488" x2="74453" y2="51585"/>
                        <a14:foregroundMark x1="74599" y1="50854" x2="74599" y2="50854"/>
                        <a14:foregroundMark x1="75053" y1="12439" x2="71825" y2="10244"/>
                        <a14:foregroundMark x1="75950" y1="13049" x2="75053" y2="12439"/>
                        <a14:foregroundMark x1="77384" y1="14024" x2="75950" y2="13049"/>
                        <a14:foregroundMark x1="78102" y1="14512" x2="77384" y2="14024"/>
                        <a14:foregroundMark x1="66423" y1="5366" x2="66423" y2="5366"/>
                        <a14:foregroundMark x1="66423" y1="5488" x2="66423" y2="5488"/>
                        <a14:foregroundMark x1="66861" y1="5488" x2="66861" y2="5488"/>
                        <a14:foregroundMark x1="21460" y1="17073" x2="20584" y2="17561"/>
                        <a14:foregroundMark x1="19985" y1="22036" x2="41314" y2="3902"/>
                        <a14:foregroundMark x1="37080" y1="5366" x2="37080" y2="5366"/>
                        <a14:foregroundMark x1="36350" y1="5000" x2="36350" y2="5000"/>
                        <a14:foregroundMark x1="36204" y1="5366" x2="36204" y2="5366"/>
                        <a14:foregroundMark x1="21752" y1="14756" x2="21752" y2="14756"/>
                        <a14:foregroundMark x1="20146" y1="16707" x2="20146" y2="16707"/>
                        <a14:foregroundMark x1="42482" y1="2805" x2="42482" y2="2805"/>
                        <a14:foregroundMark x1="39416" y1="4268" x2="39416" y2="4268"/>
                        <a14:foregroundMark x1="45401" y1="2683" x2="45401" y2="2683"/>
                        <a14:foregroundMark x1="47591" y1="2683" x2="47591" y2="2683"/>
                        <a14:foregroundMark x1="51679" y1="2439" x2="51679" y2="2439"/>
                        <a14:foregroundMark x1="65109" y1="5000" x2="65109" y2="5000"/>
                        <a14:foregroundMark x1="67737" y1="6463" x2="67737" y2="6463"/>
                        <a14:foregroundMark x1="66861" y1="5366" x2="66861" y2="5366"/>
                        <a14:foregroundMark x1="69927" y1="7317" x2="69927" y2="7317"/>
                        <a14:foregroundMark x1="69927" y1="7317" x2="69927" y2="7317"/>
                        <a14:foregroundMark x1="73139" y1="8537" x2="73139" y2="8537"/>
                        <a14:foregroundMark x1="72263" y1="8780" x2="72263" y2="8780"/>
                        <a14:foregroundMark x1="19124" y1="17805" x2="19124" y2="17805"/>
                        <a14:foregroundMark x1="18686" y1="19268" x2="18686" y2="19268"/>
                        <a14:foregroundMark x1="18686" y1="19268" x2="18686" y2="19268"/>
                        <a14:foregroundMark x1="18686" y1="19024" x2="18686" y2="19024"/>
                        <a14:foregroundMark x1="31451" y1="67134" x2="34161" y2="71829"/>
                        <a14:foregroundMark x1="69489" y1="5732" x2="69489" y2="5732"/>
                        <a14:foregroundMark x1="69489" y1="5732" x2="69489" y2="5732"/>
                        <a14:foregroundMark x1="73139" y1="8049" x2="73139" y2="8049"/>
                        <a14:foregroundMark x1="73139" y1="8049" x2="73139" y2="8049"/>
                        <a14:foregroundMark x1="75036" y1="10000" x2="75036" y2="10000"/>
                        <a14:foregroundMark x1="75036" y1="10244" x2="75036" y2="10244"/>
                        <a14:foregroundMark x1="77226" y1="10976" x2="77226" y2="10976"/>
                        <a14:foregroundMark x1="77226" y1="10976" x2="77226" y2="10976"/>
                        <a14:foregroundMark x1="78102" y1="12195" x2="78102" y2="12195"/>
                        <a14:foregroundMark x1="78102" y1="12439" x2="78102" y2="12439"/>
                        <a14:foregroundMark x1="79124" y1="13780" x2="79124" y2="13780"/>
                        <a14:foregroundMark x1="79124" y1="13780" x2="79124" y2="13780"/>
                        <a14:foregroundMark x1="79854" y1="14024" x2="79854" y2="14024"/>
                        <a14:foregroundMark x1="72409" y1="7195" x2="72409" y2="7195"/>
                        <a14:foregroundMark x1="72409" y1="7195" x2="72409" y2="7195"/>
                        <a14:foregroundMark x1="70073" y1="6098" x2="70073" y2="6098"/>
                        <a14:foregroundMark x1="70365" y1="6098" x2="70365" y2="6098"/>
                        <a14:foregroundMark x1="53723" y1="2439" x2="53723" y2="2439"/>
                        <a14:foregroundMark x1="55036" y1="2317" x2="55036" y2="2317"/>
                        <a14:foregroundMark x1="56496" y1="2439" x2="56496" y2="2439"/>
                        <a14:foregroundMark x1="56496" y1="2439" x2="56496" y2="2439"/>
                        <a14:foregroundMark x1="58248" y1="3049" x2="58248" y2="3049"/>
                        <a14:foregroundMark x1="58248" y1="3049" x2="58248" y2="3049"/>
                        <a14:foregroundMark x1="59270" y1="3415" x2="59270" y2="3415"/>
                        <a14:foregroundMark x1="59270" y1="3415" x2="59270" y2="3415"/>
                        <a14:foregroundMark x1="61898" y1="3780" x2="61898" y2="3780"/>
                        <a14:foregroundMark x1="61898" y1="3780" x2="61898" y2="3780"/>
                        <a14:foregroundMark x1="74015" y1="53902" x2="74015" y2="53902"/>
                        <a14:foregroundMark x1="74015" y1="53902" x2="74015" y2="53902"/>
                        <a14:foregroundMark x1="76788" y1="49878" x2="76788" y2="49878"/>
                        <a14:foregroundMark x1="76788" y1="49878" x2="76788" y2="49878"/>
                        <a14:foregroundMark x1="19606" y1="35491" x2="24234" y2="45732"/>
                        <a14:foregroundMark x1="19562" y1="40244" x2="19562" y2="40244"/>
                        <a14:foregroundMark x1="19019" y1="40906" x2="24672" y2="49878"/>
                        <a14:foregroundMark x1="19124" y1="22683" x2="19124" y2="22683"/>
                        <a14:foregroundMark x1="19124" y1="22805" x2="19124" y2="22805"/>
                        <a14:foregroundMark x1="18394" y1="24512" x2="18394" y2="24512"/>
                        <a14:foregroundMark x1="18394" y1="24512" x2="18394" y2="24512"/>
                        <a14:foregroundMark x1="18394" y1="24512" x2="18394" y2="24512"/>
                        <a14:foregroundMark x1="17080" y1="20854" x2="17080" y2="20854"/>
                        <a14:foregroundMark x1="17372" y1="20854" x2="17372" y2="20854"/>
                        <a14:foregroundMark x1="17372" y1="21098" x2="17372" y2="21098"/>
                        <a14:foregroundMark x1="17810" y1="25366" x2="17810" y2="26098"/>
                        <a14:foregroundMark x1="18394" y1="20732" x2="18394" y2="20732"/>
                        <a14:foregroundMark x1="18394" y1="20732" x2="18394" y2="21463"/>
                        <a14:foregroundMark x1="17810" y1="27683" x2="17810" y2="27683"/>
                        <a14:foregroundMark x1="17810" y1="27683" x2="17810" y2="27683"/>
                        <a14:foregroundMark x1="17810" y1="27683" x2="17810" y2="27683"/>
                        <a14:foregroundMark x1="17372" y1="29512" x2="17372" y2="29512"/>
                        <a14:foregroundMark x1="17372" y1="30244" x2="17372" y2="30244"/>
                        <a14:foregroundMark x1="17372" y1="30976" x2="17372" y2="31707"/>
                        <a14:foregroundMark x1="17372" y1="32195" x2="17372" y2="32195"/>
                        <a14:foregroundMark x1="17372" y1="33293" x2="17372" y2="34390"/>
                        <a14:foregroundMark x1="17372" y1="34756" x2="17372" y2="34756"/>
                        <a14:foregroundMark x1="17372" y1="35366" x2="17372" y2="35366"/>
                        <a14:foregroundMark x1="16642" y1="31829" x2="16642" y2="31829"/>
                        <a14:foregroundMark x1="16642" y1="31829" x2="16642" y2="31829"/>
                        <a14:foregroundMark x1="16642" y1="29512" x2="16642" y2="29512"/>
                        <a14:foregroundMark x1="16642" y1="29390" x2="16642" y2="29390"/>
                        <a14:foregroundMark x1="16642" y1="29390" x2="16642" y2="29390"/>
                        <a14:foregroundMark x1="16642" y1="29390" x2="16642" y2="29390"/>
                        <a14:foregroundMark x1="16496" y1="30122" x2="16496" y2="30610"/>
                        <a14:foregroundMark x1="16642" y1="23415" x2="16642" y2="23415"/>
                        <a14:foregroundMark x1="16642" y1="24512" x2="16642" y2="25000"/>
                        <a14:foregroundMark x1="16496" y1="25366" x2="16496" y2="25366"/>
                        <a14:foregroundMark x1="15182" y1="26707" x2="15182" y2="26951"/>
                        <a14:foregroundMark x1="15182" y1="26341" x2="15182" y2="26707"/>
                        <a14:foregroundMark x1="16058" y1="26341" x2="16058" y2="26341"/>
                        <a14:foregroundMark x1="15912" y1="26707" x2="15912" y2="26707"/>
                        <a14:foregroundMark x1="15912" y1="26951" x2="15912" y2="26951"/>
                        <a14:foregroundMark x1="15912" y1="27195" x2="15912" y2="27927"/>
                        <a14:foregroundMark x1="15912" y1="28293" x2="16058" y2="28780"/>
                        <a14:foregroundMark x1="16058" y1="29024" x2="16058" y2="29024"/>
                        <a14:foregroundMark x1="16058" y1="29756" x2="16058" y2="30976"/>
                        <a14:foregroundMark x1="16058" y1="32439" x2="16350" y2="32927"/>
                        <a14:foregroundMark x1="16350" y1="33537" x2="16350" y2="34024"/>
                        <a14:foregroundMark x1="17080" y1="27561" x2="17080" y2="27561"/>
                        <a14:foregroundMark x1="17080" y1="28659" x2="17080" y2="28659"/>
                        <a14:foregroundMark x1="17080" y1="28780" x2="17080" y2="28780"/>
                        <a14:foregroundMark x1="16934" y1="27195" x2="16934" y2="27195"/>
                        <a14:foregroundMark x1="16934" y1="27195" x2="16934" y2="27195"/>
                        <a14:foregroundMark x1="16058" y1="28049" x2="16058" y2="28049"/>
                        <a14:foregroundMark x1="24234" y1="51951" x2="24234" y2="51951"/>
                        <a14:foregroundMark x1="24672" y1="50610" x2="24672" y2="50610"/>
                        <a14:foregroundMark x1="24672" y1="50610" x2="24672" y2="50610"/>
                        <a14:foregroundMark x1="24526" y1="50244" x2="24526" y2="50244"/>
                        <a14:foregroundMark x1="24234" y1="50244" x2="24234" y2="50244"/>
                        <a14:foregroundMark x1="23650" y1="49390" x2="23650" y2="49390"/>
                        <a14:foregroundMark x1="23650" y1="49390" x2="23650" y2="49390"/>
                        <a14:foregroundMark x1="23796" y1="49268" x2="23796" y2="49268"/>
                        <a14:foregroundMark x1="32117" y1="62805" x2="32117" y2="62805"/>
                        <a14:foregroundMark x1="32117" y1="62805" x2="32117" y2="62805"/>
                        <a14:foregroundMark x1="32993" y1="64146" x2="32993" y2="64146"/>
                        <a14:foregroundMark x1="33285" y1="64756" x2="33285" y2="64756"/>
                        <a14:foregroundMark x1="33285" y1="64756" x2="33285" y2="64756"/>
                        <a14:foregroundMark x1="17080" y1="24512" x2="19124" y2="32805"/>
                        <a14:backgroundMark x1="64672" y1="1220" x2="64672" y2="1220"/>
                        <a14:backgroundMark x1="78978" y1="13049" x2="78978" y2="13049"/>
                        <a14:backgroundMark x1="77226" y1="11341" x2="77226" y2="11341"/>
                        <a14:backgroundMark x1="77810" y1="12439" x2="77810" y2="12439"/>
                        <a14:backgroundMark x1="79562" y1="14024" x2="79562" y2="14024"/>
                        <a14:backgroundMark x1="26423" y1="56951" x2="26423" y2="56951"/>
                        <a14:backgroundMark x1="27153" y1="58415" x2="27153" y2="58415"/>
                        <a14:backgroundMark x1="27153" y1="58415" x2="27153" y2="58415"/>
                        <a14:backgroundMark x1="27153" y1="58415" x2="27153" y2="58415"/>
                        <a14:backgroundMark x1="26861" y1="58659" x2="27737" y2="59878"/>
                        <a14:backgroundMark x1="29197" y1="62195" x2="29197" y2="62195"/>
                        <a14:backgroundMark x1="29197" y1="62195" x2="29197" y2="62195"/>
                        <a14:backgroundMark x1="32701" y1="69268" x2="30803" y2="66585"/>
                        <a14:backgroundMark x1="22735" y1="51951" x2="28759" y2="68659"/>
                        <a14:backgroundMark x1="22329" y1="50826" x2="22735" y2="51951"/>
                        <a14:backgroundMark x1="31679" y1="63171" x2="31679" y2="63171"/>
                        <a14:backgroundMark x1="31679" y1="63293" x2="31679" y2="63293"/>
                        <a14:backgroundMark x1="32117" y1="68537" x2="25401" y2="57561"/>
                        <a14:backgroundMark x1="31825" y1="64756" x2="31825" y2="66220"/>
                        <a14:backgroundMark x1="31825" y1="64146" x2="31825" y2="64756"/>
                        <a14:backgroundMark x1="31825" y1="63537" x2="31825" y2="64146"/>
                        <a14:backgroundMark x1="30949" y1="64146" x2="30949" y2="64756"/>
                        <a14:backgroundMark x1="30949" y1="63293" x2="30949" y2="64146"/>
                        <a14:backgroundMark x1="53723" y1="854" x2="64672" y2="1707"/>
                        <a14:backgroundMark x1="64672" y1="3171" x2="65547" y2="3902"/>
                        <a14:backgroundMark x1="29927" y1="60976" x2="29927" y2="60976"/>
                        <a14:backgroundMark x1="30803" y1="62195" x2="30803" y2="62195"/>
                        <a14:backgroundMark x1="30803" y1="62195" x2="30803" y2="62195"/>
                        <a14:backgroundMark x1="30803" y1="61707" x2="30803" y2="62195"/>
                        <a14:backgroundMark x1="31241" y1="64146" x2="31387" y2="64878"/>
                        <a14:backgroundMark x1="32993" y1="65244" x2="32701" y2="65854"/>
                        <a14:backgroundMark x1="29927" y1="61098" x2="29927" y2="61098"/>
                        <a14:backgroundMark x1="29927" y1="61098" x2="29927" y2="61098"/>
                        <a14:backgroundMark x1="16504" y1="35366" x2="16350" y2="40854"/>
                        <a14:backgroundMark x1="16521" y1="34756" x2="16504" y2="35366"/>
                        <a14:backgroundMark x1="16531" y1="34390" x2="16521" y2="34756"/>
                        <a14:backgroundMark x1="16841" y1="23415" x2="16810" y2="24512"/>
                        <a14:backgroundMark x1="16862" y1="22683" x2="16841" y2="23415"/>
                        <a14:backgroundMark x1="16896" y1="21463" x2="16862" y2="22683"/>
                        <a14:backgroundMark x1="16934" y1="20122" x2="16917" y2="20732"/>
                        <a14:backgroundMark x1="57080" y1="98171" x2="57080" y2="98171"/>
                        <a14:backgroundMark x1="44964" y1="99390" x2="44964" y2="99390"/>
                        <a14:backgroundMark x1="44964" y1="99390" x2="44964" y2="99390"/>
                        <a14:backgroundMark x1="47153" y1="99390" x2="47153" y2="99390"/>
                        <a14:backgroundMark x1="47153" y1="99390" x2="47153" y2="99390"/>
                      </a14:backgroundRemoval>
                    </a14:imgEffect>
                  </a14:imgLayer>
                </a14:imgProps>
              </a:ext>
              <a:ext uri="{28A0092B-C50C-407E-A947-70E740481C1C}">
                <a14:useLocalDpi xmlns:a14="http://schemas.microsoft.com/office/drawing/2010/main" val="0"/>
              </a:ext>
            </a:extLst>
          </a:blip>
          <a:stretch>
            <a:fillRect/>
          </a:stretch>
        </p:blipFill>
        <p:spPr>
          <a:xfrm>
            <a:off x="3957882" y="1971247"/>
            <a:ext cx="881457" cy="1055175"/>
          </a:xfrm>
          <a:prstGeom prst="rect">
            <a:avLst/>
          </a:prstGeom>
        </p:spPr>
      </p:pic>
      <p:pic>
        <p:nvPicPr>
          <p:cNvPr id="33" name="图片 32">
            <a:extLst>
              <a:ext uri="{FF2B5EF4-FFF2-40B4-BE49-F238E27FC236}">
                <a16:creationId xmlns:a16="http://schemas.microsoft.com/office/drawing/2014/main" id="{ECC172AE-EFCB-400E-B71B-75BB5372F3EB}"/>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9500" b="90000" l="10000" r="90000">
                        <a14:foregroundMark x1="40750" y1="9500" x2="40750" y2="9500"/>
                        <a14:foregroundMark x1="42625" y1="9500" x2="42625" y2="9500"/>
                        <a14:foregroundMark x1="42625" y1="9500" x2="42625" y2="9500"/>
                        <a14:foregroundMark x1="19500" y1="36625" x2="19500" y2="36625"/>
                        <a14:foregroundMark x1="19500" y1="36625" x2="19500" y2="36625"/>
                        <a14:foregroundMark x1="48875" y1="89625" x2="48875" y2="89625"/>
                        <a14:foregroundMark x1="48875" y1="89625" x2="48875" y2="89625"/>
                      </a14:backgroundRemoval>
                    </a14:imgEffect>
                  </a14:imgLayer>
                </a14:imgProps>
              </a:ext>
              <a:ext uri="{28A0092B-C50C-407E-A947-70E740481C1C}">
                <a14:useLocalDpi xmlns:a14="http://schemas.microsoft.com/office/drawing/2010/main" val="0"/>
              </a:ext>
            </a:extLst>
          </a:blip>
          <a:stretch>
            <a:fillRect/>
          </a:stretch>
        </p:blipFill>
        <p:spPr>
          <a:xfrm>
            <a:off x="9595207" y="1868422"/>
            <a:ext cx="1245575" cy="1245575"/>
          </a:xfrm>
          <a:prstGeom prst="rect">
            <a:avLst/>
          </a:prstGeom>
        </p:spPr>
      </p:pic>
      <p:pic>
        <p:nvPicPr>
          <p:cNvPr id="35" name="图片 34">
            <a:extLst>
              <a:ext uri="{FF2B5EF4-FFF2-40B4-BE49-F238E27FC236}">
                <a16:creationId xmlns:a16="http://schemas.microsoft.com/office/drawing/2014/main" id="{F6BA09DA-35EE-42E8-8238-67995BB3CE14}"/>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5765" b="51883" l="9787" r="88083">
                        <a14:foregroundMark x1="16997" y1="31582" x2="17100" y2="32200"/>
                        <a14:foregroundMark x1="17024" y1="25400" x2="17084" y2="24300"/>
                        <a14:foregroundMark x1="16926" y1="27200" x2="17024" y2="25400"/>
                        <a14:foregroundMark x1="16860" y1="28400" x2="16926" y2="27200"/>
                        <a14:foregroundMark x1="49600" y1="8200" x2="49600" y2="8200"/>
                        <a14:foregroundMark x1="17300" y1="24900" x2="17300" y2="24900"/>
                        <a14:foregroundMark x1="17300" y1="24400" x2="17300" y2="24400"/>
                        <a14:foregroundMark x1="17300" y1="24100" x2="17300" y2="24100"/>
                        <a14:foregroundMark x1="17300" y1="24100" x2="17300" y2="24100"/>
                        <a14:foregroundMark x1="17300" y1="24100" x2="17300" y2="24100"/>
                        <a14:foregroundMark x1="17100" y1="27200" x2="17100" y2="27200"/>
                        <a14:foregroundMark x1="17100" y1="27200" x2="17100" y2="27200"/>
                        <a14:foregroundMark x1="17000" y1="29700" x2="17000" y2="30000"/>
                        <a14:foregroundMark x1="17000" y1="30100" x2="17000" y2="30500"/>
                        <a14:foregroundMark x1="17000" y1="30700" x2="17000" y2="30900"/>
                        <a14:foregroundMark x1="17100" y1="31200" x2="17100" y2="31200"/>
                        <a14:foregroundMark x1="17100" y1="31700" x2="17100" y2="31700"/>
                        <a14:foregroundMark x1="17100" y1="30700" x2="17100" y2="30700"/>
                        <a14:foregroundMark x1="17100" y1="30700" x2="17100" y2="30700"/>
                        <a14:foregroundMark x1="17100" y1="30400" x2="17100" y2="30400"/>
                        <a14:foregroundMark x1="17100" y1="30400" x2="17100" y2="30400"/>
                        <a14:foregroundMark x1="17000" y1="29700" x2="17000" y2="29700"/>
                        <a14:foregroundMark x1="17000" y1="29700" x2="17000" y2="29700"/>
                        <a14:foregroundMark x1="17000" y1="30800" x2="17000" y2="30800"/>
                        <a14:foregroundMark x1="17100" y1="24500" x2="17100" y2="24500"/>
                        <a14:foregroundMark x1="17000" y1="30800" x2="17000" y2="30800"/>
                        <a14:foregroundMark x1="17000" y1="30800" x2="17000" y2="30800"/>
                        <a14:foregroundMark x1="82500" y1="22600" x2="82876" y2="27277"/>
                        <a14:foregroundMark x1="82900" y1="23600" x2="83046" y2="27306"/>
                        <a14:foregroundMark x1="82940" y1="27288" x2="82400" y2="22700"/>
                        <a14:foregroundMark x1="83100" y1="24100" x2="83148" y2="27323"/>
                        <a14:foregroundMark x1="83100" y1="26800" x2="83200" y2="27400"/>
                        <a14:foregroundMark x1="82700" y1="23400" x2="83080" y2="27312"/>
                        <a14:foregroundMark x1="83000" y1="24400" x2="83387" y2="27364"/>
                        <a14:foregroundMark x1="83408" y1="27367" x2="83100" y2="24900"/>
                        <a14:foregroundMark x1="83100" y1="30700" x2="83100" y2="30700"/>
                        <a14:foregroundMark x1="83100" y1="31000" x2="83200" y2="31300"/>
                        <a14:foregroundMark x1="83200" y1="31900" x2="83200" y2="31900"/>
                        <a14:foregroundMark x1="83000" y1="32300" x2="82800" y2="32500"/>
                        <a14:foregroundMark x1="82800" y1="32500" x2="82800" y2="32800"/>
                        <a14:foregroundMark x1="82800" y1="33100" x2="82800" y2="33100"/>
                        <a14:foregroundMark x1="82800" y1="32900" x2="82800" y2="32900"/>
                        <a14:foregroundMark x1="82800" y1="32700" x2="82800" y2="32700"/>
                        <a14:foregroundMark x1="82900" y1="31800" x2="82900" y2="31800"/>
                        <a14:foregroundMark x1="82900" y1="30800" x2="82900" y2="30800"/>
                        <a14:foregroundMark x1="83200" y1="30200" x2="83200" y2="30200"/>
                        <a14:foregroundMark x1="83200" y1="30200" x2="83200" y2="30200"/>
                        <a14:foregroundMark x1="83000" y1="30700" x2="83000" y2="30700"/>
                        <a14:foregroundMark x1="83000" y1="31100" x2="83000" y2="31500"/>
                        <a14:foregroundMark x1="83000" y1="31500" x2="83000" y2="31500"/>
                        <a14:foregroundMark x1="83000" y1="31700" x2="83000" y2="32000"/>
                        <a14:foregroundMark x1="82800" y1="32200" x2="82700" y2="32500"/>
                        <a14:foregroundMark x1="82600" y1="32700" x2="82600" y2="32700"/>
                        <a14:foregroundMark x1="82600" y1="32800" x2="82600" y2="33100"/>
                        <a14:foregroundMark x1="82600" y1="33100" x2="82600" y2="33100"/>
                        <a14:foregroundMark x1="82600" y1="33100" x2="82600" y2="33100"/>
                        <a14:foregroundMark x1="83200" y1="29200" x2="83200" y2="29200"/>
                        <a14:foregroundMark x1="83200" y1="29900" x2="83200" y2="30400"/>
                        <a14:foregroundMark x1="82900" y1="30800" x2="82900" y2="30800"/>
                        <a14:foregroundMark x1="82900" y1="30900" x2="82900" y2="30900"/>
                        <a14:foregroundMark x1="82900" y1="31200" x2="82900" y2="31200"/>
                        <a14:foregroundMark x1="82900" y1="30900" x2="82900" y2="30900"/>
                        <a14:foregroundMark x1="82900" y1="30700" x2="82900" y2="30700"/>
                        <a14:foregroundMark x1="82900" y1="30200" x2="82900" y2="30200"/>
                        <a14:foregroundMark x1="82900" y1="30200" x2="82900" y2="30200"/>
                        <a14:foregroundMark x1="83100" y1="30300" x2="83100" y2="30300"/>
                        <a14:foregroundMark x1="83100" y1="30300" x2="83100" y2="30600"/>
                        <a14:foregroundMark x1="83100" y1="30600" x2="83100" y2="30600"/>
                        <a14:foregroundMark x1="83100" y1="30600" x2="83100" y2="30600"/>
                        <a14:foregroundMark x1="83100" y1="30800" x2="83100" y2="30800"/>
                        <a14:backgroundMark x1="17000" y1="24300" x2="17000" y2="24300"/>
                        <a14:backgroundMark x1="16800" y1="25400" x2="16800" y2="25400"/>
                        <a14:backgroundMark x1="16800" y1="27200" x2="16800" y2="27200"/>
                        <a14:backgroundMark x1="17300" y1="32400" x2="17300" y2="32400"/>
                        <a14:backgroundMark x1="16881" y1="27200" x2="16800" y2="25300"/>
                        <a14:backgroundMark x1="16937" y1="28500" x2="16881" y2="27200"/>
                        <a14:backgroundMark x1="16954" y1="28900" x2="16937" y2="28500"/>
                        <a14:backgroundMark x1="16988" y1="29700" x2="16967" y2="29200"/>
                        <a14:backgroundMark x1="17018" y1="30400" x2="17001" y2="30000"/>
                        <a14:backgroundMark x1="17031" y1="30700" x2="17018" y2="30400"/>
                        <a14:backgroundMark x1="17053" y1="31200" x2="17040" y2="30900"/>
                        <a14:backgroundMark x1="17074" y1="31700" x2="17053" y2="31200"/>
                        <a14:backgroundMark x1="17087" y1="32000" x2="17074" y2="31700"/>
                        <a14:backgroundMark x1="16933" y1="24900" x2="17100" y2="24400"/>
                        <a14:backgroundMark x1="16800" y1="25300" x2="16933" y2="24900"/>
                        <a14:backgroundMark x1="16823" y1="31200" x2="16900" y2="31600"/>
                        <a14:backgroundMark x1="16765" y1="30900" x2="16823" y2="31200"/>
                        <a14:backgroundMark x1="16669" y1="30400" x2="16727" y2="30700"/>
                        <a14:backgroundMark x1="16592" y1="30000" x2="16669" y2="30400"/>
                        <a14:backgroundMark x1="16400" y1="29000" x2="16535" y2="29700"/>
                        <a14:backgroundMark x1="16800" y1="29200" x2="16800" y2="29200"/>
                        <a14:backgroundMark x1="16800" y1="28500" x2="16800" y2="28500"/>
                        <a14:backgroundMark x1="16800" y1="28400" x2="16800" y2="29000"/>
                        <a14:backgroundMark x1="16800" y1="28200" x2="16800" y2="28200"/>
                        <a14:backgroundMark x1="17200" y1="32400" x2="17200" y2="32400"/>
                        <a14:backgroundMark x1="17200" y1="32400" x2="17200" y2="32400"/>
                        <a14:backgroundMark x1="17000" y1="32500" x2="17000" y2="32500"/>
                        <a14:backgroundMark x1="17100" y1="32500" x2="17100" y2="32500"/>
                        <a14:backgroundMark x1="17100" y1="32400" x2="17400" y2="32400"/>
                        <a14:backgroundMark x1="82623" y1="33100" x2="82400" y2="34400"/>
                        <a14:backgroundMark x1="83291" y1="29200" x2="83120" y2="30200"/>
                        <a14:backgroundMark x1="83600" y1="27400" x2="83291" y2="29200"/>
                        <a14:backgroundMark x1="82400" y1="34400" x2="79900" y2="37500"/>
                      </a14:backgroundRemoval>
                    </a14:imgEffect>
                  </a14:imgLayer>
                </a14:imgProps>
              </a:ext>
              <a:ext uri="{28A0092B-C50C-407E-A947-70E740481C1C}">
                <a14:useLocalDpi xmlns:a14="http://schemas.microsoft.com/office/drawing/2010/main" val="0"/>
              </a:ext>
            </a:extLst>
          </a:blip>
          <a:srcRect r="2130" b="42352"/>
          <a:stretch/>
        </p:blipFill>
        <p:spPr>
          <a:xfrm>
            <a:off x="3473201" y="3898997"/>
            <a:ext cx="1776090" cy="1046172"/>
          </a:xfrm>
          <a:prstGeom prst="rect">
            <a:avLst/>
          </a:prstGeom>
        </p:spPr>
      </p:pic>
      <p:pic>
        <p:nvPicPr>
          <p:cNvPr id="37" name="图片 36">
            <a:extLst>
              <a:ext uri="{FF2B5EF4-FFF2-40B4-BE49-F238E27FC236}">
                <a16:creationId xmlns:a16="http://schemas.microsoft.com/office/drawing/2014/main" id="{78922849-3CA9-4693-8042-679D1397057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50000" y1="47292" x2="50625" y2="13958"/>
                      </a14:backgroundRemoval>
                    </a14:imgEffect>
                  </a14:imgLayer>
                </a14:imgProps>
              </a:ext>
              <a:ext uri="{28A0092B-C50C-407E-A947-70E740481C1C}">
                <a14:useLocalDpi xmlns:a14="http://schemas.microsoft.com/office/drawing/2010/main" val="0"/>
              </a:ext>
            </a:extLst>
          </a:blip>
          <a:stretch>
            <a:fillRect/>
          </a:stretch>
        </p:blipFill>
        <p:spPr>
          <a:xfrm>
            <a:off x="8721224" y="3731258"/>
            <a:ext cx="2052402" cy="2052402"/>
          </a:xfrm>
          <a:prstGeom prst="rect">
            <a:avLst/>
          </a:prstGeom>
        </p:spPr>
      </p:pic>
    </p:spTree>
    <p:extLst>
      <p:ext uri="{BB962C8B-B14F-4D97-AF65-F5344CB8AC3E}">
        <p14:creationId xmlns:p14="http://schemas.microsoft.com/office/powerpoint/2010/main" val="68006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椭圆 148">
            <a:extLst>
              <a:ext uri="{FF2B5EF4-FFF2-40B4-BE49-F238E27FC236}">
                <a16:creationId xmlns:a16="http://schemas.microsoft.com/office/drawing/2014/main" id="{1A19EC3C-D084-440B-ACC5-86DD77E25C23}"/>
              </a:ext>
            </a:extLst>
          </p:cNvPr>
          <p:cNvSpPr/>
          <p:nvPr/>
        </p:nvSpPr>
        <p:spPr>
          <a:xfrm>
            <a:off x="505778" y="3110566"/>
            <a:ext cx="1636394" cy="1636394"/>
          </a:xfrm>
          <a:prstGeom prst="ellipse">
            <a:avLst/>
          </a:prstGeom>
          <a:solidFill>
            <a:schemeClr val="accent1">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757291B9-FBA3-4015-BBC3-35B95672F18A}"/>
              </a:ext>
            </a:extLst>
          </p:cNvPr>
          <p:cNvSpPr/>
          <p:nvPr/>
        </p:nvSpPr>
        <p:spPr>
          <a:xfrm>
            <a:off x="667703" y="3272491"/>
            <a:ext cx="1312544" cy="1312544"/>
          </a:xfrm>
          <a:prstGeom prst="ellipse">
            <a:avLst/>
          </a:prstGeom>
          <a:solidFill>
            <a:schemeClr val="accent1">
              <a:lumMod val="40000"/>
              <a:lumOff val="6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08EBB046-5CCB-4271-9BDC-FF391DFE4C20}"/>
              </a:ext>
            </a:extLst>
          </p:cNvPr>
          <p:cNvSpPr/>
          <p:nvPr/>
        </p:nvSpPr>
        <p:spPr>
          <a:xfrm>
            <a:off x="1498791" y="3722769"/>
            <a:ext cx="9818497" cy="411987"/>
          </a:xfrm>
          <a:prstGeom prst="rect">
            <a:avLst/>
          </a:prstGeom>
          <a:gradFill flip="none" rotWithShape="1">
            <a:gsLst>
              <a:gs pos="0">
                <a:schemeClr val="accent1">
                  <a:lumMod val="60000"/>
                  <a:lumOff val="40000"/>
                  <a:alpha val="5000"/>
                </a:schemeClr>
              </a:gs>
              <a:gs pos="98000">
                <a:schemeClr val="accent1">
                  <a:lumMod val="60000"/>
                  <a:lumOff val="40000"/>
                  <a:alpha val="4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箭头: 右 10">
            <a:extLst>
              <a:ext uri="{FF2B5EF4-FFF2-40B4-BE49-F238E27FC236}">
                <a16:creationId xmlns:a16="http://schemas.microsoft.com/office/drawing/2014/main" id="{B2E07B61-3D2A-454B-8C6F-91329DECF0AF}"/>
              </a:ext>
            </a:extLst>
          </p:cNvPr>
          <p:cNvSpPr/>
          <p:nvPr/>
        </p:nvSpPr>
        <p:spPr>
          <a:xfrm>
            <a:off x="1498791" y="3722769"/>
            <a:ext cx="10168426" cy="411987"/>
          </a:xfrm>
          <a:custGeom>
            <a:avLst/>
            <a:gdLst>
              <a:gd name="connsiteX0" fmla="*/ 18000 w 10168426"/>
              <a:gd name="connsiteY0" fmla="*/ 81416 h 411987"/>
              <a:gd name="connsiteX1" fmla="*/ 9776902 w 10168426"/>
              <a:gd name="connsiteY1" fmla="*/ 81416 h 411987"/>
              <a:gd name="connsiteX2" fmla="*/ 9794902 w 10168426"/>
              <a:gd name="connsiteY2" fmla="*/ 63416 h 411987"/>
              <a:gd name="connsiteX3" fmla="*/ 9794902 w 10168426"/>
              <a:gd name="connsiteY3" fmla="*/ 18022 h 411987"/>
              <a:gd name="connsiteX4" fmla="*/ 9821660 w 10168426"/>
              <a:gd name="connsiteY4" fmla="*/ 2297 h 411987"/>
              <a:gd name="connsiteX5" fmla="*/ 10159193 w 10168426"/>
              <a:gd name="connsiteY5" fmla="*/ 190268 h 411987"/>
              <a:gd name="connsiteX6" fmla="*/ 10159193 w 10168426"/>
              <a:gd name="connsiteY6" fmla="*/ 221720 h 411987"/>
              <a:gd name="connsiteX7" fmla="*/ 9821660 w 10168426"/>
              <a:gd name="connsiteY7" fmla="*/ 409691 h 411987"/>
              <a:gd name="connsiteX8" fmla="*/ 9794902 w 10168426"/>
              <a:gd name="connsiteY8" fmla="*/ 393965 h 411987"/>
              <a:gd name="connsiteX9" fmla="*/ 9794902 w 10168426"/>
              <a:gd name="connsiteY9" fmla="*/ 348571 h 411987"/>
              <a:gd name="connsiteX10" fmla="*/ 9776902 w 10168426"/>
              <a:gd name="connsiteY10" fmla="*/ 330571 h 411987"/>
              <a:gd name="connsiteX11" fmla="*/ 18000 w 10168426"/>
              <a:gd name="connsiteY11" fmla="*/ 330571 h 411987"/>
              <a:gd name="connsiteX12" fmla="*/ 0 w 10168426"/>
              <a:gd name="connsiteY12" fmla="*/ 312571 h 411987"/>
              <a:gd name="connsiteX13" fmla="*/ 0 w 10168426"/>
              <a:gd name="connsiteY13" fmla="*/ 99416 h 411987"/>
              <a:gd name="connsiteX14" fmla="*/ 18000 w 10168426"/>
              <a:gd name="connsiteY14" fmla="*/ 81416 h 41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168426" h="411987">
                <a:moveTo>
                  <a:pt x="18000" y="81416"/>
                </a:moveTo>
                <a:lnTo>
                  <a:pt x="9776902" y="81416"/>
                </a:lnTo>
                <a:cubicBezTo>
                  <a:pt x="9786838" y="81416"/>
                  <a:pt x="9794902" y="73352"/>
                  <a:pt x="9794902" y="63416"/>
                </a:cubicBezTo>
                <a:lnTo>
                  <a:pt x="9794902" y="18022"/>
                </a:lnTo>
                <a:cubicBezTo>
                  <a:pt x="9794902" y="4301"/>
                  <a:pt x="9809672" y="-4379"/>
                  <a:pt x="9821660" y="2297"/>
                </a:cubicBezTo>
                <a:lnTo>
                  <a:pt x="10159193" y="190268"/>
                </a:lnTo>
                <a:cubicBezTo>
                  <a:pt x="10171504" y="197125"/>
                  <a:pt x="10171504" y="214863"/>
                  <a:pt x="10159193" y="221720"/>
                </a:cubicBezTo>
                <a:lnTo>
                  <a:pt x="9821660" y="409691"/>
                </a:lnTo>
                <a:cubicBezTo>
                  <a:pt x="9809672" y="416367"/>
                  <a:pt x="9794902" y="407686"/>
                  <a:pt x="9794902" y="393965"/>
                </a:cubicBezTo>
                <a:lnTo>
                  <a:pt x="9794902" y="348571"/>
                </a:lnTo>
                <a:cubicBezTo>
                  <a:pt x="9794902" y="338635"/>
                  <a:pt x="9786838" y="330571"/>
                  <a:pt x="9776902" y="330571"/>
                </a:cubicBezTo>
                <a:lnTo>
                  <a:pt x="18000" y="330571"/>
                </a:lnTo>
                <a:cubicBezTo>
                  <a:pt x="8064" y="330571"/>
                  <a:pt x="0" y="322507"/>
                  <a:pt x="0" y="312571"/>
                </a:cubicBezTo>
                <a:lnTo>
                  <a:pt x="0" y="99416"/>
                </a:lnTo>
                <a:cubicBezTo>
                  <a:pt x="0" y="89480"/>
                  <a:pt x="8064" y="81416"/>
                  <a:pt x="18000" y="81416"/>
                </a:cubicBezTo>
              </a:path>
            </a:pathLst>
          </a:custGeom>
          <a:gradFill flip="none" rotWithShape="1">
            <a:gsLst>
              <a:gs pos="0">
                <a:schemeClr val="accent1">
                  <a:lumMod val="60000"/>
                  <a:lumOff val="40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3" name="椭圆 152">
            <a:extLst>
              <a:ext uri="{FF2B5EF4-FFF2-40B4-BE49-F238E27FC236}">
                <a16:creationId xmlns:a16="http://schemas.microsoft.com/office/drawing/2014/main" id="{EF582BD7-3F1A-4FEC-88F2-C56160982D7B}"/>
              </a:ext>
            </a:extLst>
          </p:cNvPr>
          <p:cNvSpPr/>
          <p:nvPr/>
        </p:nvSpPr>
        <p:spPr>
          <a:xfrm>
            <a:off x="764381" y="3369169"/>
            <a:ext cx="1119188" cy="1119188"/>
          </a:xfrm>
          <a:prstGeom prst="ellipse">
            <a:avLst/>
          </a:prstGeom>
          <a:gradFill flip="none" rotWithShape="1">
            <a:gsLst>
              <a:gs pos="49000">
                <a:schemeClr val="accent1">
                  <a:lumMod val="90000"/>
                  <a:lumOff val="10000"/>
                </a:schemeClr>
              </a:gs>
              <a:gs pos="0">
                <a:schemeClr val="accent1">
                  <a:lumMod val="60000"/>
                  <a:lumOff val="40000"/>
                </a:schemeClr>
              </a:gs>
              <a:gs pos="98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文本框 153">
            <a:extLst>
              <a:ext uri="{FF2B5EF4-FFF2-40B4-BE49-F238E27FC236}">
                <a16:creationId xmlns:a16="http://schemas.microsoft.com/office/drawing/2014/main" id="{291367BB-4CBC-4B56-8C3D-26EAA5943D1E}"/>
              </a:ext>
            </a:extLst>
          </p:cNvPr>
          <p:cNvSpPr txBox="1"/>
          <p:nvPr/>
        </p:nvSpPr>
        <p:spPr>
          <a:xfrm>
            <a:off x="591002" y="445225"/>
            <a:ext cx="4799546" cy="584775"/>
          </a:xfrm>
          <a:prstGeom prst="rect">
            <a:avLst/>
          </a:prstGeom>
          <a:noFill/>
        </p:spPr>
        <p:txBody>
          <a:bodyPr wrap="square" rtlCol="0">
            <a:spAutoFit/>
          </a:bodyPr>
          <a:lstStyle/>
          <a:p>
            <a:r>
              <a:rPr lang="en-US" altLang="zh-CN" sz="3200" dirty="0">
                <a:solidFill>
                  <a:schemeClr val="accent1"/>
                </a:solidFill>
                <a:latin typeface="+mj-lt"/>
                <a:ea typeface="+mj-ea"/>
              </a:rPr>
              <a:t>NILM</a:t>
            </a:r>
            <a:r>
              <a:rPr lang="zh-CN" altLang="en-US" sz="3200" dirty="0">
                <a:solidFill>
                  <a:schemeClr val="accent1"/>
                </a:solidFill>
                <a:latin typeface="+mj-lt"/>
                <a:ea typeface="+mj-ea"/>
              </a:rPr>
              <a:t>基本框架</a:t>
            </a:r>
          </a:p>
        </p:txBody>
      </p:sp>
      <p:sp>
        <p:nvSpPr>
          <p:cNvPr id="155" name="矩形: 剪去单角 154">
            <a:extLst>
              <a:ext uri="{FF2B5EF4-FFF2-40B4-BE49-F238E27FC236}">
                <a16:creationId xmlns:a16="http://schemas.microsoft.com/office/drawing/2014/main" id="{CECC30DD-C497-40FF-9CE4-0A2296360BE1}"/>
              </a:ext>
            </a:extLst>
          </p:cNvPr>
          <p:cNvSpPr/>
          <p:nvPr/>
        </p:nvSpPr>
        <p:spPr>
          <a:xfrm>
            <a:off x="2848126" y="1955341"/>
            <a:ext cx="1451876" cy="479262"/>
          </a:xfrm>
          <a:prstGeom prst="snip1Rect">
            <a:avLst/>
          </a:prstGeom>
          <a:gradFill flip="none" rotWithShape="1">
            <a:gsLst>
              <a:gs pos="0">
                <a:schemeClr val="accent1">
                  <a:lumMod val="60000"/>
                  <a:lumOff val="40000"/>
                </a:schemeClr>
              </a:gs>
              <a:gs pos="100000">
                <a:schemeClr val="accent1"/>
              </a:gs>
            </a:gsLst>
            <a:lin ang="10800000" scaled="1"/>
            <a:tileRect/>
          </a:gra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mj-ea"/>
              </a:rPr>
              <a:t>数据采集</a:t>
            </a:r>
          </a:p>
        </p:txBody>
      </p:sp>
      <p:grpSp>
        <p:nvGrpSpPr>
          <p:cNvPr id="156" name="组合 155">
            <a:extLst>
              <a:ext uri="{FF2B5EF4-FFF2-40B4-BE49-F238E27FC236}">
                <a16:creationId xmlns:a16="http://schemas.microsoft.com/office/drawing/2014/main" id="{06BACFD2-4C3C-43CF-B8A4-E78DE6044522}"/>
              </a:ext>
            </a:extLst>
          </p:cNvPr>
          <p:cNvGrpSpPr/>
          <p:nvPr/>
        </p:nvGrpSpPr>
        <p:grpSpPr>
          <a:xfrm>
            <a:off x="2593181" y="1955341"/>
            <a:ext cx="152400" cy="2015954"/>
            <a:chOff x="2593181" y="1577975"/>
            <a:chExt cx="152400" cy="2015954"/>
          </a:xfrm>
        </p:grpSpPr>
        <p:sp>
          <p:nvSpPr>
            <p:cNvPr id="157" name="椭圆 156">
              <a:extLst>
                <a:ext uri="{FF2B5EF4-FFF2-40B4-BE49-F238E27FC236}">
                  <a16:creationId xmlns:a16="http://schemas.microsoft.com/office/drawing/2014/main" id="{F8D4CBE6-3CB4-4A02-B6B1-C5C0E76DA9BB}"/>
                </a:ext>
              </a:extLst>
            </p:cNvPr>
            <p:cNvSpPr/>
            <p:nvPr/>
          </p:nvSpPr>
          <p:spPr>
            <a:xfrm>
              <a:off x="2628127" y="3508863"/>
              <a:ext cx="82508" cy="85066"/>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8" name="组合 157">
              <a:extLst>
                <a:ext uri="{FF2B5EF4-FFF2-40B4-BE49-F238E27FC236}">
                  <a16:creationId xmlns:a16="http://schemas.microsoft.com/office/drawing/2014/main" id="{0D0D10C6-C029-425C-893C-04B76211C6B5}"/>
                </a:ext>
              </a:extLst>
            </p:cNvPr>
            <p:cNvGrpSpPr/>
            <p:nvPr/>
          </p:nvGrpSpPr>
          <p:grpSpPr>
            <a:xfrm>
              <a:off x="2593181" y="1577975"/>
              <a:ext cx="152400" cy="2015954"/>
              <a:chOff x="2593181" y="1749425"/>
              <a:chExt cx="152400" cy="2015954"/>
            </a:xfrm>
          </p:grpSpPr>
          <p:cxnSp>
            <p:nvCxnSpPr>
              <p:cNvPr id="159" name="直接箭头连接符 158">
                <a:extLst>
                  <a:ext uri="{FF2B5EF4-FFF2-40B4-BE49-F238E27FC236}">
                    <a16:creationId xmlns:a16="http://schemas.microsoft.com/office/drawing/2014/main" id="{B0C189FB-03B7-45F3-ACF1-571818FA0EF5}"/>
                  </a:ext>
                </a:extLst>
              </p:cNvPr>
              <p:cNvCxnSpPr>
                <a:cxnSpLocks/>
                <a:stCxn id="157" idx="4"/>
              </p:cNvCxnSpPr>
              <p:nvPr/>
            </p:nvCxnSpPr>
            <p:spPr>
              <a:xfrm flipV="1">
                <a:off x="2669381" y="1825627"/>
                <a:ext cx="0" cy="1939752"/>
              </a:xfrm>
              <a:prstGeom prst="straightConnector1">
                <a:avLst/>
              </a:prstGeom>
              <a:ln w="15875">
                <a:gradFill>
                  <a:gsLst>
                    <a:gs pos="0">
                      <a:schemeClr val="accent1">
                        <a:lumMod val="20000"/>
                        <a:lumOff val="80000"/>
                        <a:alpha val="0"/>
                      </a:schemeClr>
                    </a:gs>
                    <a:gs pos="100000">
                      <a:schemeClr val="accent1">
                        <a:lumMod val="60000"/>
                        <a:lumOff val="4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sp>
            <p:nvSpPr>
              <p:cNvPr id="160" name="椭圆 159">
                <a:extLst>
                  <a:ext uri="{FF2B5EF4-FFF2-40B4-BE49-F238E27FC236}">
                    <a16:creationId xmlns:a16="http://schemas.microsoft.com/office/drawing/2014/main" id="{392B5BFC-F2E1-4C33-AFCC-4D9C9C29DC46}"/>
                  </a:ext>
                </a:extLst>
              </p:cNvPr>
              <p:cNvSpPr/>
              <p:nvPr/>
            </p:nvSpPr>
            <p:spPr>
              <a:xfrm>
                <a:off x="2593181" y="1749425"/>
                <a:ext cx="152400" cy="15240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62" name="组合 161">
            <a:extLst>
              <a:ext uri="{FF2B5EF4-FFF2-40B4-BE49-F238E27FC236}">
                <a16:creationId xmlns:a16="http://schemas.microsoft.com/office/drawing/2014/main" id="{CE203336-5705-4A85-9B9C-20A4FAC8E26F}"/>
              </a:ext>
            </a:extLst>
          </p:cNvPr>
          <p:cNvGrpSpPr/>
          <p:nvPr/>
        </p:nvGrpSpPr>
        <p:grpSpPr>
          <a:xfrm flipV="1">
            <a:off x="4050902" y="3894219"/>
            <a:ext cx="152400" cy="2015954"/>
            <a:chOff x="2593181" y="1577975"/>
            <a:chExt cx="152400" cy="2015954"/>
          </a:xfrm>
        </p:grpSpPr>
        <p:sp>
          <p:nvSpPr>
            <p:cNvPr id="163" name="椭圆 162">
              <a:extLst>
                <a:ext uri="{FF2B5EF4-FFF2-40B4-BE49-F238E27FC236}">
                  <a16:creationId xmlns:a16="http://schemas.microsoft.com/office/drawing/2014/main" id="{BCEDDD40-FBB3-472B-B81F-37D61EF82722}"/>
                </a:ext>
              </a:extLst>
            </p:cNvPr>
            <p:cNvSpPr/>
            <p:nvPr/>
          </p:nvSpPr>
          <p:spPr>
            <a:xfrm>
              <a:off x="2628127" y="3508863"/>
              <a:ext cx="82508" cy="85066"/>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a:extLst>
                <a:ext uri="{FF2B5EF4-FFF2-40B4-BE49-F238E27FC236}">
                  <a16:creationId xmlns:a16="http://schemas.microsoft.com/office/drawing/2014/main" id="{606A1B2C-B860-452B-B789-4253FABA43BB}"/>
                </a:ext>
              </a:extLst>
            </p:cNvPr>
            <p:cNvGrpSpPr/>
            <p:nvPr/>
          </p:nvGrpSpPr>
          <p:grpSpPr>
            <a:xfrm>
              <a:off x="2593181" y="1577975"/>
              <a:ext cx="152400" cy="2015954"/>
              <a:chOff x="2593181" y="1749425"/>
              <a:chExt cx="152400" cy="2015954"/>
            </a:xfrm>
          </p:grpSpPr>
          <p:cxnSp>
            <p:nvCxnSpPr>
              <p:cNvPr id="165" name="直接箭头连接符 164">
                <a:extLst>
                  <a:ext uri="{FF2B5EF4-FFF2-40B4-BE49-F238E27FC236}">
                    <a16:creationId xmlns:a16="http://schemas.microsoft.com/office/drawing/2014/main" id="{7532F799-3A27-48AE-80D8-716384339A9C}"/>
                  </a:ext>
                </a:extLst>
              </p:cNvPr>
              <p:cNvCxnSpPr>
                <a:cxnSpLocks/>
                <a:stCxn id="163" idx="4"/>
              </p:cNvCxnSpPr>
              <p:nvPr/>
            </p:nvCxnSpPr>
            <p:spPr>
              <a:xfrm flipV="1">
                <a:off x="2669381" y="1825627"/>
                <a:ext cx="0" cy="1939752"/>
              </a:xfrm>
              <a:prstGeom prst="straightConnector1">
                <a:avLst/>
              </a:prstGeom>
              <a:ln w="15875">
                <a:gradFill>
                  <a:gsLst>
                    <a:gs pos="0">
                      <a:schemeClr val="accent1">
                        <a:lumMod val="20000"/>
                        <a:lumOff val="80000"/>
                        <a:alpha val="0"/>
                      </a:schemeClr>
                    </a:gs>
                    <a:gs pos="100000">
                      <a:schemeClr val="accent1">
                        <a:lumMod val="60000"/>
                        <a:lumOff val="4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0089392B-8C9A-46EA-9F16-05894727FB79}"/>
                  </a:ext>
                </a:extLst>
              </p:cNvPr>
              <p:cNvSpPr/>
              <p:nvPr/>
            </p:nvSpPr>
            <p:spPr>
              <a:xfrm>
                <a:off x="2593181" y="1749425"/>
                <a:ext cx="152400" cy="15240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67" name="矩形: 剪去单角 166">
            <a:extLst>
              <a:ext uri="{FF2B5EF4-FFF2-40B4-BE49-F238E27FC236}">
                <a16:creationId xmlns:a16="http://schemas.microsoft.com/office/drawing/2014/main" id="{817CC7B1-3C5B-4BDA-B0EE-DD339892A72B}"/>
              </a:ext>
            </a:extLst>
          </p:cNvPr>
          <p:cNvSpPr/>
          <p:nvPr/>
        </p:nvSpPr>
        <p:spPr>
          <a:xfrm>
            <a:off x="4318714" y="4649595"/>
            <a:ext cx="1451876" cy="479262"/>
          </a:xfrm>
          <a:prstGeom prst="snip1Rect">
            <a:avLst/>
          </a:prstGeom>
          <a:gradFill flip="none" rotWithShape="1">
            <a:gsLst>
              <a:gs pos="0">
                <a:schemeClr val="accent1">
                  <a:lumMod val="60000"/>
                  <a:lumOff val="40000"/>
                </a:schemeClr>
              </a:gs>
              <a:gs pos="100000">
                <a:schemeClr val="accent1"/>
              </a:gs>
            </a:gsLst>
            <a:lin ang="10800000" scaled="1"/>
            <a:tileRect/>
          </a:gra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mj-ea"/>
              </a:rPr>
              <a:t>数据处理</a:t>
            </a:r>
          </a:p>
        </p:txBody>
      </p:sp>
      <p:sp>
        <p:nvSpPr>
          <p:cNvPr id="168" name="矩形 167">
            <a:extLst>
              <a:ext uri="{FF2B5EF4-FFF2-40B4-BE49-F238E27FC236}">
                <a16:creationId xmlns:a16="http://schemas.microsoft.com/office/drawing/2014/main" id="{4A87CD67-F368-4E19-93D8-7F5A11615790}"/>
              </a:ext>
            </a:extLst>
          </p:cNvPr>
          <p:cNvSpPr/>
          <p:nvPr/>
        </p:nvSpPr>
        <p:spPr>
          <a:xfrm>
            <a:off x="4214517" y="5216439"/>
            <a:ext cx="2002689" cy="520784"/>
          </a:xfrm>
          <a:prstGeom prst="rect">
            <a:avLst/>
          </a:prstGeom>
        </p:spPr>
        <p:txBody>
          <a:bodyPr wrap="square">
            <a:spAutoFit/>
          </a:bodyPr>
          <a:lstStyle/>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去噪</a:t>
            </a:r>
            <a:endParaRPr lang="en-US" altLang="zh-CN" sz="1200" dirty="0">
              <a:solidFill>
                <a:schemeClr val="tx1">
                  <a:lumMod val="75000"/>
                  <a:lumOff val="25000"/>
                </a:schemeClr>
              </a:solidFill>
            </a:endParaRPr>
          </a:p>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标幺化</a:t>
            </a:r>
            <a:endParaRPr lang="en-US" altLang="zh-CN" sz="1200" dirty="0">
              <a:solidFill>
                <a:schemeClr val="tx1">
                  <a:lumMod val="75000"/>
                  <a:lumOff val="25000"/>
                </a:schemeClr>
              </a:solidFill>
            </a:endParaRPr>
          </a:p>
        </p:txBody>
      </p:sp>
      <p:grpSp>
        <p:nvGrpSpPr>
          <p:cNvPr id="169" name="组合 168">
            <a:extLst>
              <a:ext uri="{FF2B5EF4-FFF2-40B4-BE49-F238E27FC236}">
                <a16:creationId xmlns:a16="http://schemas.microsoft.com/office/drawing/2014/main" id="{3537ED71-E128-464E-8E10-B6B62C55ED3C}"/>
              </a:ext>
            </a:extLst>
          </p:cNvPr>
          <p:cNvGrpSpPr/>
          <p:nvPr/>
        </p:nvGrpSpPr>
        <p:grpSpPr>
          <a:xfrm>
            <a:off x="8096092" y="1184933"/>
            <a:ext cx="2195354" cy="237287"/>
            <a:chOff x="6167397" y="798398"/>
            <a:chExt cx="2195354" cy="237287"/>
          </a:xfrm>
        </p:grpSpPr>
        <p:cxnSp>
          <p:nvCxnSpPr>
            <p:cNvPr id="170" name="直接箭头连接符 169">
              <a:extLst>
                <a:ext uri="{FF2B5EF4-FFF2-40B4-BE49-F238E27FC236}">
                  <a16:creationId xmlns:a16="http://schemas.microsoft.com/office/drawing/2014/main" id="{92A72AD8-586B-442F-9BD8-7018EEF65577}"/>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25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7AFF8D7A-249B-4A80-8B8C-C5FB288D0E6F}"/>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96C1BA3A-9A23-400F-9109-8886EF516F2E}"/>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802929E0-CF88-409D-9C1D-C71EC221D041}"/>
                </a:ext>
              </a:extLst>
            </p:cNvPr>
            <p:cNvSpPr/>
            <p:nvPr/>
          </p:nvSpPr>
          <p:spPr>
            <a:xfrm>
              <a:off x="6316052" y="964391"/>
              <a:ext cx="71294" cy="71294"/>
            </a:xfrm>
            <a:prstGeom prst="ellipse">
              <a:avLst/>
            </a:prstGeom>
            <a:noFill/>
            <a:ln w="12700">
              <a:solidFill>
                <a:schemeClr val="accent1">
                  <a:lumMod val="60000"/>
                  <a:lumOff val="4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4" name="组合 173">
            <a:extLst>
              <a:ext uri="{FF2B5EF4-FFF2-40B4-BE49-F238E27FC236}">
                <a16:creationId xmlns:a16="http://schemas.microsoft.com/office/drawing/2014/main" id="{66274A5C-26E2-4DF9-9054-A5321B1E75F9}"/>
              </a:ext>
            </a:extLst>
          </p:cNvPr>
          <p:cNvGrpSpPr/>
          <p:nvPr/>
        </p:nvGrpSpPr>
        <p:grpSpPr>
          <a:xfrm>
            <a:off x="5958545" y="3374686"/>
            <a:ext cx="2195354" cy="206655"/>
            <a:chOff x="6167397" y="798398"/>
            <a:chExt cx="2195354" cy="206655"/>
          </a:xfrm>
        </p:grpSpPr>
        <p:cxnSp>
          <p:nvCxnSpPr>
            <p:cNvPr id="175" name="直接箭头连接符 174">
              <a:extLst>
                <a:ext uri="{FF2B5EF4-FFF2-40B4-BE49-F238E27FC236}">
                  <a16:creationId xmlns:a16="http://schemas.microsoft.com/office/drawing/2014/main" id="{675605D3-841C-4ED5-8DEA-7B96D6B7539E}"/>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25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7C44F407-1903-4A27-8FAB-E498568262AF}"/>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5937A3C7-B7BA-4F6C-8BFC-4C815418F13A}"/>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78" name="组合 177">
            <a:extLst>
              <a:ext uri="{FF2B5EF4-FFF2-40B4-BE49-F238E27FC236}">
                <a16:creationId xmlns:a16="http://schemas.microsoft.com/office/drawing/2014/main" id="{092E9EAF-121D-47EA-B49D-F23B211DA5C7}"/>
              </a:ext>
            </a:extLst>
          </p:cNvPr>
          <p:cNvGrpSpPr/>
          <p:nvPr/>
        </p:nvGrpSpPr>
        <p:grpSpPr>
          <a:xfrm>
            <a:off x="9622986" y="4661387"/>
            <a:ext cx="2266648" cy="242302"/>
            <a:chOff x="6167397" y="762751"/>
            <a:chExt cx="2266648" cy="242302"/>
          </a:xfrm>
        </p:grpSpPr>
        <p:cxnSp>
          <p:nvCxnSpPr>
            <p:cNvPr id="179" name="直接箭头连接符 178">
              <a:extLst>
                <a:ext uri="{FF2B5EF4-FFF2-40B4-BE49-F238E27FC236}">
                  <a16:creationId xmlns:a16="http://schemas.microsoft.com/office/drawing/2014/main" id="{143C93F1-C7D8-4EC1-A4B2-2B9893054D51}"/>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25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2D119920-323E-4379-889A-08768B8D671A}"/>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42769B63-3C7C-4E48-96C2-D809E9F65953}"/>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sp>
          <p:nvSpPr>
            <p:cNvPr id="182" name="椭圆 181">
              <a:extLst>
                <a:ext uri="{FF2B5EF4-FFF2-40B4-BE49-F238E27FC236}">
                  <a16:creationId xmlns:a16="http://schemas.microsoft.com/office/drawing/2014/main" id="{4967338D-18C7-48A3-BBCB-E34ED38FE224}"/>
                </a:ext>
              </a:extLst>
            </p:cNvPr>
            <p:cNvSpPr/>
            <p:nvPr/>
          </p:nvSpPr>
          <p:spPr>
            <a:xfrm>
              <a:off x="8362751" y="762751"/>
              <a:ext cx="71294" cy="71294"/>
            </a:xfrm>
            <a:prstGeom prst="ellipse">
              <a:avLst/>
            </a:prstGeom>
            <a:noFill/>
            <a:ln w="12700">
              <a:solidFill>
                <a:schemeClr val="accent1">
                  <a:lumMod val="60000"/>
                  <a:lumOff val="4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3" name="组合 182">
            <a:extLst>
              <a:ext uri="{FF2B5EF4-FFF2-40B4-BE49-F238E27FC236}">
                <a16:creationId xmlns:a16="http://schemas.microsoft.com/office/drawing/2014/main" id="{B9B0A3F1-6DF2-44E1-A82D-24BA0EB515E3}"/>
              </a:ext>
            </a:extLst>
          </p:cNvPr>
          <p:cNvGrpSpPr/>
          <p:nvPr/>
        </p:nvGrpSpPr>
        <p:grpSpPr>
          <a:xfrm>
            <a:off x="4998323" y="6393470"/>
            <a:ext cx="2195354" cy="206655"/>
            <a:chOff x="6167397" y="798398"/>
            <a:chExt cx="2195354" cy="206655"/>
          </a:xfrm>
        </p:grpSpPr>
        <p:cxnSp>
          <p:nvCxnSpPr>
            <p:cNvPr id="184" name="直接箭头连接符 183">
              <a:extLst>
                <a:ext uri="{FF2B5EF4-FFF2-40B4-BE49-F238E27FC236}">
                  <a16:creationId xmlns:a16="http://schemas.microsoft.com/office/drawing/2014/main" id="{179C0F66-663A-44EC-9CC1-4BC60EF6F145}"/>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25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E2D082F4-1822-48E2-ABE3-99BF7F302B76}"/>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8F6ABB40-0069-4806-8F08-CB13FC55B344}"/>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187" name="组合 186">
            <a:extLst>
              <a:ext uri="{FF2B5EF4-FFF2-40B4-BE49-F238E27FC236}">
                <a16:creationId xmlns:a16="http://schemas.microsoft.com/office/drawing/2014/main" id="{59FF310E-EAAC-404C-8AE8-8B1EC2779087}"/>
              </a:ext>
            </a:extLst>
          </p:cNvPr>
          <p:cNvGrpSpPr/>
          <p:nvPr/>
        </p:nvGrpSpPr>
        <p:grpSpPr>
          <a:xfrm>
            <a:off x="874713" y="5057563"/>
            <a:ext cx="2266648" cy="242302"/>
            <a:chOff x="6167397" y="762751"/>
            <a:chExt cx="2266648" cy="242302"/>
          </a:xfrm>
        </p:grpSpPr>
        <p:cxnSp>
          <p:nvCxnSpPr>
            <p:cNvPr id="188" name="直接箭头连接符 187">
              <a:extLst>
                <a:ext uri="{FF2B5EF4-FFF2-40B4-BE49-F238E27FC236}">
                  <a16:creationId xmlns:a16="http://schemas.microsoft.com/office/drawing/2014/main" id="{E6BB30AA-FC5D-408E-AE85-B90F4882A535}"/>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60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4CF47A98-B88E-4B1A-B8B0-7A0D70C554B2}"/>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5DBD4839-3927-4869-A9B7-AAF8B6BA855F}"/>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sp>
          <p:nvSpPr>
            <p:cNvPr id="191" name="椭圆 190">
              <a:extLst>
                <a:ext uri="{FF2B5EF4-FFF2-40B4-BE49-F238E27FC236}">
                  <a16:creationId xmlns:a16="http://schemas.microsoft.com/office/drawing/2014/main" id="{210D00F3-CE5C-41BB-90A3-90D6ED8D6356}"/>
                </a:ext>
              </a:extLst>
            </p:cNvPr>
            <p:cNvSpPr/>
            <p:nvPr/>
          </p:nvSpPr>
          <p:spPr>
            <a:xfrm>
              <a:off x="8362751" y="762751"/>
              <a:ext cx="71294" cy="71294"/>
            </a:xfrm>
            <a:prstGeom prst="ellipse">
              <a:avLst/>
            </a:prstGeom>
            <a:noFill/>
            <a:ln w="12700">
              <a:solidFill>
                <a:schemeClr val="accent1">
                  <a:lumMod val="60000"/>
                  <a:lumOff val="4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2" name="组合 191">
            <a:extLst>
              <a:ext uri="{FF2B5EF4-FFF2-40B4-BE49-F238E27FC236}">
                <a16:creationId xmlns:a16="http://schemas.microsoft.com/office/drawing/2014/main" id="{A2CA5FD9-1843-445A-9FAD-DA7C0C1F907A}"/>
              </a:ext>
            </a:extLst>
          </p:cNvPr>
          <p:cNvGrpSpPr/>
          <p:nvPr/>
        </p:nvGrpSpPr>
        <p:grpSpPr>
          <a:xfrm>
            <a:off x="-631338" y="2417376"/>
            <a:ext cx="2195354" cy="237287"/>
            <a:chOff x="6167397" y="798398"/>
            <a:chExt cx="2195354" cy="237287"/>
          </a:xfrm>
        </p:grpSpPr>
        <p:cxnSp>
          <p:nvCxnSpPr>
            <p:cNvPr id="193" name="直接箭头连接符 192">
              <a:extLst>
                <a:ext uri="{FF2B5EF4-FFF2-40B4-BE49-F238E27FC236}">
                  <a16:creationId xmlns:a16="http://schemas.microsoft.com/office/drawing/2014/main" id="{B6BEA2BE-03E9-4B8B-B6D2-0DD3A842CC13}"/>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45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5F07436C-ECCA-473D-93CC-48647D2D8653}"/>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5686EF15-23E4-4EEC-8B75-EB0C0602951A}"/>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E79ED632-B8C0-4C35-95C6-14E5727137FD}"/>
                </a:ext>
              </a:extLst>
            </p:cNvPr>
            <p:cNvSpPr/>
            <p:nvPr/>
          </p:nvSpPr>
          <p:spPr>
            <a:xfrm>
              <a:off x="6316052" y="964391"/>
              <a:ext cx="71294" cy="71294"/>
            </a:xfrm>
            <a:prstGeom prst="ellipse">
              <a:avLst/>
            </a:prstGeom>
            <a:noFill/>
            <a:ln w="12700">
              <a:solidFill>
                <a:schemeClr val="accent1">
                  <a:lumMod val="60000"/>
                  <a:lumOff val="4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a:extLst>
              <a:ext uri="{FF2B5EF4-FFF2-40B4-BE49-F238E27FC236}">
                <a16:creationId xmlns:a16="http://schemas.microsoft.com/office/drawing/2014/main" id="{22147916-1233-47B9-89C1-4A298B9B348F}"/>
              </a:ext>
            </a:extLst>
          </p:cNvPr>
          <p:cNvGrpSpPr/>
          <p:nvPr/>
        </p:nvGrpSpPr>
        <p:grpSpPr>
          <a:xfrm>
            <a:off x="-482683" y="6141485"/>
            <a:ext cx="2195354" cy="237287"/>
            <a:chOff x="6167397" y="798398"/>
            <a:chExt cx="2195354" cy="237287"/>
          </a:xfrm>
        </p:grpSpPr>
        <p:cxnSp>
          <p:nvCxnSpPr>
            <p:cNvPr id="198" name="直接箭头连接符 197">
              <a:extLst>
                <a:ext uri="{FF2B5EF4-FFF2-40B4-BE49-F238E27FC236}">
                  <a16:creationId xmlns:a16="http://schemas.microsoft.com/office/drawing/2014/main" id="{B78B1D5A-2DFA-4670-B31E-E95E339D116C}"/>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47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44A1B725-ECD3-4EFF-9FA1-FC284E76D10E}"/>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1F9EA883-F0A6-4A05-9BDB-1F110B3F47C0}"/>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sp>
          <p:nvSpPr>
            <p:cNvPr id="201" name="椭圆 200">
              <a:extLst>
                <a:ext uri="{FF2B5EF4-FFF2-40B4-BE49-F238E27FC236}">
                  <a16:creationId xmlns:a16="http://schemas.microsoft.com/office/drawing/2014/main" id="{E903C188-F9A0-46E0-A04C-9172B02BF8AA}"/>
                </a:ext>
              </a:extLst>
            </p:cNvPr>
            <p:cNvSpPr/>
            <p:nvPr/>
          </p:nvSpPr>
          <p:spPr>
            <a:xfrm>
              <a:off x="6316052" y="964391"/>
              <a:ext cx="71294" cy="71294"/>
            </a:xfrm>
            <a:prstGeom prst="ellipse">
              <a:avLst/>
            </a:prstGeom>
            <a:noFill/>
            <a:ln w="12700">
              <a:solidFill>
                <a:schemeClr val="accent1">
                  <a:lumMod val="60000"/>
                  <a:lumOff val="4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2" name="组合 201">
            <a:extLst>
              <a:ext uri="{FF2B5EF4-FFF2-40B4-BE49-F238E27FC236}">
                <a16:creationId xmlns:a16="http://schemas.microsoft.com/office/drawing/2014/main" id="{07B78E52-159F-429D-B0E4-BBC17C6FC1EA}"/>
              </a:ext>
            </a:extLst>
          </p:cNvPr>
          <p:cNvGrpSpPr/>
          <p:nvPr/>
        </p:nvGrpSpPr>
        <p:grpSpPr>
          <a:xfrm>
            <a:off x="10682563" y="6013850"/>
            <a:ext cx="2195354" cy="237287"/>
            <a:chOff x="6167397" y="798398"/>
            <a:chExt cx="2195354" cy="237287"/>
          </a:xfrm>
        </p:grpSpPr>
        <p:cxnSp>
          <p:nvCxnSpPr>
            <p:cNvPr id="203" name="直接箭头连接符 202">
              <a:extLst>
                <a:ext uri="{FF2B5EF4-FFF2-40B4-BE49-F238E27FC236}">
                  <a16:creationId xmlns:a16="http://schemas.microsoft.com/office/drawing/2014/main" id="{3FB3DACB-4E59-4D6A-9882-2879FE969000}"/>
                </a:ext>
              </a:extLst>
            </p:cNvPr>
            <p:cNvCxnSpPr>
              <a:cxnSpLocks/>
            </p:cNvCxnSpPr>
            <p:nvPr/>
          </p:nvCxnSpPr>
          <p:spPr>
            <a:xfrm>
              <a:off x="6562725" y="908050"/>
              <a:ext cx="1800026" cy="0"/>
            </a:xfrm>
            <a:prstGeom prst="straightConnector1">
              <a:avLst/>
            </a:prstGeom>
            <a:ln w="19050">
              <a:gradFill flip="none" rotWithShape="1">
                <a:gsLst>
                  <a:gs pos="0">
                    <a:schemeClr val="accent1">
                      <a:lumMod val="20000"/>
                      <a:lumOff val="80000"/>
                      <a:alpha val="0"/>
                    </a:schemeClr>
                  </a:gs>
                  <a:gs pos="83000">
                    <a:schemeClr val="accent1">
                      <a:lumMod val="60000"/>
                      <a:lumOff val="40000"/>
                      <a:alpha val="2500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3CC59D2D-61A7-4D20-9504-649FFD67699F}"/>
                </a:ext>
              </a:extLst>
            </p:cNvPr>
            <p:cNvCxnSpPr>
              <a:cxnSpLocks/>
            </p:cNvCxnSpPr>
            <p:nvPr/>
          </p:nvCxnSpPr>
          <p:spPr>
            <a:xfrm>
              <a:off x="6299996" y="798398"/>
              <a:ext cx="1796096" cy="0"/>
            </a:xfrm>
            <a:prstGeom prst="line">
              <a:avLst/>
            </a:prstGeom>
            <a:ln w="12700" cap="rnd">
              <a:gradFill flip="none" rotWithShape="1">
                <a:gsLst>
                  <a:gs pos="40000">
                    <a:schemeClr val="accent1">
                      <a:lumMod val="20000"/>
                      <a:lumOff val="80000"/>
                      <a:alpha val="0"/>
                    </a:schemeClr>
                  </a:gs>
                  <a:gs pos="100000">
                    <a:schemeClr val="accent1">
                      <a:lumMod val="60000"/>
                      <a:lumOff val="40000"/>
                      <a:alpha val="14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12BE84DB-D40A-49D9-B271-A85DE8EF896C}"/>
                </a:ext>
              </a:extLst>
            </p:cNvPr>
            <p:cNvCxnSpPr>
              <a:cxnSpLocks/>
            </p:cNvCxnSpPr>
            <p:nvPr/>
          </p:nvCxnSpPr>
          <p:spPr>
            <a:xfrm>
              <a:off x="6167397" y="1005053"/>
              <a:ext cx="1796096" cy="0"/>
            </a:xfrm>
            <a:prstGeom prst="line">
              <a:avLst/>
            </a:prstGeom>
            <a:ln w="12700" cap="rnd">
              <a:gradFill flip="none" rotWithShape="1">
                <a:gsLst>
                  <a:gs pos="0">
                    <a:schemeClr val="accent1">
                      <a:lumMod val="20000"/>
                      <a:lumOff val="80000"/>
                      <a:alpha val="0"/>
                    </a:schemeClr>
                  </a:gs>
                  <a:gs pos="100000">
                    <a:schemeClr val="accent1">
                      <a:lumMod val="60000"/>
                      <a:lumOff val="40000"/>
                      <a:alpha val="14000"/>
                    </a:schemeClr>
                  </a:gs>
                </a:gsLst>
                <a:lin ang="0" scaled="1"/>
                <a:tileRect/>
              </a:gradFill>
              <a:prstDash val="dash"/>
              <a:tailEnd type="none"/>
            </a:ln>
          </p:spPr>
          <p:style>
            <a:lnRef idx="1">
              <a:schemeClr val="accent1"/>
            </a:lnRef>
            <a:fillRef idx="0">
              <a:schemeClr val="accent1"/>
            </a:fillRef>
            <a:effectRef idx="0">
              <a:schemeClr val="accent1"/>
            </a:effectRef>
            <a:fontRef idx="minor">
              <a:schemeClr val="tx1"/>
            </a:fontRef>
          </p:style>
        </p:cxnSp>
        <p:sp>
          <p:nvSpPr>
            <p:cNvPr id="206" name="椭圆 205">
              <a:extLst>
                <a:ext uri="{FF2B5EF4-FFF2-40B4-BE49-F238E27FC236}">
                  <a16:creationId xmlns:a16="http://schemas.microsoft.com/office/drawing/2014/main" id="{9331152E-AA73-4835-8853-67B980BF53ED}"/>
                </a:ext>
              </a:extLst>
            </p:cNvPr>
            <p:cNvSpPr/>
            <p:nvPr/>
          </p:nvSpPr>
          <p:spPr>
            <a:xfrm>
              <a:off x="6316052" y="964391"/>
              <a:ext cx="71294" cy="71294"/>
            </a:xfrm>
            <a:prstGeom prst="ellipse">
              <a:avLst/>
            </a:prstGeom>
            <a:noFill/>
            <a:ln w="12700">
              <a:solidFill>
                <a:schemeClr val="accent1">
                  <a:lumMod val="60000"/>
                  <a:lumOff val="4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图形 18">
            <a:extLst>
              <a:ext uri="{FF2B5EF4-FFF2-40B4-BE49-F238E27FC236}">
                <a16:creationId xmlns:a16="http://schemas.microsoft.com/office/drawing/2014/main" id="{926227DC-21E5-497F-B338-932124D2EDA4}"/>
              </a:ext>
            </a:extLst>
          </p:cNvPr>
          <p:cNvGrpSpPr/>
          <p:nvPr/>
        </p:nvGrpSpPr>
        <p:grpSpPr>
          <a:xfrm>
            <a:off x="955338" y="3559709"/>
            <a:ext cx="737275" cy="738108"/>
            <a:chOff x="4993992" y="2207131"/>
            <a:chExt cx="2398850" cy="2401561"/>
          </a:xfrm>
          <a:solidFill>
            <a:srgbClr val="F7F7F7"/>
          </a:solidFill>
        </p:grpSpPr>
        <p:sp>
          <p:nvSpPr>
            <p:cNvPr id="208" name="任意多边形: 形状 207">
              <a:extLst>
                <a:ext uri="{FF2B5EF4-FFF2-40B4-BE49-F238E27FC236}">
                  <a16:creationId xmlns:a16="http://schemas.microsoft.com/office/drawing/2014/main" id="{6DEB9A63-29BB-4714-B995-CB9BA58D3766}"/>
                </a:ext>
              </a:extLst>
            </p:cNvPr>
            <p:cNvSpPr/>
            <p:nvPr/>
          </p:nvSpPr>
          <p:spPr>
            <a:xfrm>
              <a:off x="5354470" y="2567938"/>
              <a:ext cx="1678126" cy="1678119"/>
            </a:xfrm>
            <a:custGeom>
              <a:avLst/>
              <a:gdLst>
                <a:gd name="connsiteX0" fmla="*/ 1678122 w 1678126"/>
                <a:gd name="connsiteY0" fmla="*/ 838202 h 1678119"/>
                <a:gd name="connsiteX1" fmla="*/ 838303 w 1678126"/>
                <a:gd name="connsiteY1" fmla="*/ 1678116 h 1678119"/>
                <a:gd name="connsiteX2" fmla="*/ 8 w 1678126"/>
                <a:gd name="connsiteY2" fmla="*/ 840202 h 1678119"/>
                <a:gd name="connsiteX3" fmla="*/ 839541 w 1678126"/>
                <a:gd name="connsiteY3" fmla="*/ 1 h 1678119"/>
                <a:gd name="connsiteX4" fmla="*/ 1678122 w 1678126"/>
                <a:gd name="connsiteY4" fmla="*/ 838202 h 1678119"/>
                <a:gd name="connsiteX5" fmla="*/ 84590 w 1678126"/>
                <a:gd name="connsiteY5" fmla="*/ 878492 h 1678119"/>
                <a:gd name="connsiteX6" fmla="*/ 799632 w 1678126"/>
                <a:gd name="connsiteY6" fmla="*/ 1590772 h 1678119"/>
                <a:gd name="connsiteX7" fmla="*/ 799536 w 1678126"/>
                <a:gd name="connsiteY7" fmla="*/ 1491331 h 1678119"/>
                <a:gd name="connsiteX8" fmla="*/ 840399 w 1678126"/>
                <a:gd name="connsiteY8" fmla="*/ 1440562 h 1678119"/>
                <a:gd name="connsiteX9" fmla="*/ 878594 w 1678126"/>
                <a:gd name="connsiteY9" fmla="*/ 1490473 h 1678119"/>
                <a:gd name="connsiteX10" fmla="*/ 878499 w 1678126"/>
                <a:gd name="connsiteY10" fmla="*/ 1592772 h 1678119"/>
                <a:gd name="connsiteX11" fmla="*/ 1591445 w 1678126"/>
                <a:gd name="connsiteY11" fmla="*/ 878492 h 1678119"/>
                <a:gd name="connsiteX12" fmla="*/ 1492290 w 1678126"/>
                <a:gd name="connsiteY12" fmla="*/ 878587 h 1678119"/>
                <a:gd name="connsiteX13" fmla="*/ 1440664 w 1678126"/>
                <a:gd name="connsiteY13" fmla="*/ 838582 h 1678119"/>
                <a:gd name="connsiteX14" fmla="*/ 1493337 w 1678126"/>
                <a:gd name="connsiteY14" fmla="*/ 799530 h 1678119"/>
                <a:gd name="connsiteX15" fmla="*/ 1595064 w 1678126"/>
                <a:gd name="connsiteY15" fmla="*/ 799625 h 1678119"/>
                <a:gd name="connsiteX16" fmla="*/ 878689 w 1678126"/>
                <a:gd name="connsiteY16" fmla="*/ 86203 h 1678119"/>
                <a:gd name="connsiteX17" fmla="*/ 878785 w 1678126"/>
                <a:gd name="connsiteY17" fmla="*/ 185167 h 1678119"/>
                <a:gd name="connsiteX18" fmla="*/ 839541 w 1678126"/>
                <a:gd name="connsiteY18" fmla="*/ 237555 h 1678119"/>
                <a:gd name="connsiteX19" fmla="*/ 799727 w 1678126"/>
                <a:gd name="connsiteY19" fmla="*/ 185739 h 1678119"/>
                <a:gd name="connsiteX20" fmla="*/ 799918 w 1678126"/>
                <a:gd name="connsiteY20" fmla="*/ 83726 h 1678119"/>
                <a:gd name="connsiteX21" fmla="*/ 85828 w 1678126"/>
                <a:gd name="connsiteY21" fmla="*/ 799625 h 1678119"/>
                <a:gd name="connsiteX22" fmla="*/ 191746 w 1678126"/>
                <a:gd name="connsiteY22" fmla="*/ 799530 h 1678119"/>
                <a:gd name="connsiteX23" fmla="*/ 237943 w 1678126"/>
                <a:gd name="connsiteY23" fmla="*/ 837725 h 1678119"/>
                <a:gd name="connsiteX24" fmla="*/ 190603 w 1678126"/>
                <a:gd name="connsiteY24" fmla="*/ 878397 h 1678119"/>
                <a:gd name="connsiteX25" fmla="*/ 84590 w 1678126"/>
                <a:gd name="connsiteY25" fmla="*/ 878492 h 167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8126" h="1678119">
                  <a:moveTo>
                    <a:pt x="1678122" y="838202"/>
                  </a:moveTo>
                  <a:cubicBezTo>
                    <a:pt x="1679646" y="1302069"/>
                    <a:pt x="1302171" y="1679450"/>
                    <a:pt x="838303" y="1678116"/>
                  </a:cubicBezTo>
                  <a:cubicBezTo>
                    <a:pt x="373483" y="1676783"/>
                    <a:pt x="2008" y="1305403"/>
                    <a:pt x="8" y="840202"/>
                  </a:cubicBezTo>
                  <a:cubicBezTo>
                    <a:pt x="-1992" y="376715"/>
                    <a:pt x="375293" y="-856"/>
                    <a:pt x="839541" y="1"/>
                  </a:cubicBezTo>
                  <a:cubicBezTo>
                    <a:pt x="1302933" y="859"/>
                    <a:pt x="1676599" y="374429"/>
                    <a:pt x="1678122" y="838202"/>
                  </a:cubicBezTo>
                  <a:close/>
                  <a:moveTo>
                    <a:pt x="84590" y="878492"/>
                  </a:moveTo>
                  <a:cubicBezTo>
                    <a:pt x="94020" y="1285686"/>
                    <a:pt x="467685" y="1599154"/>
                    <a:pt x="799632" y="1590772"/>
                  </a:cubicBezTo>
                  <a:cubicBezTo>
                    <a:pt x="799632" y="1557720"/>
                    <a:pt x="800013" y="1524478"/>
                    <a:pt x="799536" y="1491331"/>
                  </a:cubicBezTo>
                  <a:cubicBezTo>
                    <a:pt x="799060" y="1462565"/>
                    <a:pt x="808395" y="1439991"/>
                    <a:pt x="840399" y="1440562"/>
                  </a:cubicBezTo>
                  <a:cubicBezTo>
                    <a:pt x="870498" y="1441134"/>
                    <a:pt x="878785" y="1463613"/>
                    <a:pt x="878594" y="1490473"/>
                  </a:cubicBezTo>
                  <a:cubicBezTo>
                    <a:pt x="878308" y="1524573"/>
                    <a:pt x="878499" y="1558768"/>
                    <a:pt x="878499" y="1592772"/>
                  </a:cubicBezTo>
                  <a:cubicBezTo>
                    <a:pt x="1265309" y="1588295"/>
                    <a:pt x="1595255" y="1231298"/>
                    <a:pt x="1591445" y="878492"/>
                  </a:cubicBezTo>
                  <a:cubicBezTo>
                    <a:pt x="1558488" y="878492"/>
                    <a:pt x="1525342" y="878207"/>
                    <a:pt x="1492290" y="878587"/>
                  </a:cubicBezTo>
                  <a:cubicBezTo>
                    <a:pt x="1464191" y="878873"/>
                    <a:pt x="1440283" y="871063"/>
                    <a:pt x="1440664" y="838582"/>
                  </a:cubicBezTo>
                  <a:cubicBezTo>
                    <a:pt x="1441045" y="806007"/>
                    <a:pt x="1465525" y="799244"/>
                    <a:pt x="1493337" y="799530"/>
                  </a:cubicBezTo>
                  <a:cubicBezTo>
                    <a:pt x="1527246" y="799911"/>
                    <a:pt x="1561155" y="799625"/>
                    <a:pt x="1595064" y="799625"/>
                  </a:cubicBezTo>
                  <a:cubicBezTo>
                    <a:pt x="1574967" y="370333"/>
                    <a:pt x="1199301" y="83059"/>
                    <a:pt x="878689" y="86203"/>
                  </a:cubicBezTo>
                  <a:cubicBezTo>
                    <a:pt x="878689" y="119159"/>
                    <a:pt x="878403" y="152116"/>
                    <a:pt x="878785" y="185167"/>
                  </a:cubicBezTo>
                  <a:cubicBezTo>
                    <a:pt x="879070" y="213076"/>
                    <a:pt x="872022" y="237460"/>
                    <a:pt x="839541" y="237555"/>
                  </a:cubicBezTo>
                  <a:cubicBezTo>
                    <a:pt x="807442" y="237650"/>
                    <a:pt x="799251" y="214123"/>
                    <a:pt x="799727" y="185739"/>
                  </a:cubicBezTo>
                  <a:cubicBezTo>
                    <a:pt x="800298" y="151735"/>
                    <a:pt x="799918" y="117730"/>
                    <a:pt x="799918" y="83726"/>
                  </a:cubicBezTo>
                  <a:cubicBezTo>
                    <a:pt x="396153" y="98204"/>
                    <a:pt x="88019" y="451963"/>
                    <a:pt x="85828" y="799625"/>
                  </a:cubicBezTo>
                  <a:cubicBezTo>
                    <a:pt x="121071" y="799625"/>
                    <a:pt x="156409" y="799816"/>
                    <a:pt x="191746" y="799530"/>
                  </a:cubicBezTo>
                  <a:cubicBezTo>
                    <a:pt x="218131" y="799340"/>
                    <a:pt x="237371" y="810388"/>
                    <a:pt x="237943" y="837725"/>
                  </a:cubicBezTo>
                  <a:cubicBezTo>
                    <a:pt x="238514" y="867157"/>
                    <a:pt x="218607" y="878587"/>
                    <a:pt x="190603" y="878397"/>
                  </a:cubicBezTo>
                  <a:cubicBezTo>
                    <a:pt x="155932" y="878207"/>
                    <a:pt x="121547" y="878492"/>
                    <a:pt x="84590" y="878492"/>
                  </a:cubicBezTo>
                  <a:close/>
                </a:path>
              </a:pathLst>
            </a:custGeom>
            <a:grpFill/>
            <a:ln w="9525" cap="flat">
              <a:noFill/>
              <a:prstDash val="solid"/>
              <a:miter/>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A3E661A4-7CE1-4E9F-ADA9-0BB4368BF550}"/>
                </a:ext>
              </a:extLst>
            </p:cNvPr>
            <p:cNvSpPr/>
            <p:nvPr/>
          </p:nvSpPr>
          <p:spPr>
            <a:xfrm>
              <a:off x="4993992" y="2207131"/>
              <a:ext cx="2039148" cy="1198844"/>
            </a:xfrm>
            <a:custGeom>
              <a:avLst/>
              <a:gdLst>
                <a:gd name="connsiteX0" fmla="*/ 1960114 w 2039148"/>
                <a:gd name="connsiteY0" fmla="*/ 269083 h 1198844"/>
                <a:gd name="connsiteX1" fmla="*/ 1960114 w 2039148"/>
                <a:gd name="connsiteY1" fmla="*/ 88679 h 1198844"/>
                <a:gd name="connsiteX2" fmla="*/ 1960781 w 2039148"/>
                <a:gd name="connsiteY2" fmla="*/ 38673 h 1198844"/>
                <a:gd name="connsiteX3" fmla="*/ 1999738 w 2039148"/>
                <a:gd name="connsiteY3" fmla="*/ 859 h 1198844"/>
                <a:gd name="connsiteX4" fmla="*/ 2038315 w 2039148"/>
                <a:gd name="connsiteY4" fmla="*/ 39149 h 1198844"/>
                <a:gd name="connsiteX5" fmla="*/ 2038981 w 2039148"/>
                <a:gd name="connsiteY5" fmla="*/ 92680 h 1198844"/>
                <a:gd name="connsiteX6" fmla="*/ 2038886 w 2039148"/>
                <a:gd name="connsiteY6" fmla="*/ 346140 h 1198844"/>
                <a:gd name="connsiteX7" fmla="*/ 1985832 w 2039148"/>
                <a:gd name="connsiteY7" fmla="*/ 399670 h 1198844"/>
                <a:gd name="connsiteX8" fmla="*/ 1693129 w 2039148"/>
                <a:gd name="connsiteY8" fmla="*/ 399956 h 1198844"/>
                <a:gd name="connsiteX9" fmla="*/ 1640646 w 2039148"/>
                <a:gd name="connsiteY9" fmla="*/ 359856 h 1198844"/>
                <a:gd name="connsiteX10" fmla="*/ 1692557 w 2039148"/>
                <a:gd name="connsiteY10" fmla="*/ 319851 h 1198844"/>
                <a:gd name="connsiteX11" fmla="*/ 1884772 w 2039148"/>
                <a:gd name="connsiteY11" fmla="*/ 311564 h 1198844"/>
                <a:gd name="connsiteX12" fmla="*/ 1745707 w 2039148"/>
                <a:gd name="connsiteY12" fmla="*/ 222982 h 1198844"/>
                <a:gd name="connsiteX13" fmla="*/ 362391 w 2039148"/>
                <a:gd name="connsiteY13" fmla="*/ 456249 h 1198844"/>
                <a:gd name="connsiteX14" fmla="*/ 84642 w 2039148"/>
                <a:gd name="connsiteY14" fmla="*/ 1111093 h 1198844"/>
                <a:gd name="connsiteX15" fmla="*/ 79594 w 2039148"/>
                <a:gd name="connsiteY15" fmla="*/ 1157194 h 1198844"/>
                <a:gd name="connsiteX16" fmla="*/ 35969 w 2039148"/>
                <a:gd name="connsiteY16" fmla="*/ 1198723 h 1198844"/>
                <a:gd name="connsiteX17" fmla="*/ 250 w 2039148"/>
                <a:gd name="connsiteY17" fmla="*/ 1150145 h 1198844"/>
                <a:gd name="connsiteX18" fmla="*/ 15871 w 2039148"/>
                <a:gd name="connsiteY18" fmla="*/ 1008413 h 1198844"/>
                <a:gd name="connsiteX19" fmla="*/ 978277 w 2039148"/>
                <a:gd name="connsiteY19" fmla="*/ 21528 h 1198844"/>
                <a:gd name="connsiteX20" fmla="*/ 1916776 w 2039148"/>
                <a:gd name="connsiteY20" fmla="*/ 238317 h 1198844"/>
                <a:gd name="connsiteX21" fmla="*/ 1960114 w 2039148"/>
                <a:gd name="connsiteY21" fmla="*/ 269083 h 119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148" h="1198844">
                  <a:moveTo>
                    <a:pt x="1960114" y="269083"/>
                  </a:moveTo>
                  <a:cubicBezTo>
                    <a:pt x="1960114" y="204027"/>
                    <a:pt x="1960114" y="146401"/>
                    <a:pt x="1960114" y="88679"/>
                  </a:cubicBezTo>
                  <a:cubicBezTo>
                    <a:pt x="1960114" y="72010"/>
                    <a:pt x="1959829" y="55342"/>
                    <a:pt x="1960781" y="38673"/>
                  </a:cubicBezTo>
                  <a:cubicBezTo>
                    <a:pt x="1962210" y="14575"/>
                    <a:pt x="1976688" y="1049"/>
                    <a:pt x="1999738" y="859"/>
                  </a:cubicBezTo>
                  <a:cubicBezTo>
                    <a:pt x="2023551" y="668"/>
                    <a:pt x="2036600" y="15908"/>
                    <a:pt x="2038315" y="39149"/>
                  </a:cubicBezTo>
                  <a:cubicBezTo>
                    <a:pt x="2039648" y="56866"/>
                    <a:pt x="2038981" y="74868"/>
                    <a:pt x="2038981" y="92680"/>
                  </a:cubicBezTo>
                  <a:cubicBezTo>
                    <a:pt x="2038981" y="177166"/>
                    <a:pt x="2039267" y="261653"/>
                    <a:pt x="2038886" y="346140"/>
                  </a:cubicBezTo>
                  <a:cubicBezTo>
                    <a:pt x="2038696" y="387669"/>
                    <a:pt x="2027170" y="399480"/>
                    <a:pt x="1985832" y="399670"/>
                  </a:cubicBezTo>
                  <a:cubicBezTo>
                    <a:pt x="1888296" y="400147"/>
                    <a:pt x="1790665" y="399670"/>
                    <a:pt x="1693129" y="399956"/>
                  </a:cubicBezTo>
                  <a:cubicBezTo>
                    <a:pt x="1664744" y="400051"/>
                    <a:pt x="1641122" y="391098"/>
                    <a:pt x="1640646" y="359856"/>
                  </a:cubicBezTo>
                  <a:cubicBezTo>
                    <a:pt x="1640170" y="327852"/>
                    <a:pt x="1664458" y="319756"/>
                    <a:pt x="1692557" y="319851"/>
                  </a:cubicBezTo>
                  <a:cubicBezTo>
                    <a:pt x="1755327" y="320137"/>
                    <a:pt x="1818002" y="319946"/>
                    <a:pt x="1884772" y="311564"/>
                  </a:cubicBezTo>
                  <a:cubicBezTo>
                    <a:pt x="1838480" y="281941"/>
                    <a:pt x="1793713" y="249556"/>
                    <a:pt x="1745707" y="222982"/>
                  </a:cubicBezTo>
                  <a:cubicBezTo>
                    <a:pt x="1285078" y="-32574"/>
                    <a:pt x="710149" y="63057"/>
                    <a:pt x="362391" y="456249"/>
                  </a:cubicBezTo>
                  <a:cubicBezTo>
                    <a:pt x="197704" y="642463"/>
                    <a:pt x="103216" y="861347"/>
                    <a:pt x="84642" y="1111093"/>
                  </a:cubicBezTo>
                  <a:cubicBezTo>
                    <a:pt x="83499" y="1126523"/>
                    <a:pt x="81022" y="1141763"/>
                    <a:pt x="79594" y="1157194"/>
                  </a:cubicBezTo>
                  <a:cubicBezTo>
                    <a:pt x="77022" y="1183864"/>
                    <a:pt x="62449" y="1200437"/>
                    <a:pt x="35969" y="1198723"/>
                  </a:cubicBezTo>
                  <a:cubicBezTo>
                    <a:pt x="8061" y="1196913"/>
                    <a:pt x="-1750" y="1175005"/>
                    <a:pt x="250" y="1150145"/>
                  </a:cubicBezTo>
                  <a:cubicBezTo>
                    <a:pt x="4060" y="1102806"/>
                    <a:pt x="8442" y="1055276"/>
                    <a:pt x="15871" y="1008413"/>
                  </a:cubicBezTo>
                  <a:cubicBezTo>
                    <a:pt x="94834" y="509589"/>
                    <a:pt x="480977" y="112111"/>
                    <a:pt x="978277" y="21528"/>
                  </a:cubicBezTo>
                  <a:cubicBezTo>
                    <a:pt x="1321368" y="-40956"/>
                    <a:pt x="1634740" y="32958"/>
                    <a:pt x="1916776" y="238317"/>
                  </a:cubicBezTo>
                  <a:cubicBezTo>
                    <a:pt x="1928777" y="247080"/>
                    <a:pt x="1941160" y="255557"/>
                    <a:pt x="1960114" y="269083"/>
                  </a:cubicBezTo>
                  <a:close/>
                </a:path>
              </a:pathLst>
            </a:custGeom>
            <a:grpFill/>
            <a:ln w="9525" cap="flat">
              <a:noFill/>
              <a:prstDash val="solid"/>
              <a:miter/>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B5FEEED1-2081-4F29-9F6F-9C69B67D900A}"/>
                </a:ext>
              </a:extLst>
            </p:cNvPr>
            <p:cNvSpPr/>
            <p:nvPr/>
          </p:nvSpPr>
          <p:spPr>
            <a:xfrm>
              <a:off x="7302431" y="3409222"/>
              <a:ext cx="90411" cy="198316"/>
            </a:xfrm>
            <a:custGeom>
              <a:avLst/>
              <a:gdLst>
                <a:gd name="connsiteX0" fmla="*/ 90111 w 90411"/>
                <a:gd name="connsiteY0" fmla="*/ 63116 h 198316"/>
                <a:gd name="connsiteX1" fmla="*/ 79920 w 90411"/>
                <a:gd name="connsiteY1" fmla="*/ 160080 h 198316"/>
                <a:gd name="connsiteX2" fmla="*/ 33914 w 90411"/>
                <a:gd name="connsiteY2" fmla="*/ 197609 h 198316"/>
                <a:gd name="connsiteX3" fmla="*/ 386 w 90411"/>
                <a:gd name="connsiteY3" fmla="*/ 147793 h 198316"/>
                <a:gd name="connsiteX4" fmla="*/ 9530 w 90411"/>
                <a:gd name="connsiteY4" fmla="*/ 48923 h 198316"/>
                <a:gd name="connsiteX5" fmla="*/ 52774 w 90411"/>
                <a:gd name="connsiteY5" fmla="*/ 155 h 198316"/>
                <a:gd name="connsiteX6" fmla="*/ 90016 w 90411"/>
                <a:gd name="connsiteY6" fmla="*/ 54067 h 198316"/>
                <a:gd name="connsiteX7" fmla="*/ 90111 w 90411"/>
                <a:gd name="connsiteY7" fmla="*/ 63116 h 19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11" h="198316">
                  <a:moveTo>
                    <a:pt x="90111" y="63116"/>
                  </a:moveTo>
                  <a:cubicBezTo>
                    <a:pt x="86683" y="96644"/>
                    <a:pt x="84016" y="128457"/>
                    <a:pt x="79920" y="160080"/>
                  </a:cubicBezTo>
                  <a:cubicBezTo>
                    <a:pt x="76491" y="186369"/>
                    <a:pt x="61060" y="201895"/>
                    <a:pt x="33914" y="197609"/>
                  </a:cubicBezTo>
                  <a:cubicBezTo>
                    <a:pt x="7149" y="193322"/>
                    <a:pt x="-2091" y="173701"/>
                    <a:pt x="386" y="147793"/>
                  </a:cubicBezTo>
                  <a:cubicBezTo>
                    <a:pt x="3529" y="114836"/>
                    <a:pt x="7053" y="81975"/>
                    <a:pt x="9530" y="48923"/>
                  </a:cubicBezTo>
                  <a:cubicBezTo>
                    <a:pt x="11625" y="21110"/>
                    <a:pt x="21055" y="-2131"/>
                    <a:pt x="52774" y="155"/>
                  </a:cubicBezTo>
                  <a:cubicBezTo>
                    <a:pt x="83730" y="2441"/>
                    <a:pt x="92493" y="25682"/>
                    <a:pt x="90016" y="54067"/>
                  </a:cubicBezTo>
                  <a:cubicBezTo>
                    <a:pt x="89921" y="57782"/>
                    <a:pt x="90111" y="61306"/>
                    <a:pt x="90111" y="63116"/>
                  </a:cubicBezTo>
                  <a:close/>
                </a:path>
              </a:pathLst>
            </a:custGeom>
            <a:grpFill/>
            <a:ln w="9525" cap="flat">
              <a:noFill/>
              <a:prstDash val="solid"/>
              <a:miter/>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BC7436E4-CD3C-4E8B-9C84-694E53015E4F}"/>
                </a:ext>
              </a:extLst>
            </p:cNvPr>
            <p:cNvSpPr/>
            <p:nvPr/>
          </p:nvSpPr>
          <p:spPr>
            <a:xfrm>
              <a:off x="6606299" y="4380451"/>
              <a:ext cx="179572" cy="136634"/>
            </a:xfrm>
            <a:custGeom>
              <a:avLst/>
              <a:gdLst>
                <a:gd name="connsiteX0" fmla="*/ 146925 w 179572"/>
                <a:gd name="connsiteY0" fmla="*/ 0 h 136634"/>
                <a:gd name="connsiteX1" fmla="*/ 178928 w 179572"/>
                <a:gd name="connsiteY1" fmla="*/ 31528 h 136634"/>
                <a:gd name="connsiteX2" fmla="*/ 164736 w 179572"/>
                <a:gd name="connsiteY2" fmla="*/ 76581 h 136634"/>
                <a:gd name="connsiteX3" fmla="*/ 50817 w 179572"/>
                <a:gd name="connsiteY3" fmla="*/ 132874 h 136634"/>
                <a:gd name="connsiteX4" fmla="*/ 335 w 179572"/>
                <a:gd name="connsiteY4" fmla="*/ 109728 h 136634"/>
                <a:gd name="connsiteX5" fmla="*/ 21385 w 179572"/>
                <a:gd name="connsiteY5" fmla="*/ 61626 h 136634"/>
                <a:gd name="connsiteX6" fmla="*/ 146925 w 179572"/>
                <a:gd name="connsiteY6" fmla="*/ 0 h 13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72" h="136634">
                  <a:moveTo>
                    <a:pt x="146925" y="0"/>
                  </a:moveTo>
                  <a:cubicBezTo>
                    <a:pt x="158450" y="10573"/>
                    <a:pt x="176643" y="19526"/>
                    <a:pt x="178928" y="31528"/>
                  </a:cubicBezTo>
                  <a:cubicBezTo>
                    <a:pt x="181691" y="45625"/>
                    <a:pt x="175309" y="70009"/>
                    <a:pt x="164736" y="76581"/>
                  </a:cubicBezTo>
                  <a:cubicBezTo>
                    <a:pt x="128827" y="98774"/>
                    <a:pt x="89870" y="116586"/>
                    <a:pt x="50817" y="132874"/>
                  </a:cubicBezTo>
                  <a:cubicBezTo>
                    <a:pt x="28624" y="142113"/>
                    <a:pt x="4145" y="134302"/>
                    <a:pt x="335" y="109728"/>
                  </a:cubicBezTo>
                  <a:cubicBezTo>
                    <a:pt x="-2047" y="94678"/>
                    <a:pt x="8622" y="69342"/>
                    <a:pt x="21385" y="61626"/>
                  </a:cubicBezTo>
                  <a:cubicBezTo>
                    <a:pt x="59295" y="38481"/>
                    <a:pt x="101109" y="21812"/>
                    <a:pt x="146925" y="0"/>
                  </a:cubicBezTo>
                  <a:close/>
                </a:path>
              </a:pathLst>
            </a:custGeom>
            <a:grpFill/>
            <a:ln w="9525" cap="flat">
              <a:noFill/>
              <a:prstDash val="solid"/>
              <a:miter/>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EA38A460-81E1-4A84-96D7-2AA0B3534B72}"/>
                </a:ext>
              </a:extLst>
            </p:cNvPr>
            <p:cNvSpPr/>
            <p:nvPr/>
          </p:nvSpPr>
          <p:spPr>
            <a:xfrm>
              <a:off x="7247820" y="3649961"/>
              <a:ext cx="117195" cy="186567"/>
            </a:xfrm>
            <a:custGeom>
              <a:avLst/>
              <a:gdLst>
                <a:gd name="connsiteX0" fmla="*/ 117195 w 117195"/>
                <a:gd name="connsiteY0" fmla="*/ 31832 h 186567"/>
                <a:gd name="connsiteX1" fmla="*/ 69761 w 117195"/>
                <a:gd name="connsiteY1" fmla="*/ 170421 h 186567"/>
                <a:gd name="connsiteX2" fmla="*/ 23183 w 117195"/>
                <a:gd name="connsiteY2" fmla="*/ 185184 h 186567"/>
                <a:gd name="connsiteX3" fmla="*/ 323 w 117195"/>
                <a:gd name="connsiteY3" fmla="*/ 141560 h 186567"/>
                <a:gd name="connsiteX4" fmla="*/ 36519 w 117195"/>
                <a:gd name="connsiteY4" fmla="*/ 23545 h 186567"/>
                <a:gd name="connsiteX5" fmla="*/ 80333 w 117195"/>
                <a:gd name="connsiteY5" fmla="*/ 114 h 186567"/>
                <a:gd name="connsiteX6" fmla="*/ 117195 w 117195"/>
                <a:gd name="connsiteY6" fmla="*/ 31832 h 18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195" h="186567">
                  <a:moveTo>
                    <a:pt x="117195" y="31832"/>
                  </a:moveTo>
                  <a:cubicBezTo>
                    <a:pt x="100146" y="83838"/>
                    <a:pt x="88335" y="128606"/>
                    <a:pt x="69761" y="170421"/>
                  </a:cubicBezTo>
                  <a:cubicBezTo>
                    <a:pt x="64998" y="180993"/>
                    <a:pt x="35280" y="190137"/>
                    <a:pt x="23183" y="185184"/>
                  </a:cubicBezTo>
                  <a:cubicBezTo>
                    <a:pt x="10991" y="180231"/>
                    <a:pt x="-2248" y="154990"/>
                    <a:pt x="323" y="141560"/>
                  </a:cubicBezTo>
                  <a:cubicBezTo>
                    <a:pt x="7848" y="101269"/>
                    <a:pt x="20136" y="61169"/>
                    <a:pt x="36519" y="23545"/>
                  </a:cubicBezTo>
                  <a:cubicBezTo>
                    <a:pt x="41948" y="10972"/>
                    <a:pt x="66046" y="-1315"/>
                    <a:pt x="80333" y="114"/>
                  </a:cubicBezTo>
                  <a:cubicBezTo>
                    <a:pt x="93669" y="1257"/>
                    <a:pt x="105194" y="20783"/>
                    <a:pt x="117195" y="31832"/>
                  </a:cubicBezTo>
                  <a:close/>
                </a:path>
              </a:pathLst>
            </a:custGeom>
            <a:grpFill/>
            <a:ln w="9525" cap="flat">
              <a:noFill/>
              <a:prstDash val="solid"/>
              <a:miter/>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6E323A19-F5AE-4306-8F2C-2E33F444358D}"/>
                </a:ext>
              </a:extLst>
            </p:cNvPr>
            <p:cNvSpPr/>
            <p:nvPr/>
          </p:nvSpPr>
          <p:spPr>
            <a:xfrm>
              <a:off x="5050921" y="3726869"/>
              <a:ext cx="126010" cy="185931"/>
            </a:xfrm>
            <a:custGeom>
              <a:avLst/>
              <a:gdLst>
                <a:gd name="connsiteX0" fmla="*/ 126011 w 126010"/>
                <a:gd name="connsiteY0" fmla="*/ 154282 h 185931"/>
                <a:gd name="connsiteX1" fmla="*/ 96198 w 126010"/>
                <a:gd name="connsiteY1" fmla="*/ 184953 h 185931"/>
                <a:gd name="connsiteX2" fmla="*/ 52668 w 126010"/>
                <a:gd name="connsiteY2" fmla="*/ 174380 h 185931"/>
                <a:gd name="connsiteX3" fmla="*/ 376 w 126010"/>
                <a:gd name="connsiteY3" fmla="*/ 38839 h 185931"/>
                <a:gd name="connsiteX4" fmla="*/ 24093 w 126010"/>
                <a:gd name="connsiteY4" fmla="*/ 1691 h 185931"/>
                <a:gd name="connsiteX5" fmla="*/ 66765 w 126010"/>
                <a:gd name="connsiteY5" fmla="*/ 11788 h 185931"/>
                <a:gd name="connsiteX6" fmla="*/ 126011 w 126010"/>
                <a:gd name="connsiteY6" fmla="*/ 154282 h 18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10" h="185931">
                  <a:moveTo>
                    <a:pt x="126011" y="154282"/>
                  </a:moveTo>
                  <a:cubicBezTo>
                    <a:pt x="115914" y="165331"/>
                    <a:pt x="107723" y="182286"/>
                    <a:pt x="96198" y="184953"/>
                  </a:cubicBezTo>
                  <a:cubicBezTo>
                    <a:pt x="82672" y="188096"/>
                    <a:pt x="56954" y="183428"/>
                    <a:pt x="52668" y="174380"/>
                  </a:cubicBezTo>
                  <a:cubicBezTo>
                    <a:pt x="31713" y="130755"/>
                    <a:pt x="14187" y="85131"/>
                    <a:pt x="376" y="38839"/>
                  </a:cubicBezTo>
                  <a:cubicBezTo>
                    <a:pt x="-2577" y="29028"/>
                    <a:pt x="12473" y="6454"/>
                    <a:pt x="24093" y="1691"/>
                  </a:cubicBezTo>
                  <a:cubicBezTo>
                    <a:pt x="35619" y="-3071"/>
                    <a:pt x="62384" y="2835"/>
                    <a:pt x="66765" y="11788"/>
                  </a:cubicBezTo>
                  <a:cubicBezTo>
                    <a:pt x="88768" y="56270"/>
                    <a:pt x="105532" y="103228"/>
                    <a:pt x="126011" y="154282"/>
                  </a:cubicBezTo>
                  <a:close/>
                </a:path>
              </a:pathLst>
            </a:custGeom>
            <a:grpFill/>
            <a:ln w="9525" cap="flat">
              <a:noFill/>
              <a:prstDash val="solid"/>
              <a:miter/>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BFCC08D1-4A3D-4172-AE55-969822ADE0EE}"/>
                </a:ext>
              </a:extLst>
            </p:cNvPr>
            <p:cNvSpPr/>
            <p:nvPr/>
          </p:nvSpPr>
          <p:spPr>
            <a:xfrm>
              <a:off x="7144691" y="3875617"/>
              <a:ext cx="138122" cy="175419"/>
            </a:xfrm>
            <a:custGeom>
              <a:avLst/>
              <a:gdLst>
                <a:gd name="connsiteX0" fmla="*/ 138123 w 138122"/>
                <a:gd name="connsiteY0" fmla="*/ 32966 h 175419"/>
                <a:gd name="connsiteX1" fmla="*/ 114501 w 138122"/>
                <a:gd name="connsiteY1" fmla="*/ 82210 h 175419"/>
                <a:gd name="connsiteX2" fmla="*/ 68019 w 138122"/>
                <a:gd name="connsiteY2" fmla="*/ 161648 h 175419"/>
                <a:gd name="connsiteX3" fmla="*/ 20203 w 138122"/>
                <a:gd name="connsiteY3" fmla="*/ 173174 h 175419"/>
                <a:gd name="connsiteX4" fmla="*/ 1058 w 138122"/>
                <a:gd name="connsiteY4" fmla="*/ 127930 h 175419"/>
                <a:gd name="connsiteX5" fmla="*/ 66304 w 138122"/>
                <a:gd name="connsiteY5" fmla="*/ 10296 h 175419"/>
                <a:gd name="connsiteX6" fmla="*/ 109738 w 138122"/>
                <a:gd name="connsiteY6" fmla="*/ 1533 h 175419"/>
                <a:gd name="connsiteX7" fmla="*/ 138123 w 138122"/>
                <a:gd name="connsiteY7" fmla="*/ 32966 h 17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122" h="175419">
                  <a:moveTo>
                    <a:pt x="138123" y="32966"/>
                  </a:moveTo>
                  <a:cubicBezTo>
                    <a:pt x="128693" y="52682"/>
                    <a:pt x="122216" y="67827"/>
                    <a:pt x="114501" y="82210"/>
                  </a:cubicBezTo>
                  <a:cubicBezTo>
                    <a:pt x="99832" y="109261"/>
                    <a:pt x="87354" y="138502"/>
                    <a:pt x="68019" y="161648"/>
                  </a:cubicBezTo>
                  <a:cubicBezTo>
                    <a:pt x="59065" y="172412"/>
                    <a:pt x="31728" y="179174"/>
                    <a:pt x="20203" y="173174"/>
                  </a:cubicBezTo>
                  <a:cubicBezTo>
                    <a:pt x="8487" y="167173"/>
                    <a:pt x="-3705" y="139169"/>
                    <a:pt x="1058" y="127930"/>
                  </a:cubicBezTo>
                  <a:cubicBezTo>
                    <a:pt x="18584" y="86782"/>
                    <a:pt x="41253" y="47443"/>
                    <a:pt x="66304" y="10296"/>
                  </a:cubicBezTo>
                  <a:cubicBezTo>
                    <a:pt x="72495" y="1152"/>
                    <a:pt x="96689" y="-2277"/>
                    <a:pt x="109738" y="1533"/>
                  </a:cubicBezTo>
                  <a:cubicBezTo>
                    <a:pt x="121168" y="4771"/>
                    <a:pt x="128693" y="21821"/>
                    <a:pt x="138123" y="32966"/>
                  </a:cubicBezTo>
                  <a:close/>
                </a:path>
              </a:pathLst>
            </a:custGeom>
            <a:grpFill/>
            <a:ln w="9525" cap="flat">
              <a:noFill/>
              <a:prstDash val="solid"/>
              <a:miter/>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0B333D4A-B949-4CB1-BED4-96FC5C5C97C8}"/>
                </a:ext>
              </a:extLst>
            </p:cNvPr>
            <p:cNvSpPr/>
            <p:nvPr/>
          </p:nvSpPr>
          <p:spPr>
            <a:xfrm>
              <a:off x="5146803" y="3943487"/>
              <a:ext cx="143666" cy="179026"/>
            </a:xfrm>
            <a:custGeom>
              <a:avLst/>
              <a:gdLst>
                <a:gd name="connsiteX0" fmla="*/ 95470 w 143666"/>
                <a:gd name="connsiteY0" fmla="*/ 179027 h 179026"/>
                <a:gd name="connsiteX1" fmla="*/ 69277 w 143666"/>
                <a:gd name="connsiteY1" fmla="*/ 159120 h 179026"/>
                <a:gd name="connsiteX2" fmla="*/ 9460 w 143666"/>
                <a:gd name="connsiteY2" fmla="*/ 66822 h 179026"/>
                <a:gd name="connsiteX3" fmla="*/ 18508 w 143666"/>
                <a:gd name="connsiteY3" fmla="*/ 7672 h 179026"/>
                <a:gd name="connsiteX4" fmla="*/ 78040 w 143666"/>
                <a:gd name="connsiteY4" fmla="*/ 25865 h 179026"/>
                <a:gd name="connsiteX5" fmla="*/ 137285 w 143666"/>
                <a:gd name="connsiteY5" fmla="*/ 118638 h 179026"/>
                <a:gd name="connsiteX6" fmla="*/ 95470 w 143666"/>
                <a:gd name="connsiteY6" fmla="*/ 179027 h 17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666" h="179026">
                  <a:moveTo>
                    <a:pt x="95470" y="179027"/>
                  </a:moveTo>
                  <a:cubicBezTo>
                    <a:pt x="90422" y="175407"/>
                    <a:pt x="76706" y="169502"/>
                    <a:pt x="69277" y="159120"/>
                  </a:cubicBezTo>
                  <a:cubicBezTo>
                    <a:pt x="47941" y="129402"/>
                    <a:pt x="28605" y="98064"/>
                    <a:pt x="9460" y="66822"/>
                  </a:cubicBezTo>
                  <a:cubicBezTo>
                    <a:pt x="-3875" y="45105"/>
                    <a:pt x="-5018" y="22912"/>
                    <a:pt x="18508" y="7672"/>
                  </a:cubicBezTo>
                  <a:cubicBezTo>
                    <a:pt x="43845" y="-8711"/>
                    <a:pt x="63276" y="2910"/>
                    <a:pt x="78040" y="25865"/>
                  </a:cubicBezTo>
                  <a:cubicBezTo>
                    <a:pt x="97852" y="56726"/>
                    <a:pt x="118997" y="86920"/>
                    <a:pt x="137285" y="118638"/>
                  </a:cubicBezTo>
                  <a:cubicBezTo>
                    <a:pt x="154240" y="147975"/>
                    <a:pt x="136428" y="178931"/>
                    <a:pt x="95470" y="179027"/>
                  </a:cubicBezTo>
                  <a:close/>
                </a:path>
              </a:pathLst>
            </a:custGeom>
            <a:grpFill/>
            <a:ln w="9525" cap="flat">
              <a:noFill/>
              <a:prstDash val="solid"/>
              <a:miter/>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523A1129-BF42-4076-B1D6-21A9F31DD533}"/>
                </a:ext>
              </a:extLst>
            </p:cNvPr>
            <p:cNvSpPr/>
            <p:nvPr/>
          </p:nvSpPr>
          <p:spPr>
            <a:xfrm>
              <a:off x="5900180" y="4497133"/>
              <a:ext cx="191152" cy="99842"/>
            </a:xfrm>
            <a:custGeom>
              <a:avLst/>
              <a:gdLst>
                <a:gd name="connsiteX0" fmla="*/ 28560 w 191152"/>
                <a:gd name="connsiteY0" fmla="*/ 0 h 99842"/>
                <a:gd name="connsiteX1" fmla="*/ 164958 w 191152"/>
                <a:gd name="connsiteY1" fmla="*/ 25717 h 99842"/>
                <a:gd name="connsiteX2" fmla="*/ 190961 w 191152"/>
                <a:gd name="connsiteY2" fmla="*/ 67437 h 99842"/>
                <a:gd name="connsiteX3" fmla="*/ 153528 w 191152"/>
                <a:gd name="connsiteY3" fmla="*/ 99822 h 99842"/>
                <a:gd name="connsiteX4" fmla="*/ 24178 w 191152"/>
                <a:gd name="connsiteY4" fmla="*/ 77533 h 99842"/>
                <a:gd name="connsiteX5" fmla="*/ 80 w 191152"/>
                <a:gd name="connsiteY5" fmla="*/ 34099 h 99842"/>
                <a:gd name="connsiteX6" fmla="*/ 28560 w 191152"/>
                <a:gd name="connsiteY6" fmla="*/ 0 h 9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152" h="99842">
                  <a:moveTo>
                    <a:pt x="28560" y="0"/>
                  </a:moveTo>
                  <a:cubicBezTo>
                    <a:pt x="81328" y="9239"/>
                    <a:pt x="124286" y="13811"/>
                    <a:pt x="164958" y="25717"/>
                  </a:cubicBezTo>
                  <a:cubicBezTo>
                    <a:pt x="177531" y="29432"/>
                    <a:pt x="193057" y="54769"/>
                    <a:pt x="190961" y="67437"/>
                  </a:cubicBezTo>
                  <a:cubicBezTo>
                    <a:pt x="188770" y="80581"/>
                    <a:pt x="166196" y="100584"/>
                    <a:pt x="153528" y="99822"/>
                  </a:cubicBezTo>
                  <a:cubicBezTo>
                    <a:pt x="109999" y="97155"/>
                    <a:pt x="66088" y="89630"/>
                    <a:pt x="24178" y="77533"/>
                  </a:cubicBezTo>
                  <a:cubicBezTo>
                    <a:pt x="12177" y="74104"/>
                    <a:pt x="-1158" y="48387"/>
                    <a:pt x="80" y="34099"/>
                  </a:cubicBezTo>
                  <a:cubicBezTo>
                    <a:pt x="1414" y="20479"/>
                    <a:pt x="20940" y="8477"/>
                    <a:pt x="28560" y="0"/>
                  </a:cubicBezTo>
                  <a:close/>
                </a:path>
              </a:pathLst>
            </a:custGeom>
            <a:grpFill/>
            <a:ln w="9525" cap="flat">
              <a:noFill/>
              <a:prstDash val="solid"/>
              <a:miter/>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FBBFCD90-D37F-40E1-ACFF-93732B977BE2}"/>
                </a:ext>
              </a:extLst>
            </p:cNvPr>
            <p:cNvSpPr/>
            <p:nvPr/>
          </p:nvSpPr>
          <p:spPr>
            <a:xfrm>
              <a:off x="6998625" y="4075556"/>
              <a:ext cx="153727" cy="164985"/>
            </a:xfrm>
            <a:custGeom>
              <a:avLst/>
              <a:gdLst>
                <a:gd name="connsiteX0" fmla="*/ 110644 w 153727"/>
                <a:gd name="connsiteY0" fmla="*/ 0 h 164985"/>
                <a:gd name="connsiteX1" fmla="*/ 145600 w 153727"/>
                <a:gd name="connsiteY1" fmla="*/ 61722 h 164985"/>
                <a:gd name="connsiteX2" fmla="*/ 61590 w 153727"/>
                <a:gd name="connsiteY2" fmla="*/ 158401 h 164985"/>
                <a:gd name="connsiteX3" fmla="*/ 11965 w 153727"/>
                <a:gd name="connsiteY3" fmla="*/ 159067 h 164985"/>
                <a:gd name="connsiteX4" fmla="*/ 2725 w 153727"/>
                <a:gd name="connsiteY4" fmla="*/ 113633 h 164985"/>
                <a:gd name="connsiteX5" fmla="*/ 91689 w 153727"/>
                <a:gd name="connsiteY5" fmla="*/ 7239 h 164985"/>
                <a:gd name="connsiteX6" fmla="*/ 110644 w 153727"/>
                <a:gd name="connsiteY6" fmla="*/ 0 h 16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27" h="164985">
                  <a:moveTo>
                    <a:pt x="110644" y="0"/>
                  </a:moveTo>
                  <a:cubicBezTo>
                    <a:pt x="146934" y="953"/>
                    <a:pt x="165508" y="34671"/>
                    <a:pt x="145600" y="61722"/>
                  </a:cubicBezTo>
                  <a:cubicBezTo>
                    <a:pt x="120264" y="96107"/>
                    <a:pt x="92641" y="129349"/>
                    <a:pt x="61590" y="158401"/>
                  </a:cubicBezTo>
                  <a:cubicBezTo>
                    <a:pt x="52065" y="167259"/>
                    <a:pt x="23871" y="166878"/>
                    <a:pt x="11965" y="159067"/>
                  </a:cubicBezTo>
                  <a:cubicBezTo>
                    <a:pt x="2345" y="152781"/>
                    <a:pt x="-3847" y="122968"/>
                    <a:pt x="2725" y="113633"/>
                  </a:cubicBezTo>
                  <a:cubicBezTo>
                    <a:pt x="29205" y="75914"/>
                    <a:pt x="60828" y="41815"/>
                    <a:pt x="91689" y="7239"/>
                  </a:cubicBezTo>
                  <a:cubicBezTo>
                    <a:pt x="96452" y="2000"/>
                    <a:pt x="106643" y="1429"/>
                    <a:pt x="110644" y="0"/>
                  </a:cubicBezTo>
                  <a:close/>
                </a:path>
              </a:pathLst>
            </a:custGeom>
            <a:grpFill/>
            <a:ln w="9525" cap="flat">
              <a:noFill/>
              <a:prstDash val="solid"/>
              <a:miter/>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AD9D70E2-2FC7-428B-849C-B47B458E8A3D}"/>
                </a:ext>
              </a:extLst>
            </p:cNvPr>
            <p:cNvSpPr/>
            <p:nvPr/>
          </p:nvSpPr>
          <p:spPr>
            <a:xfrm>
              <a:off x="5467080" y="4295107"/>
              <a:ext cx="176711" cy="151015"/>
            </a:xfrm>
            <a:custGeom>
              <a:avLst/>
              <a:gdLst>
                <a:gd name="connsiteX0" fmla="*/ 31416 w 176711"/>
                <a:gd name="connsiteY0" fmla="*/ 0 h 151015"/>
                <a:gd name="connsiteX1" fmla="*/ 64849 w 176711"/>
                <a:gd name="connsiteY1" fmla="*/ 15907 h 151015"/>
                <a:gd name="connsiteX2" fmla="*/ 150859 w 176711"/>
                <a:gd name="connsiteY2" fmla="*/ 72866 h 151015"/>
                <a:gd name="connsiteX3" fmla="*/ 168862 w 176711"/>
                <a:gd name="connsiteY3" fmla="*/ 132397 h 151015"/>
                <a:gd name="connsiteX4" fmla="*/ 109902 w 176711"/>
                <a:gd name="connsiteY4" fmla="*/ 141351 h 151015"/>
                <a:gd name="connsiteX5" fmla="*/ 13128 w 176711"/>
                <a:gd name="connsiteY5" fmla="*/ 75247 h 151015"/>
                <a:gd name="connsiteX6" fmla="*/ 745 w 176711"/>
                <a:gd name="connsiteY6" fmla="*/ 28766 h 151015"/>
                <a:gd name="connsiteX7" fmla="*/ 31416 w 176711"/>
                <a:gd name="connsiteY7" fmla="*/ 0 h 15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11" h="151015">
                  <a:moveTo>
                    <a:pt x="31416" y="0"/>
                  </a:moveTo>
                  <a:cubicBezTo>
                    <a:pt x="46084" y="6858"/>
                    <a:pt x="56181" y="10382"/>
                    <a:pt x="64849" y="15907"/>
                  </a:cubicBezTo>
                  <a:cubicBezTo>
                    <a:pt x="93805" y="34480"/>
                    <a:pt x="122189" y="53816"/>
                    <a:pt x="150859" y="72866"/>
                  </a:cubicBezTo>
                  <a:cubicBezTo>
                    <a:pt x="173434" y="87821"/>
                    <a:pt x="185721" y="106680"/>
                    <a:pt x="168862" y="132397"/>
                  </a:cubicBezTo>
                  <a:cubicBezTo>
                    <a:pt x="153431" y="155829"/>
                    <a:pt x="131429" y="155162"/>
                    <a:pt x="109902" y="141351"/>
                  </a:cubicBezTo>
                  <a:cubicBezTo>
                    <a:pt x="76945" y="120301"/>
                    <a:pt x="42941" y="100298"/>
                    <a:pt x="13128" y="75247"/>
                  </a:cubicBezTo>
                  <a:cubicBezTo>
                    <a:pt x="2650" y="66485"/>
                    <a:pt x="-1922" y="43434"/>
                    <a:pt x="745" y="28766"/>
                  </a:cubicBezTo>
                  <a:cubicBezTo>
                    <a:pt x="2746" y="17717"/>
                    <a:pt x="20558" y="9525"/>
                    <a:pt x="31416" y="0"/>
                  </a:cubicBezTo>
                  <a:close/>
                </a:path>
              </a:pathLst>
            </a:custGeom>
            <a:grpFill/>
            <a:ln w="9525" cap="flat">
              <a:noFill/>
              <a:prstDash val="solid"/>
              <a:miter/>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5BA78270-6A40-4A15-86EF-15258D8B6451}"/>
                </a:ext>
              </a:extLst>
            </p:cNvPr>
            <p:cNvSpPr/>
            <p:nvPr/>
          </p:nvSpPr>
          <p:spPr>
            <a:xfrm>
              <a:off x="5673399" y="4422984"/>
              <a:ext cx="183416" cy="129012"/>
            </a:xfrm>
            <a:custGeom>
              <a:avLst/>
              <a:gdLst>
                <a:gd name="connsiteX0" fmla="*/ 149232 w 183416"/>
                <a:gd name="connsiteY0" fmla="*/ 129013 h 129012"/>
                <a:gd name="connsiteX1" fmla="*/ 9405 w 183416"/>
                <a:gd name="connsiteY1" fmla="*/ 66053 h 129012"/>
                <a:gd name="connsiteX2" fmla="*/ 2738 w 183416"/>
                <a:gd name="connsiteY2" fmla="*/ 19475 h 129012"/>
                <a:gd name="connsiteX3" fmla="*/ 42933 w 183416"/>
                <a:gd name="connsiteY3" fmla="*/ 616 h 129012"/>
                <a:gd name="connsiteX4" fmla="*/ 167806 w 183416"/>
                <a:gd name="connsiteY4" fmla="*/ 51194 h 129012"/>
                <a:gd name="connsiteX5" fmla="*/ 182855 w 183416"/>
                <a:gd name="connsiteY5" fmla="*/ 95866 h 129012"/>
                <a:gd name="connsiteX6" fmla="*/ 149232 w 183416"/>
                <a:gd name="connsiteY6" fmla="*/ 129013 h 12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16" h="129012">
                  <a:moveTo>
                    <a:pt x="149232" y="129013"/>
                  </a:moveTo>
                  <a:cubicBezTo>
                    <a:pt x="99226" y="107200"/>
                    <a:pt x="52744" y="89484"/>
                    <a:pt x="9405" y="66053"/>
                  </a:cubicBezTo>
                  <a:cubicBezTo>
                    <a:pt x="547" y="61290"/>
                    <a:pt x="-2882" y="32144"/>
                    <a:pt x="2738" y="19475"/>
                  </a:cubicBezTo>
                  <a:cubicBezTo>
                    <a:pt x="7595" y="8712"/>
                    <a:pt x="31789" y="-2813"/>
                    <a:pt x="42933" y="616"/>
                  </a:cubicBezTo>
                  <a:cubicBezTo>
                    <a:pt x="85796" y="13760"/>
                    <a:pt x="127991" y="30524"/>
                    <a:pt x="167806" y="51194"/>
                  </a:cubicBezTo>
                  <a:cubicBezTo>
                    <a:pt x="178379" y="56718"/>
                    <a:pt x="185522" y="81864"/>
                    <a:pt x="182855" y="95866"/>
                  </a:cubicBezTo>
                  <a:cubicBezTo>
                    <a:pt x="180665" y="107963"/>
                    <a:pt x="162186" y="117011"/>
                    <a:pt x="149232" y="129013"/>
                  </a:cubicBezTo>
                  <a:close/>
                </a:path>
              </a:pathLst>
            </a:custGeom>
            <a:grpFill/>
            <a:ln w="9525" cap="flat">
              <a:noFill/>
              <a:prstDash val="solid"/>
              <a:miter/>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94D99BFD-56C5-4910-B94B-43BAE222D02B}"/>
                </a:ext>
              </a:extLst>
            </p:cNvPr>
            <p:cNvSpPr/>
            <p:nvPr/>
          </p:nvSpPr>
          <p:spPr>
            <a:xfrm>
              <a:off x="6135897" y="4522928"/>
              <a:ext cx="198780" cy="85764"/>
            </a:xfrm>
            <a:custGeom>
              <a:avLst/>
              <a:gdLst>
                <a:gd name="connsiteX0" fmla="*/ 88499 w 198780"/>
                <a:gd name="connsiteY0" fmla="*/ 83933 h 85764"/>
                <a:gd name="connsiteX1" fmla="*/ 35825 w 198780"/>
                <a:gd name="connsiteY1" fmla="*/ 82504 h 85764"/>
                <a:gd name="connsiteX2" fmla="*/ 1059 w 198780"/>
                <a:gd name="connsiteY2" fmla="*/ 45737 h 85764"/>
                <a:gd name="connsiteX3" fmla="*/ 35540 w 198780"/>
                <a:gd name="connsiteY3" fmla="*/ 5542 h 85764"/>
                <a:gd name="connsiteX4" fmla="*/ 156126 w 198780"/>
                <a:gd name="connsiteY4" fmla="*/ 17 h 85764"/>
                <a:gd name="connsiteX5" fmla="*/ 198703 w 198780"/>
                <a:gd name="connsiteY5" fmla="*/ 38022 h 85764"/>
                <a:gd name="connsiteX6" fmla="*/ 162889 w 198780"/>
                <a:gd name="connsiteY6" fmla="*/ 78789 h 85764"/>
                <a:gd name="connsiteX7" fmla="*/ 88594 w 198780"/>
                <a:gd name="connsiteY7" fmla="*/ 84980 h 85764"/>
                <a:gd name="connsiteX8" fmla="*/ 88499 w 198780"/>
                <a:gd name="connsiteY8" fmla="*/ 83933 h 85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780" h="85764">
                  <a:moveTo>
                    <a:pt x="88499" y="83933"/>
                  </a:moveTo>
                  <a:cubicBezTo>
                    <a:pt x="70687" y="83933"/>
                    <a:pt x="50875" y="88886"/>
                    <a:pt x="35825" y="82504"/>
                  </a:cubicBezTo>
                  <a:cubicBezTo>
                    <a:pt x="21252" y="76408"/>
                    <a:pt x="4679" y="60406"/>
                    <a:pt x="1059" y="45737"/>
                  </a:cubicBezTo>
                  <a:cubicBezTo>
                    <a:pt x="-4465" y="23449"/>
                    <a:pt x="12299" y="7352"/>
                    <a:pt x="35540" y="5542"/>
                  </a:cubicBezTo>
                  <a:cubicBezTo>
                    <a:pt x="75640" y="2303"/>
                    <a:pt x="115836" y="875"/>
                    <a:pt x="156126" y="17"/>
                  </a:cubicBezTo>
                  <a:cubicBezTo>
                    <a:pt x="181082" y="-554"/>
                    <a:pt x="197465" y="12971"/>
                    <a:pt x="198703" y="38022"/>
                  </a:cubicBezTo>
                  <a:cubicBezTo>
                    <a:pt x="199941" y="61263"/>
                    <a:pt x="186321" y="76027"/>
                    <a:pt x="162889" y="78789"/>
                  </a:cubicBezTo>
                  <a:cubicBezTo>
                    <a:pt x="138219" y="81742"/>
                    <a:pt x="113359" y="82980"/>
                    <a:pt x="88594" y="84980"/>
                  </a:cubicBezTo>
                  <a:cubicBezTo>
                    <a:pt x="88499" y="84599"/>
                    <a:pt x="88499" y="84218"/>
                    <a:pt x="88499" y="83933"/>
                  </a:cubicBezTo>
                  <a:close/>
                </a:path>
              </a:pathLst>
            </a:custGeom>
            <a:grpFill/>
            <a:ln w="9525" cap="flat">
              <a:noFill/>
              <a:prstDash val="solid"/>
              <a:miter/>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F5962450-8D7D-4352-9D07-3DF209209050}"/>
                </a:ext>
              </a:extLst>
            </p:cNvPr>
            <p:cNvSpPr/>
            <p:nvPr/>
          </p:nvSpPr>
          <p:spPr>
            <a:xfrm>
              <a:off x="5287601" y="4141541"/>
              <a:ext cx="159304" cy="161662"/>
            </a:xfrm>
            <a:custGeom>
              <a:avLst/>
              <a:gdLst>
                <a:gd name="connsiteX0" fmla="*/ 130885 w 159304"/>
                <a:gd name="connsiteY0" fmla="*/ 161663 h 161662"/>
                <a:gd name="connsiteX1" fmla="*/ 113454 w 159304"/>
                <a:gd name="connsiteY1" fmla="*/ 158900 h 161662"/>
                <a:gd name="connsiteX2" fmla="*/ 1059 w 159304"/>
                <a:gd name="connsiteY2" fmla="*/ 43648 h 161662"/>
                <a:gd name="connsiteX3" fmla="*/ 16585 w 159304"/>
                <a:gd name="connsiteY3" fmla="*/ 5738 h 161662"/>
                <a:gd name="connsiteX4" fmla="*/ 61162 w 159304"/>
                <a:gd name="connsiteY4" fmla="*/ 5167 h 161662"/>
                <a:gd name="connsiteX5" fmla="*/ 153269 w 159304"/>
                <a:gd name="connsiteY5" fmla="*/ 98798 h 161662"/>
                <a:gd name="connsiteX6" fmla="*/ 156412 w 159304"/>
                <a:gd name="connsiteY6" fmla="*/ 137660 h 161662"/>
                <a:gd name="connsiteX7" fmla="*/ 130885 w 159304"/>
                <a:gd name="connsiteY7" fmla="*/ 161663 h 16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304" h="161662">
                  <a:moveTo>
                    <a:pt x="130885" y="161663"/>
                  </a:moveTo>
                  <a:cubicBezTo>
                    <a:pt x="120312" y="160139"/>
                    <a:pt x="115550" y="160996"/>
                    <a:pt x="113454" y="158900"/>
                  </a:cubicBezTo>
                  <a:cubicBezTo>
                    <a:pt x="75354" y="121086"/>
                    <a:pt x="36587" y="83843"/>
                    <a:pt x="1059" y="43648"/>
                  </a:cubicBezTo>
                  <a:cubicBezTo>
                    <a:pt x="-3322" y="38695"/>
                    <a:pt x="6679" y="11644"/>
                    <a:pt x="16585" y="5738"/>
                  </a:cubicBezTo>
                  <a:cubicBezTo>
                    <a:pt x="28015" y="-1120"/>
                    <a:pt x="52304" y="-2453"/>
                    <a:pt x="61162" y="5167"/>
                  </a:cubicBezTo>
                  <a:cubicBezTo>
                    <a:pt x="94309" y="33647"/>
                    <a:pt x="124694" y="65651"/>
                    <a:pt x="153269" y="98798"/>
                  </a:cubicBezTo>
                  <a:cubicBezTo>
                    <a:pt x="160412" y="107084"/>
                    <a:pt x="160889" y="126515"/>
                    <a:pt x="156412" y="137660"/>
                  </a:cubicBezTo>
                  <a:cubicBezTo>
                    <a:pt x="152030" y="148899"/>
                    <a:pt x="137553" y="155853"/>
                    <a:pt x="130885" y="161663"/>
                  </a:cubicBezTo>
                  <a:close/>
                </a:path>
              </a:pathLst>
            </a:custGeom>
            <a:grpFill/>
            <a:ln w="9525" cap="flat">
              <a:noFill/>
              <a:prstDash val="solid"/>
              <a:miter/>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7CADA907-3CE6-496E-8DDC-24D165FF5234}"/>
                </a:ext>
              </a:extLst>
            </p:cNvPr>
            <p:cNvSpPr/>
            <p:nvPr/>
          </p:nvSpPr>
          <p:spPr>
            <a:xfrm>
              <a:off x="5002408" y="3477195"/>
              <a:ext cx="96114" cy="208407"/>
            </a:xfrm>
            <a:custGeom>
              <a:avLst/>
              <a:gdLst>
                <a:gd name="connsiteX0" fmla="*/ 36602 w 96114"/>
                <a:gd name="connsiteY0" fmla="*/ 0 h 208407"/>
                <a:gd name="connsiteX1" fmla="*/ 75273 w 96114"/>
                <a:gd name="connsiteY1" fmla="*/ 46006 h 208407"/>
                <a:gd name="connsiteX2" fmla="*/ 95657 w 96114"/>
                <a:gd name="connsiteY2" fmla="*/ 165259 h 208407"/>
                <a:gd name="connsiteX3" fmla="*/ 64224 w 96114"/>
                <a:gd name="connsiteY3" fmla="*/ 208407 h 208407"/>
                <a:gd name="connsiteX4" fmla="*/ 21076 w 96114"/>
                <a:gd name="connsiteY4" fmla="*/ 183737 h 208407"/>
                <a:gd name="connsiteX5" fmla="*/ 26 w 96114"/>
                <a:gd name="connsiteY5" fmla="*/ 50673 h 208407"/>
                <a:gd name="connsiteX6" fmla="*/ 36602 w 96114"/>
                <a:gd name="connsiteY6" fmla="*/ 0 h 20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114" h="208407">
                  <a:moveTo>
                    <a:pt x="36602" y="0"/>
                  </a:moveTo>
                  <a:cubicBezTo>
                    <a:pt x="55176" y="21336"/>
                    <a:pt x="71749" y="32004"/>
                    <a:pt x="75273" y="46006"/>
                  </a:cubicBezTo>
                  <a:cubicBezTo>
                    <a:pt x="85084" y="85058"/>
                    <a:pt x="90418" y="125254"/>
                    <a:pt x="95657" y="165259"/>
                  </a:cubicBezTo>
                  <a:cubicBezTo>
                    <a:pt x="98610" y="188119"/>
                    <a:pt x="87180" y="208407"/>
                    <a:pt x="64224" y="208407"/>
                  </a:cubicBezTo>
                  <a:cubicBezTo>
                    <a:pt x="49270" y="208407"/>
                    <a:pt x="24220" y="195548"/>
                    <a:pt x="21076" y="183737"/>
                  </a:cubicBezTo>
                  <a:cubicBezTo>
                    <a:pt x="9551" y="140494"/>
                    <a:pt x="2312" y="95345"/>
                    <a:pt x="26" y="50673"/>
                  </a:cubicBezTo>
                  <a:cubicBezTo>
                    <a:pt x="-831" y="37148"/>
                    <a:pt x="19648" y="22479"/>
                    <a:pt x="36602" y="0"/>
                  </a:cubicBezTo>
                  <a:close/>
                </a:path>
              </a:pathLst>
            </a:custGeom>
            <a:grpFill/>
            <a:ln w="9525" cap="flat">
              <a:noFill/>
              <a:prstDash val="solid"/>
              <a:miter/>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D96CC852-C493-4BA6-9848-12168F31FB63}"/>
                </a:ext>
              </a:extLst>
            </p:cNvPr>
            <p:cNvSpPr/>
            <p:nvPr/>
          </p:nvSpPr>
          <p:spPr>
            <a:xfrm>
              <a:off x="6376388" y="4480453"/>
              <a:ext cx="188189" cy="109738"/>
            </a:xfrm>
            <a:custGeom>
              <a:avLst/>
              <a:gdLst>
                <a:gd name="connsiteX0" fmla="*/ 31365 w 188189"/>
                <a:gd name="connsiteY0" fmla="*/ 109738 h 109738"/>
                <a:gd name="connsiteX1" fmla="*/ 123 w 188189"/>
                <a:gd name="connsiteY1" fmla="*/ 73734 h 109738"/>
                <a:gd name="connsiteX2" fmla="*/ 23935 w 188189"/>
                <a:gd name="connsiteY2" fmla="*/ 30014 h 109738"/>
                <a:gd name="connsiteX3" fmla="*/ 147569 w 188189"/>
                <a:gd name="connsiteY3" fmla="*/ 106 h 109738"/>
                <a:gd name="connsiteX4" fmla="*/ 187670 w 188189"/>
                <a:gd name="connsiteY4" fmla="*/ 28490 h 109738"/>
                <a:gd name="connsiteX5" fmla="*/ 166619 w 188189"/>
                <a:gd name="connsiteY5" fmla="*/ 72972 h 109738"/>
                <a:gd name="connsiteX6" fmla="*/ 31365 w 188189"/>
                <a:gd name="connsiteY6" fmla="*/ 109738 h 10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89" h="109738">
                  <a:moveTo>
                    <a:pt x="31365" y="109738"/>
                  </a:moveTo>
                  <a:cubicBezTo>
                    <a:pt x="21268" y="98975"/>
                    <a:pt x="1551" y="87355"/>
                    <a:pt x="123" y="73734"/>
                  </a:cubicBezTo>
                  <a:cubicBezTo>
                    <a:pt x="-1401" y="59637"/>
                    <a:pt x="11552" y="34586"/>
                    <a:pt x="23935" y="30014"/>
                  </a:cubicBezTo>
                  <a:cubicBezTo>
                    <a:pt x="63654" y="15536"/>
                    <a:pt x="105659" y="5345"/>
                    <a:pt x="147569" y="106"/>
                  </a:cubicBezTo>
                  <a:cubicBezTo>
                    <a:pt x="160333" y="-1513"/>
                    <a:pt x="184431" y="15822"/>
                    <a:pt x="187670" y="28490"/>
                  </a:cubicBezTo>
                  <a:cubicBezTo>
                    <a:pt x="190908" y="41349"/>
                    <a:pt x="178431" y="68495"/>
                    <a:pt x="166619" y="72972"/>
                  </a:cubicBezTo>
                  <a:cubicBezTo>
                    <a:pt x="125948" y="88307"/>
                    <a:pt x="82609" y="96499"/>
                    <a:pt x="31365" y="109738"/>
                  </a:cubicBezTo>
                  <a:close/>
                </a:path>
              </a:pathLst>
            </a:custGeom>
            <a:grpFill/>
            <a:ln w="9525" cap="flat">
              <a:noFill/>
              <a:prstDash val="solid"/>
              <a:miter/>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277277DB-97C0-43EB-9731-1DA921F4B30D}"/>
                </a:ext>
              </a:extLst>
            </p:cNvPr>
            <p:cNvSpPr/>
            <p:nvPr/>
          </p:nvSpPr>
          <p:spPr>
            <a:xfrm>
              <a:off x="6817003" y="4251826"/>
              <a:ext cx="167943" cy="149484"/>
            </a:xfrm>
            <a:custGeom>
              <a:avLst/>
              <a:gdLst>
                <a:gd name="connsiteX0" fmla="*/ 27184 w 167943"/>
                <a:gd name="connsiteY0" fmla="*/ 149484 h 149484"/>
                <a:gd name="connsiteX1" fmla="*/ 2229 w 167943"/>
                <a:gd name="connsiteY1" fmla="*/ 129291 h 149484"/>
                <a:gd name="connsiteX2" fmla="*/ 8134 w 167943"/>
                <a:gd name="connsiteY2" fmla="*/ 84429 h 149484"/>
                <a:gd name="connsiteX3" fmla="*/ 112052 w 167943"/>
                <a:gd name="connsiteY3" fmla="*/ 3657 h 149484"/>
                <a:gd name="connsiteX4" fmla="*/ 153772 w 167943"/>
                <a:gd name="connsiteY4" fmla="*/ 7181 h 149484"/>
                <a:gd name="connsiteX5" fmla="*/ 167773 w 167943"/>
                <a:gd name="connsiteY5" fmla="*/ 46996 h 149484"/>
                <a:gd name="connsiteX6" fmla="*/ 27184 w 167943"/>
                <a:gd name="connsiteY6" fmla="*/ 149484 h 14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943" h="149484">
                  <a:moveTo>
                    <a:pt x="27184" y="149484"/>
                  </a:moveTo>
                  <a:cubicBezTo>
                    <a:pt x="22136" y="145770"/>
                    <a:pt x="5277" y="139579"/>
                    <a:pt x="2229" y="129291"/>
                  </a:cubicBezTo>
                  <a:cubicBezTo>
                    <a:pt x="-1772" y="115671"/>
                    <a:pt x="-724" y="92620"/>
                    <a:pt x="8134" y="84429"/>
                  </a:cubicBezTo>
                  <a:cubicBezTo>
                    <a:pt x="40234" y="54711"/>
                    <a:pt x="75476" y="27850"/>
                    <a:pt x="112052" y="3657"/>
                  </a:cubicBezTo>
                  <a:cubicBezTo>
                    <a:pt x="121672" y="-2725"/>
                    <a:pt x="144151" y="-249"/>
                    <a:pt x="153772" y="7181"/>
                  </a:cubicBezTo>
                  <a:cubicBezTo>
                    <a:pt x="163392" y="14611"/>
                    <a:pt x="169012" y="33756"/>
                    <a:pt x="167773" y="46996"/>
                  </a:cubicBezTo>
                  <a:cubicBezTo>
                    <a:pt x="165583" y="69474"/>
                    <a:pt x="59570" y="148723"/>
                    <a:pt x="27184" y="149484"/>
                  </a:cubicBezTo>
                  <a:close/>
                </a:path>
              </a:pathLst>
            </a:custGeom>
            <a:grpFill/>
            <a:ln w="9525" cap="flat">
              <a:noFill/>
              <a:prstDash val="solid"/>
              <a:miter/>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7E312DB6-2A89-45FA-9FAE-A360B2993885}"/>
                </a:ext>
              </a:extLst>
            </p:cNvPr>
            <p:cNvSpPr/>
            <p:nvPr/>
          </p:nvSpPr>
          <p:spPr>
            <a:xfrm>
              <a:off x="5834822" y="2886749"/>
              <a:ext cx="478584" cy="640847"/>
            </a:xfrm>
            <a:custGeom>
              <a:avLst/>
              <a:gdLst>
                <a:gd name="connsiteX0" fmla="*/ 398146 w 478584"/>
                <a:gd name="connsiteY0" fmla="*/ 216590 h 640847"/>
                <a:gd name="connsiteX1" fmla="*/ 397861 w 478584"/>
                <a:gd name="connsiteY1" fmla="*/ 377086 h 640847"/>
                <a:gd name="connsiteX2" fmla="*/ 420816 w 478584"/>
                <a:gd name="connsiteY2" fmla="*/ 419282 h 640847"/>
                <a:gd name="connsiteX3" fmla="*/ 477013 w 478584"/>
                <a:gd name="connsiteY3" fmla="*/ 537106 h 640847"/>
                <a:gd name="connsiteX4" fmla="*/ 380144 w 478584"/>
                <a:gd name="connsiteY4" fmla="*/ 638452 h 640847"/>
                <a:gd name="connsiteX5" fmla="*/ 260796 w 478584"/>
                <a:gd name="connsiteY5" fmla="*/ 585779 h 640847"/>
                <a:gd name="connsiteX6" fmla="*/ 209456 w 478584"/>
                <a:gd name="connsiteY6" fmla="*/ 559300 h 640847"/>
                <a:gd name="connsiteX7" fmla="*/ 48960 w 478584"/>
                <a:gd name="connsiteY7" fmla="*/ 559585 h 640847"/>
                <a:gd name="connsiteX8" fmla="*/ 1 w 478584"/>
                <a:gd name="connsiteY8" fmla="*/ 520723 h 640847"/>
                <a:gd name="connsiteX9" fmla="*/ 47912 w 478584"/>
                <a:gd name="connsiteY9" fmla="*/ 480909 h 640847"/>
                <a:gd name="connsiteX10" fmla="*/ 219076 w 478584"/>
                <a:gd name="connsiteY10" fmla="*/ 479861 h 640847"/>
                <a:gd name="connsiteX11" fmla="*/ 254795 w 478584"/>
                <a:gd name="connsiteY11" fmla="*/ 459954 h 640847"/>
                <a:gd name="connsiteX12" fmla="*/ 289180 w 478584"/>
                <a:gd name="connsiteY12" fmla="*/ 424807 h 640847"/>
                <a:gd name="connsiteX13" fmla="*/ 319375 w 478584"/>
                <a:gd name="connsiteY13" fmla="*/ 361180 h 640847"/>
                <a:gd name="connsiteX14" fmla="*/ 320137 w 478584"/>
                <a:gd name="connsiteY14" fmla="*/ 54475 h 640847"/>
                <a:gd name="connsiteX15" fmla="*/ 338139 w 478584"/>
                <a:gd name="connsiteY15" fmla="*/ 7993 h 640847"/>
                <a:gd name="connsiteX16" fmla="*/ 397575 w 478584"/>
                <a:gd name="connsiteY16" fmla="*/ 45426 h 640847"/>
                <a:gd name="connsiteX17" fmla="*/ 397956 w 478584"/>
                <a:gd name="connsiteY17" fmla="*/ 216590 h 640847"/>
                <a:gd name="connsiteX18" fmla="*/ 398146 w 478584"/>
                <a:gd name="connsiteY18" fmla="*/ 216590 h 640847"/>
                <a:gd name="connsiteX19" fmla="*/ 367000 w 478584"/>
                <a:gd name="connsiteY19" fmla="*/ 475956 h 640847"/>
                <a:gd name="connsiteX20" fmla="*/ 349474 w 478584"/>
                <a:gd name="connsiteY20" fmla="*/ 476051 h 640847"/>
                <a:gd name="connsiteX21" fmla="*/ 321851 w 478584"/>
                <a:gd name="connsiteY21" fmla="*/ 519961 h 640847"/>
                <a:gd name="connsiteX22" fmla="*/ 357284 w 478584"/>
                <a:gd name="connsiteY22" fmla="*/ 558252 h 640847"/>
                <a:gd name="connsiteX23" fmla="*/ 395479 w 478584"/>
                <a:gd name="connsiteY23" fmla="*/ 519199 h 640847"/>
                <a:gd name="connsiteX24" fmla="*/ 367000 w 478584"/>
                <a:gd name="connsiteY24" fmla="*/ 475956 h 64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8584" h="640847">
                  <a:moveTo>
                    <a:pt x="398146" y="216590"/>
                  </a:moveTo>
                  <a:cubicBezTo>
                    <a:pt x="398146" y="270121"/>
                    <a:pt x="398622" y="323556"/>
                    <a:pt x="397861" y="377086"/>
                  </a:cubicBezTo>
                  <a:cubicBezTo>
                    <a:pt x="397575" y="396232"/>
                    <a:pt x="401194" y="408709"/>
                    <a:pt x="420816" y="419282"/>
                  </a:cubicBezTo>
                  <a:cubicBezTo>
                    <a:pt x="463107" y="442142"/>
                    <a:pt x="484824" y="492339"/>
                    <a:pt x="477013" y="537106"/>
                  </a:cubicBezTo>
                  <a:cubicBezTo>
                    <a:pt x="467774" y="590542"/>
                    <a:pt x="433675" y="626165"/>
                    <a:pt x="380144" y="638452"/>
                  </a:cubicBezTo>
                  <a:cubicBezTo>
                    <a:pt x="337472" y="648168"/>
                    <a:pt x="284608" y="627880"/>
                    <a:pt x="260796" y="585779"/>
                  </a:cubicBezTo>
                  <a:cubicBezTo>
                    <a:pt x="247651" y="562633"/>
                    <a:pt x="232316" y="558823"/>
                    <a:pt x="209456" y="559300"/>
                  </a:cubicBezTo>
                  <a:cubicBezTo>
                    <a:pt x="156021" y="560347"/>
                    <a:pt x="102490" y="559585"/>
                    <a:pt x="48960" y="559585"/>
                  </a:cubicBezTo>
                  <a:cubicBezTo>
                    <a:pt x="22290" y="559585"/>
                    <a:pt x="192" y="551584"/>
                    <a:pt x="1" y="520723"/>
                  </a:cubicBezTo>
                  <a:cubicBezTo>
                    <a:pt x="-189" y="490243"/>
                    <a:pt x="20671" y="480814"/>
                    <a:pt x="47912" y="480909"/>
                  </a:cubicBezTo>
                  <a:cubicBezTo>
                    <a:pt x="104967" y="481004"/>
                    <a:pt x="162117" y="482052"/>
                    <a:pt x="219076" y="479861"/>
                  </a:cubicBezTo>
                  <a:cubicBezTo>
                    <a:pt x="231268" y="479385"/>
                    <a:pt x="244413" y="468717"/>
                    <a:pt x="254795" y="459954"/>
                  </a:cubicBezTo>
                  <a:cubicBezTo>
                    <a:pt x="267368" y="449381"/>
                    <a:pt x="275274" y="430045"/>
                    <a:pt x="289180" y="424807"/>
                  </a:cubicBezTo>
                  <a:cubicBezTo>
                    <a:pt x="322327" y="412234"/>
                    <a:pt x="319470" y="387373"/>
                    <a:pt x="319375" y="361180"/>
                  </a:cubicBezTo>
                  <a:cubicBezTo>
                    <a:pt x="319089" y="258976"/>
                    <a:pt x="318517" y="156678"/>
                    <a:pt x="320137" y="54475"/>
                  </a:cubicBezTo>
                  <a:cubicBezTo>
                    <a:pt x="320422" y="38568"/>
                    <a:pt x="326804" y="17327"/>
                    <a:pt x="338139" y="7993"/>
                  </a:cubicBezTo>
                  <a:cubicBezTo>
                    <a:pt x="363094" y="-12581"/>
                    <a:pt x="396813" y="8945"/>
                    <a:pt x="397575" y="45426"/>
                  </a:cubicBezTo>
                  <a:cubicBezTo>
                    <a:pt x="398908" y="102481"/>
                    <a:pt x="397956" y="159535"/>
                    <a:pt x="397956" y="216590"/>
                  </a:cubicBezTo>
                  <a:cubicBezTo>
                    <a:pt x="397956" y="216590"/>
                    <a:pt x="398051" y="216590"/>
                    <a:pt x="398146" y="216590"/>
                  </a:cubicBezTo>
                  <a:close/>
                  <a:moveTo>
                    <a:pt x="367000" y="475956"/>
                  </a:moveTo>
                  <a:cubicBezTo>
                    <a:pt x="361189" y="475956"/>
                    <a:pt x="355284" y="475956"/>
                    <a:pt x="349474" y="476051"/>
                  </a:cubicBezTo>
                  <a:cubicBezTo>
                    <a:pt x="339853" y="490624"/>
                    <a:pt x="324804" y="504150"/>
                    <a:pt x="321851" y="519961"/>
                  </a:cubicBezTo>
                  <a:cubicBezTo>
                    <a:pt x="317565" y="542821"/>
                    <a:pt x="332424" y="557680"/>
                    <a:pt x="357284" y="558252"/>
                  </a:cubicBezTo>
                  <a:cubicBezTo>
                    <a:pt x="383763" y="558823"/>
                    <a:pt x="399956" y="544155"/>
                    <a:pt x="395479" y="519199"/>
                  </a:cubicBezTo>
                  <a:cubicBezTo>
                    <a:pt x="392622" y="503674"/>
                    <a:pt x="376905" y="490339"/>
                    <a:pt x="367000" y="475956"/>
                  </a:cubicBezTo>
                  <a:close/>
                </a:path>
              </a:pathLst>
            </a:custGeom>
            <a:grpFill/>
            <a:ln w="9525" cap="flat">
              <a:noFill/>
              <a:prstDash val="solid"/>
              <a:miter/>
            </a:ln>
          </p:spPr>
          <p:txBody>
            <a:bodyPr rtlCol="0" anchor="ctr"/>
            <a:lstStyle/>
            <a:p>
              <a:endParaRPr lang="zh-CN" altLang="en-US"/>
            </a:p>
          </p:txBody>
        </p:sp>
      </p:grpSp>
      <p:sp>
        <p:nvSpPr>
          <p:cNvPr id="226" name="矩形: 剪去单角 225">
            <a:extLst>
              <a:ext uri="{FF2B5EF4-FFF2-40B4-BE49-F238E27FC236}">
                <a16:creationId xmlns:a16="http://schemas.microsoft.com/office/drawing/2014/main" id="{4965BF0D-3D59-4F12-B26B-7A28EF7CA762}"/>
              </a:ext>
            </a:extLst>
          </p:cNvPr>
          <p:cNvSpPr/>
          <p:nvPr/>
        </p:nvSpPr>
        <p:spPr>
          <a:xfrm>
            <a:off x="6079545" y="1955341"/>
            <a:ext cx="1451876" cy="479262"/>
          </a:xfrm>
          <a:prstGeom prst="snip1Rect">
            <a:avLst/>
          </a:prstGeom>
          <a:gradFill flip="none" rotWithShape="1">
            <a:gsLst>
              <a:gs pos="0">
                <a:schemeClr val="accent1">
                  <a:lumMod val="60000"/>
                  <a:lumOff val="40000"/>
                </a:schemeClr>
              </a:gs>
              <a:gs pos="100000">
                <a:schemeClr val="accent1"/>
              </a:gs>
            </a:gsLst>
            <a:lin ang="10800000" scaled="1"/>
            <a:tileRect/>
          </a:gra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mj-ea"/>
              </a:rPr>
              <a:t>事件检测</a:t>
            </a:r>
          </a:p>
        </p:txBody>
      </p:sp>
      <p:sp>
        <p:nvSpPr>
          <p:cNvPr id="227" name="矩形 226">
            <a:extLst>
              <a:ext uri="{FF2B5EF4-FFF2-40B4-BE49-F238E27FC236}">
                <a16:creationId xmlns:a16="http://schemas.microsoft.com/office/drawing/2014/main" id="{1E14007B-6A3B-493D-A5FD-9DB453310250}"/>
              </a:ext>
            </a:extLst>
          </p:cNvPr>
          <p:cNvSpPr/>
          <p:nvPr/>
        </p:nvSpPr>
        <p:spPr>
          <a:xfrm>
            <a:off x="6017362" y="2903134"/>
            <a:ext cx="2479736" cy="299506"/>
          </a:xfrm>
          <a:prstGeom prst="rect">
            <a:avLst/>
          </a:prstGeom>
        </p:spPr>
        <p:txBody>
          <a:bodyPr wrap="square">
            <a:spAutoFit/>
          </a:bodyPr>
          <a:lstStyle/>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得知用电设备的运行状态变化</a:t>
            </a:r>
          </a:p>
        </p:txBody>
      </p:sp>
      <p:grpSp>
        <p:nvGrpSpPr>
          <p:cNvPr id="228" name="组合 227">
            <a:extLst>
              <a:ext uri="{FF2B5EF4-FFF2-40B4-BE49-F238E27FC236}">
                <a16:creationId xmlns:a16="http://schemas.microsoft.com/office/drawing/2014/main" id="{7AF807CF-4A5A-420D-9063-E55BD97E4DFD}"/>
              </a:ext>
            </a:extLst>
          </p:cNvPr>
          <p:cNvGrpSpPr/>
          <p:nvPr/>
        </p:nvGrpSpPr>
        <p:grpSpPr>
          <a:xfrm>
            <a:off x="5824600" y="1955341"/>
            <a:ext cx="152400" cy="2015954"/>
            <a:chOff x="2593181" y="1577975"/>
            <a:chExt cx="152400" cy="2015954"/>
          </a:xfrm>
        </p:grpSpPr>
        <p:sp>
          <p:nvSpPr>
            <p:cNvPr id="229" name="椭圆 228">
              <a:extLst>
                <a:ext uri="{FF2B5EF4-FFF2-40B4-BE49-F238E27FC236}">
                  <a16:creationId xmlns:a16="http://schemas.microsoft.com/office/drawing/2014/main" id="{1E86CB0E-1A4B-4D6E-9EEC-CC041952FCE3}"/>
                </a:ext>
              </a:extLst>
            </p:cNvPr>
            <p:cNvSpPr/>
            <p:nvPr/>
          </p:nvSpPr>
          <p:spPr>
            <a:xfrm>
              <a:off x="2628127" y="3508863"/>
              <a:ext cx="82508" cy="85066"/>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0" name="组合 229">
              <a:extLst>
                <a:ext uri="{FF2B5EF4-FFF2-40B4-BE49-F238E27FC236}">
                  <a16:creationId xmlns:a16="http://schemas.microsoft.com/office/drawing/2014/main" id="{2373E872-698C-460B-A7CB-5848D3384F39}"/>
                </a:ext>
              </a:extLst>
            </p:cNvPr>
            <p:cNvGrpSpPr/>
            <p:nvPr/>
          </p:nvGrpSpPr>
          <p:grpSpPr>
            <a:xfrm>
              <a:off x="2593181" y="1577975"/>
              <a:ext cx="152400" cy="2015954"/>
              <a:chOff x="2593181" y="1749425"/>
              <a:chExt cx="152400" cy="2015954"/>
            </a:xfrm>
          </p:grpSpPr>
          <p:cxnSp>
            <p:nvCxnSpPr>
              <p:cNvPr id="231" name="直接箭头连接符 230">
                <a:extLst>
                  <a:ext uri="{FF2B5EF4-FFF2-40B4-BE49-F238E27FC236}">
                    <a16:creationId xmlns:a16="http://schemas.microsoft.com/office/drawing/2014/main" id="{137D3FEE-9DF7-4988-9B7B-3D8287C796FD}"/>
                  </a:ext>
                </a:extLst>
              </p:cNvPr>
              <p:cNvCxnSpPr>
                <a:cxnSpLocks/>
                <a:stCxn id="229" idx="4"/>
              </p:cNvCxnSpPr>
              <p:nvPr/>
            </p:nvCxnSpPr>
            <p:spPr>
              <a:xfrm flipV="1">
                <a:off x="2669381" y="1825627"/>
                <a:ext cx="0" cy="1939752"/>
              </a:xfrm>
              <a:prstGeom prst="straightConnector1">
                <a:avLst/>
              </a:prstGeom>
              <a:ln w="15875">
                <a:gradFill>
                  <a:gsLst>
                    <a:gs pos="0">
                      <a:schemeClr val="accent1">
                        <a:lumMod val="20000"/>
                        <a:lumOff val="80000"/>
                        <a:alpha val="0"/>
                      </a:schemeClr>
                    </a:gs>
                    <a:gs pos="100000">
                      <a:schemeClr val="accent1">
                        <a:lumMod val="60000"/>
                        <a:lumOff val="4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sp>
            <p:nvSpPr>
              <p:cNvPr id="232" name="椭圆 231">
                <a:extLst>
                  <a:ext uri="{FF2B5EF4-FFF2-40B4-BE49-F238E27FC236}">
                    <a16:creationId xmlns:a16="http://schemas.microsoft.com/office/drawing/2014/main" id="{DBF0E7EA-8E37-4BFE-A888-AF4898A039FA}"/>
                  </a:ext>
                </a:extLst>
              </p:cNvPr>
              <p:cNvSpPr/>
              <p:nvPr/>
            </p:nvSpPr>
            <p:spPr>
              <a:xfrm>
                <a:off x="2593181" y="1749425"/>
                <a:ext cx="152400" cy="15240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33" name="矩形: 剪去单角 232">
            <a:extLst>
              <a:ext uri="{FF2B5EF4-FFF2-40B4-BE49-F238E27FC236}">
                <a16:creationId xmlns:a16="http://schemas.microsoft.com/office/drawing/2014/main" id="{E8731EBA-3A39-49E6-B093-24A1911EF798}"/>
              </a:ext>
            </a:extLst>
          </p:cNvPr>
          <p:cNvSpPr/>
          <p:nvPr/>
        </p:nvSpPr>
        <p:spPr>
          <a:xfrm>
            <a:off x="9558367" y="1955341"/>
            <a:ext cx="1451876" cy="479262"/>
          </a:xfrm>
          <a:prstGeom prst="snip1Rect">
            <a:avLst/>
          </a:prstGeom>
          <a:gradFill flip="none" rotWithShape="1">
            <a:gsLst>
              <a:gs pos="0">
                <a:schemeClr val="accent1">
                  <a:lumMod val="60000"/>
                  <a:lumOff val="40000"/>
                </a:schemeClr>
              </a:gs>
              <a:gs pos="100000">
                <a:schemeClr val="accent1"/>
              </a:gs>
            </a:gsLst>
            <a:lin ang="10800000" scaled="1"/>
            <a:tileRect/>
          </a:gra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mj-ea"/>
              </a:rPr>
              <a:t>负荷识别</a:t>
            </a:r>
          </a:p>
        </p:txBody>
      </p:sp>
      <p:sp>
        <p:nvSpPr>
          <p:cNvPr id="234" name="矩形 233">
            <a:extLst>
              <a:ext uri="{FF2B5EF4-FFF2-40B4-BE49-F238E27FC236}">
                <a16:creationId xmlns:a16="http://schemas.microsoft.com/office/drawing/2014/main" id="{3EB4F92B-DC64-4D1C-9C48-C81EC2D110F4}"/>
              </a:ext>
            </a:extLst>
          </p:cNvPr>
          <p:cNvSpPr/>
          <p:nvPr/>
        </p:nvSpPr>
        <p:spPr>
          <a:xfrm>
            <a:off x="9501068" y="2894090"/>
            <a:ext cx="2146585" cy="299506"/>
          </a:xfrm>
          <a:prstGeom prst="rect">
            <a:avLst/>
          </a:prstGeom>
        </p:spPr>
        <p:txBody>
          <a:bodyPr wrap="square">
            <a:spAutoFit/>
          </a:bodyPr>
          <a:lstStyle/>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分辨用电设备</a:t>
            </a:r>
          </a:p>
        </p:txBody>
      </p:sp>
      <p:grpSp>
        <p:nvGrpSpPr>
          <p:cNvPr id="235" name="组合 234">
            <a:extLst>
              <a:ext uri="{FF2B5EF4-FFF2-40B4-BE49-F238E27FC236}">
                <a16:creationId xmlns:a16="http://schemas.microsoft.com/office/drawing/2014/main" id="{2391AC2A-0E62-41C0-8C1C-AD7976738528}"/>
              </a:ext>
            </a:extLst>
          </p:cNvPr>
          <p:cNvGrpSpPr/>
          <p:nvPr/>
        </p:nvGrpSpPr>
        <p:grpSpPr>
          <a:xfrm>
            <a:off x="9303422" y="1955341"/>
            <a:ext cx="152400" cy="2015954"/>
            <a:chOff x="2593181" y="1577975"/>
            <a:chExt cx="152400" cy="2015954"/>
          </a:xfrm>
        </p:grpSpPr>
        <p:sp>
          <p:nvSpPr>
            <p:cNvPr id="236" name="椭圆 235">
              <a:extLst>
                <a:ext uri="{FF2B5EF4-FFF2-40B4-BE49-F238E27FC236}">
                  <a16:creationId xmlns:a16="http://schemas.microsoft.com/office/drawing/2014/main" id="{A43D34DE-0BC1-43D7-8FD1-E9B6A692E459}"/>
                </a:ext>
              </a:extLst>
            </p:cNvPr>
            <p:cNvSpPr/>
            <p:nvPr/>
          </p:nvSpPr>
          <p:spPr>
            <a:xfrm>
              <a:off x="2628127" y="3508863"/>
              <a:ext cx="82508" cy="85066"/>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7" name="组合 236">
              <a:extLst>
                <a:ext uri="{FF2B5EF4-FFF2-40B4-BE49-F238E27FC236}">
                  <a16:creationId xmlns:a16="http://schemas.microsoft.com/office/drawing/2014/main" id="{86E30B03-40E7-48A7-B5F7-BE6C0A558B8E}"/>
                </a:ext>
              </a:extLst>
            </p:cNvPr>
            <p:cNvGrpSpPr/>
            <p:nvPr/>
          </p:nvGrpSpPr>
          <p:grpSpPr>
            <a:xfrm>
              <a:off x="2593181" y="1577975"/>
              <a:ext cx="152400" cy="2015954"/>
              <a:chOff x="2593181" y="1749425"/>
              <a:chExt cx="152400" cy="2015954"/>
            </a:xfrm>
          </p:grpSpPr>
          <p:cxnSp>
            <p:nvCxnSpPr>
              <p:cNvPr id="238" name="直接箭头连接符 237">
                <a:extLst>
                  <a:ext uri="{FF2B5EF4-FFF2-40B4-BE49-F238E27FC236}">
                    <a16:creationId xmlns:a16="http://schemas.microsoft.com/office/drawing/2014/main" id="{BDC4C53F-78F4-4A0C-97DA-405E105E5CF8}"/>
                  </a:ext>
                </a:extLst>
              </p:cNvPr>
              <p:cNvCxnSpPr>
                <a:cxnSpLocks/>
                <a:stCxn id="236" idx="4"/>
              </p:cNvCxnSpPr>
              <p:nvPr/>
            </p:nvCxnSpPr>
            <p:spPr>
              <a:xfrm flipV="1">
                <a:off x="2669381" y="1825627"/>
                <a:ext cx="0" cy="1939752"/>
              </a:xfrm>
              <a:prstGeom prst="straightConnector1">
                <a:avLst/>
              </a:prstGeom>
              <a:ln w="15875">
                <a:gradFill>
                  <a:gsLst>
                    <a:gs pos="0">
                      <a:schemeClr val="accent1">
                        <a:lumMod val="20000"/>
                        <a:lumOff val="80000"/>
                        <a:alpha val="0"/>
                      </a:schemeClr>
                    </a:gs>
                    <a:gs pos="100000">
                      <a:schemeClr val="accent1">
                        <a:lumMod val="60000"/>
                        <a:lumOff val="4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sp>
            <p:nvSpPr>
              <p:cNvPr id="239" name="椭圆 238">
                <a:extLst>
                  <a:ext uri="{FF2B5EF4-FFF2-40B4-BE49-F238E27FC236}">
                    <a16:creationId xmlns:a16="http://schemas.microsoft.com/office/drawing/2014/main" id="{D31EFE0A-7544-4757-A830-048440517890}"/>
                  </a:ext>
                </a:extLst>
              </p:cNvPr>
              <p:cNvSpPr/>
              <p:nvPr/>
            </p:nvSpPr>
            <p:spPr>
              <a:xfrm>
                <a:off x="2593181" y="1749425"/>
                <a:ext cx="152400" cy="15240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40" name="组合 239">
            <a:extLst>
              <a:ext uri="{FF2B5EF4-FFF2-40B4-BE49-F238E27FC236}">
                <a16:creationId xmlns:a16="http://schemas.microsoft.com/office/drawing/2014/main" id="{43C6D550-91EB-4B81-8487-D6A11C901465}"/>
              </a:ext>
            </a:extLst>
          </p:cNvPr>
          <p:cNvGrpSpPr/>
          <p:nvPr/>
        </p:nvGrpSpPr>
        <p:grpSpPr>
          <a:xfrm flipV="1">
            <a:off x="7708296" y="3894219"/>
            <a:ext cx="152400" cy="2015954"/>
            <a:chOff x="2593181" y="1577975"/>
            <a:chExt cx="152400" cy="2015954"/>
          </a:xfrm>
        </p:grpSpPr>
        <p:sp>
          <p:nvSpPr>
            <p:cNvPr id="241" name="椭圆 240">
              <a:extLst>
                <a:ext uri="{FF2B5EF4-FFF2-40B4-BE49-F238E27FC236}">
                  <a16:creationId xmlns:a16="http://schemas.microsoft.com/office/drawing/2014/main" id="{AEFBC5F6-9F2F-4F62-8040-8AFEC71CEC59}"/>
                </a:ext>
              </a:extLst>
            </p:cNvPr>
            <p:cNvSpPr/>
            <p:nvPr/>
          </p:nvSpPr>
          <p:spPr>
            <a:xfrm>
              <a:off x="2628127" y="3508863"/>
              <a:ext cx="82508" cy="85066"/>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2" name="组合 241">
              <a:extLst>
                <a:ext uri="{FF2B5EF4-FFF2-40B4-BE49-F238E27FC236}">
                  <a16:creationId xmlns:a16="http://schemas.microsoft.com/office/drawing/2014/main" id="{5A46847A-F569-486E-9EE6-1DA23E5D8AF6}"/>
                </a:ext>
              </a:extLst>
            </p:cNvPr>
            <p:cNvGrpSpPr/>
            <p:nvPr/>
          </p:nvGrpSpPr>
          <p:grpSpPr>
            <a:xfrm>
              <a:off x="2593181" y="1577975"/>
              <a:ext cx="152400" cy="2015954"/>
              <a:chOff x="2593181" y="1749425"/>
              <a:chExt cx="152400" cy="2015954"/>
            </a:xfrm>
          </p:grpSpPr>
          <p:cxnSp>
            <p:nvCxnSpPr>
              <p:cNvPr id="243" name="直接箭头连接符 242">
                <a:extLst>
                  <a:ext uri="{FF2B5EF4-FFF2-40B4-BE49-F238E27FC236}">
                    <a16:creationId xmlns:a16="http://schemas.microsoft.com/office/drawing/2014/main" id="{25201A2C-B21F-477B-B2D8-C3C24CA71A6A}"/>
                  </a:ext>
                </a:extLst>
              </p:cNvPr>
              <p:cNvCxnSpPr>
                <a:cxnSpLocks/>
                <a:stCxn id="241" idx="4"/>
              </p:cNvCxnSpPr>
              <p:nvPr/>
            </p:nvCxnSpPr>
            <p:spPr>
              <a:xfrm flipV="1">
                <a:off x="2669381" y="1825627"/>
                <a:ext cx="0" cy="1939752"/>
              </a:xfrm>
              <a:prstGeom prst="straightConnector1">
                <a:avLst/>
              </a:prstGeom>
              <a:ln w="15875">
                <a:gradFill>
                  <a:gsLst>
                    <a:gs pos="0">
                      <a:schemeClr val="accent1">
                        <a:lumMod val="20000"/>
                        <a:lumOff val="80000"/>
                        <a:alpha val="0"/>
                      </a:schemeClr>
                    </a:gs>
                    <a:gs pos="100000">
                      <a:schemeClr val="accent1">
                        <a:lumMod val="60000"/>
                        <a:lumOff val="4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sp>
            <p:nvSpPr>
              <p:cNvPr id="244" name="椭圆 243">
                <a:extLst>
                  <a:ext uri="{FF2B5EF4-FFF2-40B4-BE49-F238E27FC236}">
                    <a16:creationId xmlns:a16="http://schemas.microsoft.com/office/drawing/2014/main" id="{278575CC-17C2-4BC7-BC23-9212312B56F0}"/>
                  </a:ext>
                </a:extLst>
              </p:cNvPr>
              <p:cNvSpPr/>
              <p:nvPr/>
            </p:nvSpPr>
            <p:spPr>
              <a:xfrm>
                <a:off x="2593181" y="1749425"/>
                <a:ext cx="152400" cy="15240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45" name="矩形: 剪去单角 244">
            <a:extLst>
              <a:ext uri="{FF2B5EF4-FFF2-40B4-BE49-F238E27FC236}">
                <a16:creationId xmlns:a16="http://schemas.microsoft.com/office/drawing/2014/main" id="{E132C057-B35C-484F-9446-EE7A69CB0E36}"/>
              </a:ext>
            </a:extLst>
          </p:cNvPr>
          <p:cNvSpPr/>
          <p:nvPr/>
        </p:nvSpPr>
        <p:spPr>
          <a:xfrm>
            <a:off x="7976108" y="4649595"/>
            <a:ext cx="1451876" cy="479262"/>
          </a:xfrm>
          <a:prstGeom prst="snip1Rect">
            <a:avLst/>
          </a:prstGeom>
          <a:gradFill flip="none" rotWithShape="1">
            <a:gsLst>
              <a:gs pos="0">
                <a:schemeClr val="accent1">
                  <a:lumMod val="60000"/>
                  <a:lumOff val="40000"/>
                </a:schemeClr>
              </a:gs>
              <a:gs pos="100000">
                <a:schemeClr val="accent1"/>
              </a:gs>
            </a:gsLst>
            <a:lin ang="10800000" scaled="1"/>
            <a:tileRect/>
          </a:gradFill>
          <a:ln w="95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mj-ea"/>
              </a:rPr>
              <a:t>特征提取</a:t>
            </a:r>
          </a:p>
        </p:txBody>
      </p:sp>
      <p:sp>
        <p:nvSpPr>
          <p:cNvPr id="246" name="矩形 245">
            <a:extLst>
              <a:ext uri="{FF2B5EF4-FFF2-40B4-BE49-F238E27FC236}">
                <a16:creationId xmlns:a16="http://schemas.microsoft.com/office/drawing/2014/main" id="{A6C353EF-E632-4E37-A14E-A4E20C07CB51}"/>
              </a:ext>
            </a:extLst>
          </p:cNvPr>
          <p:cNvSpPr/>
          <p:nvPr/>
        </p:nvSpPr>
        <p:spPr>
          <a:xfrm>
            <a:off x="7871911" y="5216439"/>
            <a:ext cx="2452137" cy="741678"/>
          </a:xfrm>
          <a:prstGeom prst="rect">
            <a:avLst/>
          </a:prstGeom>
        </p:spPr>
        <p:txBody>
          <a:bodyPr wrap="square">
            <a:spAutoFit/>
          </a:bodyPr>
          <a:lstStyle/>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稳态特征</a:t>
            </a:r>
          </a:p>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暂态特征</a:t>
            </a:r>
          </a:p>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非传统特征</a:t>
            </a:r>
          </a:p>
        </p:txBody>
      </p:sp>
      <p:cxnSp>
        <p:nvCxnSpPr>
          <p:cNvPr id="247" name="直接连接符 246">
            <a:extLst>
              <a:ext uri="{FF2B5EF4-FFF2-40B4-BE49-F238E27FC236}">
                <a16:creationId xmlns:a16="http://schemas.microsoft.com/office/drawing/2014/main" id="{9BC54768-810B-4189-AD46-A72B42B0D69F}"/>
              </a:ext>
            </a:extLst>
          </p:cNvPr>
          <p:cNvCxnSpPr/>
          <p:nvPr/>
        </p:nvCxnSpPr>
        <p:spPr>
          <a:xfrm>
            <a:off x="2848126" y="2675618"/>
            <a:ext cx="4987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B4CC03AE-259C-4AF2-9B73-BE34BC70DD19}"/>
              </a:ext>
            </a:extLst>
          </p:cNvPr>
          <p:cNvCxnSpPr/>
          <p:nvPr/>
        </p:nvCxnSpPr>
        <p:spPr>
          <a:xfrm>
            <a:off x="6079545" y="2672796"/>
            <a:ext cx="4987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12CEB529-AEEE-4D0C-86F3-966017BB3CFC}"/>
              </a:ext>
            </a:extLst>
          </p:cNvPr>
          <p:cNvCxnSpPr/>
          <p:nvPr/>
        </p:nvCxnSpPr>
        <p:spPr>
          <a:xfrm>
            <a:off x="9558367" y="2673654"/>
            <a:ext cx="49871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0" name="矩形 249">
            <a:extLst>
              <a:ext uri="{FF2B5EF4-FFF2-40B4-BE49-F238E27FC236}">
                <a16:creationId xmlns:a16="http://schemas.microsoft.com/office/drawing/2014/main" id="{D0EC31C7-A805-4C6A-93E2-48F44A179042}"/>
              </a:ext>
            </a:extLst>
          </p:cNvPr>
          <p:cNvSpPr/>
          <p:nvPr/>
        </p:nvSpPr>
        <p:spPr>
          <a:xfrm>
            <a:off x="2743206" y="2925463"/>
            <a:ext cx="2479736" cy="299506"/>
          </a:xfrm>
          <a:prstGeom prst="rect">
            <a:avLst/>
          </a:prstGeom>
        </p:spPr>
        <p:txBody>
          <a:bodyPr wrap="square">
            <a:spAutoFit/>
          </a:bodyPr>
          <a:lstStyle/>
          <a:p>
            <a:pPr marL="108000" indent="-108000">
              <a:lnSpc>
                <a:spcPct val="120000"/>
              </a:lnSpc>
              <a:buFont typeface="Arial" panose="020B0604020202020204" pitchFamily="34" charset="0"/>
              <a:buChar char="•"/>
            </a:pPr>
            <a:r>
              <a:rPr lang="zh-CN" altLang="en-US" sz="1200" dirty="0">
                <a:solidFill>
                  <a:schemeClr val="tx1">
                    <a:lumMod val="75000"/>
                    <a:lumOff val="25000"/>
                  </a:schemeClr>
                </a:solidFill>
              </a:rPr>
              <a:t>获得总负荷的稳态和暂态数据</a:t>
            </a:r>
          </a:p>
        </p:txBody>
      </p:sp>
    </p:spTree>
    <p:extLst>
      <p:ext uri="{BB962C8B-B14F-4D97-AF65-F5344CB8AC3E}">
        <p14:creationId xmlns:p14="http://schemas.microsoft.com/office/powerpoint/2010/main" val="30950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553E99FC-F53F-42DE-BB48-8263A330E44C}"/>
              </a:ext>
            </a:extLst>
          </p:cNvPr>
          <p:cNvSpPr/>
          <p:nvPr/>
        </p:nvSpPr>
        <p:spPr>
          <a:xfrm>
            <a:off x="8162140" y="1697650"/>
            <a:ext cx="3316934" cy="3302431"/>
          </a:xfrm>
          <a:prstGeom prst="roundRect">
            <a:avLst>
              <a:gd name="adj" fmla="val 4899"/>
            </a:avLst>
          </a:prstGeom>
          <a:solidFill>
            <a:schemeClr val="bg1"/>
          </a:solidFill>
          <a:ln>
            <a:noFill/>
          </a:ln>
          <a:effectLst>
            <a:outerShdw blurRad="444500" dist="622300" dir="8100000" algn="tr"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lt"/>
              <a:ea typeface="+mj-ea"/>
              <a:cs typeface="+mn-cs"/>
            </a:endParaRPr>
          </a:p>
        </p:txBody>
      </p:sp>
      <p:sp>
        <p:nvSpPr>
          <p:cNvPr id="16" name="矩形: 圆角 15">
            <a:extLst>
              <a:ext uri="{FF2B5EF4-FFF2-40B4-BE49-F238E27FC236}">
                <a16:creationId xmlns:a16="http://schemas.microsoft.com/office/drawing/2014/main" id="{0367C807-B24F-402D-AB64-3AE649A46EDC}"/>
              </a:ext>
            </a:extLst>
          </p:cNvPr>
          <p:cNvSpPr/>
          <p:nvPr/>
        </p:nvSpPr>
        <p:spPr>
          <a:xfrm>
            <a:off x="4437533" y="1697650"/>
            <a:ext cx="3316934" cy="3302431"/>
          </a:xfrm>
          <a:prstGeom prst="roundRect">
            <a:avLst>
              <a:gd name="adj" fmla="val 4899"/>
            </a:avLst>
          </a:prstGeom>
          <a:solidFill>
            <a:schemeClr val="bg1"/>
          </a:solidFill>
          <a:ln>
            <a:noFill/>
          </a:ln>
          <a:effectLst>
            <a:outerShdw blurRad="444500" dist="622300" dir="8100000" algn="tr"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lt"/>
              <a:ea typeface="+mj-ea"/>
              <a:cs typeface="+mn-cs"/>
            </a:endParaRPr>
          </a:p>
        </p:txBody>
      </p:sp>
      <p:sp>
        <p:nvSpPr>
          <p:cNvPr id="17" name="矩形: 圆角 16">
            <a:extLst>
              <a:ext uri="{FF2B5EF4-FFF2-40B4-BE49-F238E27FC236}">
                <a16:creationId xmlns:a16="http://schemas.microsoft.com/office/drawing/2014/main" id="{F1211D3A-49D2-419D-A395-039328F659FE}"/>
              </a:ext>
            </a:extLst>
          </p:cNvPr>
          <p:cNvSpPr/>
          <p:nvPr/>
        </p:nvSpPr>
        <p:spPr>
          <a:xfrm>
            <a:off x="695325" y="1697650"/>
            <a:ext cx="3316934" cy="3302431"/>
          </a:xfrm>
          <a:prstGeom prst="roundRect">
            <a:avLst>
              <a:gd name="adj" fmla="val 4899"/>
            </a:avLst>
          </a:prstGeom>
          <a:solidFill>
            <a:schemeClr val="bg1"/>
          </a:solidFill>
          <a:ln>
            <a:noFill/>
          </a:ln>
          <a:effectLst>
            <a:outerShdw blurRad="444500" dist="622300" dir="8100000" algn="tr"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lt"/>
              <a:ea typeface="+mj-ea"/>
              <a:cs typeface="+mn-cs"/>
            </a:endParaRPr>
          </a:p>
        </p:txBody>
      </p:sp>
      <p:sp>
        <p:nvSpPr>
          <p:cNvPr id="18" name="矩形 17">
            <a:extLst>
              <a:ext uri="{FF2B5EF4-FFF2-40B4-BE49-F238E27FC236}">
                <a16:creationId xmlns:a16="http://schemas.microsoft.com/office/drawing/2014/main" id="{F86DDD09-D864-46EA-92B2-27E6BC8FA350}"/>
              </a:ext>
            </a:extLst>
          </p:cNvPr>
          <p:cNvSpPr/>
          <p:nvPr/>
        </p:nvSpPr>
        <p:spPr>
          <a:xfrm>
            <a:off x="588747" y="471941"/>
            <a:ext cx="9075953" cy="584775"/>
          </a:xfrm>
          <a:prstGeom prst="rect">
            <a:avLst/>
          </a:prstGeom>
        </p:spPr>
        <p:txBody>
          <a:bodyPr wrap="square">
            <a:spAutoFit/>
          </a:bodyPr>
          <a:lstStyle/>
          <a:p>
            <a:r>
              <a:rPr lang="zh-CN" altLang="en-US" sz="3200" dirty="0">
                <a:solidFill>
                  <a:schemeClr val="accent1"/>
                </a:solidFill>
                <a:latin typeface="+mj-lt"/>
                <a:ea typeface="+mj-ea"/>
              </a:rPr>
              <a:t>事件探测</a:t>
            </a:r>
          </a:p>
        </p:txBody>
      </p:sp>
      <p:sp>
        <p:nvSpPr>
          <p:cNvPr id="21" name="矩形 20">
            <a:extLst>
              <a:ext uri="{FF2B5EF4-FFF2-40B4-BE49-F238E27FC236}">
                <a16:creationId xmlns:a16="http://schemas.microsoft.com/office/drawing/2014/main" id="{D1BE8935-D457-4606-8A8B-765C86D895FE}"/>
              </a:ext>
            </a:extLst>
          </p:cNvPr>
          <p:cNvSpPr/>
          <p:nvPr/>
        </p:nvSpPr>
        <p:spPr>
          <a:xfrm>
            <a:off x="4634362" y="2214175"/>
            <a:ext cx="1210588" cy="400110"/>
          </a:xfrm>
          <a:prstGeom prst="rect">
            <a:avLst/>
          </a:prstGeom>
        </p:spPr>
        <p:txBody>
          <a:bodyPr wrap="none">
            <a:spAutoFit/>
          </a:bodyPr>
          <a:lstStyle/>
          <a:p>
            <a:r>
              <a:rPr lang="zh-CN" altLang="en-US" sz="2000" dirty="0">
                <a:solidFill>
                  <a:schemeClr val="tx1">
                    <a:lumMod val="75000"/>
                    <a:lumOff val="25000"/>
                  </a:schemeClr>
                </a:solidFill>
                <a:latin typeface="+mj-ea"/>
                <a:ea typeface="+mj-ea"/>
              </a:rPr>
              <a:t>概率方法</a:t>
            </a:r>
          </a:p>
        </p:txBody>
      </p:sp>
      <p:sp>
        <p:nvSpPr>
          <p:cNvPr id="22" name="矩形 21">
            <a:extLst>
              <a:ext uri="{FF2B5EF4-FFF2-40B4-BE49-F238E27FC236}">
                <a16:creationId xmlns:a16="http://schemas.microsoft.com/office/drawing/2014/main" id="{29CE4935-9034-4DED-B1E9-E1B2184B874D}"/>
              </a:ext>
            </a:extLst>
          </p:cNvPr>
          <p:cNvSpPr/>
          <p:nvPr/>
        </p:nvSpPr>
        <p:spPr>
          <a:xfrm>
            <a:off x="4634362" y="3477701"/>
            <a:ext cx="2795733" cy="1169551"/>
          </a:xfrm>
          <a:prstGeom prst="rect">
            <a:avLst/>
          </a:prstGeom>
        </p:spPr>
        <p:txBody>
          <a:bodyPr wrap="square">
            <a:spAutoFit/>
          </a:bodyPr>
          <a:lstStyle/>
          <a:p>
            <a:r>
              <a:rPr lang="zh-CN" altLang="en-US" sz="1400" dirty="0">
                <a:solidFill>
                  <a:schemeClr val="tx1">
                    <a:lumMod val="75000"/>
                    <a:lumOff val="25000"/>
                  </a:schemeClr>
                </a:solidFill>
              </a:rPr>
              <a:t>利用统计特征、标准差和方差来估计聚集信号的变化。通常采用广义似然比、卡方拟合优度、累计和（</a:t>
            </a:r>
            <a:r>
              <a:rPr lang="en-US" altLang="zh-CN" sz="1400" dirty="0">
                <a:solidFill>
                  <a:schemeClr val="tx1">
                    <a:lumMod val="75000"/>
                    <a:lumOff val="25000"/>
                  </a:schemeClr>
                </a:solidFill>
              </a:rPr>
              <a:t>CUSUM</a:t>
            </a:r>
            <a:r>
              <a:rPr lang="zh-CN" altLang="en-US" sz="1400" dirty="0">
                <a:solidFill>
                  <a:schemeClr val="tx1">
                    <a:lumMod val="75000"/>
                    <a:lumOff val="25000"/>
                  </a:schemeClr>
                </a:solidFill>
              </a:rPr>
              <a:t>）等方法。</a:t>
            </a:r>
            <a:r>
              <a:rPr lang="en-US" altLang="zh-CN" sz="1400" dirty="0">
                <a:solidFill>
                  <a:schemeClr val="tx1">
                    <a:lumMod val="75000"/>
                    <a:lumOff val="25000"/>
                  </a:schemeClr>
                </a:solidFill>
              </a:rPr>
              <a:t>CUSUM</a:t>
            </a:r>
            <a:r>
              <a:rPr lang="zh-CN" altLang="en-US" sz="1400" dirty="0">
                <a:solidFill>
                  <a:schemeClr val="tx1">
                    <a:lumMod val="75000"/>
                    <a:lumOff val="25000"/>
                  </a:schemeClr>
                </a:solidFill>
              </a:rPr>
              <a:t>在性能上优于其他算法</a:t>
            </a:r>
          </a:p>
        </p:txBody>
      </p:sp>
      <p:sp>
        <p:nvSpPr>
          <p:cNvPr id="26" name="矩形 25">
            <a:extLst>
              <a:ext uri="{FF2B5EF4-FFF2-40B4-BE49-F238E27FC236}">
                <a16:creationId xmlns:a16="http://schemas.microsoft.com/office/drawing/2014/main" id="{B2BC4CDF-8431-4F80-B5EA-20A9F5AF5E11}"/>
              </a:ext>
            </a:extLst>
          </p:cNvPr>
          <p:cNvSpPr/>
          <p:nvPr/>
        </p:nvSpPr>
        <p:spPr>
          <a:xfrm>
            <a:off x="886724" y="2286690"/>
            <a:ext cx="1467068" cy="400110"/>
          </a:xfrm>
          <a:prstGeom prst="rect">
            <a:avLst/>
          </a:prstGeom>
        </p:spPr>
        <p:txBody>
          <a:bodyPr wrap="none">
            <a:spAutoFit/>
          </a:bodyPr>
          <a:lstStyle/>
          <a:p>
            <a:r>
              <a:rPr lang="zh-CN" altLang="en-US" sz="2000" dirty="0">
                <a:solidFill>
                  <a:schemeClr val="tx1">
                    <a:lumMod val="75000"/>
                    <a:lumOff val="25000"/>
                  </a:schemeClr>
                </a:solidFill>
                <a:latin typeface="+mj-ea"/>
                <a:ea typeface="+mj-ea"/>
              </a:rPr>
              <a:t>专家启发式</a:t>
            </a:r>
          </a:p>
        </p:txBody>
      </p:sp>
      <p:sp>
        <p:nvSpPr>
          <p:cNvPr id="27" name="矩形 26">
            <a:extLst>
              <a:ext uri="{FF2B5EF4-FFF2-40B4-BE49-F238E27FC236}">
                <a16:creationId xmlns:a16="http://schemas.microsoft.com/office/drawing/2014/main" id="{5CD7F661-0B0B-43DB-AACB-7E2CB247C5F8}"/>
              </a:ext>
            </a:extLst>
          </p:cNvPr>
          <p:cNvSpPr/>
          <p:nvPr/>
        </p:nvSpPr>
        <p:spPr>
          <a:xfrm>
            <a:off x="846713" y="3522424"/>
            <a:ext cx="2955732" cy="954107"/>
          </a:xfrm>
          <a:prstGeom prst="rect">
            <a:avLst/>
          </a:prstGeom>
        </p:spPr>
        <p:txBody>
          <a:bodyPr wrap="square">
            <a:spAutoFit/>
          </a:bodyPr>
          <a:lstStyle/>
          <a:p>
            <a:r>
              <a:rPr lang="zh-CN" altLang="en-US" sz="1400" dirty="0">
                <a:solidFill>
                  <a:schemeClr val="tx1">
                    <a:lumMod val="75000"/>
                    <a:lumOff val="25000"/>
                  </a:schemeClr>
                </a:solidFill>
              </a:rPr>
              <a:t>根据先验知识或专家知识的固定阈值定义事件。为了克服非固定阈值问题，提出了一种基于自适应阈值的方法。</a:t>
            </a:r>
          </a:p>
        </p:txBody>
      </p:sp>
      <p:sp>
        <p:nvSpPr>
          <p:cNvPr id="31" name="矩形 30">
            <a:extLst>
              <a:ext uri="{FF2B5EF4-FFF2-40B4-BE49-F238E27FC236}">
                <a16:creationId xmlns:a16="http://schemas.microsoft.com/office/drawing/2014/main" id="{9A3919BD-CDB2-4C7B-9776-14E9F764BFAF}"/>
              </a:ext>
            </a:extLst>
          </p:cNvPr>
          <p:cNvSpPr/>
          <p:nvPr/>
        </p:nvSpPr>
        <p:spPr>
          <a:xfrm>
            <a:off x="8364518" y="2214175"/>
            <a:ext cx="1723549" cy="400110"/>
          </a:xfrm>
          <a:prstGeom prst="rect">
            <a:avLst/>
          </a:prstGeom>
        </p:spPr>
        <p:txBody>
          <a:bodyPr wrap="none">
            <a:spAutoFit/>
          </a:bodyPr>
          <a:lstStyle/>
          <a:p>
            <a:r>
              <a:rPr lang="zh-CN" altLang="en-US" sz="2000" dirty="0">
                <a:solidFill>
                  <a:schemeClr val="tx1">
                    <a:lumMod val="75000"/>
                    <a:lumOff val="25000"/>
                  </a:schemeClr>
                </a:solidFill>
                <a:latin typeface="+mj-ea"/>
                <a:ea typeface="+mj-ea"/>
              </a:rPr>
              <a:t>匹配过滤方法</a:t>
            </a:r>
          </a:p>
        </p:txBody>
      </p:sp>
      <p:sp>
        <p:nvSpPr>
          <p:cNvPr id="32" name="矩形 31">
            <a:extLst>
              <a:ext uri="{FF2B5EF4-FFF2-40B4-BE49-F238E27FC236}">
                <a16:creationId xmlns:a16="http://schemas.microsoft.com/office/drawing/2014/main" id="{0C26D7B1-E80C-4345-82B1-8D900662CB5F}"/>
              </a:ext>
            </a:extLst>
          </p:cNvPr>
          <p:cNvSpPr/>
          <p:nvPr/>
        </p:nvSpPr>
        <p:spPr>
          <a:xfrm>
            <a:off x="8364518" y="3477701"/>
            <a:ext cx="3307431" cy="954107"/>
          </a:xfrm>
          <a:prstGeom prst="rect">
            <a:avLst/>
          </a:prstGeom>
        </p:spPr>
        <p:txBody>
          <a:bodyPr wrap="square">
            <a:spAutoFit/>
          </a:bodyPr>
          <a:lstStyle/>
          <a:p>
            <a:r>
              <a:rPr lang="zh-CN" altLang="en-US" sz="1400" dirty="0">
                <a:solidFill>
                  <a:schemeClr val="tx1">
                    <a:lumMod val="75000"/>
                    <a:lumOff val="25000"/>
                  </a:schemeClr>
                </a:solidFill>
              </a:rPr>
              <a:t>使用似然阈值来识别通用事件模式，所描述的特征是基于单变量特征的。多元事件检测方法基于有功功率、无功功率、谐波等多种特征进行事件检测。</a:t>
            </a:r>
          </a:p>
        </p:txBody>
      </p:sp>
      <p:cxnSp>
        <p:nvCxnSpPr>
          <p:cNvPr id="33" name="直接连接符 32">
            <a:extLst>
              <a:ext uri="{FF2B5EF4-FFF2-40B4-BE49-F238E27FC236}">
                <a16:creationId xmlns:a16="http://schemas.microsoft.com/office/drawing/2014/main" id="{751E02F5-5184-44C7-912B-2446B54988FF}"/>
              </a:ext>
            </a:extLst>
          </p:cNvPr>
          <p:cNvCxnSpPr/>
          <p:nvPr/>
        </p:nvCxnSpPr>
        <p:spPr>
          <a:xfrm>
            <a:off x="8506773" y="3016435"/>
            <a:ext cx="4987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979B891-0398-4D5E-87A7-81B2F70A4401}"/>
              </a:ext>
            </a:extLst>
          </p:cNvPr>
          <p:cNvCxnSpPr/>
          <p:nvPr/>
        </p:nvCxnSpPr>
        <p:spPr>
          <a:xfrm>
            <a:off x="1032688" y="3035460"/>
            <a:ext cx="49871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50B805C-E599-434A-B794-EA966DB6FAC9}"/>
              </a:ext>
            </a:extLst>
          </p:cNvPr>
          <p:cNvCxnSpPr/>
          <p:nvPr/>
        </p:nvCxnSpPr>
        <p:spPr>
          <a:xfrm>
            <a:off x="4807759" y="3035460"/>
            <a:ext cx="49871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12AC1B1-111F-4DB0-9AE0-B619C17C2E8C}"/>
              </a:ext>
            </a:extLst>
          </p:cNvPr>
          <p:cNvSpPr/>
          <p:nvPr/>
        </p:nvSpPr>
        <p:spPr>
          <a:xfrm>
            <a:off x="846713" y="5255324"/>
            <a:ext cx="7042312" cy="338554"/>
          </a:xfrm>
          <a:prstGeom prst="rect">
            <a:avLst/>
          </a:prstGeom>
        </p:spPr>
        <p:txBody>
          <a:bodyPr wrap="none">
            <a:spAutoFit/>
          </a:bodyPr>
          <a:lstStyle/>
          <a:p>
            <a:r>
              <a:rPr lang="zh-CN" altLang="en-US" sz="1600" dirty="0">
                <a:solidFill>
                  <a:schemeClr val="accent1"/>
                </a:solidFill>
                <a:latin typeface="+mj-ea"/>
                <a:ea typeface="+mj-ea"/>
              </a:rPr>
              <a:t>非事件技术：</a:t>
            </a:r>
            <a:r>
              <a:rPr lang="zh-CN" altLang="en-US" sz="1400" dirty="0">
                <a:solidFill>
                  <a:schemeClr val="tx1">
                    <a:lumMod val="75000"/>
                    <a:lumOff val="25000"/>
                  </a:schemeClr>
                </a:solidFill>
              </a:rPr>
              <a:t>非事件方法大多是基于隐式马尔科夫模型（</a:t>
            </a:r>
            <a:r>
              <a:rPr lang="en-US" altLang="zh-CN" sz="1400" dirty="0">
                <a:solidFill>
                  <a:schemeClr val="tx1">
                    <a:lumMod val="75000"/>
                    <a:lumOff val="25000"/>
                  </a:schemeClr>
                </a:solidFill>
              </a:rPr>
              <a:t>HMM</a:t>
            </a:r>
            <a:r>
              <a:rPr lang="zh-CN" altLang="en-US" sz="1400" dirty="0">
                <a:solidFill>
                  <a:schemeClr val="tx1">
                    <a:lumMod val="75000"/>
                    <a:lumOff val="25000"/>
                  </a:schemeClr>
                </a:solidFill>
              </a:rPr>
              <a:t>）及其变体进行开发的</a:t>
            </a:r>
          </a:p>
        </p:txBody>
      </p:sp>
      <p:cxnSp>
        <p:nvCxnSpPr>
          <p:cNvPr id="43" name="直接连接符 42">
            <a:extLst>
              <a:ext uri="{FF2B5EF4-FFF2-40B4-BE49-F238E27FC236}">
                <a16:creationId xmlns:a16="http://schemas.microsoft.com/office/drawing/2014/main" id="{A4C00C63-9288-4E2C-9854-A30C21E9328C}"/>
              </a:ext>
            </a:extLst>
          </p:cNvPr>
          <p:cNvCxnSpPr/>
          <p:nvPr/>
        </p:nvCxnSpPr>
        <p:spPr>
          <a:xfrm>
            <a:off x="846713" y="5697402"/>
            <a:ext cx="21066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1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272ADD-8C24-4D1C-B2B6-F71462944FDA}"/>
              </a:ext>
            </a:extLst>
          </p:cNvPr>
          <p:cNvPicPr>
            <a:picLocks noChangeAspect="1"/>
          </p:cNvPicPr>
          <p:nvPr/>
        </p:nvPicPr>
        <p:blipFill>
          <a:blip r:embed="rId2"/>
          <a:stretch>
            <a:fillRect/>
          </a:stretch>
        </p:blipFill>
        <p:spPr>
          <a:xfrm>
            <a:off x="3622887" y="1056716"/>
            <a:ext cx="8356059" cy="5045544"/>
          </a:xfrm>
          <a:prstGeom prst="rect">
            <a:avLst/>
          </a:prstGeom>
        </p:spPr>
      </p:pic>
      <p:sp>
        <p:nvSpPr>
          <p:cNvPr id="4" name="矩形 3">
            <a:extLst>
              <a:ext uri="{FF2B5EF4-FFF2-40B4-BE49-F238E27FC236}">
                <a16:creationId xmlns:a16="http://schemas.microsoft.com/office/drawing/2014/main" id="{6B6D38FA-E274-43AA-8759-0A1671F85B13}"/>
              </a:ext>
            </a:extLst>
          </p:cNvPr>
          <p:cNvSpPr/>
          <p:nvPr/>
        </p:nvSpPr>
        <p:spPr>
          <a:xfrm>
            <a:off x="588747" y="471941"/>
            <a:ext cx="9075953" cy="584775"/>
          </a:xfrm>
          <a:prstGeom prst="rect">
            <a:avLst/>
          </a:prstGeom>
        </p:spPr>
        <p:txBody>
          <a:bodyPr wrap="square">
            <a:spAutoFit/>
          </a:bodyPr>
          <a:lstStyle/>
          <a:p>
            <a:r>
              <a:rPr lang="zh-CN" altLang="en-US" sz="3200" dirty="0">
                <a:solidFill>
                  <a:schemeClr val="accent1"/>
                </a:solidFill>
                <a:latin typeface="+mj-lt"/>
                <a:ea typeface="+mj-ea"/>
              </a:rPr>
              <a:t>特征提取</a:t>
            </a:r>
          </a:p>
        </p:txBody>
      </p:sp>
      <p:sp>
        <p:nvSpPr>
          <p:cNvPr id="5" name="矩形 6">
            <a:extLst>
              <a:ext uri="{FF2B5EF4-FFF2-40B4-BE49-F238E27FC236}">
                <a16:creationId xmlns:a16="http://schemas.microsoft.com/office/drawing/2014/main" id="{8B2A7597-9BD0-4F39-9BED-3E42A80E1DBC}"/>
              </a:ext>
            </a:extLst>
          </p:cNvPr>
          <p:cNvSpPr/>
          <p:nvPr/>
        </p:nvSpPr>
        <p:spPr>
          <a:xfrm>
            <a:off x="419945" y="1663297"/>
            <a:ext cx="2978575" cy="4288475"/>
          </a:xfrm>
          <a:custGeom>
            <a:avLst/>
            <a:gdLst>
              <a:gd name="connsiteX0" fmla="*/ 108000 w 2613291"/>
              <a:gd name="connsiteY0" fmla="*/ 0 h 3447622"/>
              <a:gd name="connsiteX1" fmla="*/ 2505291 w 2613291"/>
              <a:gd name="connsiteY1" fmla="*/ 0 h 3447622"/>
              <a:gd name="connsiteX2" fmla="*/ 2613291 w 2613291"/>
              <a:gd name="connsiteY2" fmla="*/ 108000 h 3447622"/>
              <a:gd name="connsiteX3" fmla="*/ 2613291 w 2613291"/>
              <a:gd name="connsiteY3" fmla="*/ 3339622 h 3447622"/>
              <a:gd name="connsiteX4" fmla="*/ 2505291 w 2613291"/>
              <a:gd name="connsiteY4" fmla="*/ 3447622 h 3447622"/>
              <a:gd name="connsiteX5" fmla="*/ 108000 w 2613291"/>
              <a:gd name="connsiteY5" fmla="*/ 3447622 h 3447622"/>
              <a:gd name="connsiteX6" fmla="*/ 0 w 2613291"/>
              <a:gd name="connsiteY6" fmla="*/ 3339622 h 3447622"/>
              <a:gd name="connsiteX7" fmla="*/ 0 w 2613291"/>
              <a:gd name="connsiteY7" fmla="*/ 108000 h 3447622"/>
              <a:gd name="connsiteX8" fmla="*/ 108000 w 2613291"/>
              <a:gd name="connsiteY8" fmla="*/ 0 h 3447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3291" h="3447622">
                <a:moveTo>
                  <a:pt x="108000" y="0"/>
                </a:moveTo>
                <a:lnTo>
                  <a:pt x="2505291" y="0"/>
                </a:lnTo>
                <a:cubicBezTo>
                  <a:pt x="2564907" y="0"/>
                  <a:pt x="2613291" y="48384"/>
                  <a:pt x="2613291" y="108000"/>
                </a:cubicBezTo>
                <a:lnTo>
                  <a:pt x="2613291" y="3339622"/>
                </a:lnTo>
                <a:cubicBezTo>
                  <a:pt x="2613291" y="3399238"/>
                  <a:pt x="2564907" y="3447622"/>
                  <a:pt x="2505291" y="3447622"/>
                </a:cubicBezTo>
                <a:lnTo>
                  <a:pt x="108000" y="3447622"/>
                </a:lnTo>
                <a:cubicBezTo>
                  <a:pt x="48384" y="3447622"/>
                  <a:pt x="0" y="3399238"/>
                  <a:pt x="0" y="3339622"/>
                </a:cubicBezTo>
                <a:lnTo>
                  <a:pt x="0" y="108000"/>
                </a:lnTo>
                <a:cubicBezTo>
                  <a:pt x="0" y="48384"/>
                  <a:pt x="48384" y="0"/>
                  <a:pt x="108000" y="0"/>
                </a:cubicBezTo>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solidFill>
                <a:schemeClr val="tx1"/>
              </a:solidFill>
              <a:latin typeface="+mj-ea"/>
              <a:ea typeface="+mj-ea"/>
            </a:endParaRPr>
          </a:p>
        </p:txBody>
      </p:sp>
      <p:sp>
        <p:nvSpPr>
          <p:cNvPr id="6" name="文本框 5">
            <a:extLst>
              <a:ext uri="{FF2B5EF4-FFF2-40B4-BE49-F238E27FC236}">
                <a16:creationId xmlns:a16="http://schemas.microsoft.com/office/drawing/2014/main" id="{ECBB7109-D9D5-4EDF-86A4-1C5AB593EA51}"/>
              </a:ext>
            </a:extLst>
          </p:cNvPr>
          <p:cNvSpPr txBox="1"/>
          <p:nvPr/>
        </p:nvSpPr>
        <p:spPr>
          <a:xfrm>
            <a:off x="644312" y="2284040"/>
            <a:ext cx="2754208" cy="2677656"/>
          </a:xfrm>
          <a:prstGeom prst="rect">
            <a:avLst/>
          </a:prstGeom>
          <a:noFill/>
        </p:spPr>
        <p:txBody>
          <a:bodyPr wrap="square" rtlCol="0">
            <a:spAutoFit/>
          </a:bodyPr>
          <a:lstStyle/>
          <a:p>
            <a:r>
              <a:rPr lang="zh-CN" altLang="en-US" sz="2400" dirty="0"/>
              <a:t>基于稳态特征的特征提取技术不能有效应对一些辨识难度较高的场景。基于暂态特征的提取技术具有更强的适应性。</a:t>
            </a:r>
          </a:p>
        </p:txBody>
      </p:sp>
    </p:spTree>
    <p:extLst>
      <p:ext uri="{BB962C8B-B14F-4D97-AF65-F5344CB8AC3E}">
        <p14:creationId xmlns:p14="http://schemas.microsoft.com/office/powerpoint/2010/main" val="257144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DA5CEEF-3AFF-4DF5-B8E2-DDC26880B5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5389" y="1245564"/>
            <a:ext cx="7069262" cy="3360937"/>
          </a:xfrm>
          <a:prstGeom prst="roundRect">
            <a:avLst>
              <a:gd name="adj" fmla="val 4561"/>
            </a:avLst>
          </a:prstGeom>
        </p:spPr>
      </p:pic>
      <p:sp>
        <p:nvSpPr>
          <p:cNvPr id="6" name="矩形: 圆角 5">
            <a:extLst>
              <a:ext uri="{FF2B5EF4-FFF2-40B4-BE49-F238E27FC236}">
                <a16:creationId xmlns:a16="http://schemas.microsoft.com/office/drawing/2014/main" id="{9748DF1F-FD5E-48F4-802C-5789C1754D0E}"/>
              </a:ext>
            </a:extLst>
          </p:cNvPr>
          <p:cNvSpPr/>
          <p:nvPr/>
        </p:nvSpPr>
        <p:spPr>
          <a:xfrm>
            <a:off x="695325" y="1550518"/>
            <a:ext cx="3602355" cy="989208"/>
          </a:xfrm>
          <a:prstGeom prst="roundRect">
            <a:avLst>
              <a:gd name="adj" fmla="val 13728"/>
            </a:avLst>
          </a:prstGeom>
          <a:solidFill>
            <a:schemeClr val="bg1">
              <a:lumMod val="95000"/>
            </a:schemeClr>
          </a:solidFill>
          <a:ln>
            <a:noFill/>
          </a:ln>
          <a:effectLst>
            <a:outerShdw algn="ctr" rotWithShape="0">
              <a:srgbClr val="138CF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7A6F566D-B4EE-4302-B3A1-CCE69481FA2C}"/>
              </a:ext>
            </a:extLst>
          </p:cNvPr>
          <p:cNvSpPr/>
          <p:nvPr/>
        </p:nvSpPr>
        <p:spPr>
          <a:xfrm>
            <a:off x="695325" y="2666069"/>
            <a:ext cx="3602355" cy="3725469"/>
          </a:xfrm>
          <a:prstGeom prst="roundRect">
            <a:avLst>
              <a:gd name="adj" fmla="val 5160"/>
            </a:avLst>
          </a:prstGeom>
          <a:gradFill flip="none" rotWithShape="1">
            <a:gsLst>
              <a:gs pos="18000">
                <a:schemeClr val="bg2">
                  <a:lumMod val="90000"/>
                </a:schemeClr>
              </a:gs>
              <a:gs pos="100000">
                <a:schemeClr val="accent1">
                  <a:lumMod val="20000"/>
                  <a:lumOff val="80000"/>
                </a:schemeClr>
              </a:gs>
            </a:gsLst>
            <a:lin ang="2700000" scaled="1"/>
            <a:tileRect/>
          </a:gradFill>
          <a:ln>
            <a:noFill/>
          </a:ln>
          <a:effectLst>
            <a:outerShdw blurRad="381000" dist="800100" dir="5400000" sx="80000" sy="80000" algn="t" rotWithShape="0">
              <a:schemeClr val="accent1">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6CD97859-1282-4E3E-B502-D532B40583AD}"/>
              </a:ext>
            </a:extLst>
          </p:cNvPr>
          <p:cNvSpPr/>
          <p:nvPr/>
        </p:nvSpPr>
        <p:spPr>
          <a:xfrm>
            <a:off x="4425389" y="5095086"/>
            <a:ext cx="7069262" cy="1296452"/>
          </a:xfrm>
          <a:prstGeom prst="roundRect">
            <a:avLst>
              <a:gd name="adj" fmla="val 14316"/>
            </a:avLst>
          </a:prstGeom>
          <a:solidFill>
            <a:schemeClr val="bg1">
              <a:lumMod val="95000"/>
            </a:schemeClr>
          </a:solidFill>
          <a:ln>
            <a:noFill/>
          </a:ln>
          <a:effectLst>
            <a:outerShdw algn="ctr" rotWithShape="0">
              <a:srgbClr val="138CF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4636E03-A6F5-4905-AAD0-6B0B07C2A8C7}"/>
              </a:ext>
            </a:extLst>
          </p:cNvPr>
          <p:cNvSpPr/>
          <p:nvPr/>
        </p:nvSpPr>
        <p:spPr>
          <a:xfrm>
            <a:off x="894769" y="1667546"/>
            <a:ext cx="3245431" cy="738664"/>
          </a:xfrm>
          <a:prstGeom prst="rect">
            <a:avLst/>
          </a:prstGeom>
        </p:spPr>
        <p:txBody>
          <a:bodyPr wrap="square">
            <a:spAutoFit/>
          </a:bodyPr>
          <a:lstStyle/>
          <a:p>
            <a:r>
              <a:rPr lang="zh-CN" altLang="en-US" sz="2200" dirty="0">
                <a:gradFill flip="none" rotWithShape="1">
                  <a:gsLst>
                    <a:gs pos="30000">
                      <a:schemeClr val="accent1"/>
                    </a:gs>
                    <a:gs pos="100000">
                      <a:schemeClr val="accent1">
                        <a:lumMod val="75000"/>
                      </a:schemeClr>
                    </a:gs>
                  </a:gsLst>
                  <a:lin ang="0" scaled="1"/>
                  <a:tileRect/>
                </a:gradFill>
                <a:latin typeface="+mj-ea"/>
                <a:ea typeface="+mj-ea"/>
              </a:rPr>
              <a:t>数学优化</a:t>
            </a:r>
            <a:r>
              <a:rPr lang="zh-CN" altLang="en-US" sz="2000" dirty="0">
                <a:latin typeface="+mj-ea"/>
                <a:ea typeface="+mj-ea"/>
              </a:rPr>
              <a:t>和</a:t>
            </a:r>
            <a:r>
              <a:rPr lang="zh-CN" altLang="en-US" sz="2200" dirty="0">
                <a:gradFill flip="none" rotWithShape="1">
                  <a:gsLst>
                    <a:gs pos="30000">
                      <a:schemeClr val="accent1"/>
                    </a:gs>
                    <a:gs pos="100000">
                      <a:schemeClr val="accent1">
                        <a:lumMod val="75000"/>
                      </a:schemeClr>
                    </a:gs>
                  </a:gsLst>
                  <a:lin ang="0" scaled="1"/>
                  <a:tileRect/>
                </a:gradFill>
                <a:latin typeface="+mj-ea"/>
                <a:ea typeface="+mj-ea"/>
              </a:rPr>
              <a:t>模式识别</a:t>
            </a:r>
            <a:r>
              <a:rPr lang="zh-CN" altLang="en-US" sz="2000" dirty="0">
                <a:latin typeface="+mj-ea"/>
                <a:ea typeface="+mj-ea"/>
              </a:rPr>
              <a:t>是进行负荷识别的</a:t>
            </a:r>
            <a:r>
              <a:rPr lang="en-US" altLang="zh-CN" sz="2000" dirty="0">
                <a:latin typeface="+mj-ea"/>
                <a:ea typeface="+mj-ea"/>
              </a:rPr>
              <a:t>2</a:t>
            </a:r>
            <a:r>
              <a:rPr lang="zh-CN" altLang="en-US" sz="2000" dirty="0">
                <a:latin typeface="+mj-ea"/>
                <a:ea typeface="+mj-ea"/>
              </a:rPr>
              <a:t>大类方法</a:t>
            </a:r>
          </a:p>
        </p:txBody>
      </p:sp>
      <p:sp>
        <p:nvSpPr>
          <p:cNvPr id="13" name="矩形 12">
            <a:extLst>
              <a:ext uri="{FF2B5EF4-FFF2-40B4-BE49-F238E27FC236}">
                <a16:creationId xmlns:a16="http://schemas.microsoft.com/office/drawing/2014/main" id="{F232C36C-B25C-41AA-AF4D-B2835AB07985}"/>
              </a:ext>
            </a:extLst>
          </p:cNvPr>
          <p:cNvSpPr/>
          <p:nvPr/>
        </p:nvSpPr>
        <p:spPr>
          <a:xfrm>
            <a:off x="894769" y="2926032"/>
            <a:ext cx="3245431" cy="2698431"/>
          </a:xfrm>
          <a:prstGeom prst="rect">
            <a:avLst/>
          </a:prstGeom>
        </p:spPr>
        <p:txBody>
          <a:bodyPr wrap="square">
            <a:spAutoFit/>
          </a:bodyPr>
          <a:lstStyle/>
          <a:p>
            <a:pPr>
              <a:lnSpc>
                <a:spcPct val="130000"/>
              </a:lnSpc>
            </a:pPr>
            <a:r>
              <a:rPr lang="zh-CN" altLang="en-US" sz="2200" dirty="0">
                <a:latin typeface="+mj-ea"/>
                <a:ea typeface="+mj-ea"/>
              </a:rPr>
              <a:t>模式识别分为有监督学习和无监督的学习，有监督的学习需要标签，存在一定的局限性，在迁移性方面不如无监督的学习方式。</a:t>
            </a:r>
          </a:p>
        </p:txBody>
      </p:sp>
      <p:sp>
        <p:nvSpPr>
          <p:cNvPr id="16" name="矩形 15">
            <a:extLst>
              <a:ext uri="{FF2B5EF4-FFF2-40B4-BE49-F238E27FC236}">
                <a16:creationId xmlns:a16="http://schemas.microsoft.com/office/drawing/2014/main" id="{69A072F6-F032-4195-BEF7-8DC5C66585EA}"/>
              </a:ext>
            </a:extLst>
          </p:cNvPr>
          <p:cNvSpPr/>
          <p:nvPr/>
        </p:nvSpPr>
        <p:spPr>
          <a:xfrm>
            <a:off x="4582836" y="5235480"/>
            <a:ext cx="6911815" cy="1015663"/>
          </a:xfrm>
          <a:prstGeom prst="rect">
            <a:avLst/>
          </a:prstGeom>
        </p:spPr>
        <p:txBody>
          <a:bodyPr wrap="square">
            <a:spAutoFit/>
          </a:bodyPr>
          <a:lstStyle/>
          <a:p>
            <a:r>
              <a:rPr lang="zh-CN" altLang="en-US" sz="2000" dirty="0">
                <a:latin typeface="+mj-ea"/>
                <a:ea typeface="+mj-ea"/>
              </a:rPr>
              <a:t>有监督或者无监督的学习方式都需要获得设备的特征，并在此基础上构建系统。近年来，出现了一些应用于</a:t>
            </a:r>
            <a:r>
              <a:rPr lang="en-US" altLang="zh-CN" sz="2000" dirty="0">
                <a:latin typeface="+mj-ea"/>
                <a:ea typeface="+mj-ea"/>
              </a:rPr>
              <a:t>NILM</a:t>
            </a:r>
            <a:r>
              <a:rPr lang="zh-CN" altLang="en-US" sz="2000" dirty="0">
                <a:latin typeface="+mj-ea"/>
                <a:ea typeface="+mj-ea"/>
              </a:rPr>
              <a:t>的深度学习算法（例如</a:t>
            </a:r>
            <a:r>
              <a:rPr lang="en-US" altLang="zh-CN" sz="2000" dirty="0">
                <a:latin typeface="+mj-ea"/>
                <a:ea typeface="+mj-ea"/>
              </a:rPr>
              <a:t>RNN</a:t>
            </a:r>
            <a:r>
              <a:rPr lang="zh-CN" altLang="en-US" sz="2000" dirty="0">
                <a:latin typeface="+mj-ea"/>
                <a:ea typeface="+mj-ea"/>
              </a:rPr>
              <a:t>），这些算法不需要事先提取固有特征。</a:t>
            </a:r>
          </a:p>
        </p:txBody>
      </p:sp>
      <p:sp>
        <p:nvSpPr>
          <p:cNvPr id="18" name="矩形 17">
            <a:extLst>
              <a:ext uri="{FF2B5EF4-FFF2-40B4-BE49-F238E27FC236}">
                <a16:creationId xmlns:a16="http://schemas.microsoft.com/office/drawing/2014/main" id="{8735671C-E971-4734-9D1D-F4CCCA069C71}"/>
              </a:ext>
            </a:extLst>
          </p:cNvPr>
          <p:cNvSpPr/>
          <p:nvPr/>
        </p:nvSpPr>
        <p:spPr>
          <a:xfrm>
            <a:off x="588747" y="471941"/>
            <a:ext cx="9075953" cy="584775"/>
          </a:xfrm>
          <a:prstGeom prst="rect">
            <a:avLst/>
          </a:prstGeom>
        </p:spPr>
        <p:txBody>
          <a:bodyPr wrap="square">
            <a:spAutoFit/>
          </a:bodyPr>
          <a:lstStyle/>
          <a:p>
            <a:r>
              <a:rPr lang="zh-CN" altLang="en-US" sz="3200" dirty="0">
                <a:solidFill>
                  <a:schemeClr val="accent1"/>
                </a:solidFill>
                <a:latin typeface="+mj-lt"/>
                <a:ea typeface="+mj-ea"/>
              </a:rPr>
              <a:t>负荷识别</a:t>
            </a:r>
          </a:p>
        </p:txBody>
      </p:sp>
    </p:spTree>
    <p:extLst>
      <p:ext uri="{BB962C8B-B14F-4D97-AF65-F5344CB8AC3E}">
        <p14:creationId xmlns:p14="http://schemas.microsoft.com/office/powerpoint/2010/main" val="4105225472"/>
      </p:ext>
    </p:extLst>
  </p:cSld>
  <p:clrMapOvr>
    <a:masterClrMapping/>
  </p:clrMapOvr>
</p:sld>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005BA1"/>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88">
    <a:dk1>
      <a:sysClr val="windowText" lastClr="000000"/>
    </a:dk1>
    <a:lt1>
      <a:sysClr val="window" lastClr="FFFFFF"/>
    </a:lt1>
    <a:dk2>
      <a:srgbClr val="44546A"/>
    </a:dk2>
    <a:lt2>
      <a:srgbClr val="E7E6E6"/>
    </a:lt2>
    <a:accent1>
      <a:srgbClr val="005BA1"/>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1004</TotalTime>
  <Words>768</Words>
  <Application>Microsoft Office PowerPoint</Application>
  <PresentationFormat>宽屏</PresentationFormat>
  <Paragraphs>97</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-apple-system</vt:lpstr>
      <vt:lpstr>Hanson</vt:lpstr>
      <vt:lpstr>Roboto</vt:lpstr>
      <vt:lpstr>等线</vt:lpstr>
      <vt:lpstr>等线 Light</vt:lpstr>
      <vt:lpstr>黑体</vt:lpstr>
      <vt:lpstr>思源黑体 CN Regular</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RNN-LSTM</vt:lpstr>
      <vt:lpstr>问题思考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ASUS</cp:lastModifiedBy>
  <cp:revision>148</cp:revision>
  <dcterms:created xsi:type="dcterms:W3CDTF">2019-06-09T06:58:57Z</dcterms:created>
  <dcterms:modified xsi:type="dcterms:W3CDTF">2021-11-18T12:28:26Z</dcterms:modified>
</cp:coreProperties>
</file>