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9"/>
  </p:notesMasterIdLst>
  <p:sldIdLst>
    <p:sldId id="420" r:id="rId3"/>
    <p:sldId id="414" r:id="rId4"/>
    <p:sldId id="392" r:id="rId5"/>
    <p:sldId id="393" r:id="rId6"/>
    <p:sldId id="395" r:id="rId7"/>
    <p:sldId id="40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546A"/>
    <a:srgbClr val="CECECE"/>
    <a:srgbClr val="FFFFFF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62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3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8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7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7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556203" y="26434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7798037" y="264345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792225" y="3981194"/>
            <a:ext cx="298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kumimoji="1"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PROJECT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 REPORT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235944" y="410800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516981" y="4214545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401220" y="30554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变长时序波形事件定位与分类技术研究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>
                <a:solidFill>
                  <a:srgbClr val="44546A"/>
                </a:solidFill>
                <a:cs typeface="+mn-ea"/>
                <a:sym typeface="+mn-lt"/>
              </a:rPr>
              <a:t>李成扬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85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事件识别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DF80633-5FAF-4A3B-ADE7-3A77ECC2E9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6" y="1921234"/>
            <a:ext cx="5242974" cy="3271325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D294FB58-FB05-451B-9211-86C2031A8864}"/>
              </a:ext>
            </a:extLst>
          </p:cNvPr>
          <p:cNvSpPr/>
          <p:nvPr/>
        </p:nvSpPr>
        <p:spPr>
          <a:xfrm>
            <a:off x="6191374" y="2394018"/>
            <a:ext cx="1520687" cy="318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620FE7CB-A154-485F-B463-3A8BEEC0C616}"/>
              </a:ext>
            </a:extLst>
          </p:cNvPr>
          <p:cNvSpPr/>
          <p:nvPr/>
        </p:nvSpPr>
        <p:spPr>
          <a:xfrm>
            <a:off x="6191374" y="3825253"/>
            <a:ext cx="1520687" cy="318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CE1F8E-2A0A-4BF8-BBFA-9910505A26C6}"/>
              </a:ext>
            </a:extLst>
          </p:cNvPr>
          <p:cNvSpPr/>
          <p:nvPr/>
        </p:nvSpPr>
        <p:spPr>
          <a:xfrm>
            <a:off x="2449085" y="2712071"/>
            <a:ext cx="100012" cy="1577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916D1A-96F0-4762-ABCF-C0FA7E45F65B}"/>
              </a:ext>
            </a:extLst>
          </p:cNvPr>
          <p:cNvSpPr/>
          <p:nvPr/>
        </p:nvSpPr>
        <p:spPr>
          <a:xfrm>
            <a:off x="2617360" y="2900637"/>
            <a:ext cx="100012" cy="1389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64050DC-BF21-41BA-9DF4-2C27DB6C7AA3}"/>
              </a:ext>
            </a:extLst>
          </p:cNvPr>
          <p:cNvSpPr txBox="1"/>
          <p:nvPr/>
        </p:nvSpPr>
        <p:spPr>
          <a:xfrm>
            <a:off x="3474513" y="1124881"/>
            <a:ext cx="16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目标设备事件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1878C8-8384-48B4-BB42-069BBB61F54D}"/>
              </a:ext>
            </a:extLst>
          </p:cNvPr>
          <p:cNvCxnSpPr/>
          <p:nvPr/>
        </p:nvCxnSpPr>
        <p:spPr>
          <a:xfrm flipH="1">
            <a:off x="2549097" y="1551263"/>
            <a:ext cx="1228725" cy="10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4C121A-D34D-4A1D-8D81-0C76EF4E51E0}"/>
              </a:ext>
            </a:extLst>
          </p:cNvPr>
          <p:cNvCxnSpPr>
            <a:cxnSpLocks/>
          </p:cNvCxnSpPr>
          <p:nvPr/>
        </p:nvCxnSpPr>
        <p:spPr>
          <a:xfrm flipH="1">
            <a:off x="2717373" y="1551263"/>
            <a:ext cx="1269999" cy="132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170617-366A-43D0-A048-B947E15189FD}"/>
              </a:ext>
            </a:extLst>
          </p:cNvPr>
          <p:cNvCxnSpPr>
            <a:cxnSpLocks/>
          </p:cNvCxnSpPr>
          <p:nvPr/>
        </p:nvCxnSpPr>
        <p:spPr>
          <a:xfrm flipH="1">
            <a:off x="3987372" y="1662817"/>
            <a:ext cx="209764" cy="23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그래픽 23">
            <a:extLst>
              <a:ext uri="{FF2B5EF4-FFF2-40B4-BE49-F238E27FC236}">
                <a16:creationId xmlns:a16="http://schemas.microsoft.com/office/drawing/2014/main" id="{76F27979-C026-4234-917B-E79CFC980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5413" y="5410018"/>
            <a:ext cx="371435" cy="360823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5A2EA72-7645-4B14-916C-A94B78021FFF}"/>
              </a:ext>
            </a:extLst>
          </p:cNvPr>
          <p:cNvSpPr txBox="1"/>
          <p:nvPr/>
        </p:nvSpPr>
        <p:spPr>
          <a:xfrm>
            <a:off x="4392714" y="5450976"/>
            <a:ext cx="3749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事件数量不确定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;  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事件持续时间不确定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E38E0B49-6D75-458A-9264-7A699DC9D500}"/>
              </a:ext>
            </a:extLst>
          </p:cNvPr>
          <p:cNvSpPr/>
          <p:nvPr/>
        </p:nvSpPr>
        <p:spPr>
          <a:xfrm>
            <a:off x="6191374" y="3155844"/>
            <a:ext cx="1520687" cy="318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61B643-817D-4FAB-B978-0821600F9B0C}"/>
              </a:ext>
            </a:extLst>
          </p:cNvPr>
          <p:cNvSpPr/>
          <p:nvPr/>
        </p:nvSpPr>
        <p:spPr>
          <a:xfrm>
            <a:off x="7960347" y="2322788"/>
            <a:ext cx="3724275" cy="389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类别</a:t>
            </a:r>
            <a:r>
              <a:rPr lang="en-US" altLang="zh-CN" dirty="0">
                <a:solidFill>
                  <a:sysClr val="windowText" lastClr="000000"/>
                </a:solidFill>
              </a:rPr>
              <a:t>:Ⅰ; </a:t>
            </a:r>
            <a:r>
              <a:rPr lang="zh-CN" altLang="en-US" dirty="0">
                <a:solidFill>
                  <a:sysClr val="windowText" lastClr="000000"/>
                </a:solidFill>
              </a:rPr>
              <a:t>起止位置</a:t>
            </a:r>
            <a:r>
              <a:rPr lang="en-US" altLang="zh-CN" dirty="0">
                <a:solidFill>
                  <a:sysClr val="windowText" lastClr="000000"/>
                </a:solidFill>
              </a:rPr>
              <a:t>: (170, 173)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9450E08-9727-4805-A269-05C6861F7D53}"/>
              </a:ext>
            </a:extLst>
          </p:cNvPr>
          <p:cNvSpPr/>
          <p:nvPr/>
        </p:nvSpPr>
        <p:spPr>
          <a:xfrm>
            <a:off x="7960347" y="3120228"/>
            <a:ext cx="3724275" cy="389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类别</a:t>
            </a:r>
            <a:r>
              <a:rPr lang="en-US" altLang="zh-CN" dirty="0">
                <a:solidFill>
                  <a:sysClr val="windowText" lastClr="000000"/>
                </a:solidFill>
              </a:rPr>
              <a:t>:Ⅱ; </a:t>
            </a:r>
            <a:r>
              <a:rPr lang="zh-CN" altLang="en-US" dirty="0">
                <a:solidFill>
                  <a:sysClr val="windowText" lastClr="000000"/>
                </a:solidFill>
              </a:rPr>
              <a:t>起止位置</a:t>
            </a:r>
            <a:r>
              <a:rPr lang="en-US" altLang="zh-CN" dirty="0">
                <a:solidFill>
                  <a:sysClr val="windowText" lastClr="000000"/>
                </a:solidFill>
              </a:rPr>
              <a:t>: (190, 194)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20E0DDD-2408-41FA-815E-AE8948F7C291}"/>
              </a:ext>
            </a:extLst>
          </p:cNvPr>
          <p:cNvSpPr/>
          <p:nvPr/>
        </p:nvSpPr>
        <p:spPr>
          <a:xfrm>
            <a:off x="7949234" y="3785703"/>
            <a:ext cx="3724275" cy="389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类别</a:t>
            </a:r>
            <a:r>
              <a:rPr lang="en-US" altLang="zh-CN" dirty="0">
                <a:solidFill>
                  <a:sysClr val="windowText" lastClr="000000"/>
                </a:solidFill>
              </a:rPr>
              <a:t>:Ⅰ; </a:t>
            </a:r>
            <a:r>
              <a:rPr lang="zh-CN" altLang="en-US" dirty="0">
                <a:solidFill>
                  <a:sysClr val="windowText" lastClr="000000"/>
                </a:solidFill>
              </a:rPr>
              <a:t>起止位置</a:t>
            </a:r>
            <a:r>
              <a:rPr lang="en-US" altLang="zh-CN" dirty="0">
                <a:solidFill>
                  <a:sysClr val="windowText" lastClr="000000"/>
                </a:solidFill>
              </a:rPr>
              <a:t>: (583, 589)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01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YOLO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7E2E3A-0A45-4487-B060-E8F3696FA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17" y="1061884"/>
            <a:ext cx="10216366" cy="54250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6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序列标注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DB2AA9-C127-4254-B74A-FC5AF59A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65" y="1819061"/>
            <a:ext cx="9497750" cy="30674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7F9D03-6A7B-47B3-9E71-DD87CCDB7C7B}"/>
              </a:ext>
            </a:extLst>
          </p:cNvPr>
          <p:cNvSpPr txBox="1"/>
          <p:nvPr/>
        </p:nvSpPr>
        <p:spPr>
          <a:xfrm>
            <a:off x="4013947" y="5146176"/>
            <a:ext cx="501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B: 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事件的开始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; I: 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事件的持续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; O: 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非事件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; C: 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事件类别</a:t>
            </a:r>
            <a:endParaRPr kumimoji="1"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5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后处理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84888B-0B5B-47E2-B5A0-F60EC63231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33" y="1859785"/>
            <a:ext cx="3153189" cy="19999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66B1AC-2C55-4360-A0FD-B89DB9E33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494" y="1841747"/>
            <a:ext cx="3099848" cy="202890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7235FD-DD6A-48C1-BA1A-E9891174FC16}"/>
              </a:ext>
            </a:extLst>
          </p:cNvPr>
          <p:cNvCxnSpPr>
            <a:stCxn id="16" idx="3"/>
            <a:endCxn id="3" idx="1"/>
          </p:cNvCxnSpPr>
          <p:nvPr/>
        </p:nvCxnSpPr>
        <p:spPr>
          <a:xfrm flipV="1">
            <a:off x="5096122" y="2856199"/>
            <a:ext cx="565372" cy="35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9ADD92-4AD8-4444-9514-B24EC68DA02B}"/>
              </a:ext>
            </a:extLst>
          </p:cNvPr>
          <p:cNvCxnSpPr/>
          <p:nvPr/>
        </p:nvCxnSpPr>
        <p:spPr>
          <a:xfrm flipV="1">
            <a:off x="8761342" y="2849700"/>
            <a:ext cx="565372" cy="35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462144-43E3-4366-9016-CCE77DAFD640}"/>
              </a:ext>
            </a:extLst>
          </p:cNvPr>
          <p:cNvSpPr/>
          <p:nvPr/>
        </p:nvSpPr>
        <p:spPr>
          <a:xfrm>
            <a:off x="9365312" y="2644619"/>
            <a:ext cx="974035" cy="423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class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2" name="그래픽 23">
            <a:extLst>
              <a:ext uri="{FF2B5EF4-FFF2-40B4-BE49-F238E27FC236}">
                <a16:creationId xmlns:a16="http://schemas.microsoft.com/office/drawing/2014/main" id="{891CE295-EB5F-49F4-B3FC-FC41B2179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488" y="4869520"/>
            <a:ext cx="371435" cy="36082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A5EF8B0-C707-4D18-BAFD-07F461433FB6}"/>
              </a:ext>
            </a:extLst>
          </p:cNvPr>
          <p:cNvSpPr txBox="1"/>
          <p:nvPr/>
        </p:nvSpPr>
        <p:spPr>
          <a:xfrm>
            <a:off x="2156784" y="4937956"/>
            <a:ext cx="873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将网络识别为事件的信号段抠出来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然后检查其类别是否为网络识别的类别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缓解假阳性问题</a:t>
            </a:r>
            <a:r>
              <a:rPr kumimoji="1"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2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797210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8A19B-61FF-9740-BBF1-181AC509CA3D}"/>
              </a:ext>
            </a:extLst>
          </p:cNvPr>
          <p:cNvSpPr txBox="1"/>
          <p:nvPr/>
        </p:nvSpPr>
        <p:spPr>
          <a:xfrm>
            <a:off x="8167021" y="26441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600" noProof="0" dirty="0">
                <a:solidFill>
                  <a:srgbClr val="44546A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87435" y="3982995"/>
            <a:ext cx="366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THANKS 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FOR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LISTEN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10485979" y="4109802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627321" y="4213828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377339" y="30527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zh-CN" altLang="en-US" dirty="0">
                <a:solidFill>
                  <a:srgbClr val="44546A"/>
                </a:solidFill>
                <a:cs typeface="+mn-ea"/>
                <a:sym typeface="+mn-lt"/>
              </a:rPr>
              <a:t>变长时序波形事件定位与分类技术研究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李成扬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8197876c-97a2-4c3d-9d90-f9cf93824b6a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937;#380351;#13702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335;#374335;#374335;#37428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144</Words>
  <Application>Microsoft Office PowerPoint</Application>
  <PresentationFormat>宽屏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</vt:lpstr>
      <vt:lpstr>方正细谭黑简体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李 成扬</cp:lastModifiedBy>
  <cp:revision>67</cp:revision>
  <dcterms:created xsi:type="dcterms:W3CDTF">2021-07-16T05:29:27Z</dcterms:created>
  <dcterms:modified xsi:type="dcterms:W3CDTF">2023-02-10T16:42:46Z</dcterms:modified>
</cp:coreProperties>
</file>