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0" r:id="rId4"/>
    <p:sldId id="263" r:id="rId5"/>
    <p:sldId id="264" r:id="rId6"/>
    <p:sldId id="266" r:id="rId7"/>
    <p:sldId id="269" r:id="rId8"/>
    <p:sldId id="267" r:id="rId9"/>
    <p:sldId id="265"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9D7E"/>
    <a:srgbClr val="FF5050"/>
    <a:srgbClr val="FFCCCC"/>
    <a:srgbClr val="7E997A"/>
    <a:srgbClr val="669900"/>
    <a:srgbClr val="FF9999"/>
    <a:srgbClr val="FF9900"/>
    <a:srgbClr val="FF6600"/>
    <a:srgbClr val="FFCC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66" autoAdjust="0"/>
    <p:restoredTop sz="73913" autoAdjust="0"/>
  </p:normalViewPr>
  <p:slideViewPr>
    <p:cSldViewPr snapToGrid="0" showGuides="1">
      <p:cViewPr>
        <p:scale>
          <a:sx n="100" d="100"/>
          <a:sy n="100" d="100"/>
        </p:scale>
        <p:origin x="4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47B3A-322C-423C-AA05-A03F17168542}" type="datetimeFigureOut">
              <a:rPr lang="zh-CN" altLang="en-US" smtClean="0"/>
              <a:t>2023/10/12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21112-F3C9-4A64-92AB-31587332DF8C}" type="slidenum">
              <a:rPr lang="zh-CN" altLang="en-US" smtClean="0"/>
              <a:t>‹#›</a:t>
            </a:fld>
            <a:endParaRPr lang="zh-CN" altLang="en-US"/>
          </a:p>
        </p:txBody>
      </p:sp>
    </p:spTree>
    <p:extLst>
      <p:ext uri="{BB962C8B-B14F-4D97-AF65-F5344CB8AC3E}">
        <p14:creationId xmlns:p14="http://schemas.microsoft.com/office/powerpoint/2010/main" val="397518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D6521112-F3C9-4A64-92AB-31587332DF8C}" type="slidenum">
              <a:rPr lang="zh-CN" altLang="en-US" smtClean="0"/>
              <a:t>1</a:t>
            </a:fld>
            <a:endParaRPr lang="zh-CN" altLang="en-US"/>
          </a:p>
        </p:txBody>
      </p:sp>
    </p:spTree>
    <p:extLst>
      <p:ext uri="{BB962C8B-B14F-4D97-AF65-F5344CB8AC3E}">
        <p14:creationId xmlns:p14="http://schemas.microsoft.com/office/powerpoint/2010/main" val="356850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10</a:t>
            </a:fld>
            <a:endParaRPr lang="zh-CN" altLang="en-US"/>
          </a:p>
        </p:txBody>
      </p:sp>
    </p:spTree>
    <p:extLst>
      <p:ext uri="{BB962C8B-B14F-4D97-AF65-F5344CB8AC3E}">
        <p14:creationId xmlns:p14="http://schemas.microsoft.com/office/powerpoint/2010/main" val="368313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2</a:t>
            </a:fld>
            <a:endParaRPr lang="zh-CN" altLang="en-US"/>
          </a:p>
        </p:txBody>
      </p:sp>
    </p:spTree>
    <p:extLst>
      <p:ext uri="{BB962C8B-B14F-4D97-AF65-F5344CB8AC3E}">
        <p14:creationId xmlns:p14="http://schemas.microsoft.com/office/powerpoint/2010/main" val="194837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3</a:t>
            </a:fld>
            <a:endParaRPr lang="zh-CN" altLang="en-US"/>
          </a:p>
        </p:txBody>
      </p:sp>
    </p:spTree>
    <p:extLst>
      <p:ext uri="{BB962C8B-B14F-4D97-AF65-F5344CB8AC3E}">
        <p14:creationId xmlns:p14="http://schemas.microsoft.com/office/powerpoint/2010/main" val="2232173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4</a:t>
            </a:fld>
            <a:endParaRPr lang="zh-CN" altLang="en-US"/>
          </a:p>
        </p:txBody>
      </p:sp>
    </p:spTree>
    <p:extLst>
      <p:ext uri="{BB962C8B-B14F-4D97-AF65-F5344CB8AC3E}">
        <p14:creationId xmlns:p14="http://schemas.microsoft.com/office/powerpoint/2010/main" val="186491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5</a:t>
            </a:fld>
            <a:endParaRPr lang="zh-CN" altLang="en-US"/>
          </a:p>
        </p:txBody>
      </p:sp>
    </p:spTree>
    <p:extLst>
      <p:ext uri="{BB962C8B-B14F-4D97-AF65-F5344CB8AC3E}">
        <p14:creationId xmlns:p14="http://schemas.microsoft.com/office/powerpoint/2010/main" val="162826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6</a:t>
            </a:fld>
            <a:endParaRPr lang="zh-CN" altLang="en-US"/>
          </a:p>
        </p:txBody>
      </p:sp>
    </p:spTree>
    <p:extLst>
      <p:ext uri="{BB962C8B-B14F-4D97-AF65-F5344CB8AC3E}">
        <p14:creationId xmlns:p14="http://schemas.microsoft.com/office/powerpoint/2010/main" val="341241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7</a:t>
            </a:fld>
            <a:endParaRPr lang="zh-CN" altLang="en-US"/>
          </a:p>
        </p:txBody>
      </p:sp>
    </p:spTree>
    <p:extLst>
      <p:ext uri="{BB962C8B-B14F-4D97-AF65-F5344CB8AC3E}">
        <p14:creationId xmlns:p14="http://schemas.microsoft.com/office/powerpoint/2010/main" val="193222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8</a:t>
            </a:fld>
            <a:endParaRPr lang="zh-CN" altLang="en-US"/>
          </a:p>
        </p:txBody>
      </p:sp>
    </p:spTree>
    <p:extLst>
      <p:ext uri="{BB962C8B-B14F-4D97-AF65-F5344CB8AC3E}">
        <p14:creationId xmlns:p14="http://schemas.microsoft.com/office/powerpoint/2010/main" val="229779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effectLst/>
            </a:endParaRPr>
          </a:p>
        </p:txBody>
      </p:sp>
      <p:sp>
        <p:nvSpPr>
          <p:cNvPr id="4" name="灯片编号占位符 3"/>
          <p:cNvSpPr>
            <a:spLocks noGrp="1"/>
          </p:cNvSpPr>
          <p:nvPr>
            <p:ph type="sldNum" sz="quarter" idx="5"/>
          </p:nvPr>
        </p:nvSpPr>
        <p:spPr/>
        <p:txBody>
          <a:bodyPr/>
          <a:lstStyle/>
          <a:p>
            <a:fld id="{D6521112-F3C9-4A64-92AB-31587332DF8C}" type="slidenum">
              <a:rPr lang="zh-CN" altLang="en-US" smtClean="0"/>
              <a:t>9</a:t>
            </a:fld>
            <a:endParaRPr lang="zh-CN" altLang="en-US"/>
          </a:p>
        </p:txBody>
      </p:sp>
    </p:spTree>
    <p:extLst>
      <p:ext uri="{BB962C8B-B14F-4D97-AF65-F5344CB8AC3E}">
        <p14:creationId xmlns:p14="http://schemas.microsoft.com/office/powerpoint/2010/main" val="1876083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84377752-A039-4A3E-B4AA-58D931799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15" name="图片 14">
            <a:extLst>
              <a:ext uri="{FF2B5EF4-FFF2-40B4-BE49-F238E27FC236}">
                <a16:creationId xmlns:a16="http://schemas.microsoft.com/office/drawing/2014/main" id="{B9C48253-DDB1-44C2-B6B4-5FE7EB4194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77456" y="-448644"/>
            <a:ext cx="2109745" cy="2048848"/>
          </a:xfrm>
          <a:prstGeom prst="rect">
            <a:avLst/>
          </a:prstGeom>
        </p:spPr>
      </p:pic>
      <p:cxnSp>
        <p:nvCxnSpPr>
          <p:cNvPr id="16" name="直接连接符 15">
            <a:extLst>
              <a:ext uri="{FF2B5EF4-FFF2-40B4-BE49-F238E27FC236}">
                <a16:creationId xmlns:a16="http://schemas.microsoft.com/office/drawing/2014/main" id="{8A030400-4116-4D00-BC81-8902B149FB2F}"/>
              </a:ext>
            </a:extLst>
          </p:cNvPr>
          <p:cNvCxnSpPr/>
          <p:nvPr userDrawn="1"/>
        </p:nvCxnSpPr>
        <p:spPr>
          <a:xfrm flipH="1">
            <a:off x="156665" y="936455"/>
            <a:ext cx="11699004" cy="0"/>
          </a:xfrm>
          <a:prstGeom prst="line">
            <a:avLst/>
          </a:prstGeom>
          <a:ln w="25400">
            <a:gradFill flip="none" rotWithShape="1">
              <a:gsLst>
                <a:gs pos="73000">
                  <a:srgbClr val="005AA0"/>
                </a:gs>
                <a:gs pos="100000">
                  <a:schemeClr val="bg1"/>
                </a:gs>
                <a:gs pos="0">
                  <a:schemeClr val="bg1"/>
                </a:gs>
                <a:gs pos="27000">
                  <a:srgbClr val="005AA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D6323F5-DC1F-4F29-AFAE-0D375481A99F}"/>
              </a:ext>
            </a:extLst>
          </p:cNvPr>
          <p:cNvGrpSpPr/>
          <p:nvPr userDrawn="1"/>
        </p:nvGrpSpPr>
        <p:grpSpPr>
          <a:xfrm>
            <a:off x="465289" y="575780"/>
            <a:ext cx="433078" cy="101282"/>
            <a:chOff x="78938" y="1038860"/>
            <a:chExt cx="433078" cy="101282"/>
          </a:xfrm>
        </p:grpSpPr>
        <p:sp>
          <p:nvSpPr>
            <p:cNvPr id="18" name="平行四边形 17">
              <a:extLst>
                <a:ext uri="{FF2B5EF4-FFF2-40B4-BE49-F238E27FC236}">
                  <a16:creationId xmlns:a16="http://schemas.microsoft.com/office/drawing/2014/main" id="{AE56C9B0-F8C9-4F34-8769-2BF5BFFD6AB3}"/>
                </a:ext>
              </a:extLst>
            </p:cNvPr>
            <p:cNvSpPr/>
            <p:nvPr/>
          </p:nvSpPr>
          <p:spPr>
            <a:xfrm>
              <a:off x="78938" y="1038860"/>
              <a:ext cx="131164" cy="101282"/>
            </a:xfrm>
            <a:prstGeom prst="parallelogram">
              <a:avLst/>
            </a:prstGeom>
            <a:solidFill>
              <a:srgbClr val="005AA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B92AC70B-939C-488E-96D9-4E673E654AC7}"/>
                </a:ext>
              </a:extLst>
            </p:cNvPr>
            <p:cNvSpPr/>
            <p:nvPr/>
          </p:nvSpPr>
          <p:spPr>
            <a:xfrm>
              <a:off x="229895" y="1038860"/>
              <a:ext cx="131164" cy="101282"/>
            </a:xfrm>
            <a:prstGeom prst="parallelogram">
              <a:avLst/>
            </a:prstGeom>
            <a:solidFill>
              <a:srgbClr val="005AA0">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平行四边形 19">
              <a:extLst>
                <a:ext uri="{FF2B5EF4-FFF2-40B4-BE49-F238E27FC236}">
                  <a16:creationId xmlns:a16="http://schemas.microsoft.com/office/drawing/2014/main" id="{A9FC7EFA-1829-49AE-98ED-C2041ADA4650}"/>
                </a:ext>
              </a:extLst>
            </p:cNvPr>
            <p:cNvSpPr/>
            <p:nvPr/>
          </p:nvSpPr>
          <p:spPr>
            <a:xfrm>
              <a:off x="380852" y="1038860"/>
              <a:ext cx="131164" cy="101282"/>
            </a:xfrm>
            <a:prstGeom prst="parallelogram">
              <a:avLst/>
            </a:prstGeom>
            <a:solidFill>
              <a:srgbClr val="005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44847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83088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slideLayout" Target="../slideLayouts/slideLayout1.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90" Type="http://schemas.openxmlformats.org/officeDocument/2006/relationships/notesSlide" Target="../notesSlides/notesSlide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image" Target="../media/image23.pn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a:extLst>
              <a:ext uri="{FF2B5EF4-FFF2-40B4-BE49-F238E27FC236}">
                <a16:creationId xmlns:a16="http://schemas.microsoft.com/office/drawing/2014/main" id="{FFCA4A7B-2E29-42E8-970B-12ED72C39B5B}"/>
              </a:ext>
            </a:extLst>
          </p:cNvPr>
          <p:cNvSpPr/>
          <p:nvPr/>
        </p:nvSpPr>
        <p:spPr>
          <a:xfrm flipH="1">
            <a:off x="1433512" y="2614674"/>
            <a:ext cx="9324975" cy="1628652"/>
          </a:xfrm>
          <a:prstGeom prst="roundRect">
            <a:avLst/>
          </a:prstGeom>
          <a:solidFill>
            <a:srgbClr val="196FC6">
              <a:alpha val="91000"/>
            </a:srgbClr>
          </a:solidFill>
          <a:ln w="12700" cap="flat" cmpd="sng" algn="ctr">
            <a:noFill/>
            <a:prstDash val="solid"/>
            <a:miter lim="800000"/>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时序组汇报</a:t>
            </a:r>
          </a:p>
        </p:txBody>
      </p:sp>
      <p:sp>
        <p:nvSpPr>
          <p:cNvPr id="5" name="标题 1">
            <a:extLst>
              <a:ext uri="{FF2B5EF4-FFF2-40B4-BE49-F238E27FC236}">
                <a16:creationId xmlns:a16="http://schemas.microsoft.com/office/drawing/2014/main" id="{D2E84301-C104-49C4-A79B-C817797EF7E4}"/>
              </a:ext>
            </a:extLst>
          </p:cNvPr>
          <p:cNvSpPr txBox="1">
            <a:spLocks/>
          </p:cNvSpPr>
          <p:nvPr/>
        </p:nvSpPr>
        <p:spPr>
          <a:xfrm>
            <a:off x="8204146" y="4621067"/>
            <a:ext cx="3936683" cy="13248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姓名：李成扬</a:t>
            </a:r>
            <a:endParaRPr lang="en-US" altLang="zh-CN" sz="2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r>
              <a:rPr lang="zh-CN" altLang="en-US" sz="2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日期：</a:t>
            </a:r>
            <a:fld id="{410E9833-9AFB-45CB-A3B2-520B4AC054A0}" type="datetime1">
              <a:rPr lang="zh-CN" altLang="en-US" sz="2800" b="1" smtClean="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2023/10/12</a:t>
            </a:fld>
            <a:endParaRPr lang="en-US" altLang="zh-CN" sz="2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FEBC973-8A16-469C-BA45-1F9CA6F5A8C4}"/>
              </a:ext>
            </a:extLst>
          </p:cNvPr>
          <p:cNvSpPr txBox="1"/>
          <p:nvPr/>
        </p:nvSpPr>
        <p:spPr>
          <a:xfrm>
            <a:off x="996017" y="435217"/>
            <a:ext cx="6360459" cy="400110"/>
          </a:xfrm>
          <a:prstGeom prst="rect">
            <a:avLst/>
          </a:prstGeom>
          <a:noFill/>
        </p:spPr>
        <p:txBody>
          <a:bodyPr wrap="none" rtlCol="0">
            <a:spAutoFit/>
          </a:bodyPr>
          <a:lstStyle/>
          <a:p>
            <a:r>
              <a:rPr lang="en-US" altLang="zh-CN" sz="2000" b="1" dirty="0">
                <a:solidFill>
                  <a:srgbClr val="005A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Electric Power Artificial Intelligence Lab/eπ</a:t>
            </a:r>
            <a:r>
              <a:rPr lang="zh-CN" altLang="en-US" sz="1600" b="1" dirty="0">
                <a:solidFill>
                  <a:srgbClr val="005A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实验室</a:t>
            </a:r>
          </a:p>
        </p:txBody>
      </p:sp>
    </p:spTree>
    <p:extLst>
      <p:ext uri="{BB962C8B-B14F-4D97-AF65-F5344CB8AC3E}">
        <p14:creationId xmlns:p14="http://schemas.microsoft.com/office/powerpoint/2010/main" val="323809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行为挖掘 </a:t>
            </a:r>
            <a:r>
              <a:rPr lang="en-US" altLang="zh-CN" sz="2400" b="1" dirty="0">
                <a:latin typeface="微软雅黑" panose="020B0503020204020204" pitchFamily="34" charset="-122"/>
                <a:ea typeface="微软雅黑" panose="020B0503020204020204" pitchFamily="34" charset="-122"/>
              </a:rPr>
              <a:t>&amp; </a:t>
            </a:r>
            <a:r>
              <a:rPr lang="zh-CN" altLang="en-US" sz="2400" b="1" dirty="0">
                <a:latin typeface="微软雅黑" panose="020B0503020204020204" pitchFamily="34" charset="-122"/>
                <a:ea typeface="微软雅黑" panose="020B0503020204020204" pitchFamily="34" charset="-122"/>
              </a:rPr>
              <a:t>画像构建</a:t>
            </a:r>
          </a:p>
        </p:txBody>
      </p:sp>
      <p:sp>
        <p:nvSpPr>
          <p:cNvPr id="170" name="文本框 169">
            <a:extLst>
              <a:ext uri="{FF2B5EF4-FFF2-40B4-BE49-F238E27FC236}">
                <a16:creationId xmlns:a16="http://schemas.microsoft.com/office/drawing/2014/main" id="{FCF2BFB3-27F8-492F-B629-1E7BCC10E964}"/>
              </a:ext>
            </a:extLst>
          </p:cNvPr>
          <p:cNvSpPr txBox="1"/>
          <p:nvPr/>
        </p:nvSpPr>
        <p:spPr>
          <a:xfrm>
            <a:off x="708509" y="2052858"/>
            <a:ext cx="8344657" cy="369332"/>
          </a:xfrm>
          <a:prstGeom prst="rect">
            <a:avLst/>
          </a:prstGeom>
          <a:noFill/>
        </p:spPr>
        <p:txBody>
          <a:bodyPr wrap="square" rtlCol="0">
            <a:spAutoFit/>
          </a:bodyPr>
          <a:lstStyle/>
          <a:p>
            <a:r>
              <a:rPr lang="zh-CN" altLang="en-US" dirty="0"/>
              <a:t>目的：电力市场电价制定策略、负荷管理和稳定供电、</a:t>
            </a:r>
            <a:r>
              <a:rPr lang="zh-CN" altLang="en-US" b="1" dirty="0"/>
              <a:t>故障检测和维护</a:t>
            </a:r>
            <a:endParaRPr lang="zh-CN" altLang="en-US" dirty="0"/>
          </a:p>
        </p:txBody>
      </p:sp>
      <p:sp>
        <p:nvSpPr>
          <p:cNvPr id="171" name="矩形 170">
            <a:extLst>
              <a:ext uri="{FF2B5EF4-FFF2-40B4-BE49-F238E27FC236}">
                <a16:creationId xmlns:a16="http://schemas.microsoft.com/office/drawing/2014/main" id="{79540172-6897-4864-B629-1C0769D7A688}"/>
              </a:ext>
            </a:extLst>
          </p:cNvPr>
          <p:cNvSpPr/>
          <p:nvPr/>
        </p:nvSpPr>
        <p:spPr>
          <a:xfrm>
            <a:off x="708509" y="1464595"/>
            <a:ext cx="2339102" cy="523220"/>
          </a:xfrm>
          <a:prstGeom prst="rect">
            <a:avLst/>
          </a:prstGeom>
        </p:spPr>
        <p:txBody>
          <a:bodyPr wrap="none">
            <a:spAutoFit/>
          </a:bodyPr>
          <a:lstStyle/>
          <a:p>
            <a:r>
              <a:rPr lang="zh-CN" altLang="en-US" sz="2800" b="1" dirty="0"/>
              <a:t>用户行为挖掘</a:t>
            </a:r>
            <a:endParaRPr lang="en-US" altLang="zh-CN" sz="2800" b="1" dirty="0"/>
          </a:p>
        </p:txBody>
      </p:sp>
      <p:sp>
        <p:nvSpPr>
          <p:cNvPr id="172" name="矩形 171">
            <a:extLst>
              <a:ext uri="{FF2B5EF4-FFF2-40B4-BE49-F238E27FC236}">
                <a16:creationId xmlns:a16="http://schemas.microsoft.com/office/drawing/2014/main" id="{5300D3EE-E00C-4AB0-A451-490CEEC49DD0}"/>
              </a:ext>
            </a:extLst>
          </p:cNvPr>
          <p:cNvSpPr/>
          <p:nvPr/>
        </p:nvSpPr>
        <p:spPr>
          <a:xfrm>
            <a:off x="708508" y="4103183"/>
            <a:ext cx="2339102" cy="523220"/>
          </a:xfrm>
          <a:prstGeom prst="rect">
            <a:avLst/>
          </a:prstGeom>
        </p:spPr>
        <p:txBody>
          <a:bodyPr wrap="none">
            <a:spAutoFit/>
          </a:bodyPr>
          <a:lstStyle/>
          <a:p>
            <a:r>
              <a:rPr lang="zh-CN" altLang="en-US" sz="2800" b="1" dirty="0"/>
              <a:t>用户画像构建</a:t>
            </a:r>
            <a:endParaRPr lang="en-US" altLang="zh-CN" sz="2800" b="1" dirty="0"/>
          </a:p>
        </p:txBody>
      </p:sp>
      <p:sp>
        <p:nvSpPr>
          <p:cNvPr id="173" name="文本框 172">
            <a:extLst>
              <a:ext uri="{FF2B5EF4-FFF2-40B4-BE49-F238E27FC236}">
                <a16:creationId xmlns:a16="http://schemas.microsoft.com/office/drawing/2014/main" id="{07F525CB-FF07-4C06-BC17-5F482BBAD5FE}"/>
              </a:ext>
            </a:extLst>
          </p:cNvPr>
          <p:cNvSpPr txBox="1"/>
          <p:nvPr/>
        </p:nvSpPr>
        <p:spPr>
          <a:xfrm>
            <a:off x="708508" y="4799168"/>
            <a:ext cx="8344657" cy="369332"/>
          </a:xfrm>
          <a:prstGeom prst="rect">
            <a:avLst/>
          </a:prstGeom>
          <a:noFill/>
        </p:spPr>
        <p:txBody>
          <a:bodyPr wrap="square" rtlCol="0">
            <a:spAutoFit/>
          </a:bodyPr>
          <a:lstStyle/>
          <a:p>
            <a:r>
              <a:rPr lang="zh-CN" altLang="en-US" dirty="0"/>
              <a:t>目的：提升电力需求预测精度、电力市场细分、</a:t>
            </a:r>
            <a:r>
              <a:rPr lang="zh-CN" altLang="en-US" b="1" dirty="0"/>
              <a:t>能源效率提升</a:t>
            </a:r>
          </a:p>
        </p:txBody>
      </p:sp>
      <p:sp>
        <p:nvSpPr>
          <p:cNvPr id="174" name="文本框 173">
            <a:extLst>
              <a:ext uri="{FF2B5EF4-FFF2-40B4-BE49-F238E27FC236}">
                <a16:creationId xmlns:a16="http://schemas.microsoft.com/office/drawing/2014/main" id="{FE4A2BDD-4C0A-4200-B2AE-2C3021FE5C15}"/>
              </a:ext>
            </a:extLst>
          </p:cNvPr>
          <p:cNvSpPr txBox="1"/>
          <p:nvPr/>
        </p:nvSpPr>
        <p:spPr>
          <a:xfrm>
            <a:off x="708508" y="2545362"/>
            <a:ext cx="8344657" cy="369332"/>
          </a:xfrm>
          <a:prstGeom prst="rect">
            <a:avLst/>
          </a:prstGeom>
          <a:noFill/>
        </p:spPr>
        <p:txBody>
          <a:bodyPr wrap="square" rtlCol="0">
            <a:spAutoFit/>
          </a:bodyPr>
          <a:lstStyle/>
          <a:p>
            <a:r>
              <a:rPr lang="zh-CN" altLang="en-US" dirty="0"/>
              <a:t>方法：</a:t>
            </a:r>
            <a:r>
              <a:rPr lang="en-US" altLang="zh-CN" dirty="0"/>
              <a:t>NILM</a:t>
            </a:r>
            <a:r>
              <a:rPr lang="zh-CN" altLang="en-US" dirty="0"/>
              <a:t>、关联规则挖掘、频繁模式挖掘</a:t>
            </a:r>
          </a:p>
        </p:txBody>
      </p:sp>
      <p:sp>
        <p:nvSpPr>
          <p:cNvPr id="175" name="文本框 174">
            <a:extLst>
              <a:ext uri="{FF2B5EF4-FFF2-40B4-BE49-F238E27FC236}">
                <a16:creationId xmlns:a16="http://schemas.microsoft.com/office/drawing/2014/main" id="{48B4D881-32E8-4EA4-9364-630D873EEC76}"/>
              </a:ext>
            </a:extLst>
          </p:cNvPr>
          <p:cNvSpPr txBox="1"/>
          <p:nvPr/>
        </p:nvSpPr>
        <p:spPr>
          <a:xfrm>
            <a:off x="708508" y="3139606"/>
            <a:ext cx="8344657" cy="369332"/>
          </a:xfrm>
          <a:prstGeom prst="rect">
            <a:avLst/>
          </a:prstGeom>
          <a:noFill/>
        </p:spPr>
        <p:txBody>
          <a:bodyPr wrap="square" rtlCol="0">
            <a:spAutoFit/>
          </a:bodyPr>
          <a:lstStyle/>
          <a:p>
            <a:r>
              <a:rPr lang="zh-CN" altLang="en-US" dirty="0"/>
              <a:t>未来：更多与</a:t>
            </a:r>
            <a:r>
              <a:rPr lang="en-US" altLang="zh-CN" dirty="0"/>
              <a:t>NILM</a:t>
            </a:r>
            <a:r>
              <a:rPr lang="zh-CN" altLang="en-US" dirty="0"/>
              <a:t>结合，可以加入深度学习方面的内容</a:t>
            </a:r>
          </a:p>
        </p:txBody>
      </p:sp>
      <p:sp>
        <p:nvSpPr>
          <p:cNvPr id="176" name="文本框 175">
            <a:extLst>
              <a:ext uri="{FF2B5EF4-FFF2-40B4-BE49-F238E27FC236}">
                <a16:creationId xmlns:a16="http://schemas.microsoft.com/office/drawing/2014/main" id="{9F3B4553-2EFE-4803-A161-E5A52D717F9D}"/>
              </a:ext>
            </a:extLst>
          </p:cNvPr>
          <p:cNvSpPr txBox="1"/>
          <p:nvPr/>
        </p:nvSpPr>
        <p:spPr>
          <a:xfrm>
            <a:off x="708508" y="5908419"/>
            <a:ext cx="8344657" cy="369332"/>
          </a:xfrm>
          <a:prstGeom prst="rect">
            <a:avLst/>
          </a:prstGeom>
          <a:noFill/>
        </p:spPr>
        <p:txBody>
          <a:bodyPr wrap="square" rtlCol="0">
            <a:spAutoFit/>
          </a:bodyPr>
          <a:lstStyle/>
          <a:p>
            <a:r>
              <a:rPr lang="zh-CN" altLang="en-US" dirty="0"/>
              <a:t>未来：更多与</a:t>
            </a:r>
            <a:r>
              <a:rPr lang="en-US" altLang="zh-CN" dirty="0"/>
              <a:t>NILM</a:t>
            </a:r>
            <a:r>
              <a:rPr lang="zh-CN" altLang="en-US" dirty="0"/>
              <a:t>结合，可以加入深度学习方面的内容</a:t>
            </a:r>
          </a:p>
        </p:txBody>
      </p:sp>
      <p:sp>
        <p:nvSpPr>
          <p:cNvPr id="177" name="文本框 176">
            <a:extLst>
              <a:ext uri="{FF2B5EF4-FFF2-40B4-BE49-F238E27FC236}">
                <a16:creationId xmlns:a16="http://schemas.microsoft.com/office/drawing/2014/main" id="{BA3F37D2-258E-4CCF-887F-076DE0DDF966}"/>
              </a:ext>
            </a:extLst>
          </p:cNvPr>
          <p:cNvSpPr txBox="1"/>
          <p:nvPr/>
        </p:nvSpPr>
        <p:spPr>
          <a:xfrm>
            <a:off x="708507" y="5341265"/>
            <a:ext cx="8344657" cy="369332"/>
          </a:xfrm>
          <a:prstGeom prst="rect">
            <a:avLst/>
          </a:prstGeom>
          <a:noFill/>
        </p:spPr>
        <p:txBody>
          <a:bodyPr wrap="square" rtlCol="0">
            <a:spAutoFit/>
          </a:bodyPr>
          <a:lstStyle/>
          <a:p>
            <a:r>
              <a:rPr lang="zh-CN" altLang="en-US" dirty="0"/>
              <a:t>方法：</a:t>
            </a:r>
            <a:r>
              <a:rPr lang="en-US" altLang="zh-CN" dirty="0"/>
              <a:t>NILM</a:t>
            </a:r>
            <a:r>
              <a:rPr lang="zh-CN" altLang="en-US" dirty="0"/>
              <a:t>、聚类算法、降维算法</a:t>
            </a:r>
          </a:p>
        </p:txBody>
      </p:sp>
    </p:spTree>
    <p:extLst>
      <p:ext uri="{BB962C8B-B14F-4D97-AF65-F5344CB8AC3E}">
        <p14:creationId xmlns:p14="http://schemas.microsoft.com/office/powerpoint/2010/main" val="280475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时序组架构</a:t>
            </a:r>
          </a:p>
        </p:txBody>
      </p:sp>
      <p:pic>
        <p:nvPicPr>
          <p:cNvPr id="6" name="图片 5">
            <a:extLst>
              <a:ext uri="{FF2B5EF4-FFF2-40B4-BE49-F238E27FC236}">
                <a16:creationId xmlns:a16="http://schemas.microsoft.com/office/drawing/2014/main" id="{4CA05DE0-6B00-4C67-A781-85558FA36620}"/>
              </a:ext>
            </a:extLst>
          </p:cNvPr>
          <p:cNvPicPr>
            <a:picLocks noChangeAspect="1"/>
          </p:cNvPicPr>
          <p:nvPr/>
        </p:nvPicPr>
        <p:blipFill>
          <a:blip r:embed="rId3">
            <a:clrChange>
              <a:clrFrom>
                <a:srgbClr val="F3F3F5"/>
              </a:clrFrom>
              <a:clrTo>
                <a:srgbClr val="F3F3F5">
                  <a:alpha val="0"/>
                </a:srgbClr>
              </a:clrTo>
            </a:clrChange>
          </a:blip>
          <a:stretch>
            <a:fillRect/>
          </a:stretch>
        </p:blipFill>
        <p:spPr>
          <a:xfrm>
            <a:off x="0" y="1463227"/>
            <a:ext cx="12192000" cy="5010598"/>
          </a:xfrm>
          <a:prstGeom prst="rect">
            <a:avLst/>
          </a:prstGeom>
        </p:spPr>
      </p:pic>
    </p:spTree>
    <p:extLst>
      <p:ext uri="{BB962C8B-B14F-4D97-AF65-F5344CB8AC3E}">
        <p14:creationId xmlns:p14="http://schemas.microsoft.com/office/powerpoint/2010/main" val="15427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论文发表流程</a:t>
            </a:r>
          </a:p>
        </p:txBody>
      </p:sp>
      <p:sp>
        <p:nvSpPr>
          <p:cNvPr id="3" name="矩形 2">
            <a:extLst>
              <a:ext uri="{FF2B5EF4-FFF2-40B4-BE49-F238E27FC236}">
                <a16:creationId xmlns:a16="http://schemas.microsoft.com/office/drawing/2014/main" id="{8610C237-C29D-4FBD-B433-0D53D65FADA3}"/>
              </a:ext>
            </a:extLst>
          </p:cNvPr>
          <p:cNvSpPr/>
          <p:nvPr/>
        </p:nvSpPr>
        <p:spPr>
          <a:xfrm>
            <a:off x="808321" y="1863133"/>
            <a:ext cx="241765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233752"/>
                </a:solidFill>
                <a:effectLst/>
                <a:uLnTx/>
                <a:uFillTx/>
                <a:latin typeface="微软雅黑" panose="020B0503020204020204" pitchFamily="34" charset="-122"/>
                <a:ea typeface="微软雅黑" panose="020B0503020204020204" pitchFamily="34" charset="-122"/>
              </a:rPr>
              <a:t>论文阅读</a:t>
            </a:r>
            <a:r>
              <a:rPr kumimoji="0" lang="en-US" altLang="zh-CN" sz="2400" b="0" i="0" u="none" strike="noStrike" kern="1200" cap="none" spc="0" normalizeH="0" baseline="0" noProof="0" dirty="0">
                <a:ln>
                  <a:noFill/>
                </a:ln>
                <a:solidFill>
                  <a:srgbClr val="233752"/>
                </a:solidFill>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baseline="0" noProof="0" dirty="0">
                <a:ln>
                  <a:noFill/>
                </a:ln>
                <a:solidFill>
                  <a:srgbClr val="233752"/>
                </a:solidFill>
                <a:effectLst/>
                <a:uLnTx/>
                <a:uFillTx/>
                <a:latin typeface="微软雅黑" panose="020B0503020204020204" pitchFamily="34" charset="-122"/>
                <a:ea typeface="微软雅黑" panose="020B0503020204020204" pitchFamily="34" charset="-122"/>
              </a:rPr>
              <a:t>个月</a:t>
            </a:r>
            <a:r>
              <a:rPr kumimoji="0" lang="en-US" altLang="zh-CN" sz="2400" b="0" i="0" u="none" strike="noStrike" kern="1200" cap="none" spc="0" normalizeH="0" baseline="0" noProof="0" dirty="0">
                <a:ln>
                  <a:noFill/>
                </a:ln>
                <a:solidFill>
                  <a:srgbClr val="233752"/>
                </a:solidFill>
                <a:effectLst/>
                <a:uLnTx/>
                <a:uFillTx/>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AE2594CF-F1BA-4DF7-919C-8014D1B41287}"/>
              </a:ext>
            </a:extLst>
          </p:cNvPr>
          <p:cNvSpPr txBox="1"/>
          <p:nvPr/>
        </p:nvSpPr>
        <p:spPr>
          <a:xfrm>
            <a:off x="808321" y="2324798"/>
            <a:ext cx="3129660" cy="106138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阅读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篇相关论文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寻找领域内难题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思考创新点和方案</a:t>
            </a:r>
          </a:p>
        </p:txBody>
      </p:sp>
      <p:sp>
        <p:nvSpPr>
          <p:cNvPr id="5" name="矩形 4">
            <a:extLst>
              <a:ext uri="{FF2B5EF4-FFF2-40B4-BE49-F238E27FC236}">
                <a16:creationId xmlns:a16="http://schemas.microsoft.com/office/drawing/2014/main" id="{73597B9D-33E6-4730-A9E2-5D5855851EEF}"/>
              </a:ext>
            </a:extLst>
          </p:cNvPr>
          <p:cNvSpPr/>
          <p:nvPr/>
        </p:nvSpPr>
        <p:spPr>
          <a:xfrm>
            <a:off x="7258701" y="2797514"/>
            <a:ext cx="267252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966FF"/>
                </a:solidFill>
                <a:effectLst/>
                <a:uLnTx/>
                <a:uFillTx/>
                <a:latin typeface="微软雅黑" panose="020B0503020204020204" pitchFamily="34" charset="-122"/>
                <a:ea typeface="微软雅黑" panose="020B0503020204020204" pitchFamily="34" charset="-122"/>
              </a:rPr>
              <a:t>实验分析</a:t>
            </a:r>
            <a:r>
              <a:rPr kumimoji="0" lang="en-US" altLang="zh-CN" sz="2400" b="0" i="0" u="none" strike="noStrike" kern="1200" cap="none" spc="0" normalizeH="0" baseline="0" noProof="0" dirty="0">
                <a:ln>
                  <a:noFill/>
                </a:ln>
                <a:solidFill>
                  <a:srgbClr val="9966FF"/>
                </a:solidFill>
                <a:effectLst/>
                <a:uLnTx/>
                <a:uFillTx/>
                <a:latin typeface="微软雅黑" panose="020B0503020204020204" pitchFamily="34" charset="-122"/>
                <a:ea typeface="微软雅黑" panose="020B0503020204020204" pitchFamily="34" charset="-122"/>
              </a:rPr>
              <a:t>(1</a:t>
            </a:r>
            <a:r>
              <a:rPr lang="en-US" altLang="zh-CN" sz="2400" dirty="0">
                <a:solidFill>
                  <a:srgbClr val="9966FF"/>
                </a:solidFill>
                <a:latin typeface="微软雅黑" panose="020B0503020204020204" pitchFamily="34" charset="-122"/>
                <a:ea typeface="微软雅黑" panose="020B0503020204020204" pitchFamily="34" charset="-122"/>
              </a:rPr>
              <a:t>.5</a:t>
            </a:r>
            <a:r>
              <a:rPr kumimoji="0" lang="zh-CN" altLang="en-US" sz="2400" b="0" i="0" u="none" strike="noStrike" kern="1200" cap="none" spc="0" normalizeH="0" baseline="0" noProof="0" dirty="0">
                <a:ln>
                  <a:noFill/>
                </a:ln>
                <a:solidFill>
                  <a:srgbClr val="9966FF"/>
                </a:solidFill>
                <a:effectLst/>
                <a:uLnTx/>
                <a:uFillTx/>
                <a:latin typeface="微软雅黑" panose="020B0503020204020204" pitchFamily="34" charset="-122"/>
                <a:ea typeface="微软雅黑" panose="020B0503020204020204" pitchFamily="34" charset="-122"/>
              </a:rPr>
              <a:t>个月</a:t>
            </a:r>
            <a:r>
              <a:rPr kumimoji="0" lang="en-US" altLang="zh-CN" sz="2400" b="0" i="0" u="none" strike="noStrike" kern="1200" cap="none" spc="0" normalizeH="0" baseline="0" noProof="0" dirty="0">
                <a:ln>
                  <a:noFill/>
                </a:ln>
                <a:solidFill>
                  <a:srgbClr val="9966FF"/>
                </a:solidFill>
                <a:effectLst/>
                <a:uLnTx/>
                <a:uFillTx/>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5572182E-BC05-4961-B301-043D485B0CF5}"/>
              </a:ext>
            </a:extLst>
          </p:cNvPr>
          <p:cNvSpPr txBox="1"/>
          <p:nvPr/>
        </p:nvSpPr>
        <p:spPr>
          <a:xfrm>
            <a:off x="7258701" y="3254625"/>
            <a:ext cx="3724676" cy="106138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证伪部分逻辑和创新点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支撑部分逻辑和创新点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形成有效的创新点和方案</a:t>
            </a:r>
          </a:p>
        </p:txBody>
      </p:sp>
      <p:sp>
        <p:nvSpPr>
          <p:cNvPr id="7" name="矩形 6">
            <a:extLst>
              <a:ext uri="{FF2B5EF4-FFF2-40B4-BE49-F238E27FC236}">
                <a16:creationId xmlns:a16="http://schemas.microsoft.com/office/drawing/2014/main" id="{4450FC6C-37D1-4C03-82D2-75A517357DB4}"/>
              </a:ext>
            </a:extLst>
          </p:cNvPr>
          <p:cNvSpPr/>
          <p:nvPr/>
        </p:nvSpPr>
        <p:spPr>
          <a:xfrm>
            <a:off x="2772376" y="4727785"/>
            <a:ext cx="267252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29D7E"/>
                </a:solidFill>
                <a:effectLst/>
                <a:uLnTx/>
                <a:uFillTx/>
                <a:latin typeface="微软雅黑" panose="020B0503020204020204" pitchFamily="34" charset="-122"/>
                <a:ea typeface="微软雅黑" panose="020B0503020204020204" pitchFamily="34" charset="-122"/>
              </a:rPr>
              <a:t>论文编写</a:t>
            </a:r>
            <a:r>
              <a:rPr kumimoji="0" lang="en-US" altLang="zh-CN" sz="2400" b="0" i="0" u="none" strike="noStrike" kern="1200" cap="none" spc="0" normalizeH="0" baseline="0" noProof="0" dirty="0">
                <a:ln>
                  <a:noFill/>
                </a:ln>
                <a:solidFill>
                  <a:srgbClr val="829D7E"/>
                </a:solidFill>
                <a:effectLst/>
                <a:uLnTx/>
                <a:uFillTx/>
                <a:latin typeface="微软雅黑" panose="020B0503020204020204" pitchFamily="34" charset="-122"/>
                <a:ea typeface="微软雅黑" panose="020B0503020204020204" pitchFamily="34" charset="-122"/>
              </a:rPr>
              <a:t>(0.5</a:t>
            </a:r>
            <a:r>
              <a:rPr kumimoji="0" lang="zh-CN" altLang="en-US" sz="2400" b="0" i="0" u="none" strike="noStrike" kern="1200" cap="none" spc="0" normalizeH="0" baseline="0" noProof="0" dirty="0">
                <a:ln>
                  <a:noFill/>
                </a:ln>
                <a:solidFill>
                  <a:srgbClr val="829D7E"/>
                </a:solidFill>
                <a:effectLst/>
                <a:uLnTx/>
                <a:uFillTx/>
                <a:latin typeface="微软雅黑" panose="020B0503020204020204" pitchFamily="34" charset="-122"/>
                <a:ea typeface="微软雅黑" panose="020B0503020204020204" pitchFamily="34" charset="-122"/>
              </a:rPr>
              <a:t>个月</a:t>
            </a:r>
            <a:r>
              <a:rPr kumimoji="0" lang="en-US" altLang="zh-CN" sz="2400" b="0" i="0" u="none" strike="noStrike" kern="1200" cap="none" spc="0" normalizeH="0" baseline="0" noProof="0" dirty="0">
                <a:ln>
                  <a:noFill/>
                </a:ln>
                <a:solidFill>
                  <a:srgbClr val="829D7E"/>
                </a:solidFill>
                <a:effectLst/>
                <a:uLnTx/>
                <a:uFillTx/>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4EA183AC-0E81-424D-8E61-74BC865E4929}"/>
              </a:ext>
            </a:extLst>
          </p:cNvPr>
          <p:cNvSpPr txBox="1"/>
          <p:nvPr/>
        </p:nvSpPr>
        <p:spPr>
          <a:xfrm>
            <a:off x="2772376" y="5189450"/>
            <a:ext cx="2363577" cy="72898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参照现有论文架构</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修改更新论文</a:t>
            </a:r>
          </a:p>
        </p:txBody>
      </p:sp>
      <p:sp>
        <p:nvSpPr>
          <p:cNvPr id="9" name="矩形 8">
            <a:extLst>
              <a:ext uri="{FF2B5EF4-FFF2-40B4-BE49-F238E27FC236}">
                <a16:creationId xmlns:a16="http://schemas.microsoft.com/office/drawing/2014/main" id="{5CAD00CE-23D3-4394-9C58-6FE9D398B464}"/>
              </a:ext>
            </a:extLst>
          </p:cNvPr>
          <p:cNvSpPr/>
          <p:nvPr/>
        </p:nvSpPr>
        <p:spPr>
          <a:xfrm>
            <a:off x="10006576" y="5432722"/>
            <a:ext cx="180209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A865F"/>
                </a:solidFill>
                <a:effectLst/>
                <a:uLnTx/>
                <a:uFillTx/>
                <a:latin typeface="微软雅黑" panose="020B0503020204020204" pitchFamily="34" charset="-122"/>
                <a:ea typeface="微软雅黑" panose="020B0503020204020204" pitchFamily="34" charset="-122"/>
              </a:rPr>
              <a:t>投稿</a:t>
            </a:r>
            <a:r>
              <a:rPr kumimoji="0" lang="en-US" altLang="zh-CN" sz="2400" b="0" i="0" u="none" strike="noStrike" kern="1200" cap="none" spc="0" normalizeH="0" baseline="0" noProof="0" dirty="0">
                <a:ln>
                  <a:noFill/>
                </a:ln>
                <a:solidFill>
                  <a:srgbClr val="CA865F"/>
                </a:solidFill>
                <a:effectLst/>
                <a:uLnTx/>
                <a:uFillTx/>
                <a:latin typeface="微软雅黑" panose="020B0503020204020204" pitchFamily="34" charset="-122"/>
                <a:ea typeface="微软雅黑" panose="020B0503020204020204" pitchFamily="34" charset="-122"/>
              </a:rPr>
              <a:t>(2</a:t>
            </a:r>
            <a:r>
              <a:rPr kumimoji="0" lang="zh-CN" altLang="en-US" sz="2400" b="0" i="0" u="none" strike="noStrike" kern="1200" cap="none" spc="0" normalizeH="0" baseline="0" noProof="0" dirty="0">
                <a:ln>
                  <a:noFill/>
                </a:ln>
                <a:solidFill>
                  <a:srgbClr val="CA865F"/>
                </a:solidFill>
                <a:effectLst/>
                <a:uLnTx/>
                <a:uFillTx/>
                <a:latin typeface="微软雅黑" panose="020B0503020204020204" pitchFamily="34" charset="-122"/>
                <a:ea typeface="微软雅黑" panose="020B0503020204020204" pitchFamily="34" charset="-122"/>
              </a:rPr>
              <a:t>个月</a:t>
            </a:r>
            <a:r>
              <a:rPr kumimoji="0" lang="en-US" altLang="zh-CN" sz="2400" b="0" i="0" u="none" strike="noStrike" kern="1200" cap="none" spc="0" normalizeH="0" baseline="0" noProof="0" dirty="0">
                <a:ln>
                  <a:noFill/>
                </a:ln>
                <a:solidFill>
                  <a:srgbClr val="CA865F"/>
                </a:solidFill>
                <a:effectLst/>
                <a:uLnTx/>
                <a:uFillTx/>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C5B58353-585B-4324-8095-7E957651F856}"/>
              </a:ext>
            </a:extLst>
          </p:cNvPr>
          <p:cNvSpPr txBox="1"/>
          <p:nvPr/>
        </p:nvSpPr>
        <p:spPr>
          <a:xfrm>
            <a:off x="10006578" y="5894387"/>
            <a:ext cx="2185422" cy="72898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编写回复信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修改更新论文</a:t>
            </a:r>
          </a:p>
        </p:txBody>
      </p:sp>
      <p:sp>
        <p:nvSpPr>
          <p:cNvPr id="11" name="任意多边形: 形状 10">
            <a:extLst>
              <a:ext uri="{FF2B5EF4-FFF2-40B4-BE49-F238E27FC236}">
                <a16:creationId xmlns:a16="http://schemas.microsoft.com/office/drawing/2014/main" id="{EFE44C09-7FD5-4756-9C0B-C52944D8A9FA}"/>
              </a:ext>
            </a:extLst>
          </p:cNvPr>
          <p:cNvSpPr/>
          <p:nvPr/>
        </p:nvSpPr>
        <p:spPr>
          <a:xfrm>
            <a:off x="2222869" y="1124302"/>
            <a:ext cx="7815934" cy="4609395"/>
          </a:xfrm>
          <a:custGeom>
            <a:avLst/>
            <a:gdLst>
              <a:gd name="connsiteX0" fmla="*/ 13908 w 8903040"/>
              <a:gd name="connsiteY0" fmla="*/ 11 h 5252498"/>
              <a:gd name="connsiteX1" fmla="*/ 582360 w 8903040"/>
              <a:gd name="connsiteY1" fmla="*/ 6202 h 5252498"/>
              <a:gd name="connsiteX2" fmla="*/ 1150526 w 8903040"/>
              <a:gd name="connsiteY2" fmla="*/ 25442 h 5252498"/>
              <a:gd name="connsiteX3" fmla="*/ 1718121 w 8903040"/>
              <a:gd name="connsiteY3" fmla="*/ 65447 h 5252498"/>
              <a:gd name="connsiteX4" fmla="*/ 2001108 w 8903040"/>
              <a:gd name="connsiteY4" fmla="*/ 102023 h 5252498"/>
              <a:gd name="connsiteX5" fmla="*/ 2141888 w 8903040"/>
              <a:gd name="connsiteY5" fmla="*/ 130598 h 5252498"/>
              <a:gd name="connsiteX6" fmla="*/ 2211802 w 8903040"/>
              <a:gd name="connsiteY6" fmla="*/ 150601 h 5252498"/>
              <a:gd name="connsiteX7" fmla="*/ 2280858 w 8903040"/>
              <a:gd name="connsiteY7" fmla="*/ 179557 h 5252498"/>
              <a:gd name="connsiteX8" fmla="*/ 2314195 w 8903040"/>
              <a:gd name="connsiteY8" fmla="*/ 202512 h 5252498"/>
              <a:gd name="connsiteX9" fmla="*/ 2340389 w 8903040"/>
              <a:gd name="connsiteY9" fmla="*/ 242993 h 5252498"/>
              <a:gd name="connsiteX10" fmla="*/ 2342103 w 8903040"/>
              <a:gd name="connsiteY10" fmla="*/ 256900 h 5252498"/>
              <a:gd name="connsiteX11" fmla="*/ 2341723 w 8903040"/>
              <a:gd name="connsiteY11" fmla="*/ 267568 h 5252498"/>
              <a:gd name="connsiteX12" fmla="*/ 2338579 w 8903040"/>
              <a:gd name="connsiteY12" fmla="*/ 288428 h 5252498"/>
              <a:gd name="connsiteX13" fmla="*/ 2324482 w 8903040"/>
              <a:gd name="connsiteY13" fmla="*/ 327004 h 5252498"/>
              <a:gd name="connsiteX14" fmla="*/ 2278000 w 8903040"/>
              <a:gd name="connsiteY14" fmla="*/ 389202 h 5252498"/>
              <a:gd name="connsiteX15" fmla="*/ 2221517 w 8903040"/>
              <a:gd name="connsiteY15" fmla="*/ 437684 h 5252498"/>
              <a:gd name="connsiteX16" fmla="*/ 2098454 w 8903040"/>
              <a:gd name="connsiteY16" fmla="*/ 514646 h 5252498"/>
              <a:gd name="connsiteX17" fmla="*/ 1970438 w 8903040"/>
              <a:gd name="connsiteY17" fmla="*/ 579131 h 5252498"/>
              <a:gd name="connsiteX18" fmla="*/ 1455802 w 8903040"/>
              <a:gd name="connsiteY18" fmla="*/ 816970 h 5252498"/>
              <a:gd name="connsiteX19" fmla="*/ 1334930 w 8903040"/>
              <a:gd name="connsiteY19" fmla="*/ 886979 h 5252498"/>
              <a:gd name="connsiteX20" fmla="*/ 1226535 w 8903040"/>
              <a:gd name="connsiteY20" fmla="*/ 970513 h 5252498"/>
              <a:gd name="connsiteX21" fmla="*/ 1153098 w 8903040"/>
              <a:gd name="connsiteY21" fmla="*/ 1075669 h 5252498"/>
              <a:gd name="connsiteX22" fmla="*/ 1144620 w 8903040"/>
              <a:gd name="connsiteY22" fmla="*/ 1135105 h 5252498"/>
              <a:gd name="connsiteX23" fmla="*/ 1146240 w 8903040"/>
              <a:gd name="connsiteY23" fmla="*/ 1150154 h 5252498"/>
              <a:gd name="connsiteX24" fmla="*/ 1149288 w 8903040"/>
              <a:gd name="connsiteY24" fmla="*/ 1161489 h 5252498"/>
              <a:gd name="connsiteX25" fmla="*/ 1163099 w 8903040"/>
              <a:gd name="connsiteY25" fmla="*/ 1182539 h 5252498"/>
              <a:gd name="connsiteX26" fmla="*/ 1213010 w 8903040"/>
              <a:gd name="connsiteY26" fmla="*/ 1217115 h 5252498"/>
              <a:gd name="connsiteX27" fmla="*/ 1275208 w 8903040"/>
              <a:gd name="connsiteY27" fmla="*/ 1241404 h 5252498"/>
              <a:gd name="connsiteX28" fmla="*/ 1409796 w 8903040"/>
              <a:gd name="connsiteY28" fmla="*/ 1272646 h 5252498"/>
              <a:gd name="connsiteX29" fmla="*/ 1689165 w 8903040"/>
              <a:gd name="connsiteY29" fmla="*/ 1303983 h 5252498"/>
              <a:gd name="connsiteX30" fmla="*/ 2255045 w 8903040"/>
              <a:gd name="connsiteY30" fmla="*/ 1322557 h 5252498"/>
              <a:gd name="connsiteX31" fmla="*/ 2822640 w 8903040"/>
              <a:gd name="connsiteY31" fmla="*/ 1321700 h 5252498"/>
              <a:gd name="connsiteX32" fmla="*/ 3959639 w 8903040"/>
              <a:gd name="connsiteY32" fmla="*/ 1319795 h 5252498"/>
              <a:gd name="connsiteX33" fmla="*/ 4528948 w 8903040"/>
              <a:gd name="connsiteY33" fmla="*/ 1339416 h 5252498"/>
              <a:gd name="connsiteX34" fmla="*/ 5097781 w 8903040"/>
              <a:gd name="connsiteY34" fmla="*/ 1398471 h 5252498"/>
              <a:gd name="connsiteX35" fmla="*/ 5379626 w 8903040"/>
              <a:gd name="connsiteY35" fmla="*/ 1462098 h 5252498"/>
              <a:gd name="connsiteX36" fmla="*/ 5517548 w 8903040"/>
              <a:gd name="connsiteY36" fmla="*/ 1513247 h 5252498"/>
              <a:gd name="connsiteX37" fmla="*/ 5647850 w 8903040"/>
              <a:gd name="connsiteY37" fmla="*/ 1591067 h 5252498"/>
              <a:gd name="connsiteX38" fmla="*/ 5745577 w 8903040"/>
              <a:gd name="connsiteY38" fmla="*/ 1719845 h 5252498"/>
              <a:gd name="connsiteX39" fmla="*/ 5761103 w 8903040"/>
              <a:gd name="connsiteY39" fmla="*/ 1802808 h 5252498"/>
              <a:gd name="connsiteX40" fmla="*/ 5754911 w 8903040"/>
              <a:gd name="connsiteY40" fmla="*/ 1881103 h 5252498"/>
              <a:gd name="connsiteX41" fmla="*/ 5701095 w 8903040"/>
              <a:gd name="connsiteY41" fmla="*/ 2027502 h 5252498"/>
              <a:gd name="connsiteX42" fmla="*/ 5605940 w 8903040"/>
              <a:gd name="connsiteY42" fmla="*/ 2146946 h 5252498"/>
              <a:gd name="connsiteX43" fmla="*/ 5364481 w 8903040"/>
              <a:gd name="connsiteY43" fmla="*/ 2316300 h 5252498"/>
              <a:gd name="connsiteX44" fmla="*/ 5100925 w 8903040"/>
              <a:gd name="connsiteY44" fmla="*/ 2434982 h 5252498"/>
              <a:gd name="connsiteX45" fmla="*/ 4558571 w 8903040"/>
              <a:gd name="connsiteY45" fmla="*/ 2614814 h 5252498"/>
              <a:gd name="connsiteX46" fmla="*/ 4018218 w 8903040"/>
              <a:gd name="connsiteY46" fmla="*/ 2784168 h 5252498"/>
              <a:gd name="connsiteX47" fmla="*/ 3756280 w 8903040"/>
              <a:gd name="connsiteY47" fmla="*/ 2884467 h 5252498"/>
              <a:gd name="connsiteX48" fmla="*/ 3510631 w 8903040"/>
              <a:gd name="connsiteY48" fmla="*/ 3010959 h 5252498"/>
              <a:gd name="connsiteX49" fmla="*/ 3310224 w 8903040"/>
              <a:gd name="connsiteY49" fmla="*/ 3184885 h 5252498"/>
              <a:gd name="connsiteX50" fmla="*/ 3227357 w 8903040"/>
              <a:gd name="connsiteY50" fmla="*/ 3418248 h 5252498"/>
              <a:gd name="connsiteX51" fmla="*/ 3280316 w 8903040"/>
              <a:gd name="connsiteY51" fmla="*/ 3674089 h 5252498"/>
              <a:gd name="connsiteX52" fmla="*/ 3426525 w 8903040"/>
              <a:gd name="connsiteY52" fmla="*/ 3896688 h 5252498"/>
              <a:gd name="connsiteX53" fmla="*/ 3630264 w 8903040"/>
              <a:gd name="connsiteY53" fmla="*/ 4078330 h 5252498"/>
              <a:gd name="connsiteX54" fmla="*/ 3744564 w 8903040"/>
              <a:gd name="connsiteY54" fmla="*/ 4156054 h 5252498"/>
              <a:gd name="connsiteX55" fmla="*/ 3864294 w 8903040"/>
              <a:gd name="connsiteY55" fmla="*/ 4226539 h 5252498"/>
              <a:gd name="connsiteX56" fmla="*/ 4114897 w 8903040"/>
              <a:gd name="connsiteY56" fmla="*/ 4349697 h 5252498"/>
              <a:gd name="connsiteX57" fmla="*/ 4375215 w 8903040"/>
              <a:gd name="connsiteY57" fmla="*/ 4454092 h 5252498"/>
              <a:gd name="connsiteX58" fmla="*/ 4912520 w 8903040"/>
              <a:gd name="connsiteY58" fmla="*/ 4622398 h 5252498"/>
              <a:gd name="connsiteX59" fmla="*/ 5462017 w 8903040"/>
              <a:gd name="connsiteY59" fmla="*/ 4752414 h 5252498"/>
              <a:gd name="connsiteX60" fmla="*/ 6578252 w 8903040"/>
              <a:gd name="connsiteY60" fmla="*/ 4937390 h 5252498"/>
              <a:gd name="connsiteX61" fmla="*/ 7705059 w 8903040"/>
              <a:gd name="connsiteY61" fmla="*/ 5053785 h 5252498"/>
              <a:gd name="connsiteX62" fmla="*/ 8270369 w 8903040"/>
              <a:gd name="connsiteY62" fmla="*/ 5091695 h 5252498"/>
              <a:gd name="connsiteX63" fmla="*/ 8835582 w 8903040"/>
              <a:gd name="connsiteY63" fmla="*/ 5115507 h 5252498"/>
              <a:gd name="connsiteX64" fmla="*/ 8836248 w 8903040"/>
              <a:gd name="connsiteY64" fmla="*/ 5115507 h 5252498"/>
              <a:gd name="connsiteX65" fmla="*/ 8903019 w 8903040"/>
              <a:gd name="connsiteY65" fmla="*/ 5185706 h 5252498"/>
              <a:gd name="connsiteX66" fmla="*/ 8832819 w 8903040"/>
              <a:gd name="connsiteY66" fmla="*/ 5252477 h 5252498"/>
              <a:gd name="connsiteX67" fmla="*/ 8832438 w 8903040"/>
              <a:gd name="connsiteY67" fmla="*/ 5252477 h 5252498"/>
              <a:gd name="connsiteX68" fmla="*/ 8262653 w 8903040"/>
              <a:gd name="connsiteY68" fmla="*/ 5225045 h 5252498"/>
              <a:gd name="connsiteX69" fmla="*/ 7694582 w 8903040"/>
              <a:gd name="connsiteY69" fmla="*/ 5183516 h 5252498"/>
              <a:gd name="connsiteX70" fmla="*/ 6561964 w 8903040"/>
              <a:gd name="connsiteY70" fmla="*/ 5059691 h 5252498"/>
              <a:gd name="connsiteX71" fmla="*/ 5438014 w 8903040"/>
              <a:gd name="connsiteY71" fmla="*/ 4866429 h 5252498"/>
              <a:gd name="connsiteX72" fmla="*/ 4882802 w 8903040"/>
              <a:gd name="connsiteY72" fmla="*/ 4731555 h 5252498"/>
              <a:gd name="connsiteX73" fmla="*/ 4337210 w 8903040"/>
              <a:gd name="connsiteY73" fmla="*/ 4557056 h 5252498"/>
              <a:gd name="connsiteX74" fmla="*/ 4070986 w 8903040"/>
              <a:gd name="connsiteY74" fmla="*/ 4448472 h 5252498"/>
              <a:gd name="connsiteX75" fmla="*/ 3812668 w 8903040"/>
              <a:gd name="connsiteY75" fmla="*/ 4319598 h 5252498"/>
              <a:gd name="connsiteX76" fmla="*/ 3688081 w 8903040"/>
              <a:gd name="connsiteY76" fmla="*/ 4245208 h 5252498"/>
              <a:gd name="connsiteX77" fmla="*/ 3568066 w 8903040"/>
              <a:gd name="connsiteY77" fmla="*/ 4162531 h 5252498"/>
              <a:gd name="connsiteX78" fmla="*/ 3349848 w 8903040"/>
              <a:gd name="connsiteY78" fmla="*/ 3965363 h 5252498"/>
              <a:gd name="connsiteX79" fmla="*/ 3187352 w 8903040"/>
              <a:gd name="connsiteY79" fmla="*/ 3714094 h 5252498"/>
              <a:gd name="connsiteX80" fmla="*/ 3127916 w 8903040"/>
              <a:gd name="connsiteY80" fmla="*/ 3417295 h 5252498"/>
              <a:gd name="connsiteX81" fmla="*/ 3156300 w 8903040"/>
              <a:gd name="connsiteY81" fmla="*/ 3261847 h 5252498"/>
              <a:gd name="connsiteX82" fmla="*/ 3232691 w 8903040"/>
              <a:gd name="connsiteY82" fmla="*/ 3125354 h 5252498"/>
              <a:gd name="connsiteX83" fmla="*/ 3459576 w 8903040"/>
              <a:gd name="connsiteY83" fmla="*/ 2929425 h 5252498"/>
              <a:gd name="connsiteX84" fmla="*/ 3719133 w 8903040"/>
              <a:gd name="connsiteY84" fmla="*/ 2797408 h 5252498"/>
              <a:gd name="connsiteX85" fmla="*/ 3988214 w 8903040"/>
              <a:gd name="connsiteY85" fmla="*/ 2696062 h 5252498"/>
              <a:gd name="connsiteX86" fmla="*/ 4532949 w 8903040"/>
              <a:gd name="connsiteY86" fmla="*/ 2528708 h 5252498"/>
              <a:gd name="connsiteX87" fmla="*/ 5069873 w 8903040"/>
              <a:gd name="connsiteY87" fmla="*/ 2354210 h 5252498"/>
              <a:gd name="connsiteX88" fmla="*/ 5324667 w 8903040"/>
              <a:gd name="connsiteY88" fmla="*/ 2241243 h 5252498"/>
              <a:gd name="connsiteX89" fmla="*/ 5547933 w 8903040"/>
              <a:gd name="connsiteY89" fmla="*/ 2087033 h 5252498"/>
              <a:gd name="connsiteX90" fmla="*/ 5629943 w 8903040"/>
              <a:gd name="connsiteY90" fmla="*/ 1985592 h 5252498"/>
              <a:gd name="connsiteX91" fmla="*/ 5674329 w 8903040"/>
              <a:gd name="connsiteY91" fmla="*/ 1867196 h 5252498"/>
              <a:gd name="connsiteX92" fmla="*/ 5679663 w 8903040"/>
              <a:gd name="connsiteY92" fmla="*/ 1804141 h 5252498"/>
              <a:gd name="connsiteX93" fmla="*/ 5669567 w 8903040"/>
              <a:gd name="connsiteY93" fmla="*/ 1748134 h 5252498"/>
              <a:gd name="connsiteX94" fmla="*/ 5597272 w 8903040"/>
              <a:gd name="connsiteY94" fmla="*/ 1653551 h 5252498"/>
              <a:gd name="connsiteX95" fmla="*/ 5484592 w 8903040"/>
              <a:gd name="connsiteY95" fmla="*/ 1585733 h 5252498"/>
              <a:gd name="connsiteX96" fmla="*/ 5356576 w 8903040"/>
              <a:gd name="connsiteY96" fmla="*/ 1537536 h 5252498"/>
              <a:gd name="connsiteX97" fmla="*/ 5085018 w 8903040"/>
              <a:gd name="connsiteY97" fmla="*/ 1474671 h 5252498"/>
              <a:gd name="connsiteX98" fmla="*/ 4524567 w 8903040"/>
              <a:gd name="connsiteY98" fmla="*/ 1413330 h 5252498"/>
              <a:gd name="connsiteX99" fmla="*/ 3958591 w 8903040"/>
              <a:gd name="connsiteY99" fmla="*/ 1390661 h 5252498"/>
              <a:gd name="connsiteX100" fmla="*/ 2823211 w 8903040"/>
              <a:gd name="connsiteY100" fmla="*/ 1386089 h 5252498"/>
              <a:gd name="connsiteX101" fmla="*/ 2254664 w 8903040"/>
              <a:gd name="connsiteY101" fmla="*/ 1383708 h 5252498"/>
              <a:gd name="connsiteX102" fmla="*/ 1685259 w 8903040"/>
              <a:gd name="connsiteY102" fmla="*/ 1361705 h 5252498"/>
              <a:gd name="connsiteX103" fmla="*/ 1400462 w 8903040"/>
              <a:gd name="connsiteY103" fmla="*/ 1327986 h 5252498"/>
              <a:gd name="connsiteX104" fmla="*/ 1258730 w 8903040"/>
              <a:gd name="connsiteY104" fmla="*/ 1294172 h 5252498"/>
              <a:gd name="connsiteX105" fmla="*/ 1188912 w 8903040"/>
              <a:gd name="connsiteY105" fmla="*/ 1266359 h 5252498"/>
              <a:gd name="connsiteX106" fmla="*/ 1123380 w 8903040"/>
              <a:gd name="connsiteY106" fmla="*/ 1219592 h 5252498"/>
              <a:gd name="connsiteX107" fmla="*/ 1098996 w 8903040"/>
              <a:gd name="connsiteY107" fmla="*/ 1181301 h 5252498"/>
              <a:gd name="connsiteX108" fmla="*/ 1092995 w 8903040"/>
              <a:gd name="connsiteY108" fmla="*/ 1158441 h 5252498"/>
              <a:gd name="connsiteX109" fmla="*/ 1090899 w 8903040"/>
              <a:gd name="connsiteY109" fmla="*/ 1138153 h 5252498"/>
              <a:gd name="connsiteX110" fmla="*/ 1102806 w 8903040"/>
              <a:gd name="connsiteY110" fmla="*/ 1057952 h 5252498"/>
              <a:gd name="connsiteX111" fmla="*/ 1190436 w 8903040"/>
              <a:gd name="connsiteY111" fmla="*/ 932318 h 5252498"/>
              <a:gd name="connsiteX112" fmla="*/ 1307212 w 8903040"/>
              <a:gd name="connsiteY112" fmla="*/ 843354 h 5252498"/>
              <a:gd name="connsiteX113" fmla="*/ 1432466 w 8903040"/>
              <a:gd name="connsiteY113" fmla="*/ 771821 h 5252498"/>
              <a:gd name="connsiteX114" fmla="*/ 1950531 w 8903040"/>
              <a:gd name="connsiteY114" fmla="*/ 536078 h 5252498"/>
              <a:gd name="connsiteX115" fmla="*/ 2076546 w 8903040"/>
              <a:gd name="connsiteY115" fmla="*/ 473594 h 5252498"/>
              <a:gd name="connsiteX116" fmla="*/ 2194561 w 8903040"/>
              <a:gd name="connsiteY116" fmla="*/ 400823 h 5252498"/>
              <a:gd name="connsiteX117" fmla="*/ 2245996 w 8903040"/>
              <a:gd name="connsiteY117" fmla="*/ 357293 h 5252498"/>
              <a:gd name="connsiteX118" fmla="*/ 2284668 w 8903040"/>
              <a:gd name="connsiteY118" fmla="*/ 306525 h 5252498"/>
              <a:gd name="connsiteX119" fmla="*/ 2295145 w 8903040"/>
              <a:gd name="connsiteY119" fmla="*/ 278712 h 5252498"/>
              <a:gd name="connsiteX120" fmla="*/ 2297336 w 8903040"/>
              <a:gd name="connsiteY120" fmla="*/ 264425 h 5252498"/>
              <a:gd name="connsiteX121" fmla="*/ 2297622 w 8903040"/>
              <a:gd name="connsiteY121" fmla="*/ 257376 h 5252498"/>
              <a:gd name="connsiteX122" fmla="*/ 2297145 w 8903040"/>
              <a:gd name="connsiteY122" fmla="*/ 253661 h 5252498"/>
              <a:gd name="connsiteX123" fmla="*/ 2284763 w 8903040"/>
              <a:gd name="connsiteY123" fmla="*/ 235850 h 5252498"/>
              <a:gd name="connsiteX124" fmla="*/ 2259807 w 8903040"/>
              <a:gd name="connsiteY124" fmla="*/ 218609 h 5252498"/>
              <a:gd name="connsiteX125" fmla="*/ 2198181 w 8903040"/>
              <a:gd name="connsiteY125" fmla="*/ 192320 h 5252498"/>
              <a:gd name="connsiteX126" fmla="*/ 2131696 w 8903040"/>
              <a:gd name="connsiteY126" fmla="*/ 172794 h 5252498"/>
              <a:gd name="connsiteX127" fmla="*/ 1994346 w 8903040"/>
              <a:gd name="connsiteY127" fmla="*/ 143933 h 5252498"/>
              <a:gd name="connsiteX128" fmla="*/ 1714311 w 8903040"/>
              <a:gd name="connsiteY128" fmla="*/ 105643 h 5252498"/>
              <a:gd name="connsiteX129" fmla="*/ 1149002 w 8903040"/>
              <a:gd name="connsiteY129" fmla="*/ 61733 h 5252498"/>
              <a:gd name="connsiteX130" fmla="*/ 581883 w 8903040"/>
              <a:gd name="connsiteY130" fmla="*/ 38396 h 5252498"/>
              <a:gd name="connsiteX131" fmla="*/ 13908 w 8903040"/>
              <a:gd name="connsiteY131" fmla="*/ 27824 h 5252498"/>
              <a:gd name="connsiteX132" fmla="*/ 13812 w 8903040"/>
              <a:gd name="connsiteY132" fmla="*/ 27824 h 5252498"/>
              <a:gd name="connsiteX133" fmla="*/ 1 w 8903040"/>
              <a:gd name="connsiteY133" fmla="*/ 13822 h 5252498"/>
              <a:gd name="connsiteX134" fmla="*/ 13908 w 8903040"/>
              <a:gd name="connsiteY134" fmla="*/ 11 h 525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8903040" h="5252498">
                <a:moveTo>
                  <a:pt x="13908" y="11"/>
                </a:moveTo>
                <a:cubicBezTo>
                  <a:pt x="203455" y="-180"/>
                  <a:pt x="392907" y="2201"/>
                  <a:pt x="582360" y="6202"/>
                </a:cubicBezTo>
                <a:cubicBezTo>
                  <a:pt x="771812" y="10298"/>
                  <a:pt x="961264" y="16394"/>
                  <a:pt x="1150526" y="25442"/>
                </a:cubicBezTo>
                <a:cubicBezTo>
                  <a:pt x="1339883" y="34682"/>
                  <a:pt x="1529145" y="46493"/>
                  <a:pt x="1718121" y="65447"/>
                </a:cubicBezTo>
                <a:cubicBezTo>
                  <a:pt x="1812609" y="75068"/>
                  <a:pt x="1907001" y="86307"/>
                  <a:pt x="2001108" y="102023"/>
                </a:cubicBezTo>
                <a:cubicBezTo>
                  <a:pt x="2048162" y="109929"/>
                  <a:pt x="2095120" y="118978"/>
                  <a:pt x="2141888" y="130598"/>
                </a:cubicBezTo>
                <a:cubicBezTo>
                  <a:pt x="2165224" y="136409"/>
                  <a:pt x="2188560" y="142886"/>
                  <a:pt x="2211802" y="150601"/>
                </a:cubicBezTo>
                <a:cubicBezTo>
                  <a:pt x="2234947" y="158411"/>
                  <a:pt x="2258093" y="167270"/>
                  <a:pt x="2280858" y="179557"/>
                </a:cubicBezTo>
                <a:cubicBezTo>
                  <a:pt x="2292192" y="185843"/>
                  <a:pt x="2303432" y="192892"/>
                  <a:pt x="2314195" y="202512"/>
                </a:cubicBezTo>
                <a:cubicBezTo>
                  <a:pt x="2324673" y="212037"/>
                  <a:pt x="2335722" y="224705"/>
                  <a:pt x="2340389" y="242993"/>
                </a:cubicBezTo>
                <a:cubicBezTo>
                  <a:pt x="2341437" y="247470"/>
                  <a:pt x="2342103" y="252233"/>
                  <a:pt x="2342103" y="256900"/>
                </a:cubicBezTo>
                <a:cubicBezTo>
                  <a:pt x="2342008" y="260615"/>
                  <a:pt x="2342008" y="264044"/>
                  <a:pt x="2341723" y="267568"/>
                </a:cubicBezTo>
                <a:cubicBezTo>
                  <a:pt x="2341151" y="274616"/>
                  <a:pt x="2340198" y="281570"/>
                  <a:pt x="2338579" y="288428"/>
                </a:cubicBezTo>
                <a:cubicBezTo>
                  <a:pt x="2335531" y="302048"/>
                  <a:pt x="2330578" y="315002"/>
                  <a:pt x="2324482" y="327004"/>
                </a:cubicBezTo>
                <a:cubicBezTo>
                  <a:pt x="2312195" y="351007"/>
                  <a:pt x="2295717" y="371200"/>
                  <a:pt x="2278000" y="389202"/>
                </a:cubicBezTo>
                <a:cubicBezTo>
                  <a:pt x="2260284" y="407204"/>
                  <a:pt x="2241138" y="423111"/>
                  <a:pt x="2221517" y="437684"/>
                </a:cubicBezTo>
                <a:cubicBezTo>
                  <a:pt x="2182083" y="466926"/>
                  <a:pt x="2140554" y="491596"/>
                  <a:pt x="2098454" y="514646"/>
                </a:cubicBezTo>
                <a:cubicBezTo>
                  <a:pt x="2056258" y="537602"/>
                  <a:pt x="2013491" y="558747"/>
                  <a:pt x="1970438" y="579131"/>
                </a:cubicBezTo>
                <a:cubicBezTo>
                  <a:pt x="1798321" y="660379"/>
                  <a:pt x="1621918" y="729911"/>
                  <a:pt x="1455802" y="816970"/>
                </a:cubicBezTo>
                <a:cubicBezTo>
                  <a:pt x="1414368" y="838782"/>
                  <a:pt x="1373792" y="861833"/>
                  <a:pt x="1334930" y="886979"/>
                </a:cubicBezTo>
                <a:cubicBezTo>
                  <a:pt x="1296163" y="912125"/>
                  <a:pt x="1259016" y="939461"/>
                  <a:pt x="1226535" y="970513"/>
                </a:cubicBezTo>
                <a:cubicBezTo>
                  <a:pt x="1194246" y="1001469"/>
                  <a:pt x="1166623" y="1036712"/>
                  <a:pt x="1153098" y="1075669"/>
                </a:cubicBezTo>
                <a:cubicBezTo>
                  <a:pt x="1146335" y="1095005"/>
                  <a:pt x="1143382" y="1115102"/>
                  <a:pt x="1144620" y="1135105"/>
                </a:cubicBezTo>
                <a:cubicBezTo>
                  <a:pt x="1145001" y="1140153"/>
                  <a:pt x="1145478" y="1145106"/>
                  <a:pt x="1146240" y="1150154"/>
                </a:cubicBezTo>
                <a:cubicBezTo>
                  <a:pt x="1146906" y="1154346"/>
                  <a:pt x="1147859" y="1157775"/>
                  <a:pt x="1149288" y="1161489"/>
                </a:cubicBezTo>
                <a:cubicBezTo>
                  <a:pt x="1152240" y="1168728"/>
                  <a:pt x="1156908" y="1175872"/>
                  <a:pt x="1163099" y="1182539"/>
                </a:cubicBezTo>
                <a:cubicBezTo>
                  <a:pt x="1175672" y="1196065"/>
                  <a:pt x="1193674" y="1207590"/>
                  <a:pt x="1213010" y="1217115"/>
                </a:cubicBezTo>
                <a:cubicBezTo>
                  <a:pt x="1232441" y="1226735"/>
                  <a:pt x="1253586" y="1234641"/>
                  <a:pt x="1275208" y="1241404"/>
                </a:cubicBezTo>
                <a:cubicBezTo>
                  <a:pt x="1318547" y="1255025"/>
                  <a:pt x="1363981" y="1264645"/>
                  <a:pt x="1409796" y="1272646"/>
                </a:cubicBezTo>
                <a:cubicBezTo>
                  <a:pt x="1501617" y="1288362"/>
                  <a:pt x="1595343" y="1297221"/>
                  <a:pt x="1689165" y="1303983"/>
                </a:cubicBezTo>
                <a:cubicBezTo>
                  <a:pt x="1876998" y="1317033"/>
                  <a:pt x="2066069" y="1320747"/>
                  <a:pt x="2255045" y="1322557"/>
                </a:cubicBezTo>
                <a:cubicBezTo>
                  <a:pt x="2444116" y="1324176"/>
                  <a:pt x="2633378" y="1323033"/>
                  <a:pt x="2822640" y="1321700"/>
                </a:cubicBezTo>
                <a:cubicBezTo>
                  <a:pt x="3201258" y="1318842"/>
                  <a:pt x="3580163" y="1314175"/>
                  <a:pt x="3959639" y="1319795"/>
                </a:cubicBezTo>
                <a:cubicBezTo>
                  <a:pt x="4149282" y="1322747"/>
                  <a:pt x="4339115" y="1328177"/>
                  <a:pt x="4528948" y="1339416"/>
                </a:cubicBezTo>
                <a:cubicBezTo>
                  <a:pt x="4718686" y="1350941"/>
                  <a:pt x="4908710" y="1367229"/>
                  <a:pt x="5097781" y="1398471"/>
                </a:cubicBezTo>
                <a:cubicBezTo>
                  <a:pt x="5192269" y="1414378"/>
                  <a:pt x="5286567" y="1433904"/>
                  <a:pt x="5379626" y="1462098"/>
                </a:cubicBezTo>
                <a:cubicBezTo>
                  <a:pt x="5426108" y="1476290"/>
                  <a:pt x="5472305" y="1492769"/>
                  <a:pt x="5517548" y="1513247"/>
                </a:cubicBezTo>
                <a:cubicBezTo>
                  <a:pt x="5562601" y="1533917"/>
                  <a:pt x="5607083" y="1558301"/>
                  <a:pt x="5647850" y="1591067"/>
                </a:cubicBezTo>
                <a:cubicBezTo>
                  <a:pt x="5688236" y="1623452"/>
                  <a:pt x="5725574" y="1666314"/>
                  <a:pt x="5745577" y="1719845"/>
                </a:cubicBezTo>
                <a:cubicBezTo>
                  <a:pt x="5755578" y="1746324"/>
                  <a:pt x="5760626" y="1774899"/>
                  <a:pt x="5761103" y="1802808"/>
                </a:cubicBezTo>
                <a:cubicBezTo>
                  <a:pt x="5761293" y="1829382"/>
                  <a:pt x="5759388" y="1855100"/>
                  <a:pt x="5754911" y="1881103"/>
                </a:cubicBezTo>
                <a:cubicBezTo>
                  <a:pt x="5746244" y="1932824"/>
                  <a:pt x="5727288" y="1982830"/>
                  <a:pt x="5701095" y="2027502"/>
                </a:cubicBezTo>
                <a:cubicBezTo>
                  <a:pt x="5674996" y="2072365"/>
                  <a:pt x="5641945" y="2111894"/>
                  <a:pt x="5605940" y="2146946"/>
                </a:cubicBezTo>
                <a:cubicBezTo>
                  <a:pt x="5533550" y="2217145"/>
                  <a:pt x="5449920" y="2270294"/>
                  <a:pt x="5364481" y="2316300"/>
                </a:cubicBezTo>
                <a:cubicBezTo>
                  <a:pt x="5278756" y="2362020"/>
                  <a:pt x="5190174" y="2400216"/>
                  <a:pt x="5100925" y="2434982"/>
                </a:cubicBezTo>
                <a:cubicBezTo>
                  <a:pt x="4922140" y="2504133"/>
                  <a:pt x="4740022" y="2559759"/>
                  <a:pt x="4558571" y="2614814"/>
                </a:cubicBezTo>
                <a:cubicBezTo>
                  <a:pt x="4377120" y="2669678"/>
                  <a:pt x="4195859" y="2722923"/>
                  <a:pt x="4018218" y="2784168"/>
                </a:cubicBezTo>
                <a:cubicBezTo>
                  <a:pt x="3929445" y="2814839"/>
                  <a:pt x="3841719" y="2847605"/>
                  <a:pt x="3756280" y="2884467"/>
                </a:cubicBezTo>
                <a:cubicBezTo>
                  <a:pt x="3670936" y="2921424"/>
                  <a:pt x="3587688" y="2962381"/>
                  <a:pt x="3510631" y="3010959"/>
                </a:cubicBezTo>
                <a:cubicBezTo>
                  <a:pt x="3433859" y="3059536"/>
                  <a:pt x="3362707" y="3116305"/>
                  <a:pt x="3310224" y="3184885"/>
                </a:cubicBezTo>
                <a:cubicBezTo>
                  <a:pt x="3257456" y="3253084"/>
                  <a:pt x="3227357" y="3333856"/>
                  <a:pt x="3227357" y="3418248"/>
                </a:cubicBezTo>
                <a:cubicBezTo>
                  <a:pt x="3227071" y="3505877"/>
                  <a:pt x="3245169" y="3593317"/>
                  <a:pt x="3280316" y="3674089"/>
                </a:cubicBezTo>
                <a:cubicBezTo>
                  <a:pt x="3315368" y="3755052"/>
                  <a:pt x="3366136" y="3829727"/>
                  <a:pt x="3426525" y="3896688"/>
                </a:cubicBezTo>
                <a:cubicBezTo>
                  <a:pt x="3487008" y="3963744"/>
                  <a:pt x="3556160" y="4024037"/>
                  <a:pt x="3630264" y="4078330"/>
                </a:cubicBezTo>
                <a:cubicBezTo>
                  <a:pt x="3667126" y="4105667"/>
                  <a:pt x="3705417" y="4131384"/>
                  <a:pt x="3744564" y="4156054"/>
                </a:cubicBezTo>
                <a:cubicBezTo>
                  <a:pt x="3783522" y="4180819"/>
                  <a:pt x="3823622" y="4204060"/>
                  <a:pt x="3864294" y="4226539"/>
                </a:cubicBezTo>
                <a:cubicBezTo>
                  <a:pt x="3945542" y="4271402"/>
                  <a:pt x="4029457" y="4312074"/>
                  <a:pt x="4114897" y="4349697"/>
                </a:cubicBezTo>
                <a:cubicBezTo>
                  <a:pt x="4200241" y="4387512"/>
                  <a:pt x="4287299" y="4421802"/>
                  <a:pt x="4375215" y="4454092"/>
                </a:cubicBezTo>
                <a:cubicBezTo>
                  <a:pt x="4551142" y="4518576"/>
                  <a:pt x="4730974" y="4573344"/>
                  <a:pt x="4912520" y="4622398"/>
                </a:cubicBezTo>
                <a:cubicBezTo>
                  <a:pt x="5094067" y="4671356"/>
                  <a:pt x="5277613" y="4714029"/>
                  <a:pt x="5462017" y="4752414"/>
                </a:cubicBezTo>
                <a:cubicBezTo>
                  <a:pt x="5831016" y="4829090"/>
                  <a:pt x="6203920" y="4888527"/>
                  <a:pt x="6578252" y="4937390"/>
                </a:cubicBezTo>
                <a:cubicBezTo>
                  <a:pt x="6952584" y="4986158"/>
                  <a:pt x="7328537" y="5024067"/>
                  <a:pt x="7705059" y="5053785"/>
                </a:cubicBezTo>
                <a:cubicBezTo>
                  <a:pt x="7893369" y="5068549"/>
                  <a:pt x="8081773" y="5081217"/>
                  <a:pt x="8270369" y="5091695"/>
                </a:cubicBezTo>
                <a:cubicBezTo>
                  <a:pt x="8458773" y="5102077"/>
                  <a:pt x="8647939" y="5110745"/>
                  <a:pt x="8835582" y="5115507"/>
                </a:cubicBezTo>
                <a:lnTo>
                  <a:pt x="8836248" y="5115507"/>
                </a:lnTo>
                <a:cubicBezTo>
                  <a:pt x="8874062" y="5116460"/>
                  <a:pt x="8903971" y="5147892"/>
                  <a:pt x="8903019" y="5185706"/>
                </a:cubicBezTo>
                <a:cubicBezTo>
                  <a:pt x="8902066" y="5223521"/>
                  <a:pt x="8870633" y="5253430"/>
                  <a:pt x="8832819" y="5252477"/>
                </a:cubicBezTo>
                <a:lnTo>
                  <a:pt x="8832438" y="5252477"/>
                </a:lnTo>
                <a:cubicBezTo>
                  <a:pt x="8641462" y="5246476"/>
                  <a:pt x="8452391" y="5236666"/>
                  <a:pt x="8262653" y="5225045"/>
                </a:cubicBezTo>
                <a:cubicBezTo>
                  <a:pt x="8073106" y="5213329"/>
                  <a:pt x="7883749" y="5199518"/>
                  <a:pt x="7694582" y="5183516"/>
                </a:cubicBezTo>
                <a:cubicBezTo>
                  <a:pt x="7316249" y="5151417"/>
                  <a:pt x="6938488" y="5111031"/>
                  <a:pt x="6561964" y="5059691"/>
                </a:cubicBezTo>
                <a:cubicBezTo>
                  <a:pt x="6185537" y="5008256"/>
                  <a:pt x="5810251" y="4946153"/>
                  <a:pt x="5438014" y="4866429"/>
                </a:cubicBezTo>
                <a:cubicBezTo>
                  <a:pt x="5251896" y="4826519"/>
                  <a:pt x="5066634" y="4782228"/>
                  <a:pt x="4882802" y="4731555"/>
                </a:cubicBezTo>
                <a:cubicBezTo>
                  <a:pt x="4699065" y="4680691"/>
                  <a:pt x="4516566" y="4624017"/>
                  <a:pt x="4337210" y="4557056"/>
                </a:cubicBezTo>
                <a:cubicBezTo>
                  <a:pt x="4247580" y="4523529"/>
                  <a:pt x="4158616" y="4487810"/>
                  <a:pt x="4070986" y="4448472"/>
                </a:cubicBezTo>
                <a:cubicBezTo>
                  <a:pt x="3983356" y="4409324"/>
                  <a:pt x="3896964" y="4366747"/>
                  <a:pt x="3812668" y="4319598"/>
                </a:cubicBezTo>
                <a:cubicBezTo>
                  <a:pt x="3770568" y="4295976"/>
                  <a:pt x="3728848" y="4271497"/>
                  <a:pt x="3688081" y="4245208"/>
                </a:cubicBezTo>
                <a:cubicBezTo>
                  <a:pt x="3647219" y="4219110"/>
                  <a:pt x="3607023" y="4191773"/>
                  <a:pt x="3568066" y="4162531"/>
                </a:cubicBezTo>
                <a:cubicBezTo>
                  <a:pt x="3489866" y="4104428"/>
                  <a:pt x="3415761" y="4039277"/>
                  <a:pt x="3349848" y="3965363"/>
                </a:cubicBezTo>
                <a:cubicBezTo>
                  <a:pt x="3284031" y="3891450"/>
                  <a:pt x="3227071" y="3807249"/>
                  <a:pt x="3187352" y="3714094"/>
                </a:cubicBezTo>
                <a:cubicBezTo>
                  <a:pt x="3147442" y="3620940"/>
                  <a:pt x="3126773" y="3519117"/>
                  <a:pt x="3127916" y="3417295"/>
                </a:cubicBezTo>
                <a:cubicBezTo>
                  <a:pt x="3128297" y="3364717"/>
                  <a:pt x="3138108" y="3311568"/>
                  <a:pt x="3156300" y="3261847"/>
                </a:cubicBezTo>
                <a:cubicBezTo>
                  <a:pt x="3174493" y="3212127"/>
                  <a:pt x="3201068" y="3166026"/>
                  <a:pt x="3232691" y="3125354"/>
                </a:cubicBezTo>
                <a:cubicBezTo>
                  <a:pt x="3296223" y="3043534"/>
                  <a:pt x="3376518" y="2981526"/>
                  <a:pt x="3459576" y="2929425"/>
                </a:cubicBezTo>
                <a:cubicBezTo>
                  <a:pt x="3543111" y="2877513"/>
                  <a:pt x="3630550" y="2835222"/>
                  <a:pt x="3719133" y="2797408"/>
                </a:cubicBezTo>
                <a:cubicBezTo>
                  <a:pt x="3807810" y="2759784"/>
                  <a:pt x="3897822" y="2726828"/>
                  <a:pt x="3988214" y="2696062"/>
                </a:cubicBezTo>
                <a:cubicBezTo>
                  <a:pt x="4169094" y="2634816"/>
                  <a:pt x="4351593" y="2582429"/>
                  <a:pt x="4532949" y="2528708"/>
                </a:cubicBezTo>
                <a:cubicBezTo>
                  <a:pt x="4714209" y="2474892"/>
                  <a:pt x="4894994" y="2420694"/>
                  <a:pt x="5069873" y="2354210"/>
                </a:cubicBezTo>
                <a:cubicBezTo>
                  <a:pt x="5157217" y="2320872"/>
                  <a:pt x="5243038" y="2284201"/>
                  <a:pt x="5324667" y="2241243"/>
                </a:cubicBezTo>
                <a:cubicBezTo>
                  <a:pt x="5406010" y="2198190"/>
                  <a:pt x="5483829" y="2148660"/>
                  <a:pt x="5547933" y="2087033"/>
                </a:cubicBezTo>
                <a:cubicBezTo>
                  <a:pt x="5579842" y="2056268"/>
                  <a:pt x="5608226" y="2022549"/>
                  <a:pt x="5629943" y="1985592"/>
                </a:cubicBezTo>
                <a:cubicBezTo>
                  <a:pt x="5651851" y="1948730"/>
                  <a:pt x="5667090" y="1908821"/>
                  <a:pt x="5674329" y="1867196"/>
                </a:cubicBezTo>
                <a:cubicBezTo>
                  <a:pt x="5678044" y="1846527"/>
                  <a:pt x="5679759" y="1824905"/>
                  <a:pt x="5679663" y="1804141"/>
                </a:cubicBezTo>
                <a:cubicBezTo>
                  <a:pt x="5679473" y="1784805"/>
                  <a:pt x="5676139" y="1765946"/>
                  <a:pt x="5669567" y="1748134"/>
                </a:cubicBezTo>
                <a:cubicBezTo>
                  <a:pt x="5656518" y="1712415"/>
                  <a:pt x="5630324" y="1680316"/>
                  <a:pt x="5597272" y="1653551"/>
                </a:cubicBezTo>
                <a:cubicBezTo>
                  <a:pt x="5564316" y="1626690"/>
                  <a:pt x="5525359" y="1604592"/>
                  <a:pt x="5484592" y="1585733"/>
                </a:cubicBezTo>
                <a:cubicBezTo>
                  <a:pt x="5443634" y="1566873"/>
                  <a:pt x="5400581" y="1551157"/>
                  <a:pt x="5356576" y="1537536"/>
                </a:cubicBezTo>
                <a:cubicBezTo>
                  <a:pt x="5268565" y="1510200"/>
                  <a:pt x="5177125" y="1490673"/>
                  <a:pt x="5085018" y="1474671"/>
                </a:cubicBezTo>
                <a:cubicBezTo>
                  <a:pt x="4900518" y="1443143"/>
                  <a:pt x="4712590" y="1425808"/>
                  <a:pt x="4524567" y="1413330"/>
                </a:cubicBezTo>
                <a:cubicBezTo>
                  <a:pt x="4336353" y="1401138"/>
                  <a:pt x="4147567" y="1394661"/>
                  <a:pt x="3958591" y="1390661"/>
                </a:cubicBezTo>
                <a:cubicBezTo>
                  <a:pt x="3580639" y="1382850"/>
                  <a:pt x="3202021" y="1385422"/>
                  <a:pt x="2823211" y="1386089"/>
                </a:cubicBezTo>
                <a:cubicBezTo>
                  <a:pt x="2633759" y="1386375"/>
                  <a:pt x="2444307" y="1386375"/>
                  <a:pt x="2254664" y="1383708"/>
                </a:cubicBezTo>
                <a:cubicBezTo>
                  <a:pt x="2065021" y="1380850"/>
                  <a:pt x="1875188" y="1375992"/>
                  <a:pt x="1685259" y="1361705"/>
                </a:cubicBezTo>
                <a:cubicBezTo>
                  <a:pt x="1590295" y="1354275"/>
                  <a:pt x="1495236" y="1344750"/>
                  <a:pt x="1400462" y="1327986"/>
                </a:cubicBezTo>
                <a:cubicBezTo>
                  <a:pt x="1353123" y="1319414"/>
                  <a:pt x="1305688" y="1309222"/>
                  <a:pt x="1258730" y="1294172"/>
                </a:cubicBezTo>
                <a:cubicBezTo>
                  <a:pt x="1235298" y="1286648"/>
                  <a:pt x="1211867" y="1277789"/>
                  <a:pt x="1188912" y="1266359"/>
                </a:cubicBezTo>
                <a:cubicBezTo>
                  <a:pt x="1166052" y="1254834"/>
                  <a:pt x="1143192" y="1240833"/>
                  <a:pt x="1123380" y="1219592"/>
                </a:cubicBezTo>
                <a:cubicBezTo>
                  <a:pt x="1113569" y="1208924"/>
                  <a:pt x="1104806" y="1196160"/>
                  <a:pt x="1098996" y="1181301"/>
                </a:cubicBezTo>
                <a:cubicBezTo>
                  <a:pt x="1096138" y="1173967"/>
                  <a:pt x="1094138" y="1165871"/>
                  <a:pt x="1092995" y="1158441"/>
                </a:cubicBezTo>
                <a:cubicBezTo>
                  <a:pt x="1092042" y="1151774"/>
                  <a:pt x="1091376" y="1145011"/>
                  <a:pt x="1090899" y="1138153"/>
                </a:cubicBezTo>
                <a:cubicBezTo>
                  <a:pt x="1089375" y="1110911"/>
                  <a:pt x="1093757" y="1083289"/>
                  <a:pt x="1102806" y="1057952"/>
                </a:cubicBezTo>
                <a:cubicBezTo>
                  <a:pt x="1121094" y="1007089"/>
                  <a:pt x="1154622" y="966512"/>
                  <a:pt x="1190436" y="932318"/>
                </a:cubicBezTo>
                <a:cubicBezTo>
                  <a:pt x="1226726" y="898123"/>
                  <a:pt x="1266445" y="869453"/>
                  <a:pt x="1307212" y="843354"/>
                </a:cubicBezTo>
                <a:cubicBezTo>
                  <a:pt x="1347979" y="817256"/>
                  <a:pt x="1390080" y="793919"/>
                  <a:pt x="1432466" y="771821"/>
                </a:cubicBezTo>
                <a:cubicBezTo>
                  <a:pt x="1602678" y="684096"/>
                  <a:pt x="1779747" y="615516"/>
                  <a:pt x="1950531" y="536078"/>
                </a:cubicBezTo>
                <a:cubicBezTo>
                  <a:pt x="1993203" y="516266"/>
                  <a:pt x="2035398" y="495692"/>
                  <a:pt x="2076546" y="473594"/>
                </a:cubicBezTo>
                <a:cubicBezTo>
                  <a:pt x="2117599" y="451400"/>
                  <a:pt x="2157699" y="427874"/>
                  <a:pt x="2194561" y="400823"/>
                </a:cubicBezTo>
                <a:cubicBezTo>
                  <a:pt x="2212944" y="387297"/>
                  <a:pt x="2230375" y="372914"/>
                  <a:pt x="2245996" y="357293"/>
                </a:cubicBezTo>
                <a:cubicBezTo>
                  <a:pt x="2261522" y="341672"/>
                  <a:pt x="2275238" y="324718"/>
                  <a:pt x="2284668" y="306525"/>
                </a:cubicBezTo>
                <a:cubicBezTo>
                  <a:pt x="2289430" y="297476"/>
                  <a:pt x="2292954" y="288142"/>
                  <a:pt x="2295145" y="278712"/>
                </a:cubicBezTo>
                <a:cubicBezTo>
                  <a:pt x="2296288" y="273950"/>
                  <a:pt x="2296955" y="269187"/>
                  <a:pt x="2297336" y="264425"/>
                </a:cubicBezTo>
                <a:cubicBezTo>
                  <a:pt x="2297527" y="262043"/>
                  <a:pt x="2297527" y="259567"/>
                  <a:pt x="2297622" y="257376"/>
                </a:cubicBezTo>
                <a:cubicBezTo>
                  <a:pt x="2297622" y="256138"/>
                  <a:pt x="2297431" y="254900"/>
                  <a:pt x="2297145" y="253661"/>
                </a:cubicBezTo>
                <a:cubicBezTo>
                  <a:pt x="2296098" y="248708"/>
                  <a:pt x="2291621" y="242041"/>
                  <a:pt x="2284763" y="235850"/>
                </a:cubicBezTo>
                <a:cubicBezTo>
                  <a:pt x="2277905" y="229563"/>
                  <a:pt x="2269142" y="223848"/>
                  <a:pt x="2259807" y="218609"/>
                </a:cubicBezTo>
                <a:cubicBezTo>
                  <a:pt x="2240948" y="208132"/>
                  <a:pt x="2219802" y="199750"/>
                  <a:pt x="2198181" y="192320"/>
                </a:cubicBezTo>
                <a:cubicBezTo>
                  <a:pt x="2176559" y="184891"/>
                  <a:pt x="2154270" y="178509"/>
                  <a:pt x="2131696" y="172794"/>
                </a:cubicBezTo>
                <a:cubicBezTo>
                  <a:pt x="2086643" y="161269"/>
                  <a:pt x="2040637" y="152125"/>
                  <a:pt x="1994346" y="143933"/>
                </a:cubicBezTo>
                <a:cubicBezTo>
                  <a:pt x="1901763" y="127741"/>
                  <a:pt x="1808132" y="115835"/>
                  <a:pt x="1714311" y="105643"/>
                </a:cubicBezTo>
                <a:cubicBezTo>
                  <a:pt x="1526573" y="85450"/>
                  <a:pt x="1337787" y="72305"/>
                  <a:pt x="1149002" y="61733"/>
                </a:cubicBezTo>
                <a:cubicBezTo>
                  <a:pt x="960121" y="51350"/>
                  <a:pt x="771050" y="43921"/>
                  <a:pt x="581883" y="38396"/>
                </a:cubicBezTo>
                <a:cubicBezTo>
                  <a:pt x="392431" y="32777"/>
                  <a:pt x="203074" y="29062"/>
                  <a:pt x="13908" y="27824"/>
                </a:cubicBezTo>
                <a:lnTo>
                  <a:pt x="13812" y="27824"/>
                </a:lnTo>
                <a:cubicBezTo>
                  <a:pt x="6192" y="27824"/>
                  <a:pt x="-94" y="21537"/>
                  <a:pt x="1" y="13822"/>
                </a:cubicBezTo>
                <a:cubicBezTo>
                  <a:pt x="96" y="6202"/>
                  <a:pt x="6288" y="11"/>
                  <a:pt x="13908" y="11"/>
                </a:cubicBezTo>
                <a:close/>
              </a:path>
            </a:pathLst>
          </a:custGeom>
          <a:gradFill flip="none" rotWithShape="1">
            <a:gsLst>
              <a:gs pos="52000">
                <a:schemeClr val="accent1">
                  <a:lumMod val="40000"/>
                  <a:lumOff val="60000"/>
                </a:schemeClr>
              </a:gs>
              <a:gs pos="0">
                <a:schemeClr val="accent1">
                  <a:lumMod val="20000"/>
                  <a:lumOff val="80000"/>
                  <a:alpha val="0"/>
                </a:schemeClr>
              </a:gs>
              <a:gs pos="100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64E7F485-975F-488F-88AF-6971612B2AEA}"/>
              </a:ext>
            </a:extLst>
          </p:cNvPr>
          <p:cNvSpPr/>
          <p:nvPr/>
        </p:nvSpPr>
        <p:spPr>
          <a:xfrm>
            <a:off x="9854310" y="5555073"/>
            <a:ext cx="220701" cy="220701"/>
          </a:xfrm>
          <a:prstGeom prst="ellipse">
            <a:avLst/>
          </a:prstGeom>
          <a:gradFill flip="none" rotWithShape="1">
            <a:gsLst>
              <a:gs pos="0">
                <a:srgbClr val="EFC49C"/>
              </a:gs>
              <a:gs pos="69000">
                <a:srgbClr val="CA865F"/>
              </a:gs>
            </a:gsLst>
            <a:path path="circle">
              <a:fillToRect r="100000" b="100000"/>
            </a:path>
            <a:tileRect l="-100000" t="-100000"/>
          </a:gradFill>
          <a:ln>
            <a:noFill/>
          </a:ln>
          <a:effectLst>
            <a:outerShdw blurRad="330200" dist="317500" dir="5400000" algn="t"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7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73FF66D5-1011-4073-BA68-E56E1C0638A6}"/>
              </a:ext>
            </a:extLst>
          </p:cNvPr>
          <p:cNvSpPr/>
          <p:nvPr/>
        </p:nvSpPr>
        <p:spPr>
          <a:xfrm>
            <a:off x="5579264" y="4825215"/>
            <a:ext cx="191001" cy="191001"/>
          </a:xfrm>
          <a:prstGeom prst="ellipse">
            <a:avLst/>
          </a:prstGeom>
          <a:solidFill>
            <a:srgbClr val="829D7E"/>
          </a:solidFill>
          <a:ln>
            <a:noFill/>
          </a:ln>
          <a:effectLst>
            <a:outerShdw blurRad="330200" dist="3175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35332BFC-7895-494C-83EC-EAE78AF58CC0}"/>
              </a:ext>
            </a:extLst>
          </p:cNvPr>
          <p:cNvSpPr/>
          <p:nvPr/>
        </p:nvSpPr>
        <p:spPr>
          <a:xfrm>
            <a:off x="6983984" y="2946916"/>
            <a:ext cx="150999" cy="150999"/>
          </a:xfrm>
          <a:prstGeom prst="ellipse">
            <a:avLst/>
          </a:prstGeom>
          <a:solidFill>
            <a:srgbClr val="9966FF"/>
          </a:solidFill>
          <a:ln>
            <a:noFill/>
          </a:ln>
          <a:effectLst>
            <a:outerShdw blurRad="330200" dist="317500" dir="5400000" algn="t" rotWithShape="0">
              <a:srgbClr val="3853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7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D24DD167-50D1-4939-8A46-4676C46D1446}"/>
              </a:ext>
            </a:extLst>
          </p:cNvPr>
          <p:cNvSpPr/>
          <p:nvPr/>
        </p:nvSpPr>
        <p:spPr>
          <a:xfrm>
            <a:off x="6857164" y="2820099"/>
            <a:ext cx="404640" cy="404634"/>
          </a:xfrm>
          <a:prstGeom prst="ellipse">
            <a:avLst/>
          </a:prstGeom>
          <a:noFill/>
          <a:ln>
            <a:solidFill>
              <a:schemeClr val="accent2">
                <a:lumMod val="40000"/>
                <a:lumOff val="60000"/>
              </a:schemeClr>
            </a:solidFill>
            <a:prstDash val="sysDot"/>
          </a:ln>
          <a:effectLst>
            <a:outerShdw blurRad="127000" dist="63500" dir="5400000" algn="t" rotWithShape="0">
              <a:srgbClr val="8BBA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55BB0F12-591A-4484-9DBE-872065AD4101}"/>
              </a:ext>
            </a:extLst>
          </p:cNvPr>
          <p:cNvSpPr/>
          <p:nvPr/>
        </p:nvSpPr>
        <p:spPr>
          <a:xfrm>
            <a:off x="2202506" y="1929369"/>
            <a:ext cx="291248" cy="291242"/>
          </a:xfrm>
          <a:prstGeom prst="ellipse">
            <a:avLst/>
          </a:prstGeom>
          <a:noFill/>
          <a:ln>
            <a:solidFill>
              <a:schemeClr val="accent1">
                <a:lumMod val="40000"/>
                <a:lumOff val="60000"/>
              </a:schemeClr>
            </a:solidFill>
            <a:prstDash val="sysDot"/>
          </a:ln>
          <a:effectLst>
            <a:outerShdw blurRad="127000" dist="63500" dir="5400000" algn="t" rotWithShape="0">
              <a:srgbClr val="8BBA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F2F04513-C399-42A0-9C6D-705A67C72344}"/>
              </a:ext>
            </a:extLst>
          </p:cNvPr>
          <p:cNvSpPr/>
          <p:nvPr/>
        </p:nvSpPr>
        <p:spPr>
          <a:xfrm>
            <a:off x="4880037" y="4674327"/>
            <a:ext cx="511834" cy="511828"/>
          </a:xfrm>
          <a:prstGeom prst="ellipse">
            <a:avLst/>
          </a:prstGeom>
          <a:noFill/>
          <a:ln>
            <a:solidFill>
              <a:schemeClr val="accent3">
                <a:lumMod val="40000"/>
                <a:lumOff val="60000"/>
              </a:schemeClr>
            </a:solidFill>
            <a:prstDash val="sysDot"/>
          </a:ln>
          <a:effectLst>
            <a:outerShdw blurRad="127000" dist="63500" dir="5400000" algn="t" rotWithShape="0">
              <a:srgbClr val="8BBA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516ABB60-767F-4DFA-BEFF-0E2D1DE01CC1}"/>
              </a:ext>
            </a:extLst>
          </p:cNvPr>
          <p:cNvSpPr/>
          <p:nvPr/>
        </p:nvSpPr>
        <p:spPr>
          <a:xfrm>
            <a:off x="9668950" y="5369716"/>
            <a:ext cx="591422" cy="591416"/>
          </a:xfrm>
          <a:prstGeom prst="ellipse">
            <a:avLst/>
          </a:prstGeom>
          <a:noFill/>
          <a:ln>
            <a:solidFill>
              <a:schemeClr val="accent4">
                <a:lumMod val="40000"/>
                <a:lumOff val="60000"/>
              </a:schemeClr>
            </a:solidFill>
            <a:prstDash val="sysDot"/>
          </a:ln>
          <a:effectLst>
            <a:outerShdw blurRad="127000" dist="63500" dir="5400000" algn="t" rotWithShape="0">
              <a:srgbClr val="8BBAD4"/>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A45D38BD-DD4C-4766-8518-2DB56E87B0E5}"/>
              </a:ext>
            </a:extLst>
          </p:cNvPr>
          <p:cNvSpPr/>
          <p:nvPr/>
        </p:nvSpPr>
        <p:spPr>
          <a:xfrm>
            <a:off x="10016764" y="4131613"/>
            <a:ext cx="1159235" cy="1159235"/>
          </a:xfrm>
          <a:prstGeom prst="ellipse">
            <a:avLst/>
          </a:prstGeom>
          <a:gradFill flip="none" rotWithShape="1">
            <a:gsLst>
              <a:gs pos="0">
                <a:srgbClr val="EFC49C"/>
              </a:gs>
              <a:gs pos="69000">
                <a:srgbClr val="CA865F"/>
              </a:gs>
            </a:gsLst>
            <a:path path="circle">
              <a:fillToRect r="100000" b="100000"/>
            </a:path>
            <a:tileRect l="-100000" t="-100000"/>
          </a:gradFill>
          <a:ln>
            <a:noFill/>
          </a:ln>
          <a:effectLst>
            <a:outerShdw blurRad="330200" dist="317500" dir="5400000" algn="t"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7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C1FACD7C-227B-4F81-8468-384A313168EC}"/>
              </a:ext>
            </a:extLst>
          </p:cNvPr>
          <p:cNvSpPr/>
          <p:nvPr/>
        </p:nvSpPr>
        <p:spPr>
          <a:xfrm>
            <a:off x="7268888" y="1788184"/>
            <a:ext cx="862902" cy="862902"/>
          </a:xfrm>
          <a:prstGeom prst="ellipse">
            <a:avLst/>
          </a:prstGeom>
          <a:solidFill>
            <a:srgbClr val="9966FF"/>
          </a:solidFill>
          <a:ln>
            <a:noFill/>
          </a:ln>
          <a:effectLst>
            <a:outerShdw blurRad="330200" dist="317500" dir="5400000" algn="t" rotWithShape="0">
              <a:srgbClr val="3853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7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C510164F-8265-498B-9A9C-ED0F113E3B0A}"/>
              </a:ext>
            </a:extLst>
          </p:cNvPr>
          <p:cNvSpPr/>
          <p:nvPr/>
        </p:nvSpPr>
        <p:spPr>
          <a:xfrm>
            <a:off x="818508" y="1026963"/>
            <a:ext cx="694296" cy="694296"/>
          </a:xfrm>
          <a:prstGeom prst="ellipse">
            <a:avLst/>
          </a:prstGeom>
          <a:solidFill>
            <a:srgbClr val="233752"/>
          </a:solidFill>
          <a:ln>
            <a:noFill/>
          </a:ln>
          <a:effectLst>
            <a:outerShdw blurRad="330200" dist="317500" dir="5400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415E2660-4259-4901-8708-C1980BDFE1C8}"/>
              </a:ext>
            </a:extLst>
          </p:cNvPr>
          <p:cNvSpPr/>
          <p:nvPr/>
        </p:nvSpPr>
        <p:spPr>
          <a:xfrm>
            <a:off x="2782564" y="3612943"/>
            <a:ext cx="972968" cy="972968"/>
          </a:xfrm>
          <a:prstGeom prst="ellipse">
            <a:avLst/>
          </a:prstGeom>
          <a:solidFill>
            <a:srgbClr val="829D7E"/>
          </a:solidFill>
          <a:ln>
            <a:noFill/>
          </a:ln>
          <a:effectLst>
            <a:outerShdw blurRad="330200" dist="3175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54" name="组合 53">
            <a:extLst>
              <a:ext uri="{FF2B5EF4-FFF2-40B4-BE49-F238E27FC236}">
                <a16:creationId xmlns:a16="http://schemas.microsoft.com/office/drawing/2014/main" id="{D8760A11-B860-43B4-BEBA-5109080C9741}"/>
              </a:ext>
            </a:extLst>
          </p:cNvPr>
          <p:cNvGrpSpPr/>
          <p:nvPr/>
        </p:nvGrpSpPr>
        <p:grpSpPr>
          <a:xfrm>
            <a:off x="10346962" y="2196960"/>
            <a:ext cx="778238" cy="822300"/>
            <a:chOff x="13811190" y="3302279"/>
            <a:chExt cx="1261942" cy="1333394"/>
          </a:xfrm>
          <a:solidFill>
            <a:schemeClr val="bg1"/>
          </a:solidFill>
        </p:grpSpPr>
        <p:sp>
          <p:nvSpPr>
            <p:cNvPr id="55" name="任意多边形: 形状 54">
              <a:extLst>
                <a:ext uri="{FF2B5EF4-FFF2-40B4-BE49-F238E27FC236}">
                  <a16:creationId xmlns:a16="http://schemas.microsoft.com/office/drawing/2014/main" id="{FC76E887-EA2D-4A6A-B246-6FFA2B3A4C5A}"/>
                </a:ext>
              </a:extLst>
            </p:cNvPr>
            <p:cNvSpPr/>
            <p:nvPr/>
          </p:nvSpPr>
          <p:spPr>
            <a:xfrm>
              <a:off x="13811190" y="3302279"/>
              <a:ext cx="1261942" cy="874369"/>
            </a:xfrm>
            <a:custGeom>
              <a:avLst/>
              <a:gdLst>
                <a:gd name="connsiteX0" fmla="*/ 429637 w 1261942"/>
                <a:gd name="connsiteY0" fmla="*/ 430520 h 874369"/>
                <a:gd name="connsiteX1" fmla="*/ 610993 w 1261942"/>
                <a:gd name="connsiteY1" fmla="*/ 350415 h 874369"/>
                <a:gd name="connsiteX2" fmla="*/ 610993 w 1261942"/>
                <a:gd name="connsiteY2" fmla="*/ 324221 h 874369"/>
                <a:gd name="connsiteX3" fmla="*/ 611278 w 1261942"/>
                <a:gd name="connsiteY3" fmla="*/ 209921 h 874369"/>
                <a:gd name="connsiteX4" fmla="*/ 580227 w 1261942"/>
                <a:gd name="connsiteY4" fmla="*/ 145246 h 874369"/>
                <a:gd name="connsiteX5" fmla="*/ 553843 w 1261942"/>
                <a:gd name="connsiteY5" fmla="*/ 52663 h 874369"/>
                <a:gd name="connsiteX6" fmla="*/ 638329 w 1261942"/>
                <a:gd name="connsiteY6" fmla="*/ 371 h 874369"/>
                <a:gd name="connsiteX7" fmla="*/ 711196 w 1261942"/>
                <a:gd name="connsiteY7" fmla="*/ 65522 h 874369"/>
                <a:gd name="connsiteX8" fmla="*/ 669381 w 1261942"/>
                <a:gd name="connsiteY8" fmla="*/ 153247 h 874369"/>
                <a:gd name="connsiteX9" fmla="*/ 649759 w 1261942"/>
                <a:gd name="connsiteY9" fmla="*/ 185251 h 874369"/>
                <a:gd name="connsiteX10" fmla="*/ 650045 w 1261942"/>
                <a:gd name="connsiteY10" fmla="*/ 348986 h 874369"/>
                <a:gd name="connsiteX11" fmla="*/ 831592 w 1261942"/>
                <a:gd name="connsiteY11" fmla="*/ 432711 h 874369"/>
                <a:gd name="connsiteX12" fmla="*/ 889790 w 1261942"/>
                <a:gd name="connsiteY12" fmla="*/ 372989 h 874369"/>
                <a:gd name="connsiteX13" fmla="*/ 893599 w 1261942"/>
                <a:gd name="connsiteY13" fmla="*/ 359940 h 874369"/>
                <a:gd name="connsiteX14" fmla="*/ 893028 w 1261942"/>
                <a:gd name="connsiteY14" fmla="*/ 259927 h 874369"/>
                <a:gd name="connsiteX15" fmla="*/ 877407 w 1261942"/>
                <a:gd name="connsiteY15" fmla="*/ 240115 h 874369"/>
                <a:gd name="connsiteX16" fmla="*/ 853309 w 1261942"/>
                <a:gd name="connsiteY16" fmla="*/ 148008 h 874369"/>
                <a:gd name="connsiteX17" fmla="*/ 943701 w 1261942"/>
                <a:gd name="connsiteY17" fmla="*/ 118671 h 874369"/>
                <a:gd name="connsiteX18" fmla="*/ 979420 w 1261942"/>
                <a:gd name="connsiteY18" fmla="*/ 200015 h 874369"/>
                <a:gd name="connsiteX19" fmla="*/ 946558 w 1261942"/>
                <a:gd name="connsiteY19" fmla="*/ 241639 h 874369"/>
                <a:gd name="connsiteX20" fmla="*/ 934271 w 1261942"/>
                <a:gd name="connsiteY20" fmla="*/ 261546 h 874369"/>
                <a:gd name="connsiteX21" fmla="*/ 933700 w 1261942"/>
                <a:gd name="connsiteY21" fmla="*/ 357749 h 874369"/>
                <a:gd name="connsiteX22" fmla="*/ 1015138 w 1261942"/>
                <a:gd name="connsiteY22" fmla="*/ 356892 h 874369"/>
                <a:gd name="connsiteX23" fmla="*/ 1030283 w 1261942"/>
                <a:gd name="connsiteY23" fmla="*/ 338604 h 874369"/>
                <a:gd name="connsiteX24" fmla="*/ 1145250 w 1261942"/>
                <a:gd name="connsiteY24" fmla="*/ 307552 h 874369"/>
                <a:gd name="connsiteX25" fmla="*/ 1174111 w 1261942"/>
                <a:gd name="connsiteY25" fmla="*/ 417566 h 874369"/>
                <a:gd name="connsiteX26" fmla="*/ 1101435 w 1261942"/>
                <a:gd name="connsiteY26" fmla="*/ 458904 h 874369"/>
                <a:gd name="connsiteX27" fmla="*/ 1029235 w 1261942"/>
                <a:gd name="connsiteY27" fmla="*/ 412994 h 874369"/>
                <a:gd name="connsiteX28" fmla="*/ 1000375 w 1261942"/>
                <a:gd name="connsiteY28" fmla="*/ 395944 h 874369"/>
                <a:gd name="connsiteX29" fmla="*/ 860929 w 1261942"/>
                <a:gd name="connsiteY29" fmla="*/ 457761 h 874369"/>
                <a:gd name="connsiteX30" fmla="*/ 863024 w 1261942"/>
                <a:gd name="connsiteY30" fmla="*/ 453570 h 874369"/>
                <a:gd name="connsiteX31" fmla="*/ 926365 w 1261942"/>
                <a:gd name="connsiteY31" fmla="*/ 618448 h 874369"/>
                <a:gd name="connsiteX32" fmla="*/ 1116008 w 1261942"/>
                <a:gd name="connsiteY32" fmla="*/ 617877 h 874369"/>
                <a:gd name="connsiteX33" fmla="*/ 1132486 w 1261942"/>
                <a:gd name="connsiteY33" fmla="*/ 604732 h 874369"/>
                <a:gd name="connsiteX34" fmla="*/ 1209353 w 1261942"/>
                <a:gd name="connsiteY34" fmla="*/ 570537 h 874369"/>
                <a:gd name="connsiteX35" fmla="*/ 1261931 w 1261942"/>
                <a:gd name="connsiteY35" fmla="*/ 636355 h 874369"/>
                <a:gd name="connsiteX36" fmla="*/ 1214401 w 1261942"/>
                <a:gd name="connsiteY36" fmla="*/ 703506 h 874369"/>
                <a:gd name="connsiteX37" fmla="*/ 1132486 w 1261942"/>
                <a:gd name="connsiteY37" fmla="*/ 671121 h 874369"/>
                <a:gd name="connsiteX38" fmla="*/ 1113722 w 1261942"/>
                <a:gd name="connsiteY38" fmla="*/ 658072 h 874369"/>
                <a:gd name="connsiteX39" fmla="*/ 926746 w 1261942"/>
                <a:gd name="connsiteY39" fmla="*/ 657501 h 874369"/>
                <a:gd name="connsiteX40" fmla="*/ 873883 w 1261942"/>
                <a:gd name="connsiteY40" fmla="*/ 789327 h 874369"/>
                <a:gd name="connsiteX41" fmla="*/ 866167 w 1261942"/>
                <a:gd name="connsiteY41" fmla="*/ 801042 h 874369"/>
                <a:gd name="connsiteX42" fmla="*/ 841974 w 1261942"/>
                <a:gd name="connsiteY42" fmla="*/ 807234 h 874369"/>
                <a:gd name="connsiteX43" fmla="*/ 833211 w 1261942"/>
                <a:gd name="connsiteY43" fmla="*/ 783707 h 874369"/>
                <a:gd name="connsiteX44" fmla="*/ 842926 w 1261942"/>
                <a:gd name="connsiteY44" fmla="*/ 765038 h 874369"/>
                <a:gd name="connsiteX45" fmla="*/ 845213 w 1261942"/>
                <a:gd name="connsiteY45" fmla="*/ 516150 h 874369"/>
                <a:gd name="connsiteX46" fmla="*/ 637282 w 1261942"/>
                <a:gd name="connsiteY46" fmla="*/ 390324 h 874369"/>
                <a:gd name="connsiteX47" fmla="*/ 419064 w 1261942"/>
                <a:gd name="connsiteY47" fmla="*/ 510530 h 874369"/>
                <a:gd name="connsiteX48" fmla="*/ 417635 w 1261942"/>
                <a:gd name="connsiteY48" fmla="*/ 765990 h 874369"/>
                <a:gd name="connsiteX49" fmla="*/ 477262 w 1261942"/>
                <a:gd name="connsiteY49" fmla="*/ 833427 h 874369"/>
                <a:gd name="connsiteX50" fmla="*/ 487263 w 1261942"/>
                <a:gd name="connsiteY50" fmla="*/ 866670 h 874369"/>
                <a:gd name="connsiteX51" fmla="*/ 450496 w 1261942"/>
                <a:gd name="connsiteY51" fmla="*/ 862193 h 874369"/>
                <a:gd name="connsiteX52" fmla="*/ 343912 w 1261942"/>
                <a:gd name="connsiteY52" fmla="*/ 669216 h 874369"/>
                <a:gd name="connsiteX53" fmla="*/ 341054 w 1261942"/>
                <a:gd name="connsiteY53" fmla="*/ 657501 h 874369"/>
                <a:gd name="connsiteX54" fmla="*/ 284666 w 1261942"/>
                <a:gd name="connsiteY54" fmla="*/ 657501 h 874369"/>
                <a:gd name="connsiteX55" fmla="*/ 165604 w 1261942"/>
                <a:gd name="connsiteY55" fmla="*/ 657310 h 874369"/>
                <a:gd name="connsiteX56" fmla="*/ 123503 w 1261942"/>
                <a:gd name="connsiteY56" fmla="*/ 677979 h 874369"/>
                <a:gd name="connsiteX57" fmla="*/ 45779 w 1261942"/>
                <a:gd name="connsiteY57" fmla="*/ 703125 h 874369"/>
                <a:gd name="connsiteX58" fmla="*/ 59 w 1261942"/>
                <a:gd name="connsiteY58" fmla="*/ 635117 h 874369"/>
                <a:gd name="connsiteX59" fmla="*/ 51018 w 1261942"/>
                <a:gd name="connsiteY59" fmla="*/ 571109 h 874369"/>
                <a:gd name="connsiteX60" fmla="*/ 126837 w 1261942"/>
                <a:gd name="connsiteY60" fmla="*/ 601684 h 874369"/>
                <a:gd name="connsiteX61" fmla="*/ 156364 w 1261942"/>
                <a:gd name="connsiteY61" fmla="*/ 618829 h 874369"/>
                <a:gd name="connsiteX62" fmla="*/ 323147 w 1261942"/>
                <a:gd name="connsiteY62" fmla="*/ 618829 h 874369"/>
                <a:gd name="connsiteX63" fmla="*/ 345817 w 1261942"/>
                <a:gd name="connsiteY63" fmla="*/ 599589 h 874369"/>
                <a:gd name="connsiteX64" fmla="*/ 405443 w 1261942"/>
                <a:gd name="connsiteY64" fmla="*/ 458523 h 874369"/>
                <a:gd name="connsiteX65" fmla="*/ 344007 w 1261942"/>
                <a:gd name="connsiteY65" fmla="*/ 402135 h 874369"/>
                <a:gd name="connsiteX66" fmla="*/ 326862 w 1261942"/>
                <a:gd name="connsiteY66" fmla="*/ 396611 h 874369"/>
                <a:gd name="connsiteX67" fmla="*/ 286381 w 1261942"/>
                <a:gd name="connsiteY67" fmla="*/ 396230 h 874369"/>
                <a:gd name="connsiteX68" fmla="*/ 223135 w 1261942"/>
                <a:gd name="connsiteY68" fmla="*/ 425662 h 874369"/>
                <a:gd name="connsiteX69" fmla="*/ 130837 w 1261942"/>
                <a:gd name="connsiteY69" fmla="*/ 454713 h 874369"/>
                <a:gd name="connsiteX70" fmla="*/ 76831 w 1261942"/>
                <a:gd name="connsiteY70" fmla="*/ 373560 h 874369"/>
                <a:gd name="connsiteX71" fmla="*/ 138553 w 1261942"/>
                <a:gd name="connsiteY71" fmla="*/ 298313 h 874369"/>
                <a:gd name="connsiteX72" fmla="*/ 228183 w 1261942"/>
                <a:gd name="connsiteY72" fmla="*/ 335651 h 874369"/>
                <a:gd name="connsiteX73" fmla="*/ 268378 w 1261942"/>
                <a:gd name="connsiteY73" fmla="*/ 358511 h 874369"/>
                <a:gd name="connsiteX74" fmla="*/ 326481 w 1261942"/>
                <a:gd name="connsiteY74" fmla="*/ 358225 h 874369"/>
                <a:gd name="connsiteX75" fmla="*/ 325814 w 1261942"/>
                <a:gd name="connsiteY75" fmla="*/ 255641 h 874369"/>
                <a:gd name="connsiteX76" fmla="*/ 310574 w 1261942"/>
                <a:gd name="connsiteY76" fmla="*/ 240401 h 874369"/>
                <a:gd name="connsiteX77" fmla="*/ 286285 w 1261942"/>
                <a:gd name="connsiteY77" fmla="*/ 148199 h 874369"/>
                <a:gd name="connsiteX78" fmla="*/ 376773 w 1261942"/>
                <a:gd name="connsiteY78" fmla="*/ 119052 h 874369"/>
                <a:gd name="connsiteX79" fmla="*/ 412396 w 1261942"/>
                <a:gd name="connsiteY79" fmla="*/ 200491 h 874369"/>
                <a:gd name="connsiteX80" fmla="*/ 381535 w 1261942"/>
                <a:gd name="connsiteY80" fmla="*/ 240972 h 874369"/>
                <a:gd name="connsiteX81" fmla="*/ 367153 w 1261942"/>
                <a:gd name="connsiteY81" fmla="*/ 266880 h 874369"/>
                <a:gd name="connsiteX82" fmla="*/ 366581 w 1261942"/>
                <a:gd name="connsiteY82" fmla="*/ 295360 h 874369"/>
                <a:gd name="connsiteX83" fmla="*/ 429637 w 1261942"/>
                <a:gd name="connsiteY83" fmla="*/ 430520 h 874369"/>
                <a:gd name="connsiteX84" fmla="*/ 1103054 w 1261942"/>
                <a:gd name="connsiteY84" fmla="*/ 334889 h 874369"/>
                <a:gd name="connsiteX85" fmla="*/ 1060097 w 1261942"/>
                <a:gd name="connsiteY85" fmla="*/ 376132 h 874369"/>
                <a:gd name="connsiteX86" fmla="*/ 1103054 w 1261942"/>
                <a:gd name="connsiteY86" fmla="*/ 419566 h 874369"/>
                <a:gd name="connsiteX87" fmla="*/ 1145155 w 1261942"/>
                <a:gd name="connsiteY87" fmla="*/ 377466 h 874369"/>
                <a:gd name="connsiteX88" fmla="*/ 1103054 w 1261942"/>
                <a:gd name="connsiteY88" fmla="*/ 334889 h 874369"/>
                <a:gd name="connsiteX89" fmla="*/ 630709 w 1261942"/>
                <a:gd name="connsiteY89" fmla="*/ 38661 h 874369"/>
                <a:gd name="connsiteX90" fmla="*/ 587847 w 1261942"/>
                <a:gd name="connsiteY90" fmla="*/ 80952 h 874369"/>
                <a:gd name="connsiteX91" fmla="*/ 631281 w 1261942"/>
                <a:gd name="connsiteY91" fmla="*/ 124101 h 874369"/>
                <a:gd name="connsiteX92" fmla="*/ 673286 w 1261942"/>
                <a:gd name="connsiteY92" fmla="*/ 83905 h 874369"/>
                <a:gd name="connsiteX93" fmla="*/ 630709 w 1261942"/>
                <a:gd name="connsiteY93" fmla="*/ 38661 h 874369"/>
                <a:gd name="connsiteX94" fmla="*/ 201608 w 1261942"/>
                <a:gd name="connsiteY94" fmla="*/ 378132 h 874369"/>
                <a:gd name="connsiteX95" fmla="*/ 157507 w 1261942"/>
                <a:gd name="connsiteY95" fmla="*/ 334794 h 874369"/>
                <a:gd name="connsiteX96" fmla="*/ 115978 w 1261942"/>
                <a:gd name="connsiteY96" fmla="*/ 377847 h 874369"/>
                <a:gd name="connsiteX97" fmla="*/ 158269 w 1261942"/>
                <a:gd name="connsiteY97" fmla="*/ 419471 h 874369"/>
                <a:gd name="connsiteX98" fmla="*/ 201608 w 1261942"/>
                <a:gd name="connsiteY98" fmla="*/ 378132 h 874369"/>
                <a:gd name="connsiteX99" fmla="*/ 349246 w 1261942"/>
                <a:gd name="connsiteY99" fmla="*/ 151914 h 874369"/>
                <a:gd name="connsiteX100" fmla="*/ 317146 w 1261942"/>
                <a:gd name="connsiteY100" fmla="*/ 181917 h 874369"/>
                <a:gd name="connsiteX101" fmla="*/ 349055 w 1261942"/>
                <a:gd name="connsiteY101" fmla="*/ 209730 h 874369"/>
                <a:gd name="connsiteX102" fmla="*/ 376106 w 1261942"/>
                <a:gd name="connsiteY102" fmla="*/ 180012 h 874369"/>
                <a:gd name="connsiteX103" fmla="*/ 349246 w 1261942"/>
                <a:gd name="connsiteY103" fmla="*/ 151914 h 874369"/>
                <a:gd name="connsiteX104" fmla="*/ 916364 w 1261942"/>
                <a:gd name="connsiteY104" fmla="*/ 210016 h 874369"/>
                <a:gd name="connsiteX105" fmla="*/ 942939 w 1261942"/>
                <a:gd name="connsiteY105" fmla="*/ 182489 h 874369"/>
                <a:gd name="connsiteX106" fmla="*/ 916459 w 1261942"/>
                <a:gd name="connsiteY106" fmla="*/ 152295 h 874369"/>
                <a:gd name="connsiteX107" fmla="*/ 884074 w 1261942"/>
                <a:gd name="connsiteY107" fmla="*/ 179441 h 874369"/>
                <a:gd name="connsiteX108" fmla="*/ 916364 w 1261942"/>
                <a:gd name="connsiteY108" fmla="*/ 210016 h 874369"/>
                <a:gd name="connsiteX109" fmla="*/ 68830 w 1261942"/>
                <a:gd name="connsiteY109" fmla="*/ 608256 h 874369"/>
                <a:gd name="connsiteX110" fmla="*/ 39969 w 1261942"/>
                <a:gd name="connsiteY110" fmla="*/ 636450 h 874369"/>
                <a:gd name="connsiteX111" fmla="*/ 68734 w 1261942"/>
                <a:gd name="connsiteY111" fmla="*/ 666930 h 874369"/>
                <a:gd name="connsiteX112" fmla="*/ 97500 w 1261942"/>
                <a:gd name="connsiteY112" fmla="*/ 636450 h 874369"/>
                <a:gd name="connsiteX113" fmla="*/ 68830 w 1261942"/>
                <a:gd name="connsiteY113" fmla="*/ 608256 h 874369"/>
                <a:gd name="connsiteX114" fmla="*/ 1222212 w 1261942"/>
                <a:gd name="connsiteY114" fmla="*/ 638355 h 874369"/>
                <a:gd name="connsiteX115" fmla="*/ 1194209 w 1261942"/>
                <a:gd name="connsiteY115" fmla="*/ 608923 h 874369"/>
                <a:gd name="connsiteX116" fmla="*/ 1164490 w 1261942"/>
                <a:gd name="connsiteY116" fmla="*/ 635403 h 874369"/>
                <a:gd name="connsiteX117" fmla="*/ 1192113 w 1261942"/>
                <a:gd name="connsiteY117" fmla="*/ 666930 h 874369"/>
                <a:gd name="connsiteX118" fmla="*/ 1222212 w 1261942"/>
                <a:gd name="connsiteY118" fmla="*/ 638355 h 87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61942" h="874369">
                  <a:moveTo>
                    <a:pt x="429637" y="430520"/>
                  </a:moveTo>
                  <a:cubicBezTo>
                    <a:pt x="481453" y="384705"/>
                    <a:pt x="539841" y="356701"/>
                    <a:pt x="610993" y="350415"/>
                  </a:cubicBezTo>
                  <a:cubicBezTo>
                    <a:pt x="610993" y="341080"/>
                    <a:pt x="610993" y="332698"/>
                    <a:pt x="610993" y="324221"/>
                  </a:cubicBezTo>
                  <a:cubicBezTo>
                    <a:pt x="610993" y="286121"/>
                    <a:pt x="610231" y="248021"/>
                    <a:pt x="611278" y="209921"/>
                  </a:cubicBezTo>
                  <a:cubicBezTo>
                    <a:pt x="612040" y="182584"/>
                    <a:pt x="612136" y="160581"/>
                    <a:pt x="580227" y="145246"/>
                  </a:cubicBezTo>
                  <a:cubicBezTo>
                    <a:pt x="548413" y="129911"/>
                    <a:pt x="540698" y="87620"/>
                    <a:pt x="553843" y="52663"/>
                  </a:cubicBezTo>
                  <a:cubicBezTo>
                    <a:pt x="567082" y="17516"/>
                    <a:pt x="600325" y="-3058"/>
                    <a:pt x="638329" y="371"/>
                  </a:cubicBezTo>
                  <a:cubicBezTo>
                    <a:pt x="674429" y="3609"/>
                    <a:pt x="704147" y="30279"/>
                    <a:pt x="711196" y="65522"/>
                  </a:cubicBezTo>
                  <a:cubicBezTo>
                    <a:pt x="718340" y="101526"/>
                    <a:pt x="702528" y="138293"/>
                    <a:pt x="669381" y="153247"/>
                  </a:cubicBezTo>
                  <a:cubicBezTo>
                    <a:pt x="653188" y="160486"/>
                    <a:pt x="649474" y="169344"/>
                    <a:pt x="649759" y="185251"/>
                  </a:cubicBezTo>
                  <a:cubicBezTo>
                    <a:pt x="650521" y="239163"/>
                    <a:pt x="650045" y="293169"/>
                    <a:pt x="650045" y="348986"/>
                  </a:cubicBezTo>
                  <a:cubicBezTo>
                    <a:pt x="718244" y="358225"/>
                    <a:pt x="779680" y="381180"/>
                    <a:pt x="831592" y="432711"/>
                  </a:cubicBezTo>
                  <a:cubicBezTo>
                    <a:pt x="851499" y="412422"/>
                    <a:pt x="870930" y="392991"/>
                    <a:pt x="889790" y="372989"/>
                  </a:cubicBezTo>
                  <a:cubicBezTo>
                    <a:pt x="892552" y="370036"/>
                    <a:pt x="893504" y="364416"/>
                    <a:pt x="893599" y="359940"/>
                  </a:cubicBezTo>
                  <a:cubicBezTo>
                    <a:pt x="893885" y="326602"/>
                    <a:pt x="894647" y="293169"/>
                    <a:pt x="893028" y="259927"/>
                  </a:cubicBezTo>
                  <a:cubicBezTo>
                    <a:pt x="892647" y="252974"/>
                    <a:pt x="884170" y="244782"/>
                    <a:pt x="877407" y="240115"/>
                  </a:cubicBezTo>
                  <a:cubicBezTo>
                    <a:pt x="846451" y="219065"/>
                    <a:pt x="835973" y="180679"/>
                    <a:pt x="853309" y="148008"/>
                  </a:cubicBezTo>
                  <a:cubicBezTo>
                    <a:pt x="870168" y="116100"/>
                    <a:pt x="908363" y="103717"/>
                    <a:pt x="943701" y="118671"/>
                  </a:cubicBezTo>
                  <a:cubicBezTo>
                    <a:pt x="973228" y="131149"/>
                    <a:pt x="991993" y="169344"/>
                    <a:pt x="979420" y="200015"/>
                  </a:cubicBezTo>
                  <a:cubicBezTo>
                    <a:pt x="972943" y="215731"/>
                    <a:pt x="957512" y="227637"/>
                    <a:pt x="946558" y="241639"/>
                  </a:cubicBezTo>
                  <a:cubicBezTo>
                    <a:pt x="941701" y="247830"/>
                    <a:pt x="934557" y="254688"/>
                    <a:pt x="934271" y="261546"/>
                  </a:cubicBezTo>
                  <a:cubicBezTo>
                    <a:pt x="932938" y="292407"/>
                    <a:pt x="933700" y="323364"/>
                    <a:pt x="933700" y="357749"/>
                  </a:cubicBezTo>
                  <a:cubicBezTo>
                    <a:pt x="961894" y="357749"/>
                    <a:pt x="988659" y="358797"/>
                    <a:pt x="1015138" y="356892"/>
                  </a:cubicBezTo>
                  <a:cubicBezTo>
                    <a:pt x="1020663" y="356511"/>
                    <a:pt x="1026188" y="345557"/>
                    <a:pt x="1030283" y="338604"/>
                  </a:cubicBezTo>
                  <a:cubicBezTo>
                    <a:pt x="1055620" y="296027"/>
                    <a:pt x="1102388" y="283263"/>
                    <a:pt x="1145250" y="307552"/>
                  </a:cubicBezTo>
                  <a:cubicBezTo>
                    <a:pt x="1182683" y="328793"/>
                    <a:pt x="1195637" y="377561"/>
                    <a:pt x="1174111" y="417566"/>
                  </a:cubicBezTo>
                  <a:cubicBezTo>
                    <a:pt x="1158585" y="446331"/>
                    <a:pt x="1132772" y="458523"/>
                    <a:pt x="1101435" y="458904"/>
                  </a:cubicBezTo>
                  <a:cubicBezTo>
                    <a:pt x="1067907" y="459285"/>
                    <a:pt x="1043332" y="442140"/>
                    <a:pt x="1029235" y="412994"/>
                  </a:cubicBezTo>
                  <a:cubicBezTo>
                    <a:pt x="1022377" y="398802"/>
                    <a:pt x="1014567" y="395849"/>
                    <a:pt x="1000375" y="395944"/>
                  </a:cubicBezTo>
                  <a:cubicBezTo>
                    <a:pt x="917317" y="396039"/>
                    <a:pt x="917317" y="395754"/>
                    <a:pt x="860929" y="457761"/>
                  </a:cubicBezTo>
                  <a:cubicBezTo>
                    <a:pt x="860452" y="458333"/>
                    <a:pt x="860167" y="459190"/>
                    <a:pt x="863024" y="453570"/>
                  </a:cubicBezTo>
                  <a:cubicBezTo>
                    <a:pt x="884646" y="509863"/>
                    <a:pt x="904553" y="561774"/>
                    <a:pt x="926365" y="618448"/>
                  </a:cubicBezTo>
                  <a:cubicBezTo>
                    <a:pt x="984563" y="618448"/>
                    <a:pt x="1050286" y="618734"/>
                    <a:pt x="1116008" y="617877"/>
                  </a:cubicBezTo>
                  <a:cubicBezTo>
                    <a:pt x="1121628" y="617781"/>
                    <a:pt x="1128772" y="610447"/>
                    <a:pt x="1132486" y="604732"/>
                  </a:cubicBezTo>
                  <a:cubicBezTo>
                    <a:pt x="1150298" y="576633"/>
                    <a:pt x="1180969" y="562536"/>
                    <a:pt x="1209353" y="570537"/>
                  </a:cubicBezTo>
                  <a:cubicBezTo>
                    <a:pt x="1240595" y="579491"/>
                    <a:pt x="1261360" y="605494"/>
                    <a:pt x="1261931" y="636355"/>
                  </a:cubicBezTo>
                  <a:cubicBezTo>
                    <a:pt x="1262503" y="666454"/>
                    <a:pt x="1242215" y="695029"/>
                    <a:pt x="1214401" y="703506"/>
                  </a:cubicBezTo>
                  <a:cubicBezTo>
                    <a:pt x="1181731" y="713508"/>
                    <a:pt x="1152394" y="701316"/>
                    <a:pt x="1132486" y="671121"/>
                  </a:cubicBezTo>
                  <a:cubicBezTo>
                    <a:pt x="1128486" y="665121"/>
                    <a:pt x="1120104" y="658167"/>
                    <a:pt x="1113722" y="658072"/>
                  </a:cubicBezTo>
                  <a:cubicBezTo>
                    <a:pt x="1049524" y="657120"/>
                    <a:pt x="985230" y="657501"/>
                    <a:pt x="926746" y="657501"/>
                  </a:cubicBezTo>
                  <a:cubicBezTo>
                    <a:pt x="908268" y="703602"/>
                    <a:pt x="891218" y="746559"/>
                    <a:pt x="873883" y="789327"/>
                  </a:cubicBezTo>
                  <a:cubicBezTo>
                    <a:pt x="872168" y="793708"/>
                    <a:pt x="869787" y="799328"/>
                    <a:pt x="866167" y="801042"/>
                  </a:cubicBezTo>
                  <a:cubicBezTo>
                    <a:pt x="858452" y="804662"/>
                    <a:pt x="847403" y="810186"/>
                    <a:pt x="841974" y="807234"/>
                  </a:cubicBezTo>
                  <a:cubicBezTo>
                    <a:pt x="836259" y="804090"/>
                    <a:pt x="833401" y="791898"/>
                    <a:pt x="833211" y="783707"/>
                  </a:cubicBezTo>
                  <a:cubicBezTo>
                    <a:pt x="833116" y="777516"/>
                    <a:pt x="839402" y="771229"/>
                    <a:pt x="842926" y="765038"/>
                  </a:cubicBezTo>
                  <a:cubicBezTo>
                    <a:pt x="889980" y="682456"/>
                    <a:pt x="893409" y="598446"/>
                    <a:pt x="845213" y="516150"/>
                  </a:cubicBezTo>
                  <a:cubicBezTo>
                    <a:pt x="799207" y="437759"/>
                    <a:pt x="730246" y="392706"/>
                    <a:pt x="637282" y="390324"/>
                  </a:cubicBezTo>
                  <a:cubicBezTo>
                    <a:pt x="541174" y="387848"/>
                    <a:pt x="467737" y="429758"/>
                    <a:pt x="419064" y="510530"/>
                  </a:cubicBezTo>
                  <a:cubicBezTo>
                    <a:pt x="368677" y="594064"/>
                    <a:pt x="368581" y="681504"/>
                    <a:pt x="417635" y="765990"/>
                  </a:cubicBezTo>
                  <a:cubicBezTo>
                    <a:pt x="432399" y="791422"/>
                    <a:pt x="456497" y="811710"/>
                    <a:pt x="477262" y="833427"/>
                  </a:cubicBezTo>
                  <a:cubicBezTo>
                    <a:pt x="486787" y="843429"/>
                    <a:pt x="500217" y="852001"/>
                    <a:pt x="487263" y="866670"/>
                  </a:cubicBezTo>
                  <a:cubicBezTo>
                    <a:pt x="474214" y="881529"/>
                    <a:pt x="462307" y="872004"/>
                    <a:pt x="450496" y="862193"/>
                  </a:cubicBezTo>
                  <a:cubicBezTo>
                    <a:pt x="389822" y="811710"/>
                    <a:pt x="353722" y="747702"/>
                    <a:pt x="343912" y="669216"/>
                  </a:cubicBezTo>
                  <a:cubicBezTo>
                    <a:pt x="343531" y="666168"/>
                    <a:pt x="342483" y="663216"/>
                    <a:pt x="341054" y="657501"/>
                  </a:cubicBezTo>
                  <a:cubicBezTo>
                    <a:pt x="322290" y="657501"/>
                    <a:pt x="303526" y="657501"/>
                    <a:pt x="284666" y="657501"/>
                  </a:cubicBezTo>
                  <a:cubicBezTo>
                    <a:pt x="244947" y="657501"/>
                    <a:pt x="205228" y="657977"/>
                    <a:pt x="165604" y="657310"/>
                  </a:cubicBezTo>
                  <a:cubicBezTo>
                    <a:pt x="147411" y="656929"/>
                    <a:pt x="134362" y="658644"/>
                    <a:pt x="123503" y="677979"/>
                  </a:cubicBezTo>
                  <a:cubicBezTo>
                    <a:pt x="108644" y="704554"/>
                    <a:pt x="73783" y="712936"/>
                    <a:pt x="45779" y="703125"/>
                  </a:cubicBezTo>
                  <a:cubicBezTo>
                    <a:pt x="17109" y="693029"/>
                    <a:pt x="-1179" y="665978"/>
                    <a:pt x="59" y="635117"/>
                  </a:cubicBezTo>
                  <a:cubicBezTo>
                    <a:pt x="1202" y="603589"/>
                    <a:pt x="20728" y="579015"/>
                    <a:pt x="51018" y="571109"/>
                  </a:cubicBezTo>
                  <a:cubicBezTo>
                    <a:pt x="80164" y="563489"/>
                    <a:pt x="112073" y="575014"/>
                    <a:pt x="126837" y="601684"/>
                  </a:cubicBezTo>
                  <a:cubicBezTo>
                    <a:pt x="134076" y="614829"/>
                    <a:pt x="141886" y="619020"/>
                    <a:pt x="156364" y="618829"/>
                  </a:cubicBezTo>
                  <a:cubicBezTo>
                    <a:pt x="211895" y="617972"/>
                    <a:pt x="267521" y="618067"/>
                    <a:pt x="323147" y="618829"/>
                  </a:cubicBezTo>
                  <a:cubicBezTo>
                    <a:pt x="337816" y="619020"/>
                    <a:pt x="343721" y="615114"/>
                    <a:pt x="345817" y="599589"/>
                  </a:cubicBezTo>
                  <a:cubicBezTo>
                    <a:pt x="352579" y="549297"/>
                    <a:pt x="371629" y="503386"/>
                    <a:pt x="405443" y="458523"/>
                  </a:cubicBezTo>
                  <a:cubicBezTo>
                    <a:pt x="384679" y="439283"/>
                    <a:pt x="364771" y="420233"/>
                    <a:pt x="344007" y="402135"/>
                  </a:cubicBezTo>
                  <a:cubicBezTo>
                    <a:pt x="339816" y="398516"/>
                    <a:pt x="332767" y="396992"/>
                    <a:pt x="326862" y="396611"/>
                  </a:cubicBezTo>
                  <a:cubicBezTo>
                    <a:pt x="313432" y="395849"/>
                    <a:pt x="299811" y="396992"/>
                    <a:pt x="286381" y="396230"/>
                  </a:cubicBezTo>
                  <a:cubicBezTo>
                    <a:pt x="259901" y="394706"/>
                    <a:pt x="238470" y="395087"/>
                    <a:pt x="223135" y="425662"/>
                  </a:cubicBezTo>
                  <a:cubicBezTo>
                    <a:pt x="207133" y="457571"/>
                    <a:pt x="165127" y="466620"/>
                    <a:pt x="130837" y="454713"/>
                  </a:cubicBezTo>
                  <a:cubicBezTo>
                    <a:pt x="96452" y="442712"/>
                    <a:pt x="74735" y="409946"/>
                    <a:pt x="76831" y="373560"/>
                  </a:cubicBezTo>
                  <a:cubicBezTo>
                    <a:pt x="79117" y="335460"/>
                    <a:pt x="101786" y="307743"/>
                    <a:pt x="138553" y="298313"/>
                  </a:cubicBezTo>
                  <a:cubicBezTo>
                    <a:pt x="173890" y="289264"/>
                    <a:pt x="211895" y="302885"/>
                    <a:pt x="228183" y="335651"/>
                  </a:cubicBezTo>
                  <a:cubicBezTo>
                    <a:pt x="237708" y="354891"/>
                    <a:pt x="248852" y="360130"/>
                    <a:pt x="268378" y="358511"/>
                  </a:cubicBezTo>
                  <a:cubicBezTo>
                    <a:pt x="286476" y="356987"/>
                    <a:pt x="304764" y="358225"/>
                    <a:pt x="326481" y="358225"/>
                  </a:cubicBezTo>
                  <a:cubicBezTo>
                    <a:pt x="326481" y="323173"/>
                    <a:pt x="327148" y="289359"/>
                    <a:pt x="325814" y="255641"/>
                  </a:cubicBezTo>
                  <a:cubicBezTo>
                    <a:pt x="325624" y="250307"/>
                    <a:pt x="316670" y="244401"/>
                    <a:pt x="310574" y="240401"/>
                  </a:cubicBezTo>
                  <a:cubicBezTo>
                    <a:pt x="280094" y="220208"/>
                    <a:pt x="269236" y="180012"/>
                    <a:pt x="286285" y="148199"/>
                  </a:cubicBezTo>
                  <a:cubicBezTo>
                    <a:pt x="303240" y="116385"/>
                    <a:pt x="341435" y="104098"/>
                    <a:pt x="376773" y="119052"/>
                  </a:cubicBezTo>
                  <a:cubicBezTo>
                    <a:pt x="406205" y="131625"/>
                    <a:pt x="424779" y="169821"/>
                    <a:pt x="412396" y="200491"/>
                  </a:cubicBezTo>
                  <a:cubicBezTo>
                    <a:pt x="406300" y="215636"/>
                    <a:pt x="391537" y="227161"/>
                    <a:pt x="381535" y="240972"/>
                  </a:cubicBezTo>
                  <a:cubicBezTo>
                    <a:pt x="375725" y="248973"/>
                    <a:pt x="369724" y="257641"/>
                    <a:pt x="367153" y="266880"/>
                  </a:cubicBezTo>
                  <a:cubicBezTo>
                    <a:pt x="364676" y="275739"/>
                    <a:pt x="366581" y="285835"/>
                    <a:pt x="366581" y="295360"/>
                  </a:cubicBezTo>
                  <a:cubicBezTo>
                    <a:pt x="366581" y="375751"/>
                    <a:pt x="366581" y="375751"/>
                    <a:pt x="429637" y="430520"/>
                  </a:cubicBezTo>
                  <a:close/>
                  <a:moveTo>
                    <a:pt x="1103054" y="334889"/>
                  </a:moveTo>
                  <a:cubicBezTo>
                    <a:pt x="1078956" y="334698"/>
                    <a:pt x="1060382" y="352510"/>
                    <a:pt x="1060097" y="376132"/>
                  </a:cubicBezTo>
                  <a:cubicBezTo>
                    <a:pt x="1059715" y="401659"/>
                    <a:pt x="1077622" y="419757"/>
                    <a:pt x="1103054" y="419566"/>
                  </a:cubicBezTo>
                  <a:cubicBezTo>
                    <a:pt x="1126867" y="419376"/>
                    <a:pt x="1145536" y="400611"/>
                    <a:pt x="1145155" y="377466"/>
                  </a:cubicBezTo>
                  <a:cubicBezTo>
                    <a:pt x="1144583" y="353463"/>
                    <a:pt x="1126390" y="334984"/>
                    <a:pt x="1103054" y="334889"/>
                  </a:cubicBezTo>
                  <a:close/>
                  <a:moveTo>
                    <a:pt x="630709" y="38661"/>
                  </a:moveTo>
                  <a:cubicBezTo>
                    <a:pt x="608516" y="38280"/>
                    <a:pt x="588514" y="58092"/>
                    <a:pt x="587847" y="80952"/>
                  </a:cubicBezTo>
                  <a:cubicBezTo>
                    <a:pt x="587085" y="105717"/>
                    <a:pt x="605754" y="124196"/>
                    <a:pt x="631281" y="124101"/>
                  </a:cubicBezTo>
                  <a:cubicBezTo>
                    <a:pt x="653855" y="124005"/>
                    <a:pt x="672143" y="106479"/>
                    <a:pt x="673286" y="83905"/>
                  </a:cubicBezTo>
                  <a:cubicBezTo>
                    <a:pt x="674429" y="60950"/>
                    <a:pt x="653855" y="39042"/>
                    <a:pt x="630709" y="38661"/>
                  </a:cubicBezTo>
                  <a:close/>
                  <a:moveTo>
                    <a:pt x="201608" y="378132"/>
                  </a:moveTo>
                  <a:cubicBezTo>
                    <a:pt x="201608" y="354606"/>
                    <a:pt x="181129" y="334413"/>
                    <a:pt x="157507" y="334794"/>
                  </a:cubicBezTo>
                  <a:cubicBezTo>
                    <a:pt x="135124" y="335175"/>
                    <a:pt x="116169" y="354891"/>
                    <a:pt x="115978" y="377847"/>
                  </a:cubicBezTo>
                  <a:cubicBezTo>
                    <a:pt x="115883" y="401278"/>
                    <a:pt x="134457" y="419566"/>
                    <a:pt x="158269" y="419471"/>
                  </a:cubicBezTo>
                  <a:cubicBezTo>
                    <a:pt x="181320" y="419376"/>
                    <a:pt x="201608" y="400040"/>
                    <a:pt x="201608" y="378132"/>
                  </a:cubicBezTo>
                  <a:close/>
                  <a:moveTo>
                    <a:pt x="349246" y="151914"/>
                  </a:moveTo>
                  <a:cubicBezTo>
                    <a:pt x="329815" y="152199"/>
                    <a:pt x="315622" y="165725"/>
                    <a:pt x="317146" y="181917"/>
                  </a:cubicBezTo>
                  <a:cubicBezTo>
                    <a:pt x="318956" y="200586"/>
                    <a:pt x="330481" y="210302"/>
                    <a:pt x="349055" y="209730"/>
                  </a:cubicBezTo>
                  <a:cubicBezTo>
                    <a:pt x="367534" y="209159"/>
                    <a:pt x="376582" y="196586"/>
                    <a:pt x="376106" y="180012"/>
                  </a:cubicBezTo>
                  <a:cubicBezTo>
                    <a:pt x="375439" y="163439"/>
                    <a:pt x="365438" y="152390"/>
                    <a:pt x="349246" y="151914"/>
                  </a:cubicBezTo>
                  <a:close/>
                  <a:moveTo>
                    <a:pt x="916364" y="210016"/>
                  </a:moveTo>
                  <a:cubicBezTo>
                    <a:pt x="931890" y="210111"/>
                    <a:pt x="942082" y="199062"/>
                    <a:pt x="942939" y="182489"/>
                  </a:cubicBezTo>
                  <a:cubicBezTo>
                    <a:pt x="943796" y="166011"/>
                    <a:pt x="935033" y="153247"/>
                    <a:pt x="916459" y="152295"/>
                  </a:cubicBezTo>
                  <a:cubicBezTo>
                    <a:pt x="897790" y="151342"/>
                    <a:pt x="886265" y="160962"/>
                    <a:pt x="884074" y="179441"/>
                  </a:cubicBezTo>
                  <a:cubicBezTo>
                    <a:pt x="882169" y="195729"/>
                    <a:pt x="896171" y="209445"/>
                    <a:pt x="916364" y="210016"/>
                  </a:cubicBezTo>
                  <a:close/>
                  <a:moveTo>
                    <a:pt x="68830" y="608256"/>
                  </a:moveTo>
                  <a:cubicBezTo>
                    <a:pt x="52066" y="610638"/>
                    <a:pt x="39588" y="617877"/>
                    <a:pt x="39969" y="636450"/>
                  </a:cubicBezTo>
                  <a:cubicBezTo>
                    <a:pt x="40255" y="654548"/>
                    <a:pt x="49113" y="667026"/>
                    <a:pt x="68734" y="666930"/>
                  </a:cubicBezTo>
                  <a:cubicBezTo>
                    <a:pt x="88070" y="666835"/>
                    <a:pt x="97214" y="654738"/>
                    <a:pt x="97500" y="636450"/>
                  </a:cubicBezTo>
                  <a:cubicBezTo>
                    <a:pt x="97690" y="617877"/>
                    <a:pt x="85308" y="610638"/>
                    <a:pt x="68830" y="608256"/>
                  </a:cubicBezTo>
                  <a:close/>
                  <a:moveTo>
                    <a:pt x="1222212" y="638355"/>
                  </a:moveTo>
                  <a:cubicBezTo>
                    <a:pt x="1221736" y="619210"/>
                    <a:pt x="1211353" y="609399"/>
                    <a:pt x="1194209" y="608923"/>
                  </a:cubicBezTo>
                  <a:cubicBezTo>
                    <a:pt x="1177349" y="608447"/>
                    <a:pt x="1164872" y="616924"/>
                    <a:pt x="1164490" y="635403"/>
                  </a:cubicBezTo>
                  <a:cubicBezTo>
                    <a:pt x="1164109" y="653405"/>
                    <a:pt x="1172587" y="666264"/>
                    <a:pt x="1192113" y="666930"/>
                  </a:cubicBezTo>
                  <a:cubicBezTo>
                    <a:pt x="1211449" y="667597"/>
                    <a:pt x="1220116" y="655596"/>
                    <a:pt x="1222212" y="63835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任意多边形: 形状 55">
              <a:extLst>
                <a:ext uri="{FF2B5EF4-FFF2-40B4-BE49-F238E27FC236}">
                  <a16:creationId xmlns:a16="http://schemas.microsoft.com/office/drawing/2014/main" id="{624A10D7-0778-4826-AC78-6BD4364E6ED5}"/>
                </a:ext>
              </a:extLst>
            </p:cNvPr>
            <p:cNvSpPr/>
            <p:nvPr/>
          </p:nvSpPr>
          <p:spPr>
            <a:xfrm>
              <a:off x="14201933" y="3756072"/>
              <a:ext cx="558487" cy="879418"/>
            </a:xfrm>
            <a:custGeom>
              <a:avLst/>
              <a:gdLst>
                <a:gd name="connsiteX0" fmla="*/ 169386 w 558487"/>
                <a:gd name="connsiteY0" fmla="*/ 542702 h 879418"/>
                <a:gd name="connsiteX1" fmla="*/ 168719 w 558487"/>
                <a:gd name="connsiteY1" fmla="*/ 362679 h 879418"/>
                <a:gd name="connsiteX2" fmla="*/ 154622 w 558487"/>
                <a:gd name="connsiteY2" fmla="*/ 347249 h 879418"/>
                <a:gd name="connsiteX3" fmla="*/ 64135 w 558487"/>
                <a:gd name="connsiteY3" fmla="*/ 130364 h 879418"/>
                <a:gd name="connsiteX4" fmla="*/ 72993 w 558487"/>
                <a:gd name="connsiteY4" fmla="*/ 108362 h 879418"/>
                <a:gd name="connsiteX5" fmla="*/ 99187 w 558487"/>
                <a:gd name="connsiteY5" fmla="*/ 96551 h 879418"/>
                <a:gd name="connsiteX6" fmla="*/ 107950 w 558487"/>
                <a:gd name="connsiteY6" fmla="*/ 124364 h 879418"/>
                <a:gd name="connsiteX7" fmla="*/ 102521 w 558487"/>
                <a:gd name="connsiteY7" fmla="*/ 229043 h 879418"/>
                <a:gd name="connsiteX8" fmla="*/ 169386 w 558487"/>
                <a:gd name="connsiteY8" fmla="*/ 309149 h 879418"/>
                <a:gd name="connsiteX9" fmla="*/ 169577 w 558487"/>
                <a:gd name="connsiteY9" fmla="*/ 214375 h 879418"/>
                <a:gd name="connsiteX10" fmla="*/ 238919 w 558487"/>
                <a:gd name="connsiteY10" fmla="*/ 145700 h 879418"/>
                <a:gd name="connsiteX11" fmla="*/ 302260 w 558487"/>
                <a:gd name="connsiteY11" fmla="*/ 207326 h 879418"/>
                <a:gd name="connsiteX12" fmla="*/ 302546 w 558487"/>
                <a:gd name="connsiteY12" fmla="*/ 312292 h 879418"/>
                <a:gd name="connsiteX13" fmla="*/ 327882 w 558487"/>
                <a:gd name="connsiteY13" fmla="*/ 297433 h 879418"/>
                <a:gd name="connsiteX14" fmla="*/ 366458 w 558487"/>
                <a:gd name="connsiteY14" fmla="*/ 115410 h 879418"/>
                <a:gd name="connsiteX15" fmla="*/ 197199 w 558487"/>
                <a:gd name="connsiteY15" fmla="*/ 46735 h 879418"/>
                <a:gd name="connsiteX16" fmla="*/ 172625 w 558487"/>
                <a:gd name="connsiteY16" fmla="*/ 55117 h 879418"/>
                <a:gd name="connsiteX17" fmla="*/ 146526 w 558487"/>
                <a:gd name="connsiteY17" fmla="*/ 48449 h 879418"/>
                <a:gd name="connsiteX18" fmla="*/ 157289 w 558487"/>
                <a:gd name="connsiteY18" fmla="*/ 21684 h 879418"/>
                <a:gd name="connsiteX19" fmla="*/ 250730 w 558487"/>
                <a:gd name="connsiteY19" fmla="*/ 539 h 879418"/>
                <a:gd name="connsiteX20" fmla="*/ 419894 w 558487"/>
                <a:gd name="connsiteY20" fmla="*/ 145319 h 879418"/>
                <a:gd name="connsiteX21" fmla="*/ 318548 w 558487"/>
                <a:gd name="connsiteY21" fmla="*/ 349535 h 879418"/>
                <a:gd name="connsiteX22" fmla="*/ 305498 w 558487"/>
                <a:gd name="connsiteY22" fmla="*/ 401351 h 879418"/>
                <a:gd name="connsiteX23" fmla="*/ 391985 w 558487"/>
                <a:gd name="connsiteY23" fmla="*/ 401446 h 879418"/>
                <a:gd name="connsiteX24" fmla="*/ 475234 w 558487"/>
                <a:gd name="connsiteY24" fmla="*/ 403541 h 879418"/>
                <a:gd name="connsiteX25" fmla="*/ 556101 w 558487"/>
                <a:gd name="connsiteY25" fmla="*/ 486409 h 879418"/>
                <a:gd name="connsiteX26" fmla="*/ 557435 w 558487"/>
                <a:gd name="connsiteY26" fmla="*/ 538606 h 879418"/>
                <a:gd name="connsiteX27" fmla="*/ 538670 w 558487"/>
                <a:gd name="connsiteY27" fmla="*/ 560799 h 879418"/>
                <a:gd name="connsiteX28" fmla="*/ 520001 w 558487"/>
                <a:gd name="connsiteY28" fmla="*/ 540606 h 879418"/>
                <a:gd name="connsiteX29" fmla="*/ 517049 w 558487"/>
                <a:gd name="connsiteY29" fmla="*/ 495648 h 879418"/>
                <a:gd name="connsiteX30" fmla="*/ 468852 w 558487"/>
                <a:gd name="connsiteY30" fmla="*/ 442689 h 879418"/>
                <a:gd name="connsiteX31" fmla="*/ 468090 w 558487"/>
                <a:gd name="connsiteY31" fmla="*/ 477455 h 879418"/>
                <a:gd name="connsiteX32" fmla="*/ 448945 w 558487"/>
                <a:gd name="connsiteY32" fmla="*/ 501458 h 879418"/>
                <a:gd name="connsiteX33" fmla="*/ 429800 w 558487"/>
                <a:gd name="connsiteY33" fmla="*/ 478217 h 879418"/>
                <a:gd name="connsiteX34" fmla="*/ 429895 w 558487"/>
                <a:gd name="connsiteY34" fmla="*/ 443261 h 879418"/>
                <a:gd name="connsiteX35" fmla="*/ 385318 w 558487"/>
                <a:gd name="connsiteY35" fmla="*/ 443261 h 879418"/>
                <a:gd name="connsiteX36" fmla="*/ 384556 w 558487"/>
                <a:gd name="connsiteY36" fmla="*/ 482027 h 879418"/>
                <a:gd name="connsiteX37" fmla="*/ 366649 w 558487"/>
                <a:gd name="connsiteY37" fmla="*/ 502887 h 879418"/>
                <a:gd name="connsiteX38" fmla="*/ 348456 w 558487"/>
                <a:gd name="connsiteY38" fmla="*/ 482408 h 879418"/>
                <a:gd name="connsiteX39" fmla="*/ 347694 w 558487"/>
                <a:gd name="connsiteY39" fmla="*/ 443070 h 879418"/>
                <a:gd name="connsiteX40" fmla="*/ 303022 w 558487"/>
                <a:gd name="connsiteY40" fmla="*/ 443070 h 879418"/>
                <a:gd name="connsiteX41" fmla="*/ 302260 w 558487"/>
                <a:gd name="connsiteY41" fmla="*/ 480122 h 879418"/>
                <a:gd name="connsiteX42" fmla="*/ 284067 w 558487"/>
                <a:gd name="connsiteY42" fmla="*/ 502697 h 879418"/>
                <a:gd name="connsiteX43" fmla="*/ 265017 w 558487"/>
                <a:gd name="connsiteY43" fmla="*/ 480313 h 879418"/>
                <a:gd name="connsiteX44" fmla="*/ 264065 w 558487"/>
                <a:gd name="connsiteY44" fmla="*/ 418496 h 879418"/>
                <a:gd name="connsiteX45" fmla="*/ 263970 w 558487"/>
                <a:gd name="connsiteY45" fmla="*/ 227996 h 879418"/>
                <a:gd name="connsiteX46" fmla="*/ 261588 w 558487"/>
                <a:gd name="connsiteY46" fmla="*/ 204850 h 879418"/>
                <a:gd name="connsiteX47" fmla="*/ 235680 w 558487"/>
                <a:gd name="connsiteY47" fmla="*/ 186086 h 879418"/>
                <a:gd name="connsiteX48" fmla="*/ 211677 w 558487"/>
                <a:gd name="connsiteY48" fmla="*/ 206755 h 879418"/>
                <a:gd name="connsiteX49" fmla="*/ 209391 w 558487"/>
                <a:gd name="connsiteY49" fmla="*/ 234568 h 879418"/>
                <a:gd name="connsiteX50" fmla="*/ 208724 w 558487"/>
                <a:gd name="connsiteY50" fmla="*/ 589279 h 879418"/>
                <a:gd name="connsiteX51" fmla="*/ 195008 w 558487"/>
                <a:gd name="connsiteY51" fmla="*/ 623378 h 879418"/>
                <a:gd name="connsiteX52" fmla="*/ 165005 w 558487"/>
                <a:gd name="connsiteY52" fmla="*/ 605281 h 879418"/>
                <a:gd name="connsiteX53" fmla="*/ 95853 w 558487"/>
                <a:gd name="connsiteY53" fmla="*/ 523461 h 879418"/>
                <a:gd name="connsiteX54" fmla="*/ 48133 w 558487"/>
                <a:gd name="connsiteY54" fmla="*/ 509840 h 879418"/>
                <a:gd name="connsiteX55" fmla="*/ 54991 w 558487"/>
                <a:gd name="connsiteY55" fmla="*/ 559942 h 879418"/>
                <a:gd name="connsiteX56" fmla="*/ 199580 w 558487"/>
                <a:gd name="connsiteY56" fmla="*/ 733773 h 879418"/>
                <a:gd name="connsiteX57" fmla="*/ 213392 w 558487"/>
                <a:gd name="connsiteY57" fmla="*/ 772159 h 879418"/>
                <a:gd name="connsiteX58" fmla="*/ 213963 w 558487"/>
                <a:gd name="connsiteY58" fmla="*/ 853026 h 879418"/>
                <a:gd name="connsiteX59" fmla="*/ 194056 w 558487"/>
                <a:gd name="connsiteY59" fmla="*/ 879410 h 879418"/>
                <a:gd name="connsiteX60" fmla="*/ 174149 w 558487"/>
                <a:gd name="connsiteY60" fmla="*/ 852359 h 879418"/>
                <a:gd name="connsiteX61" fmla="*/ 174149 w 558487"/>
                <a:gd name="connsiteY61" fmla="*/ 845216 h 879418"/>
                <a:gd name="connsiteX62" fmla="*/ 119856 w 558487"/>
                <a:gd name="connsiteY62" fmla="*/ 697197 h 879418"/>
                <a:gd name="connsiteX63" fmla="*/ 20129 w 558487"/>
                <a:gd name="connsiteY63" fmla="*/ 578992 h 879418"/>
                <a:gd name="connsiteX64" fmla="*/ 24130 w 558487"/>
                <a:gd name="connsiteY64" fmla="*/ 477455 h 879418"/>
                <a:gd name="connsiteX65" fmla="*/ 122618 w 558487"/>
                <a:gd name="connsiteY65" fmla="*/ 494696 h 879418"/>
                <a:gd name="connsiteX66" fmla="*/ 163671 w 558487"/>
                <a:gd name="connsiteY66" fmla="*/ 543940 h 879418"/>
                <a:gd name="connsiteX67" fmla="*/ 169386 w 558487"/>
                <a:gd name="connsiteY67" fmla="*/ 542702 h 87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58487" h="879418">
                  <a:moveTo>
                    <a:pt x="169386" y="542702"/>
                  </a:moveTo>
                  <a:cubicBezTo>
                    <a:pt x="169386" y="482694"/>
                    <a:pt x="169767" y="422687"/>
                    <a:pt x="168719" y="362679"/>
                  </a:cubicBezTo>
                  <a:cubicBezTo>
                    <a:pt x="168624" y="357345"/>
                    <a:pt x="160528" y="350582"/>
                    <a:pt x="154622" y="347249"/>
                  </a:cubicBezTo>
                  <a:cubicBezTo>
                    <a:pt x="75470" y="302767"/>
                    <a:pt x="39275" y="216756"/>
                    <a:pt x="64135" y="130364"/>
                  </a:cubicBezTo>
                  <a:cubicBezTo>
                    <a:pt x="66326" y="122840"/>
                    <a:pt x="69755" y="115601"/>
                    <a:pt x="72993" y="108362"/>
                  </a:cubicBezTo>
                  <a:cubicBezTo>
                    <a:pt x="78137" y="96836"/>
                    <a:pt x="85852" y="90074"/>
                    <a:pt x="99187" y="96551"/>
                  </a:cubicBezTo>
                  <a:cubicBezTo>
                    <a:pt x="111855" y="102647"/>
                    <a:pt x="113093" y="112267"/>
                    <a:pt x="107950" y="124364"/>
                  </a:cubicBezTo>
                  <a:cubicBezTo>
                    <a:pt x="93472" y="158558"/>
                    <a:pt x="91948" y="193801"/>
                    <a:pt x="102521" y="229043"/>
                  </a:cubicBezTo>
                  <a:cubicBezTo>
                    <a:pt x="112712" y="263143"/>
                    <a:pt x="135096" y="287813"/>
                    <a:pt x="169386" y="309149"/>
                  </a:cubicBezTo>
                  <a:cubicBezTo>
                    <a:pt x="169386" y="275144"/>
                    <a:pt x="168719" y="244760"/>
                    <a:pt x="169577" y="214375"/>
                  </a:cubicBezTo>
                  <a:cubicBezTo>
                    <a:pt x="170720" y="172655"/>
                    <a:pt x="199676" y="144461"/>
                    <a:pt x="238919" y="145700"/>
                  </a:cubicBezTo>
                  <a:cubicBezTo>
                    <a:pt x="273209" y="146747"/>
                    <a:pt x="301022" y="172751"/>
                    <a:pt x="302260" y="207326"/>
                  </a:cubicBezTo>
                  <a:cubicBezTo>
                    <a:pt x="303498" y="240569"/>
                    <a:pt x="302546" y="273906"/>
                    <a:pt x="302546" y="312292"/>
                  </a:cubicBezTo>
                  <a:cubicBezTo>
                    <a:pt x="312928" y="306291"/>
                    <a:pt x="321024" y="302672"/>
                    <a:pt x="327882" y="297433"/>
                  </a:cubicBezTo>
                  <a:cubicBezTo>
                    <a:pt x="383032" y="255523"/>
                    <a:pt x="399224" y="178561"/>
                    <a:pt x="366458" y="115410"/>
                  </a:cubicBezTo>
                  <a:cubicBezTo>
                    <a:pt x="336169" y="57022"/>
                    <a:pt x="261302" y="26637"/>
                    <a:pt x="197199" y="46735"/>
                  </a:cubicBezTo>
                  <a:cubicBezTo>
                    <a:pt x="188912" y="49307"/>
                    <a:pt x="180911" y="54831"/>
                    <a:pt x="172625" y="55117"/>
                  </a:cubicBezTo>
                  <a:cubicBezTo>
                    <a:pt x="163957" y="55403"/>
                    <a:pt x="155289" y="50831"/>
                    <a:pt x="146526" y="48449"/>
                  </a:cubicBezTo>
                  <a:cubicBezTo>
                    <a:pt x="149955" y="39305"/>
                    <a:pt x="150717" y="26256"/>
                    <a:pt x="157289" y="21684"/>
                  </a:cubicBezTo>
                  <a:cubicBezTo>
                    <a:pt x="185102" y="2348"/>
                    <a:pt x="218249" y="-1652"/>
                    <a:pt x="250730" y="539"/>
                  </a:cubicBezTo>
                  <a:cubicBezTo>
                    <a:pt x="331502" y="5968"/>
                    <a:pt x="404177" y="69404"/>
                    <a:pt x="419894" y="145319"/>
                  </a:cubicBezTo>
                  <a:cubicBezTo>
                    <a:pt x="436848" y="227424"/>
                    <a:pt x="395414" y="310863"/>
                    <a:pt x="318548" y="349535"/>
                  </a:cubicBezTo>
                  <a:cubicBezTo>
                    <a:pt x="300069" y="358774"/>
                    <a:pt x="299879" y="359536"/>
                    <a:pt x="305498" y="401351"/>
                  </a:cubicBezTo>
                  <a:cubicBezTo>
                    <a:pt x="333978" y="401351"/>
                    <a:pt x="362934" y="401160"/>
                    <a:pt x="391985" y="401446"/>
                  </a:cubicBezTo>
                  <a:cubicBezTo>
                    <a:pt x="419703" y="401732"/>
                    <a:pt x="447611" y="400874"/>
                    <a:pt x="475234" y="403541"/>
                  </a:cubicBezTo>
                  <a:cubicBezTo>
                    <a:pt x="519906" y="407923"/>
                    <a:pt x="552291" y="442118"/>
                    <a:pt x="556101" y="486409"/>
                  </a:cubicBezTo>
                  <a:cubicBezTo>
                    <a:pt x="557625" y="503744"/>
                    <a:pt x="559816" y="521556"/>
                    <a:pt x="557435" y="538606"/>
                  </a:cubicBezTo>
                  <a:cubicBezTo>
                    <a:pt x="556292" y="546702"/>
                    <a:pt x="545243" y="553465"/>
                    <a:pt x="538670" y="560799"/>
                  </a:cubicBezTo>
                  <a:cubicBezTo>
                    <a:pt x="532193" y="554132"/>
                    <a:pt x="521906" y="548417"/>
                    <a:pt x="520001" y="540606"/>
                  </a:cubicBezTo>
                  <a:cubicBezTo>
                    <a:pt x="516477" y="526223"/>
                    <a:pt x="518001" y="510698"/>
                    <a:pt x="517049" y="495648"/>
                  </a:cubicBezTo>
                  <a:cubicBezTo>
                    <a:pt x="515048" y="465740"/>
                    <a:pt x="502475" y="451262"/>
                    <a:pt x="468852" y="442689"/>
                  </a:cubicBezTo>
                  <a:cubicBezTo>
                    <a:pt x="468852" y="454786"/>
                    <a:pt x="471424" y="466978"/>
                    <a:pt x="468090" y="477455"/>
                  </a:cubicBezTo>
                  <a:cubicBezTo>
                    <a:pt x="465137" y="486885"/>
                    <a:pt x="456851" y="499744"/>
                    <a:pt x="448945" y="501458"/>
                  </a:cubicBezTo>
                  <a:cubicBezTo>
                    <a:pt x="434467" y="504506"/>
                    <a:pt x="429419" y="491933"/>
                    <a:pt x="429800" y="478217"/>
                  </a:cubicBezTo>
                  <a:cubicBezTo>
                    <a:pt x="430085" y="467168"/>
                    <a:pt x="429895" y="456215"/>
                    <a:pt x="429895" y="443261"/>
                  </a:cubicBezTo>
                  <a:cubicBezTo>
                    <a:pt x="415322" y="443261"/>
                    <a:pt x="402368" y="443261"/>
                    <a:pt x="385318" y="443261"/>
                  </a:cubicBezTo>
                  <a:cubicBezTo>
                    <a:pt x="385318" y="456024"/>
                    <a:pt x="387509" y="469645"/>
                    <a:pt x="384556" y="482027"/>
                  </a:cubicBezTo>
                  <a:cubicBezTo>
                    <a:pt x="382651" y="489933"/>
                    <a:pt x="372840" y="495934"/>
                    <a:pt x="366649" y="502887"/>
                  </a:cubicBezTo>
                  <a:cubicBezTo>
                    <a:pt x="360267" y="496124"/>
                    <a:pt x="350552" y="490314"/>
                    <a:pt x="348456" y="482408"/>
                  </a:cubicBezTo>
                  <a:cubicBezTo>
                    <a:pt x="345313" y="470597"/>
                    <a:pt x="347694" y="457358"/>
                    <a:pt x="347694" y="443070"/>
                  </a:cubicBezTo>
                  <a:cubicBezTo>
                    <a:pt x="332645" y="443070"/>
                    <a:pt x="319595" y="443070"/>
                    <a:pt x="303022" y="443070"/>
                  </a:cubicBezTo>
                  <a:cubicBezTo>
                    <a:pt x="303022" y="455548"/>
                    <a:pt x="305403" y="468597"/>
                    <a:pt x="302260" y="480122"/>
                  </a:cubicBezTo>
                  <a:cubicBezTo>
                    <a:pt x="299879" y="488695"/>
                    <a:pt x="290449" y="495267"/>
                    <a:pt x="284067" y="502697"/>
                  </a:cubicBezTo>
                  <a:cubicBezTo>
                    <a:pt x="277400" y="495267"/>
                    <a:pt x="266160" y="488504"/>
                    <a:pt x="265017" y="480313"/>
                  </a:cubicBezTo>
                  <a:cubicBezTo>
                    <a:pt x="262255" y="460025"/>
                    <a:pt x="264065" y="439165"/>
                    <a:pt x="264065" y="418496"/>
                  </a:cubicBezTo>
                  <a:cubicBezTo>
                    <a:pt x="264065" y="354964"/>
                    <a:pt x="264160" y="291527"/>
                    <a:pt x="263970" y="227996"/>
                  </a:cubicBezTo>
                  <a:cubicBezTo>
                    <a:pt x="263970" y="220090"/>
                    <a:pt x="265589" y="210089"/>
                    <a:pt x="261588" y="204850"/>
                  </a:cubicBezTo>
                  <a:cubicBezTo>
                    <a:pt x="255111" y="196468"/>
                    <a:pt x="244348" y="185800"/>
                    <a:pt x="235680" y="186086"/>
                  </a:cubicBezTo>
                  <a:cubicBezTo>
                    <a:pt x="227203" y="186371"/>
                    <a:pt x="216821" y="197706"/>
                    <a:pt x="211677" y="206755"/>
                  </a:cubicBezTo>
                  <a:cubicBezTo>
                    <a:pt x="207391" y="213994"/>
                    <a:pt x="209391" y="225138"/>
                    <a:pt x="209391" y="234568"/>
                  </a:cubicBezTo>
                  <a:cubicBezTo>
                    <a:pt x="209296" y="352773"/>
                    <a:pt x="209677" y="471074"/>
                    <a:pt x="208724" y="589279"/>
                  </a:cubicBezTo>
                  <a:cubicBezTo>
                    <a:pt x="208629" y="600709"/>
                    <a:pt x="199771" y="612044"/>
                    <a:pt x="195008" y="623378"/>
                  </a:cubicBezTo>
                  <a:cubicBezTo>
                    <a:pt x="184817" y="617473"/>
                    <a:pt x="172529" y="613568"/>
                    <a:pt x="165005" y="605281"/>
                  </a:cubicBezTo>
                  <a:cubicBezTo>
                    <a:pt x="141002" y="578897"/>
                    <a:pt x="118999" y="550703"/>
                    <a:pt x="95853" y="523461"/>
                  </a:cubicBezTo>
                  <a:cubicBezTo>
                    <a:pt x="77470" y="501839"/>
                    <a:pt x="61944" y="497553"/>
                    <a:pt x="48133" y="509840"/>
                  </a:cubicBezTo>
                  <a:cubicBezTo>
                    <a:pt x="34988" y="521556"/>
                    <a:pt x="37084" y="538511"/>
                    <a:pt x="54991" y="559942"/>
                  </a:cubicBezTo>
                  <a:cubicBezTo>
                    <a:pt x="103283" y="617854"/>
                    <a:pt x="152241" y="675194"/>
                    <a:pt x="199580" y="733773"/>
                  </a:cubicBezTo>
                  <a:cubicBezTo>
                    <a:pt x="207677" y="743870"/>
                    <a:pt x="212344" y="758919"/>
                    <a:pt x="213392" y="772159"/>
                  </a:cubicBezTo>
                  <a:cubicBezTo>
                    <a:pt x="215487" y="799019"/>
                    <a:pt x="213963" y="826070"/>
                    <a:pt x="213963" y="853026"/>
                  </a:cubicBezTo>
                  <a:cubicBezTo>
                    <a:pt x="213963" y="866837"/>
                    <a:pt x="211296" y="879791"/>
                    <a:pt x="194056" y="879410"/>
                  </a:cubicBezTo>
                  <a:cubicBezTo>
                    <a:pt x="177292" y="879029"/>
                    <a:pt x="174625" y="865980"/>
                    <a:pt x="174149" y="852359"/>
                  </a:cubicBezTo>
                  <a:cubicBezTo>
                    <a:pt x="174053" y="849978"/>
                    <a:pt x="173768" y="847502"/>
                    <a:pt x="174149" y="845216"/>
                  </a:cubicBezTo>
                  <a:cubicBezTo>
                    <a:pt x="184436" y="785399"/>
                    <a:pt x="161576" y="739393"/>
                    <a:pt x="119856" y="697197"/>
                  </a:cubicBezTo>
                  <a:cubicBezTo>
                    <a:pt x="83661" y="660716"/>
                    <a:pt x="52991" y="618711"/>
                    <a:pt x="20129" y="578992"/>
                  </a:cubicBezTo>
                  <a:cubicBezTo>
                    <a:pt x="-8255" y="544702"/>
                    <a:pt x="-6350" y="501744"/>
                    <a:pt x="24130" y="477455"/>
                  </a:cubicBezTo>
                  <a:cubicBezTo>
                    <a:pt x="52991" y="454500"/>
                    <a:pt x="95567" y="462025"/>
                    <a:pt x="122618" y="494696"/>
                  </a:cubicBezTo>
                  <a:cubicBezTo>
                    <a:pt x="136239" y="511174"/>
                    <a:pt x="149955" y="527557"/>
                    <a:pt x="163671" y="543940"/>
                  </a:cubicBezTo>
                  <a:cubicBezTo>
                    <a:pt x="165671" y="543654"/>
                    <a:pt x="167481" y="543178"/>
                    <a:pt x="169386" y="5427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任意多边形: 形状 56">
              <a:extLst>
                <a:ext uri="{FF2B5EF4-FFF2-40B4-BE49-F238E27FC236}">
                  <a16:creationId xmlns:a16="http://schemas.microsoft.com/office/drawing/2014/main" id="{DA3B47E0-B73F-42B8-B952-530E4D1E98CC}"/>
                </a:ext>
              </a:extLst>
            </p:cNvPr>
            <p:cNvSpPr/>
            <p:nvPr/>
          </p:nvSpPr>
          <p:spPr>
            <a:xfrm>
              <a:off x="14659064" y="4384452"/>
              <a:ext cx="102044" cy="251221"/>
            </a:xfrm>
            <a:custGeom>
              <a:avLst/>
              <a:gdLst>
                <a:gd name="connsiteX0" fmla="*/ 1435 w 102044"/>
                <a:gd name="connsiteY0" fmla="*/ 183498 h 251221"/>
                <a:gd name="connsiteX1" fmla="*/ 28200 w 102044"/>
                <a:gd name="connsiteY1" fmla="*/ 112823 h 251221"/>
                <a:gd name="connsiteX2" fmla="*/ 62681 w 102044"/>
                <a:gd name="connsiteY2" fmla="*/ 26241 h 251221"/>
                <a:gd name="connsiteX3" fmla="*/ 83159 w 102044"/>
                <a:gd name="connsiteY3" fmla="*/ 47 h 251221"/>
                <a:gd name="connsiteX4" fmla="*/ 101828 w 102044"/>
                <a:gd name="connsiteY4" fmla="*/ 29955 h 251221"/>
                <a:gd name="connsiteX5" fmla="*/ 54965 w 102044"/>
                <a:gd name="connsiteY5" fmla="*/ 144732 h 251221"/>
                <a:gd name="connsiteX6" fmla="*/ 40964 w 102044"/>
                <a:gd name="connsiteY6" fmla="*/ 179307 h 251221"/>
                <a:gd name="connsiteX7" fmla="*/ 39440 w 102044"/>
                <a:gd name="connsiteY7" fmla="*/ 229028 h 251221"/>
                <a:gd name="connsiteX8" fmla="*/ 21056 w 102044"/>
                <a:gd name="connsiteY8" fmla="*/ 251221 h 251221"/>
                <a:gd name="connsiteX9" fmla="*/ 2292 w 102044"/>
                <a:gd name="connsiteY9" fmla="*/ 228933 h 251221"/>
                <a:gd name="connsiteX10" fmla="*/ 1435 w 102044"/>
                <a:gd name="connsiteY10" fmla="*/ 183498 h 2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044" h="251221">
                  <a:moveTo>
                    <a:pt x="1435" y="183498"/>
                  </a:moveTo>
                  <a:cubicBezTo>
                    <a:pt x="-3518" y="158543"/>
                    <a:pt x="4102" y="134540"/>
                    <a:pt x="28200" y="112823"/>
                  </a:cubicBezTo>
                  <a:cubicBezTo>
                    <a:pt x="52489" y="90820"/>
                    <a:pt x="59823" y="58530"/>
                    <a:pt x="62681" y="26241"/>
                  </a:cubicBezTo>
                  <a:cubicBezTo>
                    <a:pt x="63919" y="12810"/>
                    <a:pt x="66110" y="-906"/>
                    <a:pt x="83159" y="47"/>
                  </a:cubicBezTo>
                  <a:cubicBezTo>
                    <a:pt x="101257" y="1095"/>
                    <a:pt x="102781" y="15573"/>
                    <a:pt x="101828" y="29955"/>
                  </a:cubicBezTo>
                  <a:cubicBezTo>
                    <a:pt x="98971" y="73389"/>
                    <a:pt x="82016" y="110823"/>
                    <a:pt x="54965" y="144732"/>
                  </a:cubicBezTo>
                  <a:cubicBezTo>
                    <a:pt x="47441" y="154161"/>
                    <a:pt x="42678" y="167306"/>
                    <a:pt x="40964" y="179307"/>
                  </a:cubicBezTo>
                  <a:cubicBezTo>
                    <a:pt x="38582" y="195595"/>
                    <a:pt x="42392" y="212931"/>
                    <a:pt x="39440" y="229028"/>
                  </a:cubicBezTo>
                  <a:cubicBezTo>
                    <a:pt x="37916" y="237315"/>
                    <a:pt x="27438" y="243887"/>
                    <a:pt x="21056" y="251221"/>
                  </a:cubicBezTo>
                  <a:cubicBezTo>
                    <a:pt x="14579" y="243887"/>
                    <a:pt x="4483" y="237410"/>
                    <a:pt x="2292" y="228933"/>
                  </a:cubicBezTo>
                  <a:cubicBezTo>
                    <a:pt x="-851" y="216264"/>
                    <a:pt x="1435" y="202167"/>
                    <a:pt x="1435" y="18349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id="{C7FE47D8-22CE-44BD-9D89-022DA624B8FD}"/>
              </a:ext>
            </a:extLst>
          </p:cNvPr>
          <p:cNvGrpSpPr/>
          <p:nvPr/>
        </p:nvGrpSpPr>
        <p:grpSpPr>
          <a:xfrm>
            <a:off x="7437874" y="1978025"/>
            <a:ext cx="524930" cy="483220"/>
            <a:chOff x="10920380" y="2946916"/>
            <a:chExt cx="795119" cy="731943"/>
          </a:xfrm>
          <a:solidFill>
            <a:schemeClr val="bg1"/>
          </a:solidFill>
        </p:grpSpPr>
        <p:sp>
          <p:nvSpPr>
            <p:cNvPr id="59" name="任意多边形: 形状 58">
              <a:extLst>
                <a:ext uri="{FF2B5EF4-FFF2-40B4-BE49-F238E27FC236}">
                  <a16:creationId xmlns:a16="http://schemas.microsoft.com/office/drawing/2014/main" id="{4984F4ED-09C7-4D45-8395-1F5CD3B361A4}"/>
                </a:ext>
              </a:extLst>
            </p:cNvPr>
            <p:cNvSpPr/>
            <p:nvPr/>
          </p:nvSpPr>
          <p:spPr>
            <a:xfrm>
              <a:off x="10920380" y="2946916"/>
              <a:ext cx="795119" cy="731943"/>
            </a:xfrm>
            <a:custGeom>
              <a:avLst/>
              <a:gdLst>
                <a:gd name="connsiteX0" fmla="*/ 482184 w 795119"/>
                <a:gd name="connsiteY0" fmla="*/ 580156 h 731943"/>
                <a:gd name="connsiteX1" fmla="*/ 482184 w 795119"/>
                <a:gd name="connsiteY1" fmla="*/ 637593 h 731943"/>
                <a:gd name="connsiteX2" fmla="*/ 511441 w 795119"/>
                <a:gd name="connsiteY2" fmla="*/ 640031 h 731943"/>
                <a:gd name="connsiteX3" fmla="*/ 568028 w 795119"/>
                <a:gd name="connsiteY3" fmla="*/ 716803 h 731943"/>
                <a:gd name="connsiteX4" fmla="*/ 546652 w 795119"/>
                <a:gd name="connsiteY4" fmla="*/ 731942 h 731943"/>
                <a:gd name="connsiteX5" fmla="*/ 281579 w 795119"/>
                <a:gd name="connsiteY5" fmla="*/ 731829 h 731943"/>
                <a:gd name="connsiteX6" fmla="*/ 246141 w 795119"/>
                <a:gd name="connsiteY6" fmla="*/ 731886 h 731943"/>
                <a:gd name="connsiteX7" fmla="*/ 226807 w 795119"/>
                <a:gd name="connsiteY7" fmla="*/ 713118 h 731943"/>
                <a:gd name="connsiteX8" fmla="*/ 295754 w 795119"/>
                <a:gd name="connsiteY8" fmla="*/ 638727 h 731943"/>
                <a:gd name="connsiteX9" fmla="*/ 312537 w 795119"/>
                <a:gd name="connsiteY9" fmla="*/ 638727 h 731943"/>
                <a:gd name="connsiteX10" fmla="*/ 312537 w 795119"/>
                <a:gd name="connsiteY10" fmla="*/ 580213 h 731943"/>
                <a:gd name="connsiteX11" fmla="*/ 295981 w 795119"/>
                <a:gd name="connsiteY11" fmla="*/ 580213 h 731943"/>
                <a:gd name="connsiteX12" fmla="*/ 89025 w 795119"/>
                <a:gd name="connsiteY12" fmla="*/ 580553 h 731943"/>
                <a:gd name="connsiteX13" fmla="*/ 6 w 795119"/>
                <a:gd name="connsiteY13" fmla="*/ 491874 h 731943"/>
                <a:gd name="connsiteX14" fmla="*/ 516 w 795119"/>
                <a:gd name="connsiteY14" fmla="*/ 75071 h 731943"/>
                <a:gd name="connsiteX15" fmla="*/ 75531 w 795119"/>
                <a:gd name="connsiteY15" fmla="*/ 0 h 731943"/>
                <a:gd name="connsiteX16" fmla="*/ 719021 w 795119"/>
                <a:gd name="connsiteY16" fmla="*/ 0 h 731943"/>
                <a:gd name="connsiteX17" fmla="*/ 794545 w 795119"/>
                <a:gd name="connsiteY17" fmla="*/ 75922 h 731943"/>
                <a:gd name="connsiteX18" fmla="*/ 795112 w 795119"/>
                <a:gd name="connsiteY18" fmla="*/ 491307 h 731943"/>
                <a:gd name="connsiteX19" fmla="*/ 705129 w 795119"/>
                <a:gd name="connsiteY19" fmla="*/ 580496 h 731943"/>
                <a:gd name="connsiteX20" fmla="*/ 499591 w 795119"/>
                <a:gd name="connsiteY20" fmla="*/ 580099 h 731943"/>
                <a:gd name="connsiteX21" fmla="*/ 482184 w 795119"/>
                <a:gd name="connsiteY21" fmla="*/ 580156 h 731943"/>
                <a:gd name="connsiteX22" fmla="*/ 763133 w 795119"/>
                <a:gd name="connsiteY22" fmla="*/ 456266 h 731943"/>
                <a:gd name="connsiteX23" fmla="*/ 743458 w 795119"/>
                <a:gd name="connsiteY23" fmla="*/ 456266 h 731943"/>
                <a:gd name="connsiteX24" fmla="*/ 142550 w 795119"/>
                <a:gd name="connsiteY24" fmla="*/ 456209 h 731943"/>
                <a:gd name="connsiteX25" fmla="*/ 127298 w 795119"/>
                <a:gd name="connsiteY25" fmla="*/ 455075 h 731943"/>
                <a:gd name="connsiteX26" fmla="*/ 115107 w 795119"/>
                <a:gd name="connsiteY26" fmla="*/ 439426 h 731943"/>
                <a:gd name="connsiteX27" fmla="*/ 129169 w 795119"/>
                <a:gd name="connsiteY27" fmla="*/ 425478 h 731943"/>
                <a:gd name="connsiteX28" fmla="*/ 141700 w 795119"/>
                <a:gd name="connsiteY28" fmla="*/ 424968 h 731943"/>
                <a:gd name="connsiteX29" fmla="*/ 364191 w 795119"/>
                <a:gd name="connsiteY29" fmla="*/ 424968 h 731943"/>
                <a:gd name="connsiteX30" fmla="*/ 381031 w 795119"/>
                <a:gd name="connsiteY30" fmla="*/ 424968 h 731943"/>
                <a:gd name="connsiteX31" fmla="*/ 381031 w 795119"/>
                <a:gd name="connsiteY31" fmla="*/ 31922 h 731943"/>
                <a:gd name="connsiteX32" fmla="*/ 374851 w 795119"/>
                <a:gd name="connsiteY32" fmla="*/ 30902 h 731943"/>
                <a:gd name="connsiteX33" fmla="*/ 65892 w 795119"/>
                <a:gd name="connsiteY33" fmla="*/ 31015 h 731943"/>
                <a:gd name="connsiteX34" fmla="*/ 31872 w 795119"/>
                <a:gd name="connsiteY34" fmla="*/ 66793 h 731943"/>
                <a:gd name="connsiteX35" fmla="*/ 32268 w 795119"/>
                <a:gd name="connsiteY35" fmla="*/ 503384 h 731943"/>
                <a:gd name="connsiteX36" fmla="*/ 42928 w 795119"/>
                <a:gd name="connsiteY36" fmla="*/ 531677 h 731943"/>
                <a:gd name="connsiteX37" fmla="*/ 88458 w 795119"/>
                <a:gd name="connsiteY37" fmla="*/ 548914 h 731943"/>
                <a:gd name="connsiteX38" fmla="*/ 706376 w 795119"/>
                <a:gd name="connsiteY38" fmla="*/ 548801 h 731943"/>
                <a:gd name="connsiteX39" fmla="*/ 723330 w 795119"/>
                <a:gd name="connsiteY39" fmla="*/ 548064 h 731943"/>
                <a:gd name="connsiteX40" fmla="*/ 762963 w 795119"/>
                <a:gd name="connsiteY40" fmla="*/ 506503 h 731943"/>
                <a:gd name="connsiteX41" fmla="*/ 763133 w 795119"/>
                <a:gd name="connsiteY41" fmla="*/ 456266 h 731943"/>
                <a:gd name="connsiteX42" fmla="*/ 414087 w 795119"/>
                <a:gd name="connsiteY42" fmla="*/ 30788 h 731943"/>
                <a:gd name="connsiteX43" fmla="*/ 414087 w 795119"/>
                <a:gd name="connsiteY43" fmla="*/ 423890 h 731943"/>
                <a:gd name="connsiteX44" fmla="*/ 763303 w 795119"/>
                <a:gd name="connsiteY44" fmla="*/ 423890 h 731943"/>
                <a:gd name="connsiteX45" fmla="*/ 763303 w 795119"/>
                <a:gd name="connsiteY45" fmla="*/ 410169 h 731943"/>
                <a:gd name="connsiteX46" fmla="*/ 763303 w 795119"/>
                <a:gd name="connsiteY46" fmla="*/ 72860 h 731943"/>
                <a:gd name="connsiteX47" fmla="*/ 721119 w 795119"/>
                <a:gd name="connsiteY47" fmla="*/ 30788 h 731943"/>
                <a:gd name="connsiteX48" fmla="*/ 429226 w 795119"/>
                <a:gd name="connsiteY48" fmla="*/ 30788 h 731943"/>
                <a:gd name="connsiteX49" fmla="*/ 414087 w 795119"/>
                <a:gd name="connsiteY49" fmla="*/ 30788 h 731943"/>
                <a:gd name="connsiteX50" fmla="*/ 259239 w 795119"/>
                <a:gd name="connsiteY50" fmla="*/ 700134 h 731943"/>
                <a:gd name="connsiteX51" fmla="*/ 535822 w 795119"/>
                <a:gd name="connsiteY51" fmla="*/ 700134 h 731943"/>
                <a:gd name="connsiteX52" fmla="*/ 503163 w 795119"/>
                <a:gd name="connsiteY52" fmla="*/ 670309 h 731943"/>
                <a:gd name="connsiteX53" fmla="*/ 291955 w 795119"/>
                <a:gd name="connsiteY53" fmla="*/ 670309 h 731943"/>
                <a:gd name="connsiteX54" fmla="*/ 259239 w 795119"/>
                <a:gd name="connsiteY54" fmla="*/ 700134 h 731943"/>
                <a:gd name="connsiteX55" fmla="*/ 449468 w 795119"/>
                <a:gd name="connsiteY55" fmla="*/ 581460 h 731943"/>
                <a:gd name="connsiteX56" fmla="*/ 346047 w 795119"/>
                <a:gd name="connsiteY56" fmla="*/ 581460 h 731943"/>
                <a:gd name="connsiteX57" fmla="*/ 346047 w 795119"/>
                <a:gd name="connsiteY57" fmla="*/ 637537 h 731943"/>
                <a:gd name="connsiteX58" fmla="*/ 449468 w 795119"/>
                <a:gd name="connsiteY58" fmla="*/ 637537 h 731943"/>
                <a:gd name="connsiteX59" fmla="*/ 449468 w 795119"/>
                <a:gd name="connsiteY59" fmla="*/ 581460 h 73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95119" h="731943">
                  <a:moveTo>
                    <a:pt x="482184" y="580156"/>
                  </a:moveTo>
                  <a:cubicBezTo>
                    <a:pt x="482184" y="600171"/>
                    <a:pt x="482184" y="618372"/>
                    <a:pt x="482184" y="637593"/>
                  </a:cubicBezTo>
                  <a:cubicBezTo>
                    <a:pt x="491993" y="638387"/>
                    <a:pt x="501802" y="638557"/>
                    <a:pt x="511441" y="640031"/>
                  </a:cubicBezTo>
                  <a:cubicBezTo>
                    <a:pt x="548977" y="645815"/>
                    <a:pt x="573415" y="679211"/>
                    <a:pt x="568028" y="716803"/>
                  </a:cubicBezTo>
                  <a:cubicBezTo>
                    <a:pt x="566214" y="729561"/>
                    <a:pt x="557879" y="731999"/>
                    <a:pt x="546652" y="731942"/>
                  </a:cubicBezTo>
                  <a:cubicBezTo>
                    <a:pt x="458313" y="731772"/>
                    <a:pt x="369975" y="731829"/>
                    <a:pt x="281579" y="731829"/>
                  </a:cubicBezTo>
                  <a:cubicBezTo>
                    <a:pt x="269785" y="731829"/>
                    <a:pt x="257935" y="731659"/>
                    <a:pt x="246141" y="731886"/>
                  </a:cubicBezTo>
                  <a:cubicBezTo>
                    <a:pt x="233157" y="732112"/>
                    <a:pt x="227317" y="725932"/>
                    <a:pt x="226807" y="713118"/>
                  </a:cubicBezTo>
                  <a:cubicBezTo>
                    <a:pt x="224992" y="669686"/>
                    <a:pt x="252322" y="639975"/>
                    <a:pt x="295754" y="638727"/>
                  </a:cubicBezTo>
                  <a:cubicBezTo>
                    <a:pt x="300914" y="638557"/>
                    <a:pt x="306073" y="638727"/>
                    <a:pt x="312537" y="638727"/>
                  </a:cubicBezTo>
                  <a:cubicBezTo>
                    <a:pt x="312537" y="619449"/>
                    <a:pt x="312537" y="600908"/>
                    <a:pt x="312537" y="580213"/>
                  </a:cubicBezTo>
                  <a:cubicBezTo>
                    <a:pt x="306924" y="580213"/>
                    <a:pt x="301481" y="580213"/>
                    <a:pt x="295981" y="580213"/>
                  </a:cubicBezTo>
                  <a:cubicBezTo>
                    <a:pt x="226977" y="580213"/>
                    <a:pt x="157973" y="579022"/>
                    <a:pt x="89025" y="580553"/>
                  </a:cubicBezTo>
                  <a:cubicBezTo>
                    <a:pt x="31134" y="581800"/>
                    <a:pt x="-504" y="540693"/>
                    <a:pt x="6" y="491874"/>
                  </a:cubicBezTo>
                  <a:cubicBezTo>
                    <a:pt x="1424" y="352958"/>
                    <a:pt x="516" y="213986"/>
                    <a:pt x="516" y="75071"/>
                  </a:cubicBezTo>
                  <a:cubicBezTo>
                    <a:pt x="516" y="25232"/>
                    <a:pt x="25748" y="0"/>
                    <a:pt x="75531" y="0"/>
                  </a:cubicBezTo>
                  <a:cubicBezTo>
                    <a:pt x="290027" y="0"/>
                    <a:pt x="504524" y="0"/>
                    <a:pt x="719021" y="0"/>
                  </a:cubicBezTo>
                  <a:cubicBezTo>
                    <a:pt x="769654" y="0"/>
                    <a:pt x="794545" y="25061"/>
                    <a:pt x="794545" y="75922"/>
                  </a:cubicBezTo>
                  <a:cubicBezTo>
                    <a:pt x="794545" y="214383"/>
                    <a:pt x="793525" y="352845"/>
                    <a:pt x="795112" y="491307"/>
                  </a:cubicBezTo>
                  <a:cubicBezTo>
                    <a:pt x="795679" y="539729"/>
                    <a:pt x="764778" y="581970"/>
                    <a:pt x="705129" y="580496"/>
                  </a:cubicBezTo>
                  <a:cubicBezTo>
                    <a:pt x="636635" y="578852"/>
                    <a:pt x="568142" y="580099"/>
                    <a:pt x="499591" y="580099"/>
                  </a:cubicBezTo>
                  <a:cubicBezTo>
                    <a:pt x="494148" y="580156"/>
                    <a:pt x="488591" y="580156"/>
                    <a:pt x="482184" y="580156"/>
                  </a:cubicBezTo>
                  <a:close/>
                  <a:moveTo>
                    <a:pt x="763133" y="456266"/>
                  </a:moveTo>
                  <a:cubicBezTo>
                    <a:pt x="755536" y="456266"/>
                    <a:pt x="749525" y="456266"/>
                    <a:pt x="743458" y="456266"/>
                  </a:cubicBezTo>
                  <a:cubicBezTo>
                    <a:pt x="543137" y="456266"/>
                    <a:pt x="342872" y="456266"/>
                    <a:pt x="142550" y="456209"/>
                  </a:cubicBezTo>
                  <a:cubicBezTo>
                    <a:pt x="137391" y="456209"/>
                    <a:pt x="130927" y="457570"/>
                    <a:pt x="127298" y="455075"/>
                  </a:cubicBezTo>
                  <a:cubicBezTo>
                    <a:pt x="121855" y="451333"/>
                    <a:pt x="114824" y="444586"/>
                    <a:pt x="115107" y="439426"/>
                  </a:cubicBezTo>
                  <a:cubicBezTo>
                    <a:pt x="115391" y="434437"/>
                    <a:pt x="123442" y="429050"/>
                    <a:pt x="129169" y="425478"/>
                  </a:cubicBezTo>
                  <a:cubicBezTo>
                    <a:pt x="132231" y="423550"/>
                    <a:pt x="137447" y="424968"/>
                    <a:pt x="141700" y="424968"/>
                  </a:cubicBezTo>
                  <a:cubicBezTo>
                    <a:pt x="215864" y="424968"/>
                    <a:pt x="290027" y="424968"/>
                    <a:pt x="364191" y="424968"/>
                  </a:cubicBezTo>
                  <a:cubicBezTo>
                    <a:pt x="369691" y="424968"/>
                    <a:pt x="375134" y="424968"/>
                    <a:pt x="381031" y="424968"/>
                  </a:cubicBezTo>
                  <a:cubicBezTo>
                    <a:pt x="381031" y="292743"/>
                    <a:pt x="381031" y="162503"/>
                    <a:pt x="381031" y="31922"/>
                  </a:cubicBezTo>
                  <a:cubicBezTo>
                    <a:pt x="378480" y="31469"/>
                    <a:pt x="376665" y="30902"/>
                    <a:pt x="374851" y="30902"/>
                  </a:cubicBezTo>
                  <a:cubicBezTo>
                    <a:pt x="271883" y="30845"/>
                    <a:pt x="168916" y="30731"/>
                    <a:pt x="65892" y="31015"/>
                  </a:cubicBezTo>
                  <a:cubicBezTo>
                    <a:pt x="45593" y="31072"/>
                    <a:pt x="31928" y="45644"/>
                    <a:pt x="31872" y="66793"/>
                  </a:cubicBezTo>
                  <a:cubicBezTo>
                    <a:pt x="31701" y="212342"/>
                    <a:pt x="31588" y="357891"/>
                    <a:pt x="32268" y="503384"/>
                  </a:cubicBezTo>
                  <a:cubicBezTo>
                    <a:pt x="32325" y="512910"/>
                    <a:pt x="37371" y="523456"/>
                    <a:pt x="42928" y="531677"/>
                  </a:cubicBezTo>
                  <a:cubicBezTo>
                    <a:pt x="53588" y="547497"/>
                    <a:pt x="70825" y="548914"/>
                    <a:pt x="88458" y="548914"/>
                  </a:cubicBezTo>
                  <a:cubicBezTo>
                    <a:pt x="294450" y="548801"/>
                    <a:pt x="500385" y="548858"/>
                    <a:pt x="706376" y="548801"/>
                  </a:cubicBezTo>
                  <a:cubicBezTo>
                    <a:pt x="712047" y="548801"/>
                    <a:pt x="717717" y="548744"/>
                    <a:pt x="723330" y="548064"/>
                  </a:cubicBezTo>
                  <a:cubicBezTo>
                    <a:pt x="744592" y="545512"/>
                    <a:pt x="761829" y="527935"/>
                    <a:pt x="762963" y="506503"/>
                  </a:cubicBezTo>
                  <a:cubicBezTo>
                    <a:pt x="763814" y="490513"/>
                    <a:pt x="763133" y="474467"/>
                    <a:pt x="763133" y="456266"/>
                  </a:cubicBezTo>
                  <a:close/>
                  <a:moveTo>
                    <a:pt x="414087" y="30788"/>
                  </a:moveTo>
                  <a:cubicBezTo>
                    <a:pt x="414087" y="163070"/>
                    <a:pt x="414087" y="293253"/>
                    <a:pt x="414087" y="423890"/>
                  </a:cubicBezTo>
                  <a:cubicBezTo>
                    <a:pt x="530833" y="423890"/>
                    <a:pt x="646671" y="423890"/>
                    <a:pt x="763303" y="423890"/>
                  </a:cubicBezTo>
                  <a:cubicBezTo>
                    <a:pt x="763303" y="418561"/>
                    <a:pt x="763303" y="414365"/>
                    <a:pt x="763303" y="410169"/>
                  </a:cubicBezTo>
                  <a:cubicBezTo>
                    <a:pt x="763303" y="297733"/>
                    <a:pt x="763303" y="185296"/>
                    <a:pt x="763303" y="72860"/>
                  </a:cubicBezTo>
                  <a:cubicBezTo>
                    <a:pt x="763303" y="43149"/>
                    <a:pt x="750943" y="30845"/>
                    <a:pt x="721119" y="30788"/>
                  </a:cubicBezTo>
                  <a:cubicBezTo>
                    <a:pt x="623821" y="30731"/>
                    <a:pt x="526524" y="30788"/>
                    <a:pt x="429226" y="30788"/>
                  </a:cubicBezTo>
                  <a:cubicBezTo>
                    <a:pt x="424633" y="30788"/>
                    <a:pt x="420041" y="30788"/>
                    <a:pt x="414087" y="30788"/>
                  </a:cubicBezTo>
                  <a:close/>
                  <a:moveTo>
                    <a:pt x="259239" y="700134"/>
                  </a:moveTo>
                  <a:cubicBezTo>
                    <a:pt x="352001" y="700134"/>
                    <a:pt x="443855" y="700134"/>
                    <a:pt x="535822" y="700134"/>
                  </a:cubicBezTo>
                  <a:cubicBezTo>
                    <a:pt x="532137" y="680629"/>
                    <a:pt x="522101" y="670423"/>
                    <a:pt x="503163" y="670309"/>
                  </a:cubicBezTo>
                  <a:cubicBezTo>
                    <a:pt x="432742" y="669799"/>
                    <a:pt x="362377" y="669799"/>
                    <a:pt x="291955" y="670309"/>
                  </a:cubicBezTo>
                  <a:cubicBezTo>
                    <a:pt x="273244" y="670423"/>
                    <a:pt x="262868" y="680912"/>
                    <a:pt x="259239" y="700134"/>
                  </a:cubicBezTo>
                  <a:close/>
                  <a:moveTo>
                    <a:pt x="449468" y="581460"/>
                  </a:moveTo>
                  <a:cubicBezTo>
                    <a:pt x="414031" y="581460"/>
                    <a:pt x="380124" y="581460"/>
                    <a:pt x="346047" y="581460"/>
                  </a:cubicBezTo>
                  <a:cubicBezTo>
                    <a:pt x="346047" y="600908"/>
                    <a:pt x="346047" y="619052"/>
                    <a:pt x="346047" y="637537"/>
                  </a:cubicBezTo>
                  <a:cubicBezTo>
                    <a:pt x="380974" y="637537"/>
                    <a:pt x="414994" y="637537"/>
                    <a:pt x="449468" y="637537"/>
                  </a:cubicBezTo>
                  <a:cubicBezTo>
                    <a:pt x="449468" y="618542"/>
                    <a:pt x="449468" y="600738"/>
                    <a:pt x="449468" y="581460"/>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任意多边形: 形状 59">
              <a:extLst>
                <a:ext uri="{FF2B5EF4-FFF2-40B4-BE49-F238E27FC236}">
                  <a16:creationId xmlns:a16="http://schemas.microsoft.com/office/drawing/2014/main" id="{0B06F17C-9401-479C-A1C0-287AB9F0A135}"/>
                </a:ext>
              </a:extLst>
            </p:cNvPr>
            <p:cNvSpPr/>
            <p:nvPr/>
          </p:nvSpPr>
          <p:spPr>
            <a:xfrm>
              <a:off x="10999653" y="3303728"/>
              <a:ext cx="170781" cy="31166"/>
            </a:xfrm>
            <a:custGeom>
              <a:avLst/>
              <a:gdLst>
                <a:gd name="connsiteX0" fmla="*/ 85221 w 170781"/>
                <a:gd name="connsiteY0" fmla="*/ 31130 h 31166"/>
                <a:gd name="connsiteX1" fmla="*/ 21603 w 170781"/>
                <a:gd name="connsiteY1" fmla="*/ 31073 h 31166"/>
                <a:gd name="connsiteX2" fmla="*/ 57 w 170781"/>
                <a:gd name="connsiteY2" fmla="*/ 14800 h 31166"/>
                <a:gd name="connsiteX3" fmla="*/ 21433 w 170781"/>
                <a:gd name="connsiteY3" fmla="*/ 1 h 31166"/>
                <a:gd name="connsiteX4" fmla="*/ 150029 w 170781"/>
                <a:gd name="connsiteY4" fmla="*/ 1 h 31166"/>
                <a:gd name="connsiteX5" fmla="*/ 170781 w 170781"/>
                <a:gd name="connsiteY5" fmla="*/ 15254 h 31166"/>
                <a:gd name="connsiteX6" fmla="*/ 150199 w 170781"/>
                <a:gd name="connsiteY6" fmla="*/ 31130 h 31166"/>
                <a:gd name="connsiteX7" fmla="*/ 85221 w 170781"/>
                <a:gd name="connsiteY7" fmla="*/ 31130 h 3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781" h="31166">
                  <a:moveTo>
                    <a:pt x="85221" y="31130"/>
                  </a:moveTo>
                  <a:cubicBezTo>
                    <a:pt x="64015" y="31130"/>
                    <a:pt x="42809" y="31243"/>
                    <a:pt x="21603" y="31073"/>
                  </a:cubicBezTo>
                  <a:cubicBezTo>
                    <a:pt x="6748" y="30960"/>
                    <a:pt x="-737" y="25346"/>
                    <a:pt x="57" y="14800"/>
                  </a:cubicBezTo>
                  <a:cubicBezTo>
                    <a:pt x="1078" y="1476"/>
                    <a:pt x="10660" y="-55"/>
                    <a:pt x="21433" y="1"/>
                  </a:cubicBezTo>
                  <a:cubicBezTo>
                    <a:pt x="64298" y="115"/>
                    <a:pt x="107164" y="115"/>
                    <a:pt x="150029" y="1"/>
                  </a:cubicBezTo>
                  <a:cubicBezTo>
                    <a:pt x="160916" y="1"/>
                    <a:pt x="170725" y="2043"/>
                    <a:pt x="170781" y="15254"/>
                  </a:cubicBezTo>
                  <a:cubicBezTo>
                    <a:pt x="170838" y="28295"/>
                    <a:pt x="161086" y="31073"/>
                    <a:pt x="150199" y="31130"/>
                  </a:cubicBezTo>
                  <a:cubicBezTo>
                    <a:pt x="128540" y="31187"/>
                    <a:pt x="106880" y="31130"/>
                    <a:pt x="85221" y="31130"/>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任意多边形: 形状 60">
              <a:extLst>
                <a:ext uri="{FF2B5EF4-FFF2-40B4-BE49-F238E27FC236}">
                  <a16:creationId xmlns:a16="http://schemas.microsoft.com/office/drawing/2014/main" id="{01A8F9BF-893D-4D5A-ABE2-ED66B524BF6C}"/>
                </a:ext>
              </a:extLst>
            </p:cNvPr>
            <p:cNvSpPr/>
            <p:nvPr/>
          </p:nvSpPr>
          <p:spPr>
            <a:xfrm>
              <a:off x="11083469" y="3012007"/>
              <a:ext cx="89175" cy="125556"/>
            </a:xfrm>
            <a:custGeom>
              <a:avLst/>
              <a:gdLst>
                <a:gd name="connsiteX0" fmla="*/ 89176 w 89175"/>
                <a:gd name="connsiteY0" fmla="*/ 12417 h 125556"/>
                <a:gd name="connsiteX1" fmla="*/ 82882 w 89175"/>
                <a:gd name="connsiteY1" fmla="*/ 26139 h 125556"/>
                <a:gd name="connsiteX2" fmla="*/ 31966 w 89175"/>
                <a:gd name="connsiteY2" fmla="*/ 112833 h 125556"/>
                <a:gd name="connsiteX3" fmla="*/ 8038 w 89175"/>
                <a:gd name="connsiteY3" fmla="*/ 123153 h 125556"/>
                <a:gd name="connsiteX4" fmla="*/ 4693 w 89175"/>
                <a:gd name="connsiteY4" fmla="*/ 97468 h 125556"/>
                <a:gd name="connsiteX5" fmla="*/ 57651 w 89175"/>
                <a:gd name="connsiteY5" fmla="*/ 8675 h 125556"/>
                <a:gd name="connsiteX6" fmla="*/ 77042 w 89175"/>
                <a:gd name="connsiteY6" fmla="*/ 0 h 125556"/>
                <a:gd name="connsiteX7" fmla="*/ 89176 w 89175"/>
                <a:gd name="connsiteY7" fmla="*/ 12417 h 12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175" h="125556">
                  <a:moveTo>
                    <a:pt x="89176" y="12417"/>
                  </a:moveTo>
                  <a:cubicBezTo>
                    <a:pt x="86398" y="18598"/>
                    <a:pt x="84980" y="22567"/>
                    <a:pt x="82882" y="26139"/>
                  </a:cubicBezTo>
                  <a:cubicBezTo>
                    <a:pt x="65986" y="55056"/>
                    <a:pt x="48862" y="83916"/>
                    <a:pt x="31966" y="112833"/>
                  </a:cubicBezTo>
                  <a:cubicBezTo>
                    <a:pt x="26409" y="122302"/>
                    <a:pt x="19265" y="129503"/>
                    <a:pt x="8038" y="123153"/>
                  </a:cubicBezTo>
                  <a:cubicBezTo>
                    <a:pt x="-3189" y="116802"/>
                    <a:pt x="-1034" y="107163"/>
                    <a:pt x="4693" y="97468"/>
                  </a:cubicBezTo>
                  <a:cubicBezTo>
                    <a:pt x="22270" y="67813"/>
                    <a:pt x="39166" y="37762"/>
                    <a:pt x="57651" y="8675"/>
                  </a:cubicBezTo>
                  <a:cubicBezTo>
                    <a:pt x="60939" y="3515"/>
                    <a:pt x="70408" y="0"/>
                    <a:pt x="77042" y="0"/>
                  </a:cubicBezTo>
                  <a:cubicBezTo>
                    <a:pt x="81068" y="57"/>
                    <a:pt x="85150" y="8108"/>
                    <a:pt x="89176" y="12417"/>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任意多边形: 形状 61">
              <a:extLst>
                <a:ext uri="{FF2B5EF4-FFF2-40B4-BE49-F238E27FC236}">
                  <a16:creationId xmlns:a16="http://schemas.microsoft.com/office/drawing/2014/main" id="{51A7C4C0-8726-4D3E-9F34-95463D4D8612}"/>
                </a:ext>
              </a:extLst>
            </p:cNvPr>
            <p:cNvSpPr/>
            <p:nvPr/>
          </p:nvSpPr>
          <p:spPr>
            <a:xfrm>
              <a:off x="11183982" y="3018057"/>
              <a:ext cx="71086" cy="111493"/>
            </a:xfrm>
            <a:custGeom>
              <a:avLst/>
              <a:gdLst>
                <a:gd name="connsiteX0" fmla="*/ 37142 w 71086"/>
                <a:gd name="connsiteY0" fmla="*/ 56150 h 111493"/>
                <a:gd name="connsiteX1" fmla="*/ 7091 w 71086"/>
                <a:gd name="connsiteY1" fmla="*/ 29161 h 111493"/>
                <a:gd name="connsiteX2" fmla="*/ 5617 w 71086"/>
                <a:gd name="connsiteY2" fmla="*/ 4440 h 111493"/>
                <a:gd name="connsiteX3" fmla="*/ 29147 w 71086"/>
                <a:gd name="connsiteY3" fmla="*/ 7161 h 111493"/>
                <a:gd name="connsiteX4" fmla="*/ 64131 w 71086"/>
                <a:gd name="connsiteY4" fmla="*/ 42202 h 111493"/>
                <a:gd name="connsiteX5" fmla="*/ 64301 w 71086"/>
                <a:gd name="connsiteY5" fmla="*/ 69078 h 111493"/>
                <a:gd name="connsiteX6" fmla="*/ 28240 w 71086"/>
                <a:gd name="connsiteY6" fmla="*/ 105026 h 111493"/>
                <a:gd name="connsiteX7" fmla="*/ 5673 w 71086"/>
                <a:gd name="connsiteY7" fmla="*/ 107407 h 111493"/>
                <a:gd name="connsiteX8" fmla="*/ 6013 w 71086"/>
                <a:gd name="connsiteY8" fmla="*/ 83763 h 111493"/>
                <a:gd name="connsiteX9" fmla="*/ 37142 w 71086"/>
                <a:gd name="connsiteY9" fmla="*/ 56150 h 11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086" h="111493">
                  <a:moveTo>
                    <a:pt x="37142" y="56150"/>
                  </a:moveTo>
                  <a:cubicBezTo>
                    <a:pt x="25121" y="45434"/>
                    <a:pt x="15823" y="37609"/>
                    <a:pt x="7091" y="29161"/>
                  </a:cubicBezTo>
                  <a:cubicBezTo>
                    <a:pt x="-677" y="21620"/>
                    <a:pt x="-3059" y="12605"/>
                    <a:pt x="5617" y="4440"/>
                  </a:cubicBezTo>
                  <a:cubicBezTo>
                    <a:pt x="13781" y="-3215"/>
                    <a:pt x="21946" y="-96"/>
                    <a:pt x="29147" y="7161"/>
                  </a:cubicBezTo>
                  <a:cubicBezTo>
                    <a:pt x="40771" y="18898"/>
                    <a:pt x="52451" y="30522"/>
                    <a:pt x="64131" y="42202"/>
                  </a:cubicBezTo>
                  <a:cubicBezTo>
                    <a:pt x="73090" y="51161"/>
                    <a:pt x="73657" y="59949"/>
                    <a:pt x="64301" y="69078"/>
                  </a:cubicBezTo>
                  <a:cubicBezTo>
                    <a:pt x="52167" y="80928"/>
                    <a:pt x="40204" y="93005"/>
                    <a:pt x="28240" y="105026"/>
                  </a:cubicBezTo>
                  <a:cubicBezTo>
                    <a:pt x="21266" y="112057"/>
                    <a:pt x="13271" y="114098"/>
                    <a:pt x="5673" y="107407"/>
                  </a:cubicBezTo>
                  <a:cubicBezTo>
                    <a:pt x="-2605" y="100093"/>
                    <a:pt x="-1244" y="91021"/>
                    <a:pt x="6013" y="83763"/>
                  </a:cubicBezTo>
                  <a:cubicBezTo>
                    <a:pt x="15029" y="74918"/>
                    <a:pt x="24895" y="66980"/>
                    <a:pt x="37142" y="56150"/>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任意多边形: 形状 62">
              <a:extLst>
                <a:ext uri="{FF2B5EF4-FFF2-40B4-BE49-F238E27FC236}">
                  <a16:creationId xmlns:a16="http://schemas.microsoft.com/office/drawing/2014/main" id="{DF759422-8C0E-4A93-A0D2-A1CC0DD817F7}"/>
                </a:ext>
              </a:extLst>
            </p:cNvPr>
            <p:cNvSpPr/>
            <p:nvPr/>
          </p:nvSpPr>
          <p:spPr>
            <a:xfrm>
              <a:off x="10999300" y="3018111"/>
              <a:ext cx="70972" cy="111588"/>
            </a:xfrm>
            <a:custGeom>
              <a:avLst/>
              <a:gdLst>
                <a:gd name="connsiteX0" fmla="*/ 34600 w 70972"/>
                <a:gd name="connsiteY0" fmla="*/ 56039 h 111588"/>
                <a:gd name="connsiteX1" fmla="*/ 64141 w 70972"/>
                <a:gd name="connsiteY1" fmla="*/ 83199 h 111588"/>
                <a:gd name="connsiteX2" fmla="*/ 65955 w 70972"/>
                <a:gd name="connsiteY2" fmla="*/ 106729 h 111588"/>
                <a:gd name="connsiteX3" fmla="*/ 42482 w 70972"/>
                <a:gd name="connsiteY3" fmla="*/ 104802 h 111588"/>
                <a:gd name="connsiteX4" fmla="*/ 6477 w 70972"/>
                <a:gd name="connsiteY4" fmla="*/ 68740 h 111588"/>
                <a:gd name="connsiteX5" fmla="*/ 5683 w 70972"/>
                <a:gd name="connsiteY5" fmla="*/ 43962 h 111588"/>
                <a:gd name="connsiteX6" fmla="*/ 43672 w 70972"/>
                <a:gd name="connsiteY6" fmla="*/ 5860 h 111588"/>
                <a:gd name="connsiteX7" fmla="*/ 65105 w 70972"/>
                <a:gd name="connsiteY7" fmla="*/ 3989 h 111588"/>
                <a:gd name="connsiteX8" fmla="*/ 66069 w 70972"/>
                <a:gd name="connsiteY8" fmla="*/ 26555 h 111588"/>
                <a:gd name="connsiteX9" fmla="*/ 34600 w 70972"/>
                <a:gd name="connsiteY9" fmla="*/ 56039 h 11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72" h="111588">
                  <a:moveTo>
                    <a:pt x="34600" y="56039"/>
                  </a:moveTo>
                  <a:cubicBezTo>
                    <a:pt x="46167" y="66642"/>
                    <a:pt x="55296" y="74807"/>
                    <a:pt x="64141" y="83199"/>
                  </a:cubicBezTo>
                  <a:cubicBezTo>
                    <a:pt x="71739" y="90400"/>
                    <a:pt x="73837" y="98905"/>
                    <a:pt x="65955" y="106729"/>
                  </a:cubicBezTo>
                  <a:cubicBezTo>
                    <a:pt x="58074" y="114497"/>
                    <a:pt x="49853" y="112286"/>
                    <a:pt x="42482" y="104802"/>
                  </a:cubicBezTo>
                  <a:cubicBezTo>
                    <a:pt x="30575" y="92724"/>
                    <a:pt x="18497" y="80761"/>
                    <a:pt x="6477" y="68740"/>
                  </a:cubicBezTo>
                  <a:cubicBezTo>
                    <a:pt x="-1461" y="60746"/>
                    <a:pt x="-2538" y="52354"/>
                    <a:pt x="5683" y="43962"/>
                  </a:cubicBezTo>
                  <a:cubicBezTo>
                    <a:pt x="18214" y="31148"/>
                    <a:pt x="30915" y="18447"/>
                    <a:pt x="43672" y="5860"/>
                  </a:cubicBezTo>
                  <a:cubicBezTo>
                    <a:pt x="50193" y="-604"/>
                    <a:pt x="57847" y="-2418"/>
                    <a:pt x="65105" y="3989"/>
                  </a:cubicBezTo>
                  <a:cubicBezTo>
                    <a:pt x="72759" y="10736"/>
                    <a:pt x="72759" y="19468"/>
                    <a:pt x="66069" y="26555"/>
                  </a:cubicBezTo>
                  <a:cubicBezTo>
                    <a:pt x="57054" y="36138"/>
                    <a:pt x="46847" y="44643"/>
                    <a:pt x="34600" y="56039"/>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4" name="任意多边形: 形状 63">
              <a:extLst>
                <a:ext uri="{FF2B5EF4-FFF2-40B4-BE49-F238E27FC236}">
                  <a16:creationId xmlns:a16="http://schemas.microsoft.com/office/drawing/2014/main" id="{3B4FDA14-E224-4D32-B361-022E747982D0}"/>
                </a:ext>
              </a:extLst>
            </p:cNvPr>
            <p:cNvSpPr/>
            <p:nvPr/>
          </p:nvSpPr>
          <p:spPr>
            <a:xfrm>
              <a:off x="11124772" y="3241583"/>
              <a:ext cx="136394" cy="31281"/>
            </a:xfrm>
            <a:custGeom>
              <a:avLst/>
              <a:gdLst>
                <a:gd name="connsiteX0" fmla="*/ 69759 w 136394"/>
                <a:gd name="connsiteY0" fmla="*/ 60 h 31281"/>
                <a:gd name="connsiteX1" fmla="*/ 116480 w 136394"/>
                <a:gd name="connsiteY1" fmla="*/ 3 h 31281"/>
                <a:gd name="connsiteX2" fmla="*/ 136382 w 136394"/>
                <a:gd name="connsiteY2" fmla="*/ 14972 h 31281"/>
                <a:gd name="connsiteX3" fmla="*/ 117557 w 136394"/>
                <a:gd name="connsiteY3" fmla="*/ 31132 h 31281"/>
                <a:gd name="connsiteX4" fmla="*/ 18446 w 136394"/>
                <a:gd name="connsiteY4" fmla="*/ 31132 h 31281"/>
                <a:gd name="connsiteX5" fmla="*/ 18 w 136394"/>
                <a:gd name="connsiteY5" fmla="*/ 14575 h 31281"/>
                <a:gd name="connsiteX6" fmla="*/ 18786 w 136394"/>
                <a:gd name="connsiteY6" fmla="*/ 60 h 31281"/>
                <a:gd name="connsiteX7" fmla="*/ 69759 w 136394"/>
                <a:gd name="connsiteY7" fmla="*/ 60 h 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94" h="31281">
                  <a:moveTo>
                    <a:pt x="69759" y="60"/>
                  </a:moveTo>
                  <a:cubicBezTo>
                    <a:pt x="85352" y="60"/>
                    <a:pt x="100888" y="173"/>
                    <a:pt x="116480" y="3"/>
                  </a:cubicBezTo>
                  <a:cubicBezTo>
                    <a:pt x="127083" y="-110"/>
                    <a:pt x="135928" y="2781"/>
                    <a:pt x="136382" y="14972"/>
                  </a:cubicBezTo>
                  <a:cubicBezTo>
                    <a:pt x="136779" y="27106"/>
                    <a:pt x="128104" y="31075"/>
                    <a:pt x="117557" y="31132"/>
                  </a:cubicBezTo>
                  <a:cubicBezTo>
                    <a:pt x="84501" y="31302"/>
                    <a:pt x="51445" y="31358"/>
                    <a:pt x="18446" y="31132"/>
                  </a:cubicBezTo>
                  <a:cubicBezTo>
                    <a:pt x="7729" y="31075"/>
                    <a:pt x="-436" y="26709"/>
                    <a:pt x="18" y="14575"/>
                  </a:cubicBezTo>
                  <a:cubicBezTo>
                    <a:pt x="472" y="3065"/>
                    <a:pt x="8750" y="60"/>
                    <a:pt x="18786" y="60"/>
                  </a:cubicBezTo>
                  <a:cubicBezTo>
                    <a:pt x="35796" y="60"/>
                    <a:pt x="52749" y="60"/>
                    <a:pt x="69759" y="60"/>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任意多边形: 形状 64">
              <a:extLst>
                <a:ext uri="{FF2B5EF4-FFF2-40B4-BE49-F238E27FC236}">
                  <a16:creationId xmlns:a16="http://schemas.microsoft.com/office/drawing/2014/main" id="{CD18090C-29F9-4F1F-8E88-48804167E383}"/>
                </a:ext>
              </a:extLst>
            </p:cNvPr>
            <p:cNvSpPr/>
            <p:nvPr/>
          </p:nvSpPr>
          <p:spPr>
            <a:xfrm>
              <a:off x="10999760" y="3179443"/>
              <a:ext cx="130930" cy="31274"/>
            </a:xfrm>
            <a:custGeom>
              <a:avLst/>
              <a:gdLst>
                <a:gd name="connsiteX0" fmla="*/ 65666 w 130930"/>
                <a:gd name="connsiteY0" fmla="*/ 31185 h 31274"/>
                <a:gd name="connsiteX1" fmla="*/ 18888 w 130930"/>
                <a:gd name="connsiteY1" fmla="*/ 31128 h 31274"/>
                <a:gd name="connsiteX2" fmla="*/ 7 w 130930"/>
                <a:gd name="connsiteY2" fmla="*/ 15082 h 31274"/>
                <a:gd name="connsiteX3" fmla="*/ 18434 w 130930"/>
                <a:gd name="connsiteY3" fmla="*/ 0 h 31274"/>
                <a:gd name="connsiteX4" fmla="*/ 111990 w 130930"/>
                <a:gd name="connsiteY4" fmla="*/ 0 h 31274"/>
                <a:gd name="connsiteX5" fmla="*/ 130928 w 130930"/>
                <a:gd name="connsiteY5" fmla="*/ 15989 h 31274"/>
                <a:gd name="connsiteX6" fmla="*/ 112500 w 130930"/>
                <a:gd name="connsiteY6" fmla="*/ 31185 h 31274"/>
                <a:gd name="connsiteX7" fmla="*/ 65666 w 130930"/>
                <a:gd name="connsiteY7" fmla="*/ 31185 h 31274"/>
                <a:gd name="connsiteX8" fmla="*/ 65666 w 130930"/>
                <a:gd name="connsiteY8" fmla="*/ 31185 h 3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30" h="31274">
                  <a:moveTo>
                    <a:pt x="65666" y="31185"/>
                  </a:moveTo>
                  <a:cubicBezTo>
                    <a:pt x="50073" y="31185"/>
                    <a:pt x="34481" y="31298"/>
                    <a:pt x="18888" y="31128"/>
                  </a:cubicBezTo>
                  <a:cubicBezTo>
                    <a:pt x="8228" y="31072"/>
                    <a:pt x="-277" y="27159"/>
                    <a:pt x="7" y="15082"/>
                  </a:cubicBezTo>
                  <a:cubicBezTo>
                    <a:pt x="234" y="3856"/>
                    <a:pt x="8172" y="0"/>
                    <a:pt x="18434" y="0"/>
                  </a:cubicBezTo>
                  <a:cubicBezTo>
                    <a:pt x="49620" y="0"/>
                    <a:pt x="80805" y="0"/>
                    <a:pt x="111990" y="0"/>
                  </a:cubicBezTo>
                  <a:cubicBezTo>
                    <a:pt x="122933" y="0"/>
                    <a:pt x="131098" y="4139"/>
                    <a:pt x="130928" y="15989"/>
                  </a:cubicBezTo>
                  <a:cubicBezTo>
                    <a:pt x="130757" y="27103"/>
                    <a:pt x="122593" y="31072"/>
                    <a:pt x="112500" y="31185"/>
                  </a:cubicBezTo>
                  <a:cubicBezTo>
                    <a:pt x="96851" y="31355"/>
                    <a:pt x="81258" y="31242"/>
                    <a:pt x="65666" y="31185"/>
                  </a:cubicBezTo>
                  <a:cubicBezTo>
                    <a:pt x="65666" y="31242"/>
                    <a:pt x="65666" y="31185"/>
                    <a:pt x="65666" y="31185"/>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B4CE886B-2B11-47E2-8025-664AA38160D9}"/>
                </a:ext>
              </a:extLst>
            </p:cNvPr>
            <p:cNvSpPr/>
            <p:nvPr/>
          </p:nvSpPr>
          <p:spPr>
            <a:xfrm>
              <a:off x="11153933" y="3179443"/>
              <a:ext cx="107283" cy="31303"/>
            </a:xfrm>
            <a:custGeom>
              <a:avLst/>
              <a:gdLst>
                <a:gd name="connsiteX0" fmla="*/ 53526 w 107283"/>
                <a:gd name="connsiteY0" fmla="*/ 31242 h 31303"/>
                <a:gd name="connsiteX1" fmla="*/ 18202 w 107283"/>
                <a:gd name="connsiteY1" fmla="*/ 31185 h 31303"/>
                <a:gd name="connsiteX2" fmla="*/ 1 w 107283"/>
                <a:gd name="connsiteY2" fmla="*/ 15706 h 31303"/>
                <a:gd name="connsiteX3" fmla="*/ 17805 w 107283"/>
                <a:gd name="connsiteY3" fmla="*/ 57 h 31303"/>
                <a:gd name="connsiteX4" fmla="*/ 89871 w 107283"/>
                <a:gd name="connsiteY4" fmla="*/ 113 h 31303"/>
                <a:gd name="connsiteX5" fmla="*/ 107278 w 107283"/>
                <a:gd name="connsiteY5" fmla="*/ 16103 h 31303"/>
                <a:gd name="connsiteX6" fmla="*/ 90268 w 107283"/>
                <a:gd name="connsiteY6" fmla="*/ 31128 h 31303"/>
                <a:gd name="connsiteX7" fmla="*/ 53526 w 107283"/>
                <a:gd name="connsiteY7" fmla="*/ 31185 h 31303"/>
                <a:gd name="connsiteX8" fmla="*/ 53526 w 107283"/>
                <a:gd name="connsiteY8" fmla="*/ 31242 h 3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83" h="31303">
                  <a:moveTo>
                    <a:pt x="53526" y="31242"/>
                  </a:moveTo>
                  <a:cubicBezTo>
                    <a:pt x="41733" y="31242"/>
                    <a:pt x="29939" y="31412"/>
                    <a:pt x="18202" y="31185"/>
                  </a:cubicBezTo>
                  <a:cubicBezTo>
                    <a:pt x="8053" y="31015"/>
                    <a:pt x="115" y="26536"/>
                    <a:pt x="1" y="15706"/>
                  </a:cubicBezTo>
                  <a:cubicBezTo>
                    <a:pt x="-112" y="4990"/>
                    <a:pt x="7316" y="57"/>
                    <a:pt x="17805" y="57"/>
                  </a:cubicBezTo>
                  <a:cubicBezTo>
                    <a:pt x="41846" y="0"/>
                    <a:pt x="65887" y="-57"/>
                    <a:pt x="89871" y="113"/>
                  </a:cubicBezTo>
                  <a:cubicBezTo>
                    <a:pt x="100304" y="170"/>
                    <a:pt x="107505" y="5046"/>
                    <a:pt x="107278" y="16103"/>
                  </a:cubicBezTo>
                  <a:cubicBezTo>
                    <a:pt x="107108" y="26422"/>
                    <a:pt x="99850" y="30902"/>
                    <a:pt x="90268" y="31128"/>
                  </a:cubicBezTo>
                  <a:cubicBezTo>
                    <a:pt x="78021" y="31469"/>
                    <a:pt x="65773" y="31185"/>
                    <a:pt x="53526" y="31185"/>
                  </a:cubicBezTo>
                  <a:cubicBezTo>
                    <a:pt x="53526" y="31185"/>
                    <a:pt x="53526" y="31185"/>
                    <a:pt x="53526" y="31242"/>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任意多边形: 形状 66">
              <a:extLst>
                <a:ext uri="{FF2B5EF4-FFF2-40B4-BE49-F238E27FC236}">
                  <a16:creationId xmlns:a16="http://schemas.microsoft.com/office/drawing/2014/main" id="{FB6001ED-3B1A-474D-B059-ED498A395B89}"/>
                </a:ext>
              </a:extLst>
            </p:cNvPr>
            <p:cNvSpPr/>
            <p:nvPr/>
          </p:nvSpPr>
          <p:spPr>
            <a:xfrm>
              <a:off x="10999687" y="3241119"/>
              <a:ext cx="80329" cy="31680"/>
            </a:xfrm>
            <a:custGeom>
              <a:avLst/>
              <a:gdLst>
                <a:gd name="connsiteX0" fmla="*/ 40110 w 80329"/>
                <a:gd name="connsiteY0" fmla="*/ 637 h 31680"/>
                <a:gd name="connsiteX1" fmla="*/ 65398 w 80329"/>
                <a:gd name="connsiteY1" fmla="*/ 1204 h 31680"/>
                <a:gd name="connsiteX2" fmla="*/ 79800 w 80329"/>
                <a:gd name="connsiteY2" fmla="*/ 14925 h 31680"/>
                <a:gd name="connsiteX3" fmla="*/ 66362 w 80329"/>
                <a:gd name="connsiteY3" fmla="*/ 31028 h 31680"/>
                <a:gd name="connsiteX4" fmla="*/ 14141 w 80329"/>
                <a:gd name="connsiteY4" fmla="*/ 30971 h 31680"/>
                <a:gd name="connsiteX5" fmla="*/ 79 w 80329"/>
                <a:gd name="connsiteY5" fmla="*/ 14869 h 31680"/>
                <a:gd name="connsiteX6" fmla="*/ 16126 w 80329"/>
                <a:gd name="connsiteY6" fmla="*/ 523 h 31680"/>
                <a:gd name="connsiteX7" fmla="*/ 40166 w 80329"/>
                <a:gd name="connsiteY7" fmla="*/ 467 h 31680"/>
                <a:gd name="connsiteX8" fmla="*/ 40110 w 80329"/>
                <a:gd name="connsiteY8" fmla="*/ 637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29" h="31680">
                  <a:moveTo>
                    <a:pt x="40110" y="637"/>
                  </a:moveTo>
                  <a:cubicBezTo>
                    <a:pt x="48615" y="637"/>
                    <a:pt x="57630" y="-1121"/>
                    <a:pt x="65398" y="1204"/>
                  </a:cubicBezTo>
                  <a:cubicBezTo>
                    <a:pt x="71238" y="2962"/>
                    <a:pt x="78212" y="9255"/>
                    <a:pt x="79800" y="14925"/>
                  </a:cubicBezTo>
                  <a:cubicBezTo>
                    <a:pt x="82351" y="23941"/>
                    <a:pt x="75321" y="30575"/>
                    <a:pt x="66362" y="31028"/>
                  </a:cubicBezTo>
                  <a:cubicBezTo>
                    <a:pt x="49012" y="31935"/>
                    <a:pt x="31491" y="31879"/>
                    <a:pt x="14141" y="30971"/>
                  </a:cubicBezTo>
                  <a:cubicBezTo>
                    <a:pt x="5296" y="30518"/>
                    <a:pt x="-771" y="24734"/>
                    <a:pt x="79" y="14869"/>
                  </a:cubicBezTo>
                  <a:cubicBezTo>
                    <a:pt x="873" y="5400"/>
                    <a:pt x="6770" y="694"/>
                    <a:pt x="16126" y="523"/>
                  </a:cubicBezTo>
                  <a:cubicBezTo>
                    <a:pt x="24120" y="353"/>
                    <a:pt x="32172" y="467"/>
                    <a:pt x="40166" y="467"/>
                  </a:cubicBezTo>
                  <a:cubicBezTo>
                    <a:pt x="40110" y="637"/>
                    <a:pt x="40110" y="637"/>
                    <a:pt x="40110" y="637"/>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B9675D7E-BCB9-4A9E-963B-BA9805A717BD}"/>
                </a:ext>
              </a:extLst>
            </p:cNvPr>
            <p:cNvSpPr/>
            <p:nvPr/>
          </p:nvSpPr>
          <p:spPr>
            <a:xfrm>
              <a:off x="11202879" y="3303248"/>
              <a:ext cx="57739" cy="32177"/>
            </a:xfrm>
            <a:custGeom>
              <a:avLst/>
              <a:gdLst>
                <a:gd name="connsiteX0" fmla="*/ 27941 w 57739"/>
                <a:gd name="connsiteY0" fmla="*/ 32177 h 32177"/>
                <a:gd name="connsiteX1" fmla="*/ 10364 w 57739"/>
                <a:gd name="connsiteY1" fmla="*/ 29626 h 32177"/>
                <a:gd name="connsiteX2" fmla="*/ 44 w 57739"/>
                <a:gd name="connsiteY2" fmla="*/ 15508 h 32177"/>
                <a:gd name="connsiteX3" fmla="*/ 12405 w 57739"/>
                <a:gd name="connsiteY3" fmla="*/ 1616 h 32177"/>
                <a:gd name="connsiteX4" fmla="*/ 45801 w 57739"/>
                <a:gd name="connsiteY4" fmla="*/ 1616 h 32177"/>
                <a:gd name="connsiteX5" fmla="*/ 57708 w 57739"/>
                <a:gd name="connsiteY5" fmla="*/ 15734 h 32177"/>
                <a:gd name="connsiteX6" fmla="*/ 47446 w 57739"/>
                <a:gd name="connsiteY6" fmla="*/ 29683 h 32177"/>
                <a:gd name="connsiteX7" fmla="*/ 27941 w 57739"/>
                <a:gd name="connsiteY7" fmla="*/ 32177 h 3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39" h="32177">
                  <a:moveTo>
                    <a:pt x="27941" y="32177"/>
                  </a:moveTo>
                  <a:cubicBezTo>
                    <a:pt x="22101" y="31497"/>
                    <a:pt x="15127" y="32404"/>
                    <a:pt x="10364" y="29626"/>
                  </a:cubicBezTo>
                  <a:cubicBezTo>
                    <a:pt x="5488" y="26791"/>
                    <a:pt x="-579" y="19817"/>
                    <a:pt x="44" y="15508"/>
                  </a:cubicBezTo>
                  <a:cubicBezTo>
                    <a:pt x="782" y="10178"/>
                    <a:pt x="7245" y="2637"/>
                    <a:pt x="12405" y="1616"/>
                  </a:cubicBezTo>
                  <a:cubicBezTo>
                    <a:pt x="23178" y="-539"/>
                    <a:pt x="35028" y="-539"/>
                    <a:pt x="45801" y="1616"/>
                  </a:cubicBezTo>
                  <a:cubicBezTo>
                    <a:pt x="50791" y="2580"/>
                    <a:pt x="57028" y="10404"/>
                    <a:pt x="57708" y="15734"/>
                  </a:cubicBezTo>
                  <a:cubicBezTo>
                    <a:pt x="58219" y="20100"/>
                    <a:pt x="52265" y="27188"/>
                    <a:pt x="47446" y="29683"/>
                  </a:cubicBezTo>
                  <a:cubicBezTo>
                    <a:pt x="42003" y="32461"/>
                    <a:pt x="34688" y="31497"/>
                    <a:pt x="27941" y="32177"/>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任意多边形: 形状 68">
              <a:extLst>
                <a:ext uri="{FF2B5EF4-FFF2-40B4-BE49-F238E27FC236}">
                  <a16:creationId xmlns:a16="http://schemas.microsoft.com/office/drawing/2014/main" id="{AA30FBCB-0584-485F-9221-6B3942ECB0BE}"/>
                </a:ext>
              </a:extLst>
            </p:cNvPr>
            <p:cNvSpPr/>
            <p:nvPr/>
          </p:nvSpPr>
          <p:spPr>
            <a:xfrm>
              <a:off x="10979227" y="3372396"/>
              <a:ext cx="29541" cy="36626"/>
            </a:xfrm>
            <a:custGeom>
              <a:avLst/>
              <a:gdLst>
                <a:gd name="connsiteX0" fmla="*/ 14586 w 29541"/>
                <a:gd name="connsiteY0" fmla="*/ 36626 h 36626"/>
                <a:gd name="connsiteX1" fmla="*/ 14 w 29541"/>
                <a:gd name="connsiteY1" fmla="*/ 15364 h 36626"/>
                <a:gd name="connsiteX2" fmla="*/ 14076 w 29541"/>
                <a:gd name="connsiteY2" fmla="*/ 395 h 36626"/>
                <a:gd name="connsiteX3" fmla="*/ 29328 w 29541"/>
                <a:gd name="connsiteY3" fmla="*/ 15250 h 36626"/>
                <a:gd name="connsiteX4" fmla="*/ 14586 w 29541"/>
                <a:gd name="connsiteY4" fmla="*/ 36626 h 3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41" h="36626">
                  <a:moveTo>
                    <a:pt x="14586" y="36626"/>
                  </a:moveTo>
                  <a:cubicBezTo>
                    <a:pt x="7442" y="26874"/>
                    <a:pt x="-382" y="20807"/>
                    <a:pt x="14" y="15364"/>
                  </a:cubicBezTo>
                  <a:cubicBezTo>
                    <a:pt x="411" y="9864"/>
                    <a:pt x="8179" y="1755"/>
                    <a:pt x="14076" y="395"/>
                  </a:cubicBezTo>
                  <a:cubicBezTo>
                    <a:pt x="23432" y="-1817"/>
                    <a:pt x="30916" y="5554"/>
                    <a:pt x="29328" y="15250"/>
                  </a:cubicBezTo>
                  <a:cubicBezTo>
                    <a:pt x="28194" y="21544"/>
                    <a:pt x="21561" y="26874"/>
                    <a:pt x="14586" y="36626"/>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任意多边形: 形状 69">
              <a:extLst>
                <a:ext uri="{FF2B5EF4-FFF2-40B4-BE49-F238E27FC236}">
                  <a16:creationId xmlns:a16="http://schemas.microsoft.com/office/drawing/2014/main" id="{804B2270-4094-4C09-B775-E8187AF01778}"/>
                </a:ext>
              </a:extLst>
            </p:cNvPr>
            <p:cNvSpPr/>
            <p:nvPr/>
          </p:nvSpPr>
          <p:spPr>
            <a:xfrm>
              <a:off x="11304292" y="3434662"/>
              <a:ext cx="32783" cy="29640"/>
            </a:xfrm>
            <a:custGeom>
              <a:avLst/>
              <a:gdLst>
                <a:gd name="connsiteX0" fmla="*/ 32783 w 32783"/>
                <a:gd name="connsiteY0" fmla="*/ 17055 h 29640"/>
                <a:gd name="connsiteX1" fmla="*/ 15660 w 32783"/>
                <a:gd name="connsiteY1" fmla="*/ 29359 h 29640"/>
                <a:gd name="connsiteX2" fmla="*/ 11 w 32783"/>
                <a:gd name="connsiteY2" fmla="*/ 15297 h 29640"/>
                <a:gd name="connsiteX3" fmla="*/ 14413 w 32783"/>
                <a:gd name="connsiteY3" fmla="*/ 159 h 29640"/>
                <a:gd name="connsiteX4" fmla="*/ 32500 w 32783"/>
                <a:gd name="connsiteY4" fmla="*/ 10818 h 29640"/>
                <a:gd name="connsiteX5" fmla="*/ 32783 w 32783"/>
                <a:gd name="connsiteY5" fmla="*/ 17055 h 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83" h="29640">
                  <a:moveTo>
                    <a:pt x="32783" y="17055"/>
                  </a:moveTo>
                  <a:cubicBezTo>
                    <a:pt x="27113" y="21364"/>
                    <a:pt x="21954" y="28112"/>
                    <a:pt x="15660" y="29359"/>
                  </a:cubicBezTo>
                  <a:cubicBezTo>
                    <a:pt x="6871" y="31117"/>
                    <a:pt x="294" y="24426"/>
                    <a:pt x="11" y="15297"/>
                  </a:cubicBezTo>
                  <a:cubicBezTo>
                    <a:pt x="-273" y="6396"/>
                    <a:pt x="5057" y="-1202"/>
                    <a:pt x="14413" y="159"/>
                  </a:cubicBezTo>
                  <a:cubicBezTo>
                    <a:pt x="20820" y="1066"/>
                    <a:pt x="26490" y="7076"/>
                    <a:pt x="32500" y="10818"/>
                  </a:cubicBezTo>
                  <a:cubicBezTo>
                    <a:pt x="32613" y="12916"/>
                    <a:pt x="32727" y="15014"/>
                    <a:pt x="32783" y="17055"/>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任意多边形: 形状 70">
              <a:extLst>
                <a:ext uri="{FF2B5EF4-FFF2-40B4-BE49-F238E27FC236}">
                  <a16:creationId xmlns:a16="http://schemas.microsoft.com/office/drawing/2014/main" id="{C8F97F34-72CB-4E72-BAB4-AC628C09FCB1}"/>
                </a:ext>
              </a:extLst>
            </p:cNvPr>
            <p:cNvSpPr/>
            <p:nvPr/>
          </p:nvSpPr>
          <p:spPr>
            <a:xfrm>
              <a:off x="11364568" y="3008804"/>
              <a:ext cx="273571" cy="142416"/>
            </a:xfrm>
            <a:custGeom>
              <a:avLst/>
              <a:gdLst>
                <a:gd name="connsiteX0" fmla="*/ 135521 w 273571"/>
                <a:gd name="connsiteY0" fmla="*/ 142402 h 142416"/>
                <a:gd name="connsiteX1" fmla="*/ 20703 w 273571"/>
                <a:gd name="connsiteY1" fmla="*/ 142346 h 142416"/>
                <a:gd name="connsiteX2" fmla="*/ 234 w 273571"/>
                <a:gd name="connsiteY2" fmla="*/ 122104 h 142416"/>
                <a:gd name="connsiteX3" fmla="*/ 234 w 273571"/>
                <a:gd name="connsiteY3" fmla="*/ 21404 h 142416"/>
                <a:gd name="connsiteX4" fmla="*/ 21440 w 273571"/>
                <a:gd name="connsiteY4" fmla="*/ 85 h 142416"/>
                <a:gd name="connsiteX5" fmla="*/ 252550 w 273571"/>
                <a:gd name="connsiteY5" fmla="*/ 85 h 142416"/>
                <a:gd name="connsiteX6" fmla="*/ 273359 w 273571"/>
                <a:gd name="connsiteY6" fmla="*/ 20724 h 142416"/>
                <a:gd name="connsiteX7" fmla="*/ 273359 w 273571"/>
                <a:gd name="connsiteY7" fmla="*/ 122841 h 142416"/>
                <a:gd name="connsiteX8" fmla="*/ 253287 w 273571"/>
                <a:gd name="connsiteY8" fmla="*/ 142346 h 142416"/>
                <a:gd name="connsiteX9" fmla="*/ 135521 w 273571"/>
                <a:gd name="connsiteY9" fmla="*/ 142402 h 142416"/>
                <a:gd name="connsiteX10" fmla="*/ 241380 w 273571"/>
                <a:gd name="connsiteY10" fmla="*/ 32574 h 142416"/>
                <a:gd name="connsiteX11" fmla="*/ 32157 w 273571"/>
                <a:gd name="connsiteY11" fmla="*/ 32574 h 142416"/>
                <a:gd name="connsiteX12" fmla="*/ 32157 w 273571"/>
                <a:gd name="connsiteY12" fmla="*/ 110367 h 142416"/>
                <a:gd name="connsiteX13" fmla="*/ 241380 w 273571"/>
                <a:gd name="connsiteY13" fmla="*/ 110367 h 142416"/>
                <a:gd name="connsiteX14" fmla="*/ 241380 w 273571"/>
                <a:gd name="connsiteY14" fmla="*/ 32574 h 14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3571" h="142416">
                  <a:moveTo>
                    <a:pt x="135521" y="142402"/>
                  </a:moveTo>
                  <a:cubicBezTo>
                    <a:pt x="97248" y="142402"/>
                    <a:pt x="58976" y="142459"/>
                    <a:pt x="20703" y="142346"/>
                  </a:cubicBezTo>
                  <a:cubicBezTo>
                    <a:pt x="5111" y="142289"/>
                    <a:pt x="404" y="137923"/>
                    <a:pt x="234" y="122104"/>
                  </a:cubicBezTo>
                  <a:cubicBezTo>
                    <a:pt x="-106" y="88537"/>
                    <a:pt x="-49" y="54971"/>
                    <a:pt x="234" y="21404"/>
                  </a:cubicBezTo>
                  <a:cubicBezTo>
                    <a:pt x="348" y="4848"/>
                    <a:pt x="5224" y="85"/>
                    <a:pt x="21440" y="85"/>
                  </a:cubicBezTo>
                  <a:cubicBezTo>
                    <a:pt x="98496" y="-28"/>
                    <a:pt x="175495" y="-28"/>
                    <a:pt x="252550" y="85"/>
                  </a:cubicBezTo>
                  <a:cubicBezTo>
                    <a:pt x="267349" y="85"/>
                    <a:pt x="273189" y="5868"/>
                    <a:pt x="273359" y="20724"/>
                  </a:cubicBezTo>
                  <a:cubicBezTo>
                    <a:pt x="273642" y="54744"/>
                    <a:pt x="273642" y="88764"/>
                    <a:pt x="273359" y="122841"/>
                  </a:cubicBezTo>
                  <a:cubicBezTo>
                    <a:pt x="273246" y="137073"/>
                    <a:pt x="267519" y="142289"/>
                    <a:pt x="253287" y="142346"/>
                  </a:cubicBezTo>
                  <a:cubicBezTo>
                    <a:pt x="213937" y="142459"/>
                    <a:pt x="174757" y="142402"/>
                    <a:pt x="135521" y="142402"/>
                  </a:cubicBezTo>
                  <a:close/>
                  <a:moveTo>
                    <a:pt x="241380" y="32574"/>
                  </a:moveTo>
                  <a:cubicBezTo>
                    <a:pt x="171185" y="32574"/>
                    <a:pt x="101728" y="32574"/>
                    <a:pt x="32157" y="32574"/>
                  </a:cubicBezTo>
                  <a:cubicBezTo>
                    <a:pt x="32157" y="59167"/>
                    <a:pt x="32157" y="84512"/>
                    <a:pt x="32157" y="110367"/>
                  </a:cubicBezTo>
                  <a:cubicBezTo>
                    <a:pt x="102351" y="110367"/>
                    <a:pt x="171809" y="110367"/>
                    <a:pt x="241380" y="110367"/>
                  </a:cubicBezTo>
                  <a:cubicBezTo>
                    <a:pt x="241380" y="83718"/>
                    <a:pt x="241380" y="58373"/>
                    <a:pt x="241380" y="32574"/>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任意多边形: 形状 71">
              <a:extLst>
                <a:ext uri="{FF2B5EF4-FFF2-40B4-BE49-F238E27FC236}">
                  <a16:creationId xmlns:a16="http://schemas.microsoft.com/office/drawing/2014/main" id="{E5B0BD87-615A-4D37-B9F4-3072BD253501}"/>
                </a:ext>
              </a:extLst>
            </p:cNvPr>
            <p:cNvSpPr/>
            <p:nvPr/>
          </p:nvSpPr>
          <p:spPr>
            <a:xfrm>
              <a:off x="11366610" y="3179287"/>
              <a:ext cx="270599" cy="31451"/>
            </a:xfrm>
            <a:custGeom>
              <a:avLst/>
              <a:gdLst>
                <a:gd name="connsiteX0" fmla="*/ 134272 w 270599"/>
                <a:gd name="connsiteY0" fmla="*/ 31398 h 31451"/>
                <a:gd name="connsiteX1" fmla="*/ 22346 w 270599"/>
                <a:gd name="connsiteY1" fmla="*/ 31341 h 31451"/>
                <a:gd name="connsiteX2" fmla="*/ 10042 w 270599"/>
                <a:gd name="connsiteY2" fmla="*/ 29753 h 31451"/>
                <a:gd name="connsiteX3" fmla="*/ 7 w 270599"/>
                <a:gd name="connsiteY3" fmla="*/ 15068 h 31451"/>
                <a:gd name="connsiteX4" fmla="*/ 11176 w 270599"/>
                <a:gd name="connsiteY4" fmla="*/ 1063 h 31451"/>
                <a:gd name="connsiteX5" fmla="*/ 20816 w 270599"/>
                <a:gd name="connsiteY5" fmla="*/ 213 h 31451"/>
                <a:gd name="connsiteX6" fmla="*/ 248920 w 270599"/>
                <a:gd name="connsiteY6" fmla="*/ 213 h 31451"/>
                <a:gd name="connsiteX7" fmla="*/ 253173 w 270599"/>
                <a:gd name="connsiteY7" fmla="*/ 213 h 31451"/>
                <a:gd name="connsiteX8" fmla="*/ 270580 w 270599"/>
                <a:gd name="connsiteY8" fmla="*/ 14898 h 31451"/>
                <a:gd name="connsiteX9" fmla="*/ 253286 w 270599"/>
                <a:gd name="connsiteY9" fmla="*/ 31284 h 31451"/>
                <a:gd name="connsiteX10" fmla="*/ 202313 w 270599"/>
                <a:gd name="connsiteY10" fmla="*/ 31341 h 31451"/>
                <a:gd name="connsiteX11" fmla="*/ 134329 w 270599"/>
                <a:gd name="connsiteY11" fmla="*/ 31341 h 31451"/>
                <a:gd name="connsiteX12" fmla="*/ 134272 w 270599"/>
                <a:gd name="connsiteY12" fmla="*/ 31398 h 3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599" h="31451">
                  <a:moveTo>
                    <a:pt x="134272" y="31398"/>
                  </a:moveTo>
                  <a:cubicBezTo>
                    <a:pt x="96964" y="31398"/>
                    <a:pt x="59655" y="31454"/>
                    <a:pt x="22346" y="31341"/>
                  </a:cubicBezTo>
                  <a:cubicBezTo>
                    <a:pt x="18151" y="31341"/>
                    <a:pt x="12707" y="32021"/>
                    <a:pt x="10042" y="29753"/>
                  </a:cubicBezTo>
                  <a:cubicBezTo>
                    <a:pt x="5506" y="25955"/>
                    <a:pt x="-220" y="19944"/>
                    <a:pt x="7" y="15068"/>
                  </a:cubicBezTo>
                  <a:cubicBezTo>
                    <a:pt x="233" y="10135"/>
                    <a:pt x="6584" y="4975"/>
                    <a:pt x="11176" y="1063"/>
                  </a:cubicBezTo>
                  <a:cubicBezTo>
                    <a:pt x="13161" y="-638"/>
                    <a:pt x="17527" y="213"/>
                    <a:pt x="20816" y="213"/>
                  </a:cubicBezTo>
                  <a:cubicBezTo>
                    <a:pt x="96850" y="156"/>
                    <a:pt x="172885" y="213"/>
                    <a:pt x="248920" y="213"/>
                  </a:cubicBezTo>
                  <a:cubicBezTo>
                    <a:pt x="250338" y="213"/>
                    <a:pt x="251755" y="213"/>
                    <a:pt x="253173" y="213"/>
                  </a:cubicBezTo>
                  <a:cubicBezTo>
                    <a:pt x="263152" y="213"/>
                    <a:pt x="270126" y="5032"/>
                    <a:pt x="270580" y="14898"/>
                  </a:cubicBezTo>
                  <a:cubicBezTo>
                    <a:pt x="271033" y="25671"/>
                    <a:pt x="263606" y="31058"/>
                    <a:pt x="253286" y="31284"/>
                  </a:cubicBezTo>
                  <a:cubicBezTo>
                    <a:pt x="236276" y="31625"/>
                    <a:pt x="219266" y="31341"/>
                    <a:pt x="202313" y="31341"/>
                  </a:cubicBezTo>
                  <a:cubicBezTo>
                    <a:pt x="179633" y="31341"/>
                    <a:pt x="156953" y="31341"/>
                    <a:pt x="134329" y="31341"/>
                  </a:cubicBezTo>
                  <a:cubicBezTo>
                    <a:pt x="134272" y="31341"/>
                    <a:pt x="134272" y="31398"/>
                    <a:pt x="134272" y="31398"/>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任意多边形: 形状 72">
              <a:extLst>
                <a:ext uri="{FF2B5EF4-FFF2-40B4-BE49-F238E27FC236}">
                  <a16:creationId xmlns:a16="http://schemas.microsoft.com/office/drawing/2014/main" id="{83C08429-F499-468D-B6EE-B588198D6A36}"/>
                </a:ext>
              </a:extLst>
            </p:cNvPr>
            <p:cNvSpPr/>
            <p:nvPr/>
          </p:nvSpPr>
          <p:spPr>
            <a:xfrm>
              <a:off x="11365893" y="3241528"/>
              <a:ext cx="271472" cy="31356"/>
            </a:xfrm>
            <a:custGeom>
              <a:avLst/>
              <a:gdLst>
                <a:gd name="connsiteX0" fmla="*/ 136804 w 271472"/>
                <a:gd name="connsiteY0" fmla="*/ 115 h 31356"/>
                <a:gd name="connsiteX1" fmla="*/ 248730 w 271472"/>
                <a:gd name="connsiteY1" fmla="*/ 1 h 31356"/>
                <a:gd name="connsiteX2" fmla="*/ 271410 w 271472"/>
                <a:gd name="connsiteY2" fmla="*/ 15254 h 31356"/>
                <a:gd name="connsiteX3" fmla="*/ 249127 w 271472"/>
                <a:gd name="connsiteY3" fmla="*/ 31357 h 31356"/>
                <a:gd name="connsiteX4" fmla="*/ 22440 w 271472"/>
                <a:gd name="connsiteY4" fmla="*/ 31243 h 31356"/>
                <a:gd name="connsiteX5" fmla="*/ 16770 w 271472"/>
                <a:gd name="connsiteY5" fmla="*/ 31243 h 31356"/>
                <a:gd name="connsiteX6" fmla="*/ 43 w 271472"/>
                <a:gd name="connsiteY6" fmla="*/ 14233 h 31356"/>
                <a:gd name="connsiteX7" fmla="*/ 17790 w 271472"/>
                <a:gd name="connsiteY7" fmla="*/ 115 h 31356"/>
                <a:gd name="connsiteX8" fmla="*/ 136804 w 271472"/>
                <a:gd name="connsiteY8" fmla="*/ 115 h 3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72" h="31356">
                  <a:moveTo>
                    <a:pt x="136804" y="115"/>
                  </a:moveTo>
                  <a:cubicBezTo>
                    <a:pt x="174113" y="115"/>
                    <a:pt x="211421" y="285"/>
                    <a:pt x="248730" y="1"/>
                  </a:cubicBezTo>
                  <a:cubicBezTo>
                    <a:pt x="260127" y="-55"/>
                    <a:pt x="270106" y="1532"/>
                    <a:pt x="271410" y="15254"/>
                  </a:cubicBezTo>
                  <a:cubicBezTo>
                    <a:pt x="272317" y="25176"/>
                    <a:pt x="263245" y="31357"/>
                    <a:pt x="249127" y="31357"/>
                  </a:cubicBezTo>
                  <a:cubicBezTo>
                    <a:pt x="173546" y="31357"/>
                    <a:pt x="98021" y="31300"/>
                    <a:pt x="22440" y="31243"/>
                  </a:cubicBezTo>
                  <a:cubicBezTo>
                    <a:pt x="20569" y="31243"/>
                    <a:pt x="18641" y="31470"/>
                    <a:pt x="16770" y="31243"/>
                  </a:cubicBezTo>
                  <a:cubicBezTo>
                    <a:pt x="6791" y="29939"/>
                    <a:pt x="-637" y="25573"/>
                    <a:pt x="43" y="14233"/>
                  </a:cubicBezTo>
                  <a:cubicBezTo>
                    <a:pt x="724" y="3574"/>
                    <a:pt x="8265" y="115"/>
                    <a:pt x="17790" y="115"/>
                  </a:cubicBezTo>
                  <a:cubicBezTo>
                    <a:pt x="57480" y="115"/>
                    <a:pt x="97171" y="115"/>
                    <a:pt x="136804" y="115"/>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任意多边形: 形状 73">
              <a:extLst>
                <a:ext uri="{FF2B5EF4-FFF2-40B4-BE49-F238E27FC236}">
                  <a16:creationId xmlns:a16="http://schemas.microsoft.com/office/drawing/2014/main" id="{788B8DE2-67CF-4A66-A739-8AFD020569BB}"/>
                </a:ext>
              </a:extLst>
            </p:cNvPr>
            <p:cNvSpPr/>
            <p:nvPr/>
          </p:nvSpPr>
          <p:spPr>
            <a:xfrm>
              <a:off x="11365862" y="3303616"/>
              <a:ext cx="207994" cy="31241"/>
            </a:xfrm>
            <a:custGeom>
              <a:avLst/>
              <a:gdLst>
                <a:gd name="connsiteX0" fmla="*/ 105197 w 207994"/>
                <a:gd name="connsiteY0" fmla="*/ 113 h 31241"/>
                <a:gd name="connsiteX1" fmla="*/ 187355 w 207994"/>
                <a:gd name="connsiteY1" fmla="*/ 57 h 31241"/>
                <a:gd name="connsiteX2" fmla="*/ 207994 w 207994"/>
                <a:gd name="connsiteY2" fmla="*/ 15593 h 31241"/>
                <a:gd name="connsiteX3" fmla="*/ 187242 w 207994"/>
                <a:gd name="connsiteY3" fmla="*/ 31185 h 31241"/>
                <a:gd name="connsiteX4" fmla="*/ 21507 w 207994"/>
                <a:gd name="connsiteY4" fmla="*/ 31128 h 31241"/>
                <a:gd name="connsiteX5" fmla="*/ 75 w 207994"/>
                <a:gd name="connsiteY5" fmla="*/ 14629 h 31241"/>
                <a:gd name="connsiteX6" fmla="*/ 21621 w 207994"/>
                <a:gd name="connsiteY6" fmla="*/ 0 h 31241"/>
                <a:gd name="connsiteX7" fmla="*/ 105197 w 207994"/>
                <a:gd name="connsiteY7" fmla="*/ 113 h 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994" h="31241">
                  <a:moveTo>
                    <a:pt x="105197" y="113"/>
                  </a:moveTo>
                  <a:cubicBezTo>
                    <a:pt x="132583" y="113"/>
                    <a:pt x="159969" y="227"/>
                    <a:pt x="187355" y="57"/>
                  </a:cubicBezTo>
                  <a:cubicBezTo>
                    <a:pt x="198412" y="0"/>
                    <a:pt x="208051" y="2381"/>
                    <a:pt x="207994" y="15593"/>
                  </a:cubicBezTo>
                  <a:cubicBezTo>
                    <a:pt x="207994" y="28804"/>
                    <a:pt x="197958" y="31185"/>
                    <a:pt x="187242" y="31185"/>
                  </a:cubicBezTo>
                  <a:cubicBezTo>
                    <a:pt x="132016" y="31242"/>
                    <a:pt x="76790" y="31298"/>
                    <a:pt x="21507" y="31128"/>
                  </a:cubicBezTo>
                  <a:cubicBezTo>
                    <a:pt x="6538" y="31072"/>
                    <a:pt x="-833" y="25402"/>
                    <a:pt x="75" y="14629"/>
                  </a:cubicBezTo>
                  <a:cubicBezTo>
                    <a:pt x="1209" y="1247"/>
                    <a:pt x="10961" y="0"/>
                    <a:pt x="21621" y="0"/>
                  </a:cubicBezTo>
                  <a:cubicBezTo>
                    <a:pt x="49517" y="227"/>
                    <a:pt x="77357" y="113"/>
                    <a:pt x="105197" y="113"/>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B685ABA0-90EE-42C2-BF82-C32453F0D688}"/>
                </a:ext>
              </a:extLst>
            </p:cNvPr>
            <p:cNvSpPr/>
            <p:nvPr/>
          </p:nvSpPr>
          <p:spPr>
            <a:xfrm>
              <a:off x="11606955" y="3301348"/>
              <a:ext cx="30023" cy="32863"/>
            </a:xfrm>
            <a:custGeom>
              <a:avLst/>
              <a:gdLst>
                <a:gd name="connsiteX0" fmla="*/ 19972 w 30023"/>
                <a:gd name="connsiteY0" fmla="*/ 567 h 32863"/>
                <a:gd name="connsiteX1" fmla="*/ 30008 w 30023"/>
                <a:gd name="connsiteY1" fmla="*/ 19051 h 32863"/>
                <a:gd name="connsiteX2" fmla="*/ 13848 w 30023"/>
                <a:gd name="connsiteY2" fmla="*/ 32773 h 32863"/>
                <a:gd name="connsiteX3" fmla="*/ 467 w 30023"/>
                <a:gd name="connsiteY3" fmla="*/ 16500 h 32863"/>
                <a:gd name="connsiteX4" fmla="*/ 13338 w 30023"/>
                <a:gd name="connsiteY4" fmla="*/ 0 h 32863"/>
                <a:gd name="connsiteX5" fmla="*/ 19972 w 30023"/>
                <a:gd name="connsiteY5" fmla="*/ 567 h 3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23" h="32863">
                  <a:moveTo>
                    <a:pt x="19972" y="567"/>
                  </a:moveTo>
                  <a:cubicBezTo>
                    <a:pt x="23544" y="6747"/>
                    <a:pt x="29781" y="12758"/>
                    <a:pt x="30008" y="19051"/>
                  </a:cubicBezTo>
                  <a:cubicBezTo>
                    <a:pt x="30405" y="27670"/>
                    <a:pt x="23431" y="33680"/>
                    <a:pt x="13848" y="32773"/>
                  </a:cubicBezTo>
                  <a:cubicBezTo>
                    <a:pt x="4436" y="31865"/>
                    <a:pt x="-1801" y="25458"/>
                    <a:pt x="467" y="16500"/>
                  </a:cubicBezTo>
                  <a:cubicBezTo>
                    <a:pt x="2055" y="10319"/>
                    <a:pt x="8859" y="5443"/>
                    <a:pt x="13338" y="0"/>
                  </a:cubicBezTo>
                  <a:cubicBezTo>
                    <a:pt x="15549" y="227"/>
                    <a:pt x="17761" y="397"/>
                    <a:pt x="19972" y="567"/>
                  </a:cubicBezTo>
                  <a:close/>
                </a:path>
              </a:pathLst>
            </a:custGeom>
            <a:grpFill/>
            <a:ln w="56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76" name="椭圆 75">
            <a:extLst>
              <a:ext uri="{FF2B5EF4-FFF2-40B4-BE49-F238E27FC236}">
                <a16:creationId xmlns:a16="http://schemas.microsoft.com/office/drawing/2014/main" id="{0B4E5A13-DD20-42A9-9EC9-61DD89AD5E83}"/>
              </a:ext>
            </a:extLst>
          </p:cNvPr>
          <p:cNvSpPr/>
          <p:nvPr/>
        </p:nvSpPr>
        <p:spPr>
          <a:xfrm>
            <a:off x="3165444" y="2003800"/>
            <a:ext cx="150999" cy="150999"/>
          </a:xfrm>
          <a:prstGeom prst="ellipse">
            <a:avLst/>
          </a:prstGeom>
          <a:gradFill flip="none" rotWithShape="1">
            <a:gsLst>
              <a:gs pos="0">
                <a:srgbClr val="385378"/>
              </a:gs>
              <a:gs pos="69000">
                <a:srgbClr val="233752"/>
              </a:gs>
            </a:gsLst>
            <a:path path="circle">
              <a:fillToRect r="100000" b="100000"/>
            </a:path>
            <a:tileRect l="-100000" t="-100000"/>
          </a:gradFill>
          <a:ln>
            <a:noFill/>
          </a:ln>
          <a:effectLst>
            <a:outerShdw blurRad="330200" dist="317500" dir="5400000" algn="t" rotWithShape="0">
              <a:srgbClr val="3853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7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78" name="图形 77" descr="书籍 纯色填充">
            <a:extLst>
              <a:ext uri="{FF2B5EF4-FFF2-40B4-BE49-F238E27FC236}">
                <a16:creationId xmlns:a16="http://schemas.microsoft.com/office/drawing/2014/main" id="{A792F2A8-398E-498E-A0F9-826223B72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497" y="1067956"/>
            <a:ext cx="622018" cy="622018"/>
          </a:xfrm>
          <a:prstGeom prst="rect">
            <a:avLst/>
          </a:prstGeom>
        </p:spPr>
      </p:pic>
      <p:pic>
        <p:nvPicPr>
          <p:cNvPr id="80" name="图形 79" descr="文凭卷筒 纯色填充">
            <a:extLst>
              <a:ext uri="{FF2B5EF4-FFF2-40B4-BE49-F238E27FC236}">
                <a16:creationId xmlns:a16="http://schemas.microsoft.com/office/drawing/2014/main" id="{FB3A4D9E-5EA3-4090-9C19-3C4CCC1DF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1848" y="3699375"/>
            <a:ext cx="914400" cy="914400"/>
          </a:xfrm>
          <a:prstGeom prst="rect">
            <a:avLst/>
          </a:prstGeom>
        </p:spPr>
      </p:pic>
      <p:pic>
        <p:nvPicPr>
          <p:cNvPr id="82" name="图形 81" descr="信封 纯色填充">
            <a:extLst>
              <a:ext uri="{FF2B5EF4-FFF2-40B4-BE49-F238E27FC236}">
                <a16:creationId xmlns:a16="http://schemas.microsoft.com/office/drawing/2014/main" id="{E11FD67A-A0B8-4476-BF13-CFB85F01A9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39181" y="4261918"/>
            <a:ext cx="914400" cy="914400"/>
          </a:xfrm>
          <a:prstGeom prst="rect">
            <a:avLst/>
          </a:prstGeom>
        </p:spPr>
      </p:pic>
    </p:spTree>
    <p:extLst>
      <p:ext uri="{BB962C8B-B14F-4D97-AF65-F5344CB8AC3E}">
        <p14:creationId xmlns:p14="http://schemas.microsoft.com/office/powerpoint/2010/main" val="42353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NILM</a:t>
            </a:r>
            <a:endParaRPr lang="zh-CN" altLang="en-US" sz="24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F39D22C-788C-4477-B9E8-19F02D219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48" y="1128172"/>
            <a:ext cx="1269841" cy="1269841"/>
          </a:xfrm>
          <a:prstGeom prst="rect">
            <a:avLst/>
          </a:prstGeom>
        </p:spPr>
      </p:pic>
      <p:pic>
        <p:nvPicPr>
          <p:cNvPr id="9" name="图片 8">
            <a:extLst>
              <a:ext uri="{FF2B5EF4-FFF2-40B4-BE49-F238E27FC236}">
                <a16:creationId xmlns:a16="http://schemas.microsoft.com/office/drawing/2014/main" id="{88EA24E7-6659-4B82-AEB0-29ED62A12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332" y="2293625"/>
            <a:ext cx="1015873" cy="1015873"/>
          </a:xfrm>
          <a:prstGeom prst="rect">
            <a:avLst/>
          </a:prstGeom>
        </p:spPr>
      </p:pic>
      <p:pic>
        <p:nvPicPr>
          <p:cNvPr id="11" name="图片 10">
            <a:extLst>
              <a:ext uri="{FF2B5EF4-FFF2-40B4-BE49-F238E27FC236}">
                <a16:creationId xmlns:a16="http://schemas.microsoft.com/office/drawing/2014/main" id="{10B00EC2-FFE5-4743-A0A9-8758B48024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1919" y="3444102"/>
            <a:ext cx="812698" cy="812698"/>
          </a:xfrm>
          <a:prstGeom prst="rect">
            <a:avLst/>
          </a:prstGeom>
        </p:spPr>
      </p:pic>
      <p:pic>
        <p:nvPicPr>
          <p:cNvPr id="13" name="图片 12">
            <a:extLst>
              <a:ext uri="{FF2B5EF4-FFF2-40B4-BE49-F238E27FC236}">
                <a16:creationId xmlns:a16="http://schemas.microsoft.com/office/drawing/2014/main" id="{4F69DF65-3725-4C4E-A5E3-F821BBD19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1919" y="4391406"/>
            <a:ext cx="812698" cy="812698"/>
          </a:xfrm>
          <a:prstGeom prst="rect">
            <a:avLst/>
          </a:prstGeom>
        </p:spPr>
      </p:pic>
      <p:pic>
        <p:nvPicPr>
          <p:cNvPr id="15" name="图片 14">
            <a:extLst>
              <a:ext uri="{FF2B5EF4-FFF2-40B4-BE49-F238E27FC236}">
                <a16:creationId xmlns:a16="http://schemas.microsoft.com/office/drawing/2014/main" id="{727AB794-7BD5-4A1A-8351-658F3934B0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0332" y="5338708"/>
            <a:ext cx="1015873" cy="1015873"/>
          </a:xfrm>
          <a:prstGeom prst="rect">
            <a:avLst/>
          </a:prstGeom>
        </p:spPr>
      </p:pic>
      <p:sp>
        <p:nvSpPr>
          <p:cNvPr id="18" name="文本框 17">
            <a:extLst>
              <a:ext uri="{FF2B5EF4-FFF2-40B4-BE49-F238E27FC236}">
                <a16:creationId xmlns:a16="http://schemas.microsoft.com/office/drawing/2014/main" id="{847E4576-8ACB-4920-8E3C-CCD1B3570594}"/>
              </a:ext>
            </a:extLst>
          </p:cNvPr>
          <p:cNvSpPr txBox="1"/>
          <p:nvPr/>
        </p:nvSpPr>
        <p:spPr>
          <a:xfrm>
            <a:off x="1494209" y="1351591"/>
            <a:ext cx="755939" cy="396583"/>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空调</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6758957A-AD10-4511-9509-E0EB03A26F26}"/>
              </a:ext>
            </a:extLst>
          </p:cNvPr>
          <p:cNvSpPr txBox="1"/>
          <p:nvPr/>
        </p:nvSpPr>
        <p:spPr>
          <a:xfrm>
            <a:off x="1402717" y="2655464"/>
            <a:ext cx="938922" cy="396583"/>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洗碗机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7B2BEF9B-9908-466C-9992-959D7A4194CE}"/>
              </a:ext>
            </a:extLst>
          </p:cNvPr>
          <p:cNvSpPr txBox="1"/>
          <p:nvPr/>
        </p:nvSpPr>
        <p:spPr>
          <a:xfrm>
            <a:off x="1402717" y="3626885"/>
            <a:ext cx="938922" cy="396583"/>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冰箱</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0387E87D-C085-4F1A-9025-A7F0BB68CDEB}"/>
              </a:ext>
            </a:extLst>
          </p:cNvPr>
          <p:cNvSpPr txBox="1"/>
          <p:nvPr/>
        </p:nvSpPr>
        <p:spPr>
          <a:xfrm>
            <a:off x="1402717" y="4655896"/>
            <a:ext cx="938922" cy="396583"/>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热水壶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7D12A663-2D6D-4A19-A22F-2A7AA29A2845}"/>
              </a:ext>
            </a:extLst>
          </p:cNvPr>
          <p:cNvSpPr txBox="1"/>
          <p:nvPr/>
        </p:nvSpPr>
        <p:spPr>
          <a:xfrm>
            <a:off x="1402717" y="5648352"/>
            <a:ext cx="938922" cy="396583"/>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微波炉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8" name="图片 27">
            <a:extLst>
              <a:ext uri="{FF2B5EF4-FFF2-40B4-BE49-F238E27FC236}">
                <a16:creationId xmlns:a16="http://schemas.microsoft.com/office/drawing/2014/main" id="{9B4566F2-BF11-410D-BF35-8D6BD64CF6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66252" y="1307365"/>
            <a:ext cx="1855291" cy="1855291"/>
          </a:xfrm>
          <a:prstGeom prst="rect">
            <a:avLst/>
          </a:prstGeom>
        </p:spPr>
      </p:pic>
      <p:cxnSp>
        <p:nvCxnSpPr>
          <p:cNvPr id="30" name="直接箭头连接符 29">
            <a:extLst>
              <a:ext uri="{FF2B5EF4-FFF2-40B4-BE49-F238E27FC236}">
                <a16:creationId xmlns:a16="http://schemas.microsoft.com/office/drawing/2014/main" id="{93F2D30A-9469-4F1D-9A66-BF4512EEB0CC}"/>
              </a:ext>
            </a:extLst>
          </p:cNvPr>
          <p:cNvCxnSpPr>
            <a:cxnSpLocks/>
          </p:cNvCxnSpPr>
          <p:nvPr/>
        </p:nvCxnSpPr>
        <p:spPr>
          <a:xfrm rot="5400000" flipH="1" flipV="1">
            <a:off x="3495701" y="2880920"/>
            <a:ext cx="1064615" cy="908121"/>
          </a:xfrm>
          <a:prstGeom prst="bentConnector3">
            <a:avLst>
              <a:gd name="adj1" fmla="val -753"/>
            </a:avLst>
          </a:prstGeom>
          <a:ln w="12700">
            <a:tailEnd type="none"/>
          </a:ln>
        </p:spPr>
        <p:style>
          <a:lnRef idx="1">
            <a:schemeClr val="accent2"/>
          </a:lnRef>
          <a:fillRef idx="0">
            <a:schemeClr val="accent2"/>
          </a:fillRef>
          <a:effectRef idx="0">
            <a:schemeClr val="accent2"/>
          </a:effectRef>
          <a:fontRef idx="minor">
            <a:schemeClr val="tx1"/>
          </a:fontRef>
        </p:style>
      </p:cxnSp>
      <p:cxnSp>
        <p:nvCxnSpPr>
          <p:cNvPr id="38" name="直接箭头连接符 29">
            <a:extLst>
              <a:ext uri="{FF2B5EF4-FFF2-40B4-BE49-F238E27FC236}">
                <a16:creationId xmlns:a16="http://schemas.microsoft.com/office/drawing/2014/main" id="{3C67040B-2EEB-4146-8348-18B4318089DE}"/>
              </a:ext>
            </a:extLst>
          </p:cNvPr>
          <p:cNvCxnSpPr>
            <a:cxnSpLocks/>
          </p:cNvCxnSpPr>
          <p:nvPr/>
        </p:nvCxnSpPr>
        <p:spPr>
          <a:xfrm rot="5400000" flipH="1" flipV="1">
            <a:off x="3472869" y="4938553"/>
            <a:ext cx="1047780" cy="967139"/>
          </a:xfrm>
          <a:prstGeom prst="bentConnector3">
            <a:avLst>
              <a:gd name="adj1" fmla="val 683"/>
            </a:avLst>
          </a:prstGeom>
          <a:ln w="12700">
            <a:tailEnd type="none"/>
          </a:ln>
        </p:spPr>
        <p:style>
          <a:lnRef idx="1">
            <a:schemeClr val="accent2"/>
          </a:lnRef>
          <a:fillRef idx="0">
            <a:schemeClr val="accent2"/>
          </a:fillRef>
          <a:effectRef idx="0">
            <a:schemeClr val="accent2"/>
          </a:effectRef>
          <a:fontRef idx="minor">
            <a:schemeClr val="tx1"/>
          </a:fontRef>
        </p:style>
      </p:cxnSp>
      <p:cxnSp>
        <p:nvCxnSpPr>
          <p:cNvPr id="42" name="直接箭头连接符 29">
            <a:extLst>
              <a:ext uri="{FF2B5EF4-FFF2-40B4-BE49-F238E27FC236}">
                <a16:creationId xmlns:a16="http://schemas.microsoft.com/office/drawing/2014/main" id="{476B1D26-692E-41C4-A310-61E80C7641E2}"/>
              </a:ext>
            </a:extLst>
          </p:cNvPr>
          <p:cNvCxnSpPr>
            <a:cxnSpLocks/>
          </p:cNvCxnSpPr>
          <p:nvPr/>
        </p:nvCxnSpPr>
        <p:spPr>
          <a:xfrm rot="5400000" flipH="1" flipV="1">
            <a:off x="3478111" y="3896013"/>
            <a:ext cx="1030946" cy="973494"/>
          </a:xfrm>
          <a:prstGeom prst="bentConnector3">
            <a:avLst>
              <a:gd name="adj1" fmla="val 571"/>
            </a:avLst>
          </a:prstGeom>
          <a:ln w="12700">
            <a:tailEnd type="none"/>
          </a:ln>
        </p:spPr>
        <p:style>
          <a:lnRef idx="1">
            <a:schemeClr val="accent2"/>
          </a:lnRef>
          <a:fillRef idx="0">
            <a:schemeClr val="accent2"/>
          </a:fillRef>
          <a:effectRef idx="0">
            <a:schemeClr val="accent2"/>
          </a:effectRef>
          <a:fontRef idx="minor">
            <a:schemeClr val="tx1"/>
          </a:fontRef>
        </p:style>
      </p:cxnSp>
      <p:cxnSp>
        <p:nvCxnSpPr>
          <p:cNvPr id="48" name="直接箭头连接符 29">
            <a:extLst>
              <a:ext uri="{FF2B5EF4-FFF2-40B4-BE49-F238E27FC236}">
                <a16:creationId xmlns:a16="http://schemas.microsoft.com/office/drawing/2014/main" id="{D8A2F4CC-8DDE-4EFD-96F7-6F14B32B3680}"/>
              </a:ext>
            </a:extLst>
          </p:cNvPr>
          <p:cNvCxnSpPr>
            <a:cxnSpLocks/>
          </p:cNvCxnSpPr>
          <p:nvPr/>
        </p:nvCxnSpPr>
        <p:spPr>
          <a:xfrm flipV="1">
            <a:off x="3506837" y="2235011"/>
            <a:ext cx="970469" cy="567661"/>
          </a:xfrm>
          <a:prstGeom prst="bentConnector3">
            <a:avLst>
              <a:gd name="adj1" fmla="val 100301"/>
            </a:avLst>
          </a:prstGeom>
          <a:ln w="12700">
            <a:tailEnd type="none"/>
          </a:ln>
        </p:spPr>
        <p:style>
          <a:lnRef idx="1">
            <a:schemeClr val="accent2"/>
          </a:lnRef>
          <a:fillRef idx="0">
            <a:schemeClr val="accent2"/>
          </a:fillRef>
          <a:effectRef idx="0">
            <a:schemeClr val="accent2"/>
          </a:effectRef>
          <a:fontRef idx="minor">
            <a:schemeClr val="tx1"/>
          </a:fontRef>
        </p:style>
      </p:cxnSp>
      <p:cxnSp>
        <p:nvCxnSpPr>
          <p:cNvPr id="54" name="直接箭头连接符 29">
            <a:extLst>
              <a:ext uri="{FF2B5EF4-FFF2-40B4-BE49-F238E27FC236}">
                <a16:creationId xmlns:a16="http://schemas.microsoft.com/office/drawing/2014/main" id="{5208C433-C8E8-4B10-84E1-AC5C1FA1319A}"/>
              </a:ext>
            </a:extLst>
          </p:cNvPr>
          <p:cNvCxnSpPr>
            <a:cxnSpLocks/>
            <a:endCxn id="28" idx="1"/>
          </p:cNvCxnSpPr>
          <p:nvPr/>
        </p:nvCxnSpPr>
        <p:spPr>
          <a:xfrm>
            <a:off x="3500369" y="1549881"/>
            <a:ext cx="1665883" cy="685130"/>
          </a:xfrm>
          <a:prstGeom prst="bentConnector3">
            <a:avLst>
              <a:gd name="adj1" fmla="val 58767"/>
            </a:avLst>
          </a:prstGeom>
          <a:ln w="12700">
            <a:tailEnd type="triangle"/>
          </a:ln>
        </p:spPr>
        <p:style>
          <a:lnRef idx="1">
            <a:schemeClr val="accent2"/>
          </a:lnRef>
          <a:fillRef idx="0">
            <a:schemeClr val="accent2"/>
          </a:fillRef>
          <a:effectRef idx="0">
            <a:schemeClr val="accent2"/>
          </a:effectRef>
          <a:fontRef idx="minor">
            <a:schemeClr val="tx1"/>
          </a:fontRef>
        </p:style>
      </p:cxnSp>
      <p:pic>
        <p:nvPicPr>
          <p:cNvPr id="64" name="图片 63">
            <a:extLst>
              <a:ext uri="{FF2B5EF4-FFF2-40B4-BE49-F238E27FC236}">
                <a16:creationId xmlns:a16="http://schemas.microsoft.com/office/drawing/2014/main" id="{546F0917-D887-4571-B812-A48052A30826}"/>
              </a:ext>
            </a:extLst>
          </p:cNvPr>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029904" y="4207657"/>
            <a:ext cx="2127986" cy="1595990"/>
          </a:xfrm>
          <a:prstGeom prst="rect">
            <a:avLst/>
          </a:prstGeom>
        </p:spPr>
      </p:pic>
      <p:pic>
        <p:nvPicPr>
          <p:cNvPr id="72" name="图片 71">
            <a:extLst>
              <a:ext uri="{FF2B5EF4-FFF2-40B4-BE49-F238E27FC236}">
                <a16:creationId xmlns:a16="http://schemas.microsoft.com/office/drawing/2014/main" id="{DA09B6ED-A820-436E-8BD2-7BFC6D606743}"/>
              </a:ext>
            </a:extLst>
          </p:cNvPr>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273363" y="1628468"/>
            <a:ext cx="2170743" cy="1632270"/>
          </a:xfrm>
          <a:prstGeom prst="rect">
            <a:avLst/>
          </a:prstGeom>
        </p:spPr>
      </p:pic>
      <p:pic>
        <p:nvPicPr>
          <p:cNvPr id="73" name="图片 72">
            <a:extLst>
              <a:ext uri="{FF2B5EF4-FFF2-40B4-BE49-F238E27FC236}">
                <a16:creationId xmlns:a16="http://schemas.microsoft.com/office/drawing/2014/main" id="{2392FD22-E730-4529-90B8-EC53CF5727E1}"/>
              </a:ext>
            </a:extLst>
          </p:cNvPr>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273363" y="3538682"/>
            <a:ext cx="2170743" cy="1632270"/>
          </a:xfrm>
          <a:prstGeom prst="rect">
            <a:avLst/>
          </a:prstGeom>
        </p:spPr>
      </p:pic>
      <p:sp>
        <p:nvSpPr>
          <p:cNvPr id="77" name="文本框 76">
            <a:extLst>
              <a:ext uri="{FF2B5EF4-FFF2-40B4-BE49-F238E27FC236}">
                <a16:creationId xmlns:a16="http://schemas.microsoft.com/office/drawing/2014/main" id="{E05CA83B-7E9D-46A7-A4CC-BC6C98952407}"/>
              </a:ext>
            </a:extLst>
          </p:cNvPr>
          <p:cNvSpPr txBox="1"/>
          <p:nvPr/>
        </p:nvSpPr>
        <p:spPr>
          <a:xfrm>
            <a:off x="8941291" y="3154326"/>
            <a:ext cx="978989" cy="396583"/>
          </a:xfrm>
          <a:prstGeom prst="rect">
            <a:avLst/>
          </a:prstGeom>
          <a:noFill/>
        </p:spPr>
        <p:txBody>
          <a:bodyPr wrap="square">
            <a:spAutoFit/>
          </a:bodyPr>
          <a:lstStyle>
            <a:defPPr>
              <a:defRPr lang="zh-CN"/>
            </a:defPPr>
            <a:lvl1pPr algn="ctr">
              <a:lnSpc>
                <a:spcPct val="120000"/>
              </a:lnSpc>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洗碗机</a:t>
            </a:r>
          </a:p>
        </p:txBody>
      </p:sp>
      <p:sp>
        <p:nvSpPr>
          <p:cNvPr id="79" name="椭圆 78">
            <a:extLst>
              <a:ext uri="{FF2B5EF4-FFF2-40B4-BE49-F238E27FC236}">
                <a16:creationId xmlns:a16="http://schemas.microsoft.com/office/drawing/2014/main" id="{6C29D552-5004-4194-90BC-D6F238ED989F}"/>
              </a:ext>
            </a:extLst>
          </p:cNvPr>
          <p:cNvSpPr/>
          <p:nvPr/>
        </p:nvSpPr>
        <p:spPr>
          <a:xfrm>
            <a:off x="9300730" y="5667235"/>
            <a:ext cx="116008" cy="116008"/>
          </a:xfrm>
          <a:prstGeom prst="ellipse">
            <a:avLst/>
          </a:prstGeom>
          <a:solidFill>
            <a:schemeClr val="tx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521FA766-63D6-47F6-B316-45FC59C30978}"/>
              </a:ext>
            </a:extLst>
          </p:cNvPr>
          <p:cNvSpPr/>
          <p:nvPr/>
        </p:nvSpPr>
        <p:spPr>
          <a:xfrm>
            <a:off x="9300730" y="5842642"/>
            <a:ext cx="116008" cy="116008"/>
          </a:xfrm>
          <a:prstGeom prst="ellipse">
            <a:avLst/>
          </a:prstGeom>
          <a:solidFill>
            <a:schemeClr val="tx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1" name="椭圆 80">
            <a:extLst>
              <a:ext uri="{FF2B5EF4-FFF2-40B4-BE49-F238E27FC236}">
                <a16:creationId xmlns:a16="http://schemas.microsoft.com/office/drawing/2014/main" id="{FE9A4150-0CC5-4036-BFB2-518E82C9A66A}"/>
              </a:ext>
            </a:extLst>
          </p:cNvPr>
          <p:cNvSpPr/>
          <p:nvPr/>
        </p:nvSpPr>
        <p:spPr>
          <a:xfrm>
            <a:off x="9300730" y="6018049"/>
            <a:ext cx="116008" cy="116008"/>
          </a:xfrm>
          <a:prstGeom prst="ellipse">
            <a:avLst/>
          </a:prstGeom>
          <a:solidFill>
            <a:schemeClr val="tx2">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46005741-5158-4205-AD5F-C12FD1C0876E}"/>
              </a:ext>
            </a:extLst>
          </p:cNvPr>
          <p:cNvSpPr txBox="1"/>
          <p:nvPr/>
        </p:nvSpPr>
        <p:spPr>
          <a:xfrm>
            <a:off x="8325078" y="2738835"/>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1</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69D5D96A-648D-40E1-901E-C3C1BB6522F8}"/>
              </a:ext>
            </a:extLst>
          </p:cNvPr>
          <p:cNvSpPr txBox="1"/>
          <p:nvPr/>
        </p:nvSpPr>
        <p:spPr>
          <a:xfrm>
            <a:off x="8436416" y="2454142"/>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2</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F50F21B2-44A0-424D-A99B-6128169A1054}"/>
              </a:ext>
            </a:extLst>
          </p:cNvPr>
          <p:cNvSpPr txBox="1"/>
          <p:nvPr/>
        </p:nvSpPr>
        <p:spPr>
          <a:xfrm>
            <a:off x="8544115" y="2029381"/>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3</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F8F1D356-17C4-4BFC-B3FD-2ADB2CA1F777}"/>
              </a:ext>
            </a:extLst>
          </p:cNvPr>
          <p:cNvSpPr txBox="1"/>
          <p:nvPr/>
        </p:nvSpPr>
        <p:spPr>
          <a:xfrm>
            <a:off x="8513609" y="1673694"/>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4</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5F799D8C-61C5-4809-8BCD-811531638E9F}"/>
              </a:ext>
            </a:extLst>
          </p:cNvPr>
          <p:cNvSpPr txBox="1"/>
          <p:nvPr/>
        </p:nvSpPr>
        <p:spPr>
          <a:xfrm>
            <a:off x="9544495" y="1843070"/>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5</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77424270-AE47-46D6-9AD9-6980A6F69B75}"/>
              </a:ext>
            </a:extLst>
          </p:cNvPr>
          <p:cNvSpPr txBox="1"/>
          <p:nvPr/>
        </p:nvSpPr>
        <p:spPr>
          <a:xfrm>
            <a:off x="10000168" y="2323337"/>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6</a:t>
            </a:r>
            <a:endParaRPr lang="zh-CN" altLang="en-US" sz="1100" dirty="0">
              <a:solidFill>
                <a:srgbClr val="FF0000"/>
              </a:solidFill>
              <a:latin typeface="微软雅黑" panose="020B0503020204020204" pitchFamily="34" charset="-122"/>
              <a:ea typeface="微软雅黑" panose="020B0503020204020204" pitchFamily="34" charset="-122"/>
            </a:endParaRPr>
          </a:p>
        </p:txBody>
      </p:sp>
      <p:cxnSp>
        <p:nvCxnSpPr>
          <p:cNvPr id="88" name="直接连接符 87">
            <a:extLst>
              <a:ext uri="{FF2B5EF4-FFF2-40B4-BE49-F238E27FC236}">
                <a16:creationId xmlns:a16="http://schemas.microsoft.com/office/drawing/2014/main" id="{F37FCD6E-7269-4421-8AB3-E91E2CC47240}"/>
              </a:ext>
            </a:extLst>
          </p:cNvPr>
          <p:cNvCxnSpPr>
            <a:cxnSpLocks/>
          </p:cNvCxnSpPr>
          <p:nvPr/>
        </p:nvCxnSpPr>
        <p:spPr>
          <a:xfrm flipH="1">
            <a:off x="9804798" y="2065597"/>
            <a:ext cx="27080" cy="1334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9EC8864F-9B72-4558-936D-DC7C11826068}"/>
              </a:ext>
            </a:extLst>
          </p:cNvPr>
          <p:cNvCxnSpPr>
            <a:cxnSpLocks/>
          </p:cNvCxnSpPr>
          <p:nvPr/>
        </p:nvCxnSpPr>
        <p:spPr>
          <a:xfrm>
            <a:off x="8972758" y="1818892"/>
            <a:ext cx="100108" cy="157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45FB3110-9FCB-4EBD-9C49-62DAD9438D48}"/>
              </a:ext>
            </a:extLst>
          </p:cNvPr>
          <p:cNvCxnSpPr>
            <a:cxnSpLocks/>
          </p:cNvCxnSpPr>
          <p:nvPr/>
        </p:nvCxnSpPr>
        <p:spPr>
          <a:xfrm>
            <a:off x="8960989" y="2233102"/>
            <a:ext cx="69902" cy="168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193645BD-85AD-4563-8A3E-C13778356637}"/>
              </a:ext>
            </a:extLst>
          </p:cNvPr>
          <p:cNvCxnSpPr>
            <a:cxnSpLocks/>
          </p:cNvCxnSpPr>
          <p:nvPr/>
        </p:nvCxnSpPr>
        <p:spPr>
          <a:xfrm>
            <a:off x="8890279" y="2612675"/>
            <a:ext cx="71556" cy="1213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88DBCD2-68D1-4551-B475-E99CB6DE0089}"/>
              </a:ext>
            </a:extLst>
          </p:cNvPr>
          <p:cNvCxnSpPr>
            <a:cxnSpLocks/>
          </p:cNvCxnSpPr>
          <p:nvPr/>
        </p:nvCxnSpPr>
        <p:spPr>
          <a:xfrm>
            <a:off x="8755542" y="2899402"/>
            <a:ext cx="141273" cy="788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9309B6E2-9923-4498-9C42-F7287E8EC7D2}"/>
              </a:ext>
            </a:extLst>
          </p:cNvPr>
          <p:cNvCxnSpPr>
            <a:cxnSpLocks/>
          </p:cNvCxnSpPr>
          <p:nvPr/>
        </p:nvCxnSpPr>
        <p:spPr>
          <a:xfrm flipH="1">
            <a:off x="10071498" y="2545949"/>
            <a:ext cx="152582" cy="1698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87D36322-C890-4C88-AB3B-12C3941902B7}"/>
              </a:ext>
            </a:extLst>
          </p:cNvPr>
          <p:cNvSpPr txBox="1"/>
          <p:nvPr/>
        </p:nvSpPr>
        <p:spPr>
          <a:xfrm>
            <a:off x="8325078" y="4466606"/>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1</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5AEEE88D-BF37-41E5-A76E-77FE0B1E0E68}"/>
              </a:ext>
            </a:extLst>
          </p:cNvPr>
          <p:cNvSpPr txBox="1"/>
          <p:nvPr/>
        </p:nvSpPr>
        <p:spPr>
          <a:xfrm>
            <a:off x="9279881" y="4420536"/>
            <a:ext cx="571737" cy="261610"/>
          </a:xfrm>
          <a:prstGeom prst="rect">
            <a:avLst/>
          </a:prstGeom>
          <a:noFill/>
        </p:spPr>
        <p:txBody>
          <a:bodyPr wrap="square">
            <a:spAutoFit/>
          </a:bodyPr>
          <a:lstStyle/>
          <a:p>
            <a:r>
              <a:rPr lang="zh-CN" altLang="en-US" sz="1100" dirty="0">
                <a:solidFill>
                  <a:srgbClr val="FF0000"/>
                </a:solidFill>
                <a:latin typeface="微软雅黑" panose="020B0503020204020204" pitchFamily="34" charset="-122"/>
                <a:ea typeface="微软雅黑" panose="020B0503020204020204" pitchFamily="34" charset="-122"/>
              </a:rPr>
              <a:t>事件</a:t>
            </a:r>
            <a:r>
              <a:rPr lang="en-US" altLang="zh-CN" sz="1100" dirty="0">
                <a:solidFill>
                  <a:srgbClr val="FF0000"/>
                </a:solidFill>
                <a:latin typeface="微软雅黑" panose="020B0503020204020204" pitchFamily="34" charset="-122"/>
                <a:ea typeface="微软雅黑" panose="020B0503020204020204" pitchFamily="34" charset="-122"/>
              </a:rPr>
              <a:t>2</a:t>
            </a:r>
            <a:endParaRPr lang="zh-CN" altLang="en-US" sz="1100" dirty="0">
              <a:solidFill>
                <a:srgbClr val="FF0000"/>
              </a:solidFill>
              <a:latin typeface="微软雅黑" panose="020B0503020204020204" pitchFamily="34" charset="-122"/>
              <a:ea typeface="微软雅黑" panose="020B0503020204020204" pitchFamily="34" charset="-122"/>
            </a:endParaRPr>
          </a:p>
        </p:txBody>
      </p:sp>
      <p:cxnSp>
        <p:nvCxnSpPr>
          <p:cNvPr id="96" name="直接连接符 95">
            <a:extLst>
              <a:ext uri="{FF2B5EF4-FFF2-40B4-BE49-F238E27FC236}">
                <a16:creationId xmlns:a16="http://schemas.microsoft.com/office/drawing/2014/main" id="{954F7859-ADC9-4345-B0DC-A76189338193}"/>
              </a:ext>
            </a:extLst>
          </p:cNvPr>
          <p:cNvCxnSpPr>
            <a:cxnSpLocks/>
          </p:cNvCxnSpPr>
          <p:nvPr/>
        </p:nvCxnSpPr>
        <p:spPr>
          <a:xfrm flipV="1">
            <a:off x="8722284" y="4188662"/>
            <a:ext cx="210798" cy="3231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525B87BF-1F65-46C1-A29D-83F9286AB817}"/>
              </a:ext>
            </a:extLst>
          </p:cNvPr>
          <p:cNvCxnSpPr>
            <a:cxnSpLocks/>
          </p:cNvCxnSpPr>
          <p:nvPr/>
        </p:nvCxnSpPr>
        <p:spPr>
          <a:xfrm>
            <a:off x="9198924" y="4146822"/>
            <a:ext cx="205532" cy="319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箭头: 右 97">
            <a:extLst>
              <a:ext uri="{FF2B5EF4-FFF2-40B4-BE49-F238E27FC236}">
                <a16:creationId xmlns:a16="http://schemas.microsoft.com/office/drawing/2014/main" id="{266AA524-40CA-4FB3-92EE-150BEE31D188}"/>
              </a:ext>
            </a:extLst>
          </p:cNvPr>
          <p:cNvSpPr/>
          <p:nvPr/>
        </p:nvSpPr>
        <p:spPr>
          <a:xfrm rot="5400000">
            <a:off x="5826317" y="3683020"/>
            <a:ext cx="566421" cy="277743"/>
          </a:xfrm>
          <a:prstGeom prst="right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箭头: 右 116">
            <a:extLst>
              <a:ext uri="{FF2B5EF4-FFF2-40B4-BE49-F238E27FC236}">
                <a16:creationId xmlns:a16="http://schemas.microsoft.com/office/drawing/2014/main" id="{F2EFF9BC-D090-4574-8FC7-20455B8AD46B}"/>
              </a:ext>
            </a:extLst>
          </p:cNvPr>
          <p:cNvSpPr/>
          <p:nvPr/>
        </p:nvSpPr>
        <p:spPr>
          <a:xfrm>
            <a:off x="7443153" y="4967651"/>
            <a:ext cx="556221" cy="317779"/>
          </a:xfrm>
          <a:prstGeom prst="rightArrow">
            <a:avLst/>
          </a:prstGeom>
          <a:solidFill>
            <a:srgbClr val="FFCCCC"/>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id="{D53FC4DF-C9ED-4FA7-80F8-C9ADE93E86FB}"/>
              </a:ext>
            </a:extLst>
          </p:cNvPr>
          <p:cNvSpPr txBox="1"/>
          <p:nvPr/>
        </p:nvSpPr>
        <p:spPr>
          <a:xfrm>
            <a:off x="8941291" y="5126541"/>
            <a:ext cx="978989" cy="396583"/>
          </a:xfrm>
          <a:prstGeom prst="rect">
            <a:avLst/>
          </a:prstGeom>
          <a:noFill/>
        </p:spPr>
        <p:txBody>
          <a:bodyPr wrap="square">
            <a:spAutoFit/>
          </a:bodyPr>
          <a:lstStyle>
            <a:defPPr>
              <a:defRPr lang="zh-CN"/>
            </a:defPPr>
            <a:lvl1pPr algn="ctr">
              <a:lnSpc>
                <a:spcPct val="120000"/>
              </a:lnSpc>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微波炉</a:t>
            </a:r>
          </a:p>
        </p:txBody>
      </p:sp>
      <p:sp>
        <p:nvSpPr>
          <p:cNvPr id="119" name="矩形 118">
            <a:extLst>
              <a:ext uri="{FF2B5EF4-FFF2-40B4-BE49-F238E27FC236}">
                <a16:creationId xmlns:a16="http://schemas.microsoft.com/office/drawing/2014/main" id="{50A3FECA-5DE8-40DC-A9CF-4C19AC6B62E3}"/>
              </a:ext>
            </a:extLst>
          </p:cNvPr>
          <p:cNvSpPr/>
          <p:nvPr/>
        </p:nvSpPr>
        <p:spPr>
          <a:xfrm>
            <a:off x="1343224" y="1222376"/>
            <a:ext cx="2464268" cy="519182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36DB849E-45B7-47ED-99DE-8F30DD2FF35E}"/>
              </a:ext>
            </a:extLst>
          </p:cNvPr>
          <p:cNvSpPr/>
          <p:nvPr/>
        </p:nvSpPr>
        <p:spPr>
          <a:xfrm>
            <a:off x="4830479" y="1229264"/>
            <a:ext cx="2464268" cy="519182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FFE6EF15-FC8D-4DD9-892D-06D2A7DA4B31}"/>
              </a:ext>
            </a:extLst>
          </p:cNvPr>
          <p:cNvSpPr/>
          <p:nvPr/>
        </p:nvSpPr>
        <p:spPr>
          <a:xfrm>
            <a:off x="8133037" y="1206509"/>
            <a:ext cx="2464268" cy="519182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609BDDC6-F2C7-4144-AC5B-5A2E5F21707A}"/>
              </a:ext>
            </a:extLst>
          </p:cNvPr>
          <p:cNvSpPr txBox="1"/>
          <p:nvPr/>
        </p:nvSpPr>
        <p:spPr>
          <a:xfrm>
            <a:off x="5559458" y="3050782"/>
            <a:ext cx="1124817" cy="396583"/>
          </a:xfrm>
          <a:prstGeom prst="rect">
            <a:avLst/>
          </a:prstGeom>
          <a:noFill/>
        </p:spPr>
        <p:txBody>
          <a:bodyPr wrap="square">
            <a:spAutoFit/>
          </a:bodyPr>
          <a:lstStyle>
            <a:defPPr>
              <a:defRPr lang="zh-CN"/>
            </a:defPPr>
            <a:lvl1pPr algn="ctr">
              <a:lnSpc>
                <a:spcPct val="120000"/>
              </a:lnSpc>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智能电表</a:t>
            </a:r>
          </a:p>
        </p:txBody>
      </p:sp>
      <p:sp>
        <p:nvSpPr>
          <p:cNvPr id="125" name="文本框 124">
            <a:extLst>
              <a:ext uri="{FF2B5EF4-FFF2-40B4-BE49-F238E27FC236}">
                <a16:creationId xmlns:a16="http://schemas.microsoft.com/office/drawing/2014/main" id="{077EF162-5896-4BD2-88F7-721E2CAC57A3}"/>
              </a:ext>
            </a:extLst>
          </p:cNvPr>
          <p:cNvSpPr txBox="1"/>
          <p:nvPr/>
        </p:nvSpPr>
        <p:spPr>
          <a:xfrm>
            <a:off x="5331353" y="5837327"/>
            <a:ext cx="1581026" cy="396583"/>
          </a:xfrm>
          <a:prstGeom prst="rect">
            <a:avLst/>
          </a:prstGeom>
          <a:noFill/>
        </p:spPr>
        <p:txBody>
          <a:bodyPr wrap="square">
            <a:spAutoFit/>
          </a:bodyPr>
          <a:lstStyle>
            <a:defPPr>
              <a:defRPr lang="zh-CN"/>
            </a:defPPr>
            <a:lvl1pPr algn="ctr">
              <a:lnSpc>
                <a:spcPct val="120000"/>
              </a:lnSpc>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总线功率序列</a:t>
            </a:r>
          </a:p>
        </p:txBody>
      </p:sp>
    </p:spTree>
    <p:extLst>
      <p:ext uri="{BB962C8B-B14F-4D97-AF65-F5344CB8AC3E}">
        <p14:creationId xmlns:p14="http://schemas.microsoft.com/office/powerpoint/2010/main" val="390401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NILM-</a:t>
            </a:r>
            <a:r>
              <a:rPr lang="zh-CN" altLang="en-US" sz="2400" b="1" dirty="0">
                <a:latin typeface="微软雅黑" panose="020B0503020204020204" pitchFamily="34" charset="-122"/>
                <a:ea typeface="微软雅黑" panose="020B0503020204020204" pitchFamily="34" charset="-122"/>
              </a:rPr>
              <a:t>基于上下文信息的负荷识别</a:t>
            </a:r>
          </a:p>
        </p:txBody>
      </p:sp>
      <p:pic>
        <p:nvPicPr>
          <p:cNvPr id="52" name="图片 51">
            <a:extLst>
              <a:ext uri="{FF2B5EF4-FFF2-40B4-BE49-F238E27FC236}">
                <a16:creationId xmlns:a16="http://schemas.microsoft.com/office/drawing/2014/main" id="{6B3EAE5C-F9A3-4C21-AE1C-931E2F08804D}"/>
              </a:ext>
            </a:extLst>
          </p:cNvPr>
          <p:cNvPicPr>
            <a:picLocks noChangeAspect="1"/>
          </p:cNvPicPr>
          <p:nvPr/>
        </p:nvPicPr>
        <p:blipFill>
          <a:blip r:embed="rId3"/>
          <a:stretch>
            <a:fillRect/>
          </a:stretch>
        </p:blipFill>
        <p:spPr>
          <a:xfrm>
            <a:off x="676276" y="1373686"/>
            <a:ext cx="10561319" cy="2911042"/>
          </a:xfrm>
          <a:prstGeom prst="rect">
            <a:avLst/>
          </a:prstGeom>
        </p:spPr>
      </p:pic>
      <p:sp>
        <p:nvSpPr>
          <p:cNvPr id="53" name="文本框 52">
            <a:extLst>
              <a:ext uri="{FF2B5EF4-FFF2-40B4-BE49-F238E27FC236}">
                <a16:creationId xmlns:a16="http://schemas.microsoft.com/office/drawing/2014/main" id="{28CFBA79-A363-4136-8842-173FC0B00D78}"/>
              </a:ext>
            </a:extLst>
          </p:cNvPr>
          <p:cNvSpPr txBox="1"/>
          <p:nvPr/>
        </p:nvSpPr>
        <p:spPr>
          <a:xfrm>
            <a:off x="3960739" y="4323167"/>
            <a:ext cx="1711333" cy="369332"/>
          </a:xfrm>
          <a:prstGeom prst="rect">
            <a:avLst/>
          </a:prstGeom>
          <a:noFill/>
        </p:spPr>
        <p:txBody>
          <a:bodyPr wrap="square">
            <a:spAutoFit/>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卷积神经网络</a:t>
            </a:r>
          </a:p>
        </p:txBody>
      </p:sp>
      <p:sp>
        <p:nvSpPr>
          <p:cNvPr id="55" name="文本框 54">
            <a:extLst>
              <a:ext uri="{FF2B5EF4-FFF2-40B4-BE49-F238E27FC236}">
                <a16:creationId xmlns:a16="http://schemas.microsoft.com/office/drawing/2014/main" id="{10F086B0-3EC9-4F19-8EFA-84DCFEE9A805}"/>
              </a:ext>
            </a:extLst>
          </p:cNvPr>
          <p:cNvSpPr txBox="1"/>
          <p:nvPr/>
        </p:nvSpPr>
        <p:spPr>
          <a:xfrm>
            <a:off x="5956935" y="4323167"/>
            <a:ext cx="1367384" cy="369332"/>
          </a:xfrm>
          <a:prstGeom prst="rect">
            <a:avLst/>
          </a:prstGeom>
          <a:noFill/>
        </p:spPr>
        <p:txBody>
          <a:bodyPr wrap="square">
            <a:spAutoFit/>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注意力机制</a:t>
            </a:r>
          </a:p>
        </p:txBody>
      </p:sp>
      <p:sp>
        <p:nvSpPr>
          <p:cNvPr id="56" name="文本框 55">
            <a:extLst>
              <a:ext uri="{FF2B5EF4-FFF2-40B4-BE49-F238E27FC236}">
                <a16:creationId xmlns:a16="http://schemas.microsoft.com/office/drawing/2014/main" id="{07324A35-9D34-4E27-B727-CE166A724469}"/>
              </a:ext>
            </a:extLst>
          </p:cNvPr>
          <p:cNvSpPr txBox="1"/>
          <p:nvPr/>
        </p:nvSpPr>
        <p:spPr>
          <a:xfrm>
            <a:off x="8896171" y="4323167"/>
            <a:ext cx="1367384"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锚框机制</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076C4866-F9B4-4077-96C8-4CCAAF2C5A91}"/>
              </a:ext>
            </a:extLst>
          </p:cNvPr>
          <p:cNvSpPr txBox="1"/>
          <p:nvPr/>
        </p:nvSpPr>
        <p:spPr>
          <a:xfrm>
            <a:off x="1399760" y="4323167"/>
            <a:ext cx="1711333"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总线功率</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E52CC90D-AAED-4730-A929-E95DAEFC94BE}"/>
              </a:ext>
            </a:extLst>
          </p:cNvPr>
          <p:cNvSpPr txBox="1"/>
          <p:nvPr/>
        </p:nvSpPr>
        <p:spPr>
          <a:xfrm>
            <a:off x="1305572" y="4933095"/>
            <a:ext cx="8957983" cy="1289905"/>
          </a:xfrm>
          <a:prstGeom prst="rect">
            <a:avLst/>
          </a:prstGeom>
          <a:noFill/>
        </p:spPr>
        <p:txBody>
          <a:bodyPr wrap="square">
            <a:spAutoFit/>
          </a:bodyPr>
          <a:lstStyle/>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卷积神经网络提取</a:t>
            </a:r>
            <a:r>
              <a:rPr lang="zh-CN" altLang="en-US" dirty="0">
                <a:solidFill>
                  <a:srgbClr val="FF0000"/>
                </a:solidFill>
                <a:latin typeface="微软雅黑" panose="020B0503020204020204" pitchFamily="34" charset="-122"/>
                <a:ea typeface="微软雅黑" panose="020B0503020204020204" pitchFamily="34" charset="-122"/>
              </a:rPr>
              <a:t>单个事件的局部特征</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自注意力网络提取</a:t>
            </a:r>
            <a:r>
              <a:rPr lang="zh-CN" altLang="en-US" dirty="0">
                <a:solidFill>
                  <a:srgbClr val="FF0000"/>
                </a:solidFill>
                <a:latin typeface="微软雅黑" panose="020B0503020204020204" pitchFamily="34" charset="-122"/>
                <a:ea typeface="微软雅黑" panose="020B0503020204020204" pitchFamily="34" charset="-122"/>
              </a:rPr>
              <a:t>序列上下文信息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，即事件之间的关联性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锚框机制准确定位序列中</a:t>
            </a:r>
            <a:r>
              <a:rPr lang="zh-CN" altLang="en-US" dirty="0">
                <a:solidFill>
                  <a:srgbClr val="FF0000"/>
                </a:solidFill>
                <a:latin typeface="微软雅黑" panose="020B0503020204020204" pitchFamily="34" charset="-122"/>
                <a:ea typeface="微软雅黑" panose="020B0503020204020204" pitchFamily="34" charset="-122"/>
              </a:rPr>
              <a:t>多个变长事件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的起止时间，并得到各事件类别</a:t>
            </a:r>
          </a:p>
        </p:txBody>
      </p:sp>
    </p:spTree>
    <p:extLst>
      <p:ext uri="{BB962C8B-B14F-4D97-AF65-F5344CB8AC3E}">
        <p14:creationId xmlns:p14="http://schemas.microsoft.com/office/powerpoint/2010/main" val="104781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95139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NILM-</a:t>
            </a:r>
            <a:r>
              <a:rPr lang="zh-CN" altLang="en-US" sz="2400" b="1" dirty="0">
                <a:latin typeface="微软雅黑" panose="020B0503020204020204" pitchFamily="34" charset="-122"/>
                <a:ea typeface="微软雅黑" panose="020B0503020204020204" pitchFamily="34" charset="-122"/>
              </a:rPr>
              <a:t>适于低功率状态的多特征融合负荷分解</a:t>
            </a:r>
          </a:p>
        </p:txBody>
      </p:sp>
      <p:sp>
        <p:nvSpPr>
          <p:cNvPr id="58" name="文本框 57">
            <a:extLst>
              <a:ext uri="{FF2B5EF4-FFF2-40B4-BE49-F238E27FC236}">
                <a16:creationId xmlns:a16="http://schemas.microsoft.com/office/drawing/2014/main" id="{E52CC90D-AAED-4730-A929-E95DAEFC94BE}"/>
              </a:ext>
            </a:extLst>
          </p:cNvPr>
          <p:cNvSpPr txBox="1"/>
          <p:nvPr/>
        </p:nvSpPr>
        <p:spPr>
          <a:xfrm>
            <a:off x="1343672" y="4526695"/>
            <a:ext cx="8957983" cy="874407"/>
          </a:xfrm>
          <a:prstGeom prst="rect">
            <a:avLst/>
          </a:prstGeom>
          <a:noFill/>
        </p:spPr>
        <p:txBody>
          <a:bodyPr wrap="square">
            <a:spAutoFit/>
          </a:bodyPr>
          <a:lstStyle/>
          <a:p>
            <a:pPr marL="342900" indent="-342900" algn="l">
              <a:lnSpc>
                <a:spcPct val="150000"/>
              </a:lnSpc>
              <a:buFont typeface="+mj-lt"/>
              <a:buAutoNum type="arabicPeriod"/>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Bi-LSTM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综合考虑功率序列中的</a:t>
            </a:r>
            <a:r>
              <a:rPr lang="zh-CN" altLang="en-US" dirty="0">
                <a:solidFill>
                  <a:srgbClr val="FF0000"/>
                </a:solidFill>
                <a:latin typeface="微软雅黑" panose="020B0503020204020204" pitchFamily="34" charset="-122"/>
                <a:ea typeface="微软雅黑" panose="020B0503020204020204" pitchFamily="34" charset="-122"/>
              </a:rPr>
              <a:t>空间波动特征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时序关联特征</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多尺度跳跃连接充分考虑</a:t>
            </a:r>
            <a:r>
              <a:rPr lang="zh-CN" altLang="en-US" dirty="0">
                <a:solidFill>
                  <a:srgbClr val="FF0000"/>
                </a:solidFill>
                <a:latin typeface="微软雅黑" panose="020B0503020204020204" pitchFamily="34" charset="-122"/>
                <a:ea typeface="微软雅黑" panose="020B0503020204020204" pitchFamily="34" charset="-122"/>
              </a:rPr>
              <a:t>不同尺度的空间波动特征</a:t>
            </a:r>
            <a:endParaRPr lang="en-US" altLang="zh-CN" dirty="0">
              <a:solidFill>
                <a:srgbClr val="FF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3CB31CB-2326-4AD5-B203-BB92ADB29BD9}"/>
              </a:ext>
            </a:extLst>
          </p:cNvPr>
          <p:cNvPicPr>
            <a:picLocks noChangeAspect="1"/>
          </p:cNvPicPr>
          <p:nvPr/>
        </p:nvPicPr>
        <p:blipFill>
          <a:blip r:embed="rId3"/>
          <a:stretch>
            <a:fillRect/>
          </a:stretch>
        </p:blipFill>
        <p:spPr>
          <a:xfrm>
            <a:off x="222250" y="1595635"/>
            <a:ext cx="11747500" cy="2339285"/>
          </a:xfrm>
          <a:prstGeom prst="rect">
            <a:avLst/>
          </a:prstGeom>
        </p:spPr>
      </p:pic>
    </p:spTree>
    <p:extLst>
      <p:ext uri="{BB962C8B-B14F-4D97-AF65-F5344CB8AC3E}">
        <p14:creationId xmlns:p14="http://schemas.microsoft.com/office/powerpoint/2010/main" val="291110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951390"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NILM-</a:t>
            </a:r>
            <a:r>
              <a:rPr lang="zh-CN" altLang="en-US" sz="2400" b="1" spc="100" dirty="0">
                <a:solidFill>
                  <a:schemeClr val="tx2">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基于设备运行状态的非侵入式负荷分解</a:t>
            </a:r>
            <a:endParaRPr lang="zh-CN" altLang="en-US" sz="2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6A63D7C-297D-4144-8BBA-BCAFF3AD9B7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11500" y="1074440"/>
            <a:ext cx="8702568" cy="4054810"/>
          </a:xfrm>
          <a:prstGeom prst="rect">
            <a:avLst/>
          </a:prstGeom>
        </p:spPr>
      </p:pic>
      <p:pic>
        <p:nvPicPr>
          <p:cNvPr id="7" name="图片 6">
            <a:extLst>
              <a:ext uri="{FF2B5EF4-FFF2-40B4-BE49-F238E27FC236}">
                <a16:creationId xmlns:a16="http://schemas.microsoft.com/office/drawing/2014/main" id="{0B0553F3-A88F-4DA5-9F42-7E8DEE2A78D3}"/>
              </a:ext>
            </a:extLst>
          </p:cNvPr>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26632" y="1833010"/>
            <a:ext cx="2127986" cy="1595990"/>
          </a:xfrm>
          <a:prstGeom prst="rect">
            <a:avLst/>
          </a:prstGeom>
        </p:spPr>
      </p:pic>
      <p:sp>
        <p:nvSpPr>
          <p:cNvPr id="8" name="箭头: 右 7">
            <a:extLst>
              <a:ext uri="{FF2B5EF4-FFF2-40B4-BE49-F238E27FC236}">
                <a16:creationId xmlns:a16="http://schemas.microsoft.com/office/drawing/2014/main" id="{37599291-7498-4426-BD52-67FE1DD7107C}"/>
              </a:ext>
            </a:extLst>
          </p:cNvPr>
          <p:cNvSpPr/>
          <p:nvPr/>
        </p:nvSpPr>
        <p:spPr>
          <a:xfrm>
            <a:off x="2342698" y="2492133"/>
            <a:ext cx="768802" cy="238367"/>
          </a:xfrm>
          <a:prstGeom prst="right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56B970D-738B-4B4B-885A-E3D68FB9F9FD}"/>
              </a:ext>
            </a:extLst>
          </p:cNvPr>
          <p:cNvSpPr txBox="1"/>
          <p:nvPr/>
        </p:nvSpPr>
        <p:spPr>
          <a:xfrm>
            <a:off x="1463311" y="3647811"/>
            <a:ext cx="1263788" cy="728982"/>
          </a:xfrm>
          <a:prstGeom prst="rect">
            <a:avLst/>
          </a:prstGeom>
          <a:noFill/>
        </p:spPr>
        <p:txBody>
          <a:bodyPr wrap="square">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负荷识别</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数据填充</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箭头: 直角上 2">
            <a:extLst>
              <a:ext uri="{FF2B5EF4-FFF2-40B4-BE49-F238E27FC236}">
                <a16:creationId xmlns:a16="http://schemas.microsoft.com/office/drawing/2014/main" id="{EDFF3BFA-3C59-46CA-81BD-3EDD82EA8E29}"/>
              </a:ext>
            </a:extLst>
          </p:cNvPr>
          <p:cNvSpPr/>
          <p:nvPr/>
        </p:nvSpPr>
        <p:spPr>
          <a:xfrm rot="5400000">
            <a:off x="1590312" y="3143617"/>
            <a:ext cx="1131026" cy="1930400"/>
          </a:xfrm>
          <a:prstGeom prst="bentUpArrow">
            <a:avLst>
              <a:gd name="adj1" fmla="val 13847"/>
              <a:gd name="adj2" fmla="val 11439"/>
              <a:gd name="adj3" fmla="val 18911"/>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735BF54-9923-450A-A7EE-8D9316E0D144}"/>
              </a:ext>
            </a:extLst>
          </p:cNvPr>
          <p:cNvSpPr txBox="1"/>
          <p:nvPr/>
        </p:nvSpPr>
        <p:spPr>
          <a:xfrm>
            <a:off x="1463311" y="5253093"/>
            <a:ext cx="9103089" cy="874407"/>
          </a:xfrm>
          <a:prstGeom prst="rect">
            <a:avLst/>
          </a:prstGeom>
          <a:noFill/>
        </p:spPr>
        <p:txBody>
          <a:bodyPr wrap="square">
            <a:spAutoFit/>
          </a:bodyPr>
          <a:lstStyle/>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整体填充效果良好，但存在由</a:t>
            </a:r>
            <a:r>
              <a:rPr lang="zh-CN" altLang="en-US" dirty="0">
                <a:solidFill>
                  <a:srgbClr val="FF0000"/>
                </a:solidFill>
                <a:latin typeface="微软雅黑" panose="020B0503020204020204" pitchFamily="34" charset="-122"/>
                <a:ea typeface="微软雅黑" panose="020B0503020204020204" pitchFamily="34" charset="-122"/>
              </a:rPr>
              <a:t>误识别事件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引起的填充误差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通过功率修正方法对填充数据中由误识别事件和漏识别事件引起的填充误差进行修正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15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035675"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NILM-</a:t>
            </a:r>
            <a:r>
              <a:rPr lang="zh-CN" altLang="en-US" sz="2400" b="1" dirty="0">
                <a:latin typeface="微软雅黑" panose="020B0503020204020204" pitchFamily="34" charset="-122"/>
                <a:ea typeface="微软雅黑" panose="020B0503020204020204" pitchFamily="34" charset="-122"/>
              </a:rPr>
              <a:t>多设备状态信息协同的跨域负荷分解</a:t>
            </a:r>
          </a:p>
        </p:txBody>
      </p:sp>
      <p:pic>
        <p:nvPicPr>
          <p:cNvPr id="7" name="图片 6">
            <a:extLst>
              <a:ext uri="{FF2B5EF4-FFF2-40B4-BE49-F238E27FC236}">
                <a16:creationId xmlns:a16="http://schemas.microsoft.com/office/drawing/2014/main" id="{EDFFC835-6C0A-4DCD-8850-BAF9AB5AF7D9}"/>
              </a:ext>
            </a:extLst>
          </p:cNvPr>
          <p:cNvPicPr>
            <a:picLocks noChangeAspect="1"/>
          </p:cNvPicPr>
          <p:nvPr/>
        </p:nvPicPr>
        <p:blipFill>
          <a:blip r:embed="rId3"/>
          <a:stretch>
            <a:fillRect/>
          </a:stretch>
        </p:blipFill>
        <p:spPr>
          <a:xfrm>
            <a:off x="495300" y="1008845"/>
            <a:ext cx="10934700" cy="3790217"/>
          </a:xfrm>
          <a:prstGeom prst="rect">
            <a:avLst/>
          </a:prstGeom>
        </p:spPr>
      </p:pic>
      <p:sp>
        <p:nvSpPr>
          <p:cNvPr id="9" name="文本框 8">
            <a:extLst>
              <a:ext uri="{FF2B5EF4-FFF2-40B4-BE49-F238E27FC236}">
                <a16:creationId xmlns:a16="http://schemas.microsoft.com/office/drawing/2014/main" id="{3354D6F9-3C2E-4955-A94A-9E96A41AD50A}"/>
              </a:ext>
            </a:extLst>
          </p:cNvPr>
          <p:cNvSpPr txBox="1"/>
          <p:nvPr/>
        </p:nvSpPr>
        <p:spPr>
          <a:xfrm>
            <a:off x="1220580" y="5089403"/>
            <a:ext cx="8957983" cy="874407"/>
          </a:xfrm>
          <a:prstGeom prst="rect">
            <a:avLst/>
          </a:prstGeom>
          <a:noFill/>
        </p:spPr>
        <p:txBody>
          <a:bodyPr wrap="square">
            <a:spAutoFit/>
          </a:bodyPr>
          <a:lstStyle/>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仅关注一个设备容易造成</a:t>
            </a:r>
            <a:r>
              <a:rPr lang="zh-CN" altLang="en-US" dirty="0">
                <a:solidFill>
                  <a:srgbClr val="FF0000"/>
                </a:solidFill>
                <a:latin typeface="微软雅黑" panose="020B0503020204020204" pitchFamily="34" charset="-122"/>
                <a:ea typeface="微软雅黑" panose="020B0503020204020204" pitchFamily="34" charset="-122"/>
              </a:rPr>
              <a:t>模型特化</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，降低模型面对复杂环境和新数据域的</a:t>
            </a:r>
            <a:r>
              <a:rPr lang="zh-CN" altLang="en-US" dirty="0">
                <a:solidFill>
                  <a:srgbClr val="FF0000"/>
                </a:solidFill>
                <a:latin typeface="微软雅黑" panose="020B0503020204020204" pitchFamily="34" charset="-122"/>
                <a:ea typeface="微软雅黑" panose="020B0503020204020204" pitchFamily="34" charset="-122"/>
              </a:rPr>
              <a:t>适用性</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gn="l">
              <a:lnSpc>
                <a:spcPct val="150000"/>
              </a:lnSpc>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多设备状态信息协同提供的多样性标注有助于提升模型</a:t>
            </a:r>
            <a:r>
              <a:rPr lang="zh-CN" altLang="en-US" dirty="0">
                <a:solidFill>
                  <a:srgbClr val="FF0000"/>
                </a:solidFill>
                <a:latin typeface="微软雅黑" panose="020B0503020204020204" pitchFamily="34" charset="-122"/>
                <a:ea typeface="微软雅黑" panose="020B0503020204020204" pitchFamily="34" charset="-122"/>
              </a:rPr>
              <a:t>泛化能力</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1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F3784-685F-4F80-BBC2-BDD919296556}"/>
              </a:ext>
            </a:extLst>
          </p:cNvPr>
          <p:cNvSpPr txBox="1"/>
          <p:nvPr/>
        </p:nvSpPr>
        <p:spPr>
          <a:xfrm>
            <a:off x="1089025" y="384175"/>
            <a:ext cx="65278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异常</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异常电器识别</a:t>
            </a:r>
          </a:p>
        </p:txBody>
      </p:sp>
      <p:sp>
        <p:nvSpPr>
          <p:cNvPr id="11" name="矩形 10">
            <a:extLst>
              <a:ext uri="{FF2B5EF4-FFF2-40B4-BE49-F238E27FC236}">
                <a16:creationId xmlns:a16="http://schemas.microsoft.com/office/drawing/2014/main" id="{89508D1A-30DD-47BB-8402-20BD507E412D}"/>
              </a:ext>
            </a:extLst>
          </p:cNvPr>
          <p:cNvSpPr/>
          <p:nvPr>
            <p:custDataLst>
              <p:tags r:id="rId1"/>
            </p:custDataLst>
          </p:nvPr>
        </p:nvSpPr>
        <p:spPr>
          <a:xfrm>
            <a:off x="8096567" y="2646045"/>
            <a:ext cx="547370" cy="1316355"/>
          </a:xfrm>
          <a:prstGeom prst="rect">
            <a:avLst/>
          </a:prstGeom>
          <a:solidFill>
            <a:srgbClr val="FAF7D4"/>
          </a:solidFill>
          <a:ln w="12700" cap="flat" cmpd="sng" algn="ctr">
            <a:solidFill>
              <a:schemeClr val="tx1"/>
            </a:solidFill>
            <a:prstDash val="solid"/>
            <a:round/>
            <a:headEnd type="none" w="med" len="med"/>
            <a:tailEnd type="none" w="med" len="med"/>
          </a:ln>
          <a:effectLst/>
        </p:spPr>
        <p:txBody>
          <a:bodyPr vert="eaVert"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a:solidFill>
                  <a:schemeClr val="tx1"/>
                </a:solidFill>
                <a:latin typeface="微软雅黑" panose="020B0503020204020204" pitchFamily="34" charset="-122"/>
                <a:ea typeface="微软雅黑" panose="020B0503020204020204" pitchFamily="34" charset="-122"/>
                <a:cs typeface="Cambria Math" panose="02040503050406030204" charset="0"/>
              </a:rPr>
              <a:t>相似度计算</a:t>
            </a:r>
          </a:p>
        </p:txBody>
      </p:sp>
      <p:sp>
        <p:nvSpPr>
          <p:cNvPr id="12" name="矩形 11">
            <a:extLst>
              <a:ext uri="{FF2B5EF4-FFF2-40B4-BE49-F238E27FC236}">
                <a16:creationId xmlns:a16="http://schemas.microsoft.com/office/drawing/2014/main" id="{F7ACBEDD-C3DD-428A-AE5D-6409FB1BCDE5}"/>
              </a:ext>
            </a:extLst>
          </p:cNvPr>
          <p:cNvSpPr/>
          <p:nvPr>
            <p:custDataLst>
              <p:tags r:id="rId2"/>
            </p:custDataLst>
          </p:nvPr>
        </p:nvSpPr>
        <p:spPr>
          <a:xfrm>
            <a:off x="9315767" y="3378835"/>
            <a:ext cx="543560" cy="1521460"/>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eaVert"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异常电器</a:t>
            </a:r>
          </a:p>
        </p:txBody>
      </p:sp>
      <p:sp>
        <p:nvSpPr>
          <p:cNvPr id="14" name="圆角矩形 45">
            <a:extLst>
              <a:ext uri="{FF2B5EF4-FFF2-40B4-BE49-F238E27FC236}">
                <a16:creationId xmlns:a16="http://schemas.microsoft.com/office/drawing/2014/main" id="{424C5CA1-7FEA-428E-8FED-B09B0DFCA01F}"/>
              </a:ext>
            </a:extLst>
          </p:cNvPr>
          <p:cNvSpPr/>
          <p:nvPr/>
        </p:nvSpPr>
        <p:spPr>
          <a:xfrm>
            <a:off x="2690812" y="2580640"/>
            <a:ext cx="3888740" cy="2061845"/>
          </a:xfrm>
          <a:prstGeom prst="roundRect">
            <a:avLst/>
          </a:prstGeom>
          <a:noFill/>
          <a:ln w="25400" cap="flat" cmpd="sng" algn="ctr">
            <a:solidFill>
              <a:srgbClr val="333399"/>
            </a:solidFill>
            <a:prstDash val="dashDot"/>
            <a:round/>
            <a:headEnd type="none" w="med" len="med"/>
            <a:tailEnd type="none" w="med" len="med"/>
          </a:ln>
          <a:effectLst/>
        </p:spPr>
        <p:txBody>
          <a:bodyPr vert="horz" wrap="square" lIns="0" tIns="0" rIns="0" bIns="0" numCol="1" anchor="t"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5" name="圆角矩形 46">
            <a:extLst>
              <a:ext uri="{FF2B5EF4-FFF2-40B4-BE49-F238E27FC236}">
                <a16:creationId xmlns:a16="http://schemas.microsoft.com/office/drawing/2014/main" id="{37ECBB95-9564-41CA-8B45-D4D8BA37ED65}"/>
              </a:ext>
            </a:extLst>
          </p:cNvPr>
          <p:cNvSpPr/>
          <p:nvPr/>
        </p:nvSpPr>
        <p:spPr>
          <a:xfrm>
            <a:off x="5089207" y="2421890"/>
            <a:ext cx="5055235" cy="3251835"/>
          </a:xfrm>
          <a:prstGeom prst="roundRect">
            <a:avLst/>
          </a:prstGeom>
          <a:noFill/>
          <a:ln w="25400" cap="flat" cmpd="sng" algn="ctr">
            <a:solidFill>
              <a:srgbClr val="AE5952"/>
            </a:solidFill>
            <a:prstDash val="dashDot"/>
            <a:round/>
            <a:headEnd type="none" w="med" len="med"/>
            <a:tailEnd type="none" w="med" len="med"/>
          </a:ln>
          <a:effectLst/>
        </p:spPr>
        <p:txBody>
          <a:bodyPr vert="horz" wrap="square" lIns="0" tIns="0" rIns="0" bIns="0" numCol="1" anchor="t"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63A61C5D-3191-4C14-B3E2-8F3F79132214}"/>
              </a:ext>
            </a:extLst>
          </p:cNvPr>
          <p:cNvSpPr txBox="1"/>
          <p:nvPr>
            <p:custDataLst>
              <p:tags r:id="rId3"/>
            </p:custDataLst>
          </p:nvPr>
        </p:nvSpPr>
        <p:spPr>
          <a:xfrm>
            <a:off x="1198563" y="1337945"/>
            <a:ext cx="9794874" cy="861695"/>
          </a:xfrm>
          <a:prstGeom prst="rect">
            <a:avLst/>
          </a:prstGeom>
          <a:noFill/>
        </p:spPr>
        <p:txBody>
          <a:bodyPr wrap="square" rtlCol="0">
            <a:noAutofit/>
          </a:bodyPr>
          <a:lstStyle/>
          <a:p>
            <a:pPr marL="0" indent="0" eaLnBrk="1" latinLnBrk="0">
              <a:lnSpc>
                <a:spcPts val="2900"/>
              </a:lnSpc>
            </a:pP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异常电器识别：</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采用</a:t>
            </a:r>
            <a:r>
              <a:rPr lang="zh-CN" altLang="en-US" sz="20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半监督聚类</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方法，结合</a:t>
            </a:r>
            <a:r>
              <a:rPr lang="zh-CN" altLang="en-US" sz="20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已缉查用户</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数据，构建</a:t>
            </a:r>
            <a:r>
              <a:rPr lang="zh-CN" altLang="en-US" sz="20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自学习异常检测模型</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，实现对</a:t>
            </a:r>
            <a:r>
              <a:rPr lang="zh-CN" altLang="en-US" sz="20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新电器数据</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a:t>
            </a:r>
            <a:r>
              <a:rPr lang="zh-CN" altLang="en-US" sz="20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自动分类</a:t>
            </a:r>
            <a:r>
              <a:rPr lang="zh-CN" altLang="en-US" sz="20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pic>
        <p:nvPicPr>
          <p:cNvPr id="17" name="F35B0BEE-F18A-47BB-8FCB-E00DA2F2635D-1" descr="C:/Users/Chou hy/AppData/Local/Temp/wpp.EAqrmkwpp">
            <a:extLst>
              <a:ext uri="{FF2B5EF4-FFF2-40B4-BE49-F238E27FC236}">
                <a16:creationId xmlns:a16="http://schemas.microsoft.com/office/drawing/2014/main" id="{FDB3D21A-C7D7-4A20-9102-98A856BEF67D}"/>
              </a:ext>
            </a:extLst>
          </p:cNvPr>
          <p:cNvPicPr>
            <a:picLocks noChangeAspect="1"/>
          </p:cNvPicPr>
          <p:nvPr/>
        </p:nvPicPr>
        <p:blipFill>
          <a:blip r:embed="rId91"/>
          <a:stretch>
            <a:fillRect/>
          </a:stretch>
        </p:blipFill>
        <p:spPr>
          <a:xfrm>
            <a:off x="2897822" y="2921000"/>
            <a:ext cx="2063750" cy="1476375"/>
          </a:xfrm>
          <a:prstGeom prst="rect">
            <a:avLst/>
          </a:prstGeom>
          <a:ln w="12700" cmpd="sng">
            <a:solidFill>
              <a:schemeClr val="tx1"/>
            </a:solidFill>
            <a:prstDash val="solid"/>
          </a:ln>
        </p:spPr>
      </p:pic>
      <p:sp>
        <p:nvSpPr>
          <p:cNvPr id="18" name="矩形 17">
            <a:extLst>
              <a:ext uri="{FF2B5EF4-FFF2-40B4-BE49-F238E27FC236}">
                <a16:creationId xmlns:a16="http://schemas.microsoft.com/office/drawing/2014/main" id="{6872F544-2F39-4D4F-A2C4-9ABA76485BEB}"/>
              </a:ext>
            </a:extLst>
          </p:cNvPr>
          <p:cNvSpPr/>
          <p:nvPr>
            <p:custDataLst>
              <p:tags r:id="rId4"/>
            </p:custDataLst>
          </p:nvPr>
        </p:nvSpPr>
        <p:spPr>
          <a:xfrm>
            <a:off x="1970087" y="2500630"/>
            <a:ext cx="492760" cy="2333625"/>
          </a:xfrm>
          <a:prstGeom prst="rect">
            <a:avLst/>
          </a:prstGeom>
          <a:solidFill>
            <a:srgbClr val="DDF4D3"/>
          </a:solidFill>
          <a:ln w="12700" cap="flat" cmpd="sng" algn="ctr">
            <a:solidFill>
              <a:schemeClr val="tx1"/>
            </a:solidFill>
            <a:prstDash val="solid"/>
            <a:round/>
            <a:headEnd type="none" w="med" len="med"/>
            <a:tailEnd type="none" w="med" len="med"/>
          </a:ln>
          <a:effectLst/>
        </p:spPr>
        <p:txBody>
          <a:bodyPr vert="mongolianVert"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a:ln>
                  <a:noFill/>
                </a:ln>
                <a:solidFill>
                  <a:schemeClr val="tx1"/>
                </a:solidFill>
                <a:effectLst/>
                <a:latin typeface="微软雅黑" panose="020B0503020204020204" pitchFamily="34" charset="-122"/>
                <a:ea typeface="微软雅黑" panose="020B0503020204020204" pitchFamily="34" charset="-122"/>
                <a:sym typeface="+mn-ea"/>
              </a:rPr>
              <a:t>相同用户类型样本</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38661AFE-A68A-4B65-8358-F92BB7C7FFC8}"/>
              </a:ext>
            </a:extLst>
          </p:cNvPr>
          <p:cNvSpPr/>
          <p:nvPr>
            <p:custDataLst>
              <p:tags r:id="rId5"/>
            </p:custDataLst>
          </p:nvPr>
        </p:nvSpPr>
        <p:spPr>
          <a:xfrm>
            <a:off x="5211762" y="3739515"/>
            <a:ext cx="1130935" cy="655320"/>
          </a:xfrm>
          <a:prstGeom prst="rect">
            <a:avLst/>
          </a:prstGeom>
          <a:solidFill>
            <a:srgbClr val="FDEFE4"/>
          </a:solidFill>
          <a:ln w="12700" cap="flat" cmpd="sng" algn="ctr">
            <a:solidFill>
              <a:schemeClr val="tx1"/>
            </a:solidFill>
            <a:prstDash val="solid"/>
            <a:round/>
            <a:headEnd type="none" w="med" len="med"/>
            <a:tailEnd type="none" w="med" len="med"/>
          </a:ln>
          <a:effectLst/>
        </p:spPr>
        <p:txBody>
          <a:bodyPr vert="horz"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dirty="0">
                <a:ln>
                  <a:noFill/>
                </a:ln>
                <a:solidFill>
                  <a:schemeClr val="tx1"/>
                </a:solidFill>
                <a:effectLst/>
                <a:latin typeface="微软雅黑" panose="020B0503020204020204" pitchFamily="34" charset="-122"/>
                <a:ea typeface="微软雅黑" panose="020B0503020204020204" pitchFamily="34" charset="-122"/>
                <a:sym typeface="+mn-ea"/>
              </a:rPr>
              <a:t>异常样本</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0" name="矩形 19">
            <a:extLst>
              <a:ext uri="{FF2B5EF4-FFF2-40B4-BE49-F238E27FC236}">
                <a16:creationId xmlns:a16="http://schemas.microsoft.com/office/drawing/2014/main" id="{DD88C381-9FCC-4982-B1F0-208BC1F8AB33}"/>
              </a:ext>
            </a:extLst>
          </p:cNvPr>
          <p:cNvSpPr/>
          <p:nvPr>
            <p:custDataLst>
              <p:tags r:id="rId6"/>
            </p:custDataLst>
          </p:nvPr>
        </p:nvSpPr>
        <p:spPr>
          <a:xfrm>
            <a:off x="5218747" y="4747260"/>
            <a:ext cx="1130935" cy="655320"/>
          </a:xfrm>
          <a:prstGeom prst="rect">
            <a:avLst/>
          </a:prstGeom>
          <a:solidFill>
            <a:srgbClr val="E4CDC5"/>
          </a:solidFill>
          <a:ln w="12700" cap="flat" cmpd="sng" algn="ctr">
            <a:solidFill>
              <a:schemeClr val="tx1"/>
            </a:solidFill>
            <a:prstDash val="solid"/>
            <a:round/>
            <a:headEnd type="none" w="med" len="med"/>
            <a:tailEnd type="none" w="med" len="med"/>
          </a:ln>
          <a:effectLst/>
        </p:spPr>
        <p:txBody>
          <a:bodyPr vert="horz"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dirty="0">
                <a:ln>
                  <a:noFill/>
                </a:ln>
                <a:solidFill>
                  <a:schemeClr val="tx1"/>
                </a:solidFill>
                <a:effectLst/>
                <a:latin typeface="微软雅黑" panose="020B0503020204020204" pitchFamily="34" charset="-122"/>
                <a:ea typeface="微软雅黑" panose="020B0503020204020204" pitchFamily="34" charset="-122"/>
                <a:sym typeface="+mn-ea"/>
              </a:rPr>
              <a:t>稽查样本</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1" name="矩形 20">
            <a:extLst>
              <a:ext uri="{FF2B5EF4-FFF2-40B4-BE49-F238E27FC236}">
                <a16:creationId xmlns:a16="http://schemas.microsoft.com/office/drawing/2014/main" id="{88C1B9C9-26B8-4875-98BE-D324073ECF46}"/>
              </a:ext>
            </a:extLst>
          </p:cNvPr>
          <p:cNvSpPr/>
          <p:nvPr>
            <p:custDataLst>
              <p:tags r:id="rId7"/>
            </p:custDataLst>
          </p:nvPr>
        </p:nvSpPr>
        <p:spPr>
          <a:xfrm>
            <a:off x="5211127" y="2723515"/>
            <a:ext cx="1130935" cy="655320"/>
          </a:xfrm>
          <a:prstGeom prst="rect">
            <a:avLst/>
          </a:prstGeom>
          <a:solidFill>
            <a:srgbClr val="FCE3D1"/>
          </a:solidFill>
          <a:ln w="12700" cap="flat" cmpd="sng" algn="ctr">
            <a:solidFill>
              <a:schemeClr val="tx1"/>
            </a:solidFill>
            <a:prstDash val="solid"/>
            <a:round/>
            <a:headEnd type="none" w="med" len="med"/>
            <a:tailEnd type="none" w="med" len="med"/>
          </a:ln>
          <a:effectLst/>
        </p:spPr>
        <p:txBody>
          <a:bodyPr vert="horz"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dirty="0">
                <a:ln>
                  <a:noFill/>
                </a:ln>
                <a:solidFill>
                  <a:schemeClr val="tx1"/>
                </a:solidFill>
                <a:effectLst/>
                <a:latin typeface="微软雅黑" panose="020B0503020204020204" pitchFamily="34" charset="-122"/>
                <a:ea typeface="微软雅黑" panose="020B0503020204020204" pitchFamily="34" charset="-122"/>
                <a:sym typeface="+mn-ea"/>
              </a:rPr>
              <a:t>正常样本</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22" name="椭圆 21">
            <a:extLst>
              <a:ext uri="{FF2B5EF4-FFF2-40B4-BE49-F238E27FC236}">
                <a16:creationId xmlns:a16="http://schemas.microsoft.com/office/drawing/2014/main" id="{6F6D4F90-384A-42CE-8008-A48BF992BC13}"/>
              </a:ext>
            </a:extLst>
          </p:cNvPr>
          <p:cNvSpPr/>
          <p:nvPr/>
        </p:nvSpPr>
        <p:spPr>
          <a:xfrm>
            <a:off x="6723062" y="258445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4642292B-B0EA-4FBD-B080-0BAE5EBB244D}"/>
              </a:ext>
            </a:extLst>
          </p:cNvPr>
          <p:cNvSpPr/>
          <p:nvPr>
            <p:custDataLst>
              <p:tags r:id="rId8"/>
            </p:custDataLst>
          </p:nvPr>
        </p:nvSpPr>
        <p:spPr>
          <a:xfrm>
            <a:off x="6723062" y="283273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2E2F11A5-052A-4432-B8A5-2ABBF32C6820}"/>
              </a:ext>
            </a:extLst>
          </p:cNvPr>
          <p:cNvSpPr/>
          <p:nvPr>
            <p:custDataLst>
              <p:tags r:id="rId9"/>
            </p:custDataLst>
          </p:nvPr>
        </p:nvSpPr>
        <p:spPr>
          <a:xfrm>
            <a:off x="6723697" y="308102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8B79D755-F2C7-485B-AA9F-92DA69B1460E}"/>
              </a:ext>
            </a:extLst>
          </p:cNvPr>
          <p:cNvSpPr/>
          <p:nvPr>
            <p:custDataLst>
              <p:tags r:id="rId10"/>
            </p:custDataLst>
          </p:nvPr>
        </p:nvSpPr>
        <p:spPr>
          <a:xfrm>
            <a:off x="6723697" y="332930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3CD27EA3-DC69-49EC-9575-63F9058BDA4C}"/>
              </a:ext>
            </a:extLst>
          </p:cNvPr>
          <p:cNvSpPr/>
          <p:nvPr>
            <p:custDataLst>
              <p:tags r:id="rId11"/>
            </p:custDataLst>
          </p:nvPr>
        </p:nvSpPr>
        <p:spPr>
          <a:xfrm>
            <a:off x="7011352" y="268859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FBAE7E42-1B2E-4115-A75E-4A8A649CF5EF}"/>
              </a:ext>
            </a:extLst>
          </p:cNvPr>
          <p:cNvSpPr/>
          <p:nvPr>
            <p:custDataLst>
              <p:tags r:id="rId12"/>
            </p:custDataLst>
          </p:nvPr>
        </p:nvSpPr>
        <p:spPr>
          <a:xfrm>
            <a:off x="7011352" y="295084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5E0C11E9-BE79-4A5C-BECE-81C0583D9AA8}"/>
              </a:ext>
            </a:extLst>
          </p:cNvPr>
          <p:cNvSpPr/>
          <p:nvPr>
            <p:custDataLst>
              <p:tags r:id="rId13"/>
            </p:custDataLst>
          </p:nvPr>
        </p:nvSpPr>
        <p:spPr>
          <a:xfrm>
            <a:off x="7011352" y="318516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70B74318-E683-4A19-A933-4AA2A5FA6F0D}"/>
              </a:ext>
            </a:extLst>
          </p:cNvPr>
          <p:cNvSpPr/>
          <p:nvPr>
            <p:custDataLst>
              <p:tags r:id="rId14"/>
            </p:custDataLst>
          </p:nvPr>
        </p:nvSpPr>
        <p:spPr>
          <a:xfrm>
            <a:off x="7299642" y="258445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BD7C8C1F-018F-4796-91FB-D4FCDBB0D281}"/>
              </a:ext>
            </a:extLst>
          </p:cNvPr>
          <p:cNvSpPr/>
          <p:nvPr>
            <p:custDataLst>
              <p:tags r:id="rId15"/>
            </p:custDataLst>
          </p:nvPr>
        </p:nvSpPr>
        <p:spPr>
          <a:xfrm>
            <a:off x="7299642" y="283273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E8A6F0A0-833F-455C-BAA8-64548B02201F}"/>
              </a:ext>
            </a:extLst>
          </p:cNvPr>
          <p:cNvSpPr/>
          <p:nvPr>
            <p:custDataLst>
              <p:tags r:id="rId16"/>
            </p:custDataLst>
          </p:nvPr>
        </p:nvSpPr>
        <p:spPr>
          <a:xfrm>
            <a:off x="7300277" y="308102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F80619CD-930B-4EFF-AB0E-A8EC4F559824}"/>
              </a:ext>
            </a:extLst>
          </p:cNvPr>
          <p:cNvSpPr/>
          <p:nvPr>
            <p:custDataLst>
              <p:tags r:id="rId17"/>
            </p:custDataLst>
          </p:nvPr>
        </p:nvSpPr>
        <p:spPr>
          <a:xfrm>
            <a:off x="7300277" y="332930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67A25DDC-9CA0-4454-B4C1-2805BEC0BC54}"/>
              </a:ext>
            </a:extLst>
          </p:cNvPr>
          <p:cNvCxnSpPr>
            <a:stCxn id="22" idx="6"/>
            <a:endCxn id="26" idx="2"/>
          </p:cNvCxnSpPr>
          <p:nvPr/>
        </p:nvCxnSpPr>
        <p:spPr>
          <a:xfrm>
            <a:off x="6867207" y="265684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4" name="直接连接符 33">
            <a:extLst>
              <a:ext uri="{FF2B5EF4-FFF2-40B4-BE49-F238E27FC236}">
                <a16:creationId xmlns:a16="http://schemas.microsoft.com/office/drawing/2014/main" id="{A31F0693-55FE-4405-A30F-C0BA3F71D48D}"/>
              </a:ext>
            </a:extLst>
          </p:cNvPr>
          <p:cNvCxnSpPr>
            <a:stCxn id="23" idx="6"/>
            <a:endCxn id="26" idx="2"/>
          </p:cNvCxnSpPr>
          <p:nvPr/>
        </p:nvCxnSpPr>
        <p:spPr>
          <a:xfrm flipV="1">
            <a:off x="6867207" y="276098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5" name="直接连接符 34">
            <a:extLst>
              <a:ext uri="{FF2B5EF4-FFF2-40B4-BE49-F238E27FC236}">
                <a16:creationId xmlns:a16="http://schemas.microsoft.com/office/drawing/2014/main" id="{B4CC40FD-0659-46FD-87BA-1D5F1D7F5628}"/>
              </a:ext>
            </a:extLst>
          </p:cNvPr>
          <p:cNvCxnSpPr>
            <a:stCxn id="23" idx="6"/>
            <a:endCxn id="27" idx="2"/>
          </p:cNvCxnSpPr>
          <p:nvPr/>
        </p:nvCxnSpPr>
        <p:spPr>
          <a:xfrm>
            <a:off x="6867207" y="290512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6" name="直接连接符 35">
            <a:extLst>
              <a:ext uri="{FF2B5EF4-FFF2-40B4-BE49-F238E27FC236}">
                <a16:creationId xmlns:a16="http://schemas.microsoft.com/office/drawing/2014/main" id="{1C62E889-37E9-4320-AEF0-DE1912EF340A}"/>
              </a:ext>
            </a:extLst>
          </p:cNvPr>
          <p:cNvCxnSpPr>
            <a:stCxn id="27" idx="2"/>
          </p:cNvCxnSpPr>
          <p:nvPr/>
        </p:nvCxnSpPr>
        <p:spPr>
          <a:xfrm flipH="1">
            <a:off x="6867842" y="3023235"/>
            <a:ext cx="14351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7" name="直接连接符 36">
            <a:extLst>
              <a:ext uri="{FF2B5EF4-FFF2-40B4-BE49-F238E27FC236}">
                <a16:creationId xmlns:a16="http://schemas.microsoft.com/office/drawing/2014/main" id="{63CE06CF-A28F-40FF-A65B-02D6A69B6CB8}"/>
              </a:ext>
            </a:extLst>
          </p:cNvPr>
          <p:cNvCxnSpPr>
            <a:stCxn id="24" idx="6"/>
            <a:endCxn id="28" idx="2"/>
          </p:cNvCxnSpPr>
          <p:nvPr/>
        </p:nvCxnSpPr>
        <p:spPr>
          <a:xfrm>
            <a:off x="6867842" y="3153410"/>
            <a:ext cx="14351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8" name="直接连接符 37">
            <a:extLst>
              <a:ext uri="{FF2B5EF4-FFF2-40B4-BE49-F238E27FC236}">
                <a16:creationId xmlns:a16="http://schemas.microsoft.com/office/drawing/2014/main" id="{165B3DE7-5B00-417F-BB98-F351FB08C2A8}"/>
              </a:ext>
            </a:extLst>
          </p:cNvPr>
          <p:cNvCxnSpPr>
            <a:stCxn id="28" idx="2"/>
            <a:endCxn id="25" idx="6"/>
          </p:cNvCxnSpPr>
          <p:nvPr/>
        </p:nvCxnSpPr>
        <p:spPr>
          <a:xfrm flipH="1">
            <a:off x="6867842" y="3257550"/>
            <a:ext cx="14351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39" name="直接连接符 38">
            <a:extLst>
              <a:ext uri="{FF2B5EF4-FFF2-40B4-BE49-F238E27FC236}">
                <a16:creationId xmlns:a16="http://schemas.microsoft.com/office/drawing/2014/main" id="{61F66789-ED35-4997-BB0E-8663F72A67F5}"/>
              </a:ext>
            </a:extLst>
          </p:cNvPr>
          <p:cNvCxnSpPr>
            <a:stCxn id="28" idx="2"/>
            <a:endCxn id="22" idx="6"/>
          </p:cNvCxnSpPr>
          <p:nvPr/>
        </p:nvCxnSpPr>
        <p:spPr>
          <a:xfrm flipH="1" flipV="1">
            <a:off x="6867207" y="265684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8C3CF9BC-7C59-470E-BB37-B44CCEC78050}"/>
              </a:ext>
            </a:extLst>
          </p:cNvPr>
          <p:cNvCxnSpPr>
            <a:stCxn id="25" idx="6"/>
            <a:endCxn id="26" idx="2"/>
          </p:cNvCxnSpPr>
          <p:nvPr/>
        </p:nvCxnSpPr>
        <p:spPr>
          <a:xfrm flipV="1">
            <a:off x="6867842" y="2760980"/>
            <a:ext cx="14351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1" name="直接连接符 40">
            <a:extLst>
              <a:ext uri="{FF2B5EF4-FFF2-40B4-BE49-F238E27FC236}">
                <a16:creationId xmlns:a16="http://schemas.microsoft.com/office/drawing/2014/main" id="{A9C3132E-A426-409A-BDFC-8ED094B2643C}"/>
              </a:ext>
            </a:extLst>
          </p:cNvPr>
          <p:cNvCxnSpPr>
            <a:stCxn id="26" idx="2"/>
            <a:endCxn id="24" idx="6"/>
          </p:cNvCxnSpPr>
          <p:nvPr/>
        </p:nvCxnSpPr>
        <p:spPr>
          <a:xfrm flipH="1">
            <a:off x="6867842" y="2760980"/>
            <a:ext cx="14351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2" name="直接连接符 41">
            <a:extLst>
              <a:ext uri="{FF2B5EF4-FFF2-40B4-BE49-F238E27FC236}">
                <a16:creationId xmlns:a16="http://schemas.microsoft.com/office/drawing/2014/main" id="{E0569234-4C04-4533-A36F-B898D2A249D7}"/>
              </a:ext>
            </a:extLst>
          </p:cNvPr>
          <p:cNvCxnSpPr>
            <a:stCxn id="25" idx="6"/>
            <a:endCxn id="27" idx="2"/>
          </p:cNvCxnSpPr>
          <p:nvPr/>
        </p:nvCxnSpPr>
        <p:spPr>
          <a:xfrm flipV="1">
            <a:off x="6867842" y="3023235"/>
            <a:ext cx="14351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3" name="直接连接符 42">
            <a:extLst>
              <a:ext uri="{FF2B5EF4-FFF2-40B4-BE49-F238E27FC236}">
                <a16:creationId xmlns:a16="http://schemas.microsoft.com/office/drawing/2014/main" id="{DDB2E747-6FCF-4717-9DDF-75665FFD172B}"/>
              </a:ext>
            </a:extLst>
          </p:cNvPr>
          <p:cNvCxnSpPr>
            <a:stCxn id="28" idx="2"/>
            <a:endCxn id="23" idx="6"/>
          </p:cNvCxnSpPr>
          <p:nvPr/>
        </p:nvCxnSpPr>
        <p:spPr>
          <a:xfrm flipH="1" flipV="1">
            <a:off x="6867207" y="290512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4" name="直接连接符 43">
            <a:extLst>
              <a:ext uri="{FF2B5EF4-FFF2-40B4-BE49-F238E27FC236}">
                <a16:creationId xmlns:a16="http://schemas.microsoft.com/office/drawing/2014/main" id="{099656BD-075C-4CE1-AA69-963F083014DD}"/>
              </a:ext>
            </a:extLst>
          </p:cNvPr>
          <p:cNvCxnSpPr>
            <a:stCxn id="22" idx="6"/>
            <a:endCxn id="27" idx="2"/>
          </p:cNvCxnSpPr>
          <p:nvPr/>
        </p:nvCxnSpPr>
        <p:spPr>
          <a:xfrm>
            <a:off x="6867207" y="265684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5" name="直接连接符 44">
            <a:extLst>
              <a:ext uri="{FF2B5EF4-FFF2-40B4-BE49-F238E27FC236}">
                <a16:creationId xmlns:a16="http://schemas.microsoft.com/office/drawing/2014/main" id="{0466611B-5D69-4FCC-B829-9ABFEA724B92}"/>
              </a:ext>
            </a:extLst>
          </p:cNvPr>
          <p:cNvCxnSpPr>
            <a:stCxn id="26" idx="6"/>
            <a:endCxn id="29" idx="2"/>
          </p:cNvCxnSpPr>
          <p:nvPr/>
        </p:nvCxnSpPr>
        <p:spPr>
          <a:xfrm flipV="1">
            <a:off x="7155497" y="265684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6" name="直接连接符 45">
            <a:extLst>
              <a:ext uri="{FF2B5EF4-FFF2-40B4-BE49-F238E27FC236}">
                <a16:creationId xmlns:a16="http://schemas.microsoft.com/office/drawing/2014/main" id="{51928FEE-E1D1-474E-AE20-86F0FB2A1C35}"/>
              </a:ext>
            </a:extLst>
          </p:cNvPr>
          <p:cNvCxnSpPr>
            <a:stCxn id="26" idx="6"/>
            <a:endCxn id="30" idx="2"/>
          </p:cNvCxnSpPr>
          <p:nvPr/>
        </p:nvCxnSpPr>
        <p:spPr>
          <a:xfrm>
            <a:off x="7155497" y="276098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7" name="直接连接符 46">
            <a:extLst>
              <a:ext uri="{FF2B5EF4-FFF2-40B4-BE49-F238E27FC236}">
                <a16:creationId xmlns:a16="http://schemas.microsoft.com/office/drawing/2014/main" id="{44235F2E-EE8B-4F6A-A106-46FFAD5C3C52}"/>
              </a:ext>
            </a:extLst>
          </p:cNvPr>
          <p:cNvCxnSpPr>
            <a:stCxn id="26" idx="6"/>
            <a:endCxn id="31" idx="2"/>
          </p:cNvCxnSpPr>
          <p:nvPr/>
        </p:nvCxnSpPr>
        <p:spPr>
          <a:xfrm>
            <a:off x="7155497" y="2760980"/>
            <a:ext cx="14478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8" name="直接连接符 47">
            <a:extLst>
              <a:ext uri="{FF2B5EF4-FFF2-40B4-BE49-F238E27FC236}">
                <a16:creationId xmlns:a16="http://schemas.microsoft.com/office/drawing/2014/main" id="{9017C5DE-9552-4637-85DB-D8D09DC65A37}"/>
              </a:ext>
            </a:extLst>
          </p:cNvPr>
          <p:cNvCxnSpPr>
            <a:stCxn id="26" idx="6"/>
            <a:endCxn id="32" idx="2"/>
          </p:cNvCxnSpPr>
          <p:nvPr/>
        </p:nvCxnSpPr>
        <p:spPr>
          <a:xfrm>
            <a:off x="7155497" y="2760980"/>
            <a:ext cx="14478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49" name="直接连接符 48">
            <a:extLst>
              <a:ext uri="{FF2B5EF4-FFF2-40B4-BE49-F238E27FC236}">
                <a16:creationId xmlns:a16="http://schemas.microsoft.com/office/drawing/2014/main" id="{DABCD64B-51C7-4F1F-A11B-5128AE9B8385}"/>
              </a:ext>
            </a:extLst>
          </p:cNvPr>
          <p:cNvCxnSpPr>
            <a:stCxn id="32" idx="2"/>
            <a:endCxn id="27" idx="6"/>
          </p:cNvCxnSpPr>
          <p:nvPr/>
        </p:nvCxnSpPr>
        <p:spPr>
          <a:xfrm flipH="1" flipV="1">
            <a:off x="7155497" y="3023235"/>
            <a:ext cx="14478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0" name="直接连接符 49">
            <a:extLst>
              <a:ext uri="{FF2B5EF4-FFF2-40B4-BE49-F238E27FC236}">
                <a16:creationId xmlns:a16="http://schemas.microsoft.com/office/drawing/2014/main" id="{CD4B9CFE-73A2-4B52-9C35-AFFF0340D894}"/>
              </a:ext>
            </a:extLst>
          </p:cNvPr>
          <p:cNvCxnSpPr>
            <a:stCxn id="27" idx="6"/>
            <a:endCxn id="31" idx="2"/>
          </p:cNvCxnSpPr>
          <p:nvPr/>
        </p:nvCxnSpPr>
        <p:spPr>
          <a:xfrm>
            <a:off x="7155497" y="3023235"/>
            <a:ext cx="14478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DB1CC32E-3F0A-4D4F-A695-8670F6229C67}"/>
              </a:ext>
            </a:extLst>
          </p:cNvPr>
          <p:cNvCxnSpPr>
            <a:stCxn id="27" idx="6"/>
            <a:endCxn id="30" idx="2"/>
          </p:cNvCxnSpPr>
          <p:nvPr/>
        </p:nvCxnSpPr>
        <p:spPr>
          <a:xfrm flipV="1">
            <a:off x="7155497" y="290512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F9A2F6B1-68C3-4EF3-9BD5-197D77477607}"/>
              </a:ext>
            </a:extLst>
          </p:cNvPr>
          <p:cNvCxnSpPr>
            <a:stCxn id="27" idx="6"/>
            <a:endCxn id="29" idx="2"/>
          </p:cNvCxnSpPr>
          <p:nvPr/>
        </p:nvCxnSpPr>
        <p:spPr>
          <a:xfrm flipV="1">
            <a:off x="7155497" y="265684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59" name="直接连接符 58">
            <a:extLst>
              <a:ext uri="{FF2B5EF4-FFF2-40B4-BE49-F238E27FC236}">
                <a16:creationId xmlns:a16="http://schemas.microsoft.com/office/drawing/2014/main" id="{03E03907-887F-49A5-83B3-37954F9C5059}"/>
              </a:ext>
            </a:extLst>
          </p:cNvPr>
          <p:cNvCxnSpPr>
            <a:stCxn id="29" idx="2"/>
            <a:endCxn id="28" idx="6"/>
          </p:cNvCxnSpPr>
          <p:nvPr/>
        </p:nvCxnSpPr>
        <p:spPr>
          <a:xfrm flipH="1">
            <a:off x="7155497" y="265684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60" name="直接连接符 59">
            <a:extLst>
              <a:ext uri="{FF2B5EF4-FFF2-40B4-BE49-F238E27FC236}">
                <a16:creationId xmlns:a16="http://schemas.microsoft.com/office/drawing/2014/main" id="{6ED0F20A-9656-442A-B394-4526F68F1446}"/>
              </a:ext>
            </a:extLst>
          </p:cNvPr>
          <p:cNvCxnSpPr>
            <a:stCxn id="28" idx="6"/>
            <a:endCxn id="30" idx="2"/>
          </p:cNvCxnSpPr>
          <p:nvPr/>
        </p:nvCxnSpPr>
        <p:spPr>
          <a:xfrm flipV="1">
            <a:off x="7155497" y="290512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69847A86-7319-43DD-BB60-61CA19D979AD}"/>
              </a:ext>
            </a:extLst>
          </p:cNvPr>
          <p:cNvCxnSpPr>
            <a:stCxn id="28" idx="6"/>
            <a:endCxn id="31" idx="2"/>
          </p:cNvCxnSpPr>
          <p:nvPr/>
        </p:nvCxnSpPr>
        <p:spPr>
          <a:xfrm flipV="1">
            <a:off x="7155497" y="3153410"/>
            <a:ext cx="14478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4BE457EC-6FD0-4F6D-A793-E45CF37194A8}"/>
              </a:ext>
            </a:extLst>
          </p:cNvPr>
          <p:cNvCxnSpPr>
            <a:stCxn id="28" idx="6"/>
            <a:endCxn id="32" idx="2"/>
          </p:cNvCxnSpPr>
          <p:nvPr/>
        </p:nvCxnSpPr>
        <p:spPr>
          <a:xfrm>
            <a:off x="7155497" y="3257550"/>
            <a:ext cx="14478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63" name="椭圆 62">
            <a:extLst>
              <a:ext uri="{FF2B5EF4-FFF2-40B4-BE49-F238E27FC236}">
                <a16:creationId xmlns:a16="http://schemas.microsoft.com/office/drawing/2014/main" id="{9ADED5F4-DEAC-4083-B68D-10895BC9230F}"/>
              </a:ext>
            </a:extLst>
          </p:cNvPr>
          <p:cNvSpPr/>
          <p:nvPr>
            <p:custDataLst>
              <p:tags r:id="rId18"/>
            </p:custDataLst>
          </p:nvPr>
        </p:nvSpPr>
        <p:spPr>
          <a:xfrm>
            <a:off x="6723062" y="359537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4" name="椭圆 63">
            <a:extLst>
              <a:ext uri="{FF2B5EF4-FFF2-40B4-BE49-F238E27FC236}">
                <a16:creationId xmlns:a16="http://schemas.microsoft.com/office/drawing/2014/main" id="{37296DC8-B300-40E4-8C32-324830FF401E}"/>
              </a:ext>
            </a:extLst>
          </p:cNvPr>
          <p:cNvSpPr/>
          <p:nvPr>
            <p:custDataLst>
              <p:tags r:id="rId19"/>
            </p:custDataLst>
          </p:nvPr>
        </p:nvSpPr>
        <p:spPr>
          <a:xfrm>
            <a:off x="6723062" y="384365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5" name="椭圆 64">
            <a:extLst>
              <a:ext uri="{FF2B5EF4-FFF2-40B4-BE49-F238E27FC236}">
                <a16:creationId xmlns:a16="http://schemas.microsoft.com/office/drawing/2014/main" id="{E32D8CB1-3B4B-4252-9B24-8E0E37324D2A}"/>
              </a:ext>
            </a:extLst>
          </p:cNvPr>
          <p:cNvSpPr/>
          <p:nvPr>
            <p:custDataLst>
              <p:tags r:id="rId20"/>
            </p:custDataLst>
          </p:nvPr>
        </p:nvSpPr>
        <p:spPr>
          <a:xfrm>
            <a:off x="6723697" y="409194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6" name="椭圆 65">
            <a:extLst>
              <a:ext uri="{FF2B5EF4-FFF2-40B4-BE49-F238E27FC236}">
                <a16:creationId xmlns:a16="http://schemas.microsoft.com/office/drawing/2014/main" id="{53E8D65A-67D9-42C4-B7EB-CD2CA9B46A2F}"/>
              </a:ext>
            </a:extLst>
          </p:cNvPr>
          <p:cNvSpPr/>
          <p:nvPr>
            <p:custDataLst>
              <p:tags r:id="rId21"/>
            </p:custDataLst>
          </p:nvPr>
        </p:nvSpPr>
        <p:spPr>
          <a:xfrm>
            <a:off x="6723697" y="434022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7" name="椭圆 66">
            <a:extLst>
              <a:ext uri="{FF2B5EF4-FFF2-40B4-BE49-F238E27FC236}">
                <a16:creationId xmlns:a16="http://schemas.microsoft.com/office/drawing/2014/main" id="{8CCE67D1-0ED9-44CD-8DE7-7A4FDA3476AE}"/>
              </a:ext>
            </a:extLst>
          </p:cNvPr>
          <p:cNvSpPr/>
          <p:nvPr>
            <p:custDataLst>
              <p:tags r:id="rId22"/>
            </p:custDataLst>
          </p:nvPr>
        </p:nvSpPr>
        <p:spPr>
          <a:xfrm>
            <a:off x="7011352" y="369951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8" name="椭圆 67">
            <a:extLst>
              <a:ext uri="{FF2B5EF4-FFF2-40B4-BE49-F238E27FC236}">
                <a16:creationId xmlns:a16="http://schemas.microsoft.com/office/drawing/2014/main" id="{FD57435E-8AFD-44C6-8A1B-58B2526095BC}"/>
              </a:ext>
            </a:extLst>
          </p:cNvPr>
          <p:cNvSpPr/>
          <p:nvPr>
            <p:custDataLst>
              <p:tags r:id="rId23"/>
            </p:custDataLst>
          </p:nvPr>
        </p:nvSpPr>
        <p:spPr>
          <a:xfrm>
            <a:off x="7011352" y="396176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9E320A51-700D-4913-99ED-1B2D40090462}"/>
              </a:ext>
            </a:extLst>
          </p:cNvPr>
          <p:cNvSpPr/>
          <p:nvPr>
            <p:custDataLst>
              <p:tags r:id="rId24"/>
            </p:custDataLst>
          </p:nvPr>
        </p:nvSpPr>
        <p:spPr>
          <a:xfrm>
            <a:off x="7011352" y="419608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70" name="椭圆 69">
            <a:extLst>
              <a:ext uri="{FF2B5EF4-FFF2-40B4-BE49-F238E27FC236}">
                <a16:creationId xmlns:a16="http://schemas.microsoft.com/office/drawing/2014/main" id="{730A455D-92FB-4FE3-A4BF-443E889D571E}"/>
              </a:ext>
            </a:extLst>
          </p:cNvPr>
          <p:cNvSpPr/>
          <p:nvPr>
            <p:custDataLst>
              <p:tags r:id="rId25"/>
            </p:custDataLst>
          </p:nvPr>
        </p:nvSpPr>
        <p:spPr>
          <a:xfrm>
            <a:off x="7299642" y="359537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71" name="椭圆 70">
            <a:extLst>
              <a:ext uri="{FF2B5EF4-FFF2-40B4-BE49-F238E27FC236}">
                <a16:creationId xmlns:a16="http://schemas.microsoft.com/office/drawing/2014/main" id="{041463A6-AF8D-4D4A-A4D2-27663276977C}"/>
              </a:ext>
            </a:extLst>
          </p:cNvPr>
          <p:cNvSpPr/>
          <p:nvPr>
            <p:custDataLst>
              <p:tags r:id="rId26"/>
            </p:custDataLst>
          </p:nvPr>
        </p:nvSpPr>
        <p:spPr>
          <a:xfrm>
            <a:off x="7299642" y="384365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72" name="椭圆 71">
            <a:extLst>
              <a:ext uri="{FF2B5EF4-FFF2-40B4-BE49-F238E27FC236}">
                <a16:creationId xmlns:a16="http://schemas.microsoft.com/office/drawing/2014/main" id="{DFBDF3F4-73B0-41ED-BDEF-A37D65DE2F1F}"/>
              </a:ext>
            </a:extLst>
          </p:cNvPr>
          <p:cNvSpPr/>
          <p:nvPr>
            <p:custDataLst>
              <p:tags r:id="rId27"/>
            </p:custDataLst>
          </p:nvPr>
        </p:nvSpPr>
        <p:spPr>
          <a:xfrm>
            <a:off x="7300277" y="409194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73" name="椭圆 72">
            <a:extLst>
              <a:ext uri="{FF2B5EF4-FFF2-40B4-BE49-F238E27FC236}">
                <a16:creationId xmlns:a16="http://schemas.microsoft.com/office/drawing/2014/main" id="{ACC89B8A-9926-41FE-9943-880CF779847D}"/>
              </a:ext>
            </a:extLst>
          </p:cNvPr>
          <p:cNvSpPr/>
          <p:nvPr>
            <p:custDataLst>
              <p:tags r:id="rId28"/>
            </p:custDataLst>
          </p:nvPr>
        </p:nvSpPr>
        <p:spPr>
          <a:xfrm>
            <a:off x="7300277" y="434022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cxnSp>
        <p:nvCxnSpPr>
          <p:cNvPr id="74" name="直接连接符 73">
            <a:extLst>
              <a:ext uri="{FF2B5EF4-FFF2-40B4-BE49-F238E27FC236}">
                <a16:creationId xmlns:a16="http://schemas.microsoft.com/office/drawing/2014/main" id="{AC45951E-955C-454F-8780-A0935A660843}"/>
              </a:ext>
            </a:extLst>
          </p:cNvPr>
          <p:cNvCxnSpPr>
            <a:stCxn id="63" idx="6"/>
            <a:endCxn id="67" idx="2"/>
          </p:cNvCxnSpPr>
          <p:nvPr>
            <p:custDataLst>
              <p:tags r:id="rId29"/>
            </p:custDataLst>
          </p:nvPr>
        </p:nvCxnSpPr>
        <p:spPr>
          <a:xfrm>
            <a:off x="6867207" y="366776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75" name="直接连接符 74">
            <a:extLst>
              <a:ext uri="{FF2B5EF4-FFF2-40B4-BE49-F238E27FC236}">
                <a16:creationId xmlns:a16="http://schemas.microsoft.com/office/drawing/2014/main" id="{BE2A5104-FA20-42BF-B1DB-6A04E7A2A5DC}"/>
              </a:ext>
            </a:extLst>
          </p:cNvPr>
          <p:cNvCxnSpPr>
            <a:stCxn id="64" idx="6"/>
            <a:endCxn id="67" idx="2"/>
          </p:cNvCxnSpPr>
          <p:nvPr>
            <p:custDataLst>
              <p:tags r:id="rId30"/>
            </p:custDataLst>
          </p:nvPr>
        </p:nvCxnSpPr>
        <p:spPr>
          <a:xfrm flipV="1">
            <a:off x="6867207" y="377190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76" name="直接连接符 75">
            <a:extLst>
              <a:ext uri="{FF2B5EF4-FFF2-40B4-BE49-F238E27FC236}">
                <a16:creationId xmlns:a16="http://schemas.microsoft.com/office/drawing/2014/main" id="{4F6E8F64-B46E-483E-BDBF-A97C92A2BCD2}"/>
              </a:ext>
            </a:extLst>
          </p:cNvPr>
          <p:cNvCxnSpPr>
            <a:stCxn id="64" idx="6"/>
            <a:endCxn id="68" idx="2"/>
          </p:cNvCxnSpPr>
          <p:nvPr>
            <p:custDataLst>
              <p:tags r:id="rId31"/>
            </p:custDataLst>
          </p:nvPr>
        </p:nvCxnSpPr>
        <p:spPr>
          <a:xfrm>
            <a:off x="6867207" y="391604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C693315F-44C5-4ED7-9B91-2584CBE49BC6}"/>
              </a:ext>
            </a:extLst>
          </p:cNvPr>
          <p:cNvCxnSpPr>
            <a:stCxn id="68" idx="2"/>
          </p:cNvCxnSpPr>
          <p:nvPr>
            <p:custDataLst>
              <p:tags r:id="rId32"/>
            </p:custDataLst>
          </p:nvPr>
        </p:nvCxnSpPr>
        <p:spPr>
          <a:xfrm flipH="1">
            <a:off x="6867842" y="4034155"/>
            <a:ext cx="14351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78" name="直接连接符 77">
            <a:extLst>
              <a:ext uri="{FF2B5EF4-FFF2-40B4-BE49-F238E27FC236}">
                <a16:creationId xmlns:a16="http://schemas.microsoft.com/office/drawing/2014/main" id="{0A43B02D-1F28-4A15-ADC3-B94976C665F5}"/>
              </a:ext>
            </a:extLst>
          </p:cNvPr>
          <p:cNvCxnSpPr>
            <a:stCxn id="65" idx="6"/>
            <a:endCxn id="69" idx="2"/>
          </p:cNvCxnSpPr>
          <p:nvPr>
            <p:custDataLst>
              <p:tags r:id="rId33"/>
            </p:custDataLst>
          </p:nvPr>
        </p:nvCxnSpPr>
        <p:spPr>
          <a:xfrm>
            <a:off x="6867842" y="4164330"/>
            <a:ext cx="14351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79" name="直接连接符 78">
            <a:extLst>
              <a:ext uri="{FF2B5EF4-FFF2-40B4-BE49-F238E27FC236}">
                <a16:creationId xmlns:a16="http://schemas.microsoft.com/office/drawing/2014/main" id="{DDE011EB-B5B5-4964-B3B2-D262E7690A61}"/>
              </a:ext>
            </a:extLst>
          </p:cNvPr>
          <p:cNvCxnSpPr>
            <a:stCxn id="69" idx="2"/>
            <a:endCxn id="66" idx="6"/>
          </p:cNvCxnSpPr>
          <p:nvPr>
            <p:custDataLst>
              <p:tags r:id="rId34"/>
            </p:custDataLst>
          </p:nvPr>
        </p:nvCxnSpPr>
        <p:spPr>
          <a:xfrm flipH="1">
            <a:off x="6867842" y="4268470"/>
            <a:ext cx="14351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0" name="直接连接符 79">
            <a:extLst>
              <a:ext uri="{FF2B5EF4-FFF2-40B4-BE49-F238E27FC236}">
                <a16:creationId xmlns:a16="http://schemas.microsoft.com/office/drawing/2014/main" id="{552E1399-ADE5-4ACB-AE2A-A53F436EE7FD}"/>
              </a:ext>
            </a:extLst>
          </p:cNvPr>
          <p:cNvCxnSpPr>
            <a:stCxn id="69" idx="2"/>
            <a:endCxn id="63" idx="6"/>
          </p:cNvCxnSpPr>
          <p:nvPr>
            <p:custDataLst>
              <p:tags r:id="rId35"/>
            </p:custDataLst>
          </p:nvPr>
        </p:nvCxnSpPr>
        <p:spPr>
          <a:xfrm flipH="1" flipV="1">
            <a:off x="6867207" y="366776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1" name="直接连接符 80">
            <a:extLst>
              <a:ext uri="{FF2B5EF4-FFF2-40B4-BE49-F238E27FC236}">
                <a16:creationId xmlns:a16="http://schemas.microsoft.com/office/drawing/2014/main" id="{21DACFB7-CB1B-4EBD-8872-D711F5152672}"/>
              </a:ext>
            </a:extLst>
          </p:cNvPr>
          <p:cNvCxnSpPr>
            <a:stCxn id="66" idx="6"/>
            <a:endCxn id="67" idx="2"/>
          </p:cNvCxnSpPr>
          <p:nvPr>
            <p:custDataLst>
              <p:tags r:id="rId36"/>
            </p:custDataLst>
          </p:nvPr>
        </p:nvCxnSpPr>
        <p:spPr>
          <a:xfrm flipV="1">
            <a:off x="6867842" y="3771900"/>
            <a:ext cx="14351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CAE96436-82A4-4B8B-8117-ADF2313B9961}"/>
              </a:ext>
            </a:extLst>
          </p:cNvPr>
          <p:cNvCxnSpPr>
            <a:stCxn id="67" idx="2"/>
            <a:endCxn id="65" idx="6"/>
          </p:cNvCxnSpPr>
          <p:nvPr>
            <p:custDataLst>
              <p:tags r:id="rId37"/>
            </p:custDataLst>
          </p:nvPr>
        </p:nvCxnSpPr>
        <p:spPr>
          <a:xfrm flipH="1">
            <a:off x="6867842" y="3771900"/>
            <a:ext cx="14351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AEC04D6D-79C1-4B5E-B9EC-CCECEFAB8E5A}"/>
              </a:ext>
            </a:extLst>
          </p:cNvPr>
          <p:cNvCxnSpPr>
            <a:stCxn id="66" idx="6"/>
            <a:endCxn id="68" idx="2"/>
          </p:cNvCxnSpPr>
          <p:nvPr>
            <p:custDataLst>
              <p:tags r:id="rId38"/>
            </p:custDataLst>
          </p:nvPr>
        </p:nvCxnSpPr>
        <p:spPr>
          <a:xfrm flipV="1">
            <a:off x="6867842" y="4034155"/>
            <a:ext cx="14351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4" name="直接连接符 83">
            <a:extLst>
              <a:ext uri="{FF2B5EF4-FFF2-40B4-BE49-F238E27FC236}">
                <a16:creationId xmlns:a16="http://schemas.microsoft.com/office/drawing/2014/main" id="{EC017D1C-1475-41E1-8F68-CADA9A433620}"/>
              </a:ext>
            </a:extLst>
          </p:cNvPr>
          <p:cNvCxnSpPr>
            <a:stCxn id="69" idx="2"/>
            <a:endCxn id="64" idx="6"/>
          </p:cNvCxnSpPr>
          <p:nvPr>
            <p:custDataLst>
              <p:tags r:id="rId39"/>
            </p:custDataLst>
          </p:nvPr>
        </p:nvCxnSpPr>
        <p:spPr>
          <a:xfrm flipH="1" flipV="1">
            <a:off x="6867207" y="391604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5" name="直接连接符 84">
            <a:extLst>
              <a:ext uri="{FF2B5EF4-FFF2-40B4-BE49-F238E27FC236}">
                <a16:creationId xmlns:a16="http://schemas.microsoft.com/office/drawing/2014/main" id="{28514BD0-D268-43E2-A259-1FF9EEC7CF27}"/>
              </a:ext>
            </a:extLst>
          </p:cNvPr>
          <p:cNvCxnSpPr>
            <a:stCxn id="63" idx="6"/>
            <a:endCxn id="68" idx="2"/>
          </p:cNvCxnSpPr>
          <p:nvPr>
            <p:custDataLst>
              <p:tags r:id="rId40"/>
            </p:custDataLst>
          </p:nvPr>
        </p:nvCxnSpPr>
        <p:spPr>
          <a:xfrm>
            <a:off x="6867207" y="366776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111FBE46-DCDB-4EC6-8944-40B7ADDF7F5A}"/>
              </a:ext>
            </a:extLst>
          </p:cNvPr>
          <p:cNvCxnSpPr>
            <a:stCxn id="67" idx="6"/>
            <a:endCxn id="70" idx="2"/>
          </p:cNvCxnSpPr>
          <p:nvPr>
            <p:custDataLst>
              <p:tags r:id="rId41"/>
            </p:custDataLst>
          </p:nvPr>
        </p:nvCxnSpPr>
        <p:spPr>
          <a:xfrm flipV="1">
            <a:off x="7155497" y="366776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7" name="直接连接符 86">
            <a:extLst>
              <a:ext uri="{FF2B5EF4-FFF2-40B4-BE49-F238E27FC236}">
                <a16:creationId xmlns:a16="http://schemas.microsoft.com/office/drawing/2014/main" id="{FA3F7080-ACA6-47F8-B0BD-F4AB45CCF37A}"/>
              </a:ext>
            </a:extLst>
          </p:cNvPr>
          <p:cNvCxnSpPr>
            <a:stCxn id="67" idx="6"/>
            <a:endCxn id="71" idx="2"/>
          </p:cNvCxnSpPr>
          <p:nvPr>
            <p:custDataLst>
              <p:tags r:id="rId42"/>
            </p:custDataLst>
          </p:nvPr>
        </p:nvCxnSpPr>
        <p:spPr>
          <a:xfrm>
            <a:off x="7155497" y="377190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8" name="直接连接符 87">
            <a:extLst>
              <a:ext uri="{FF2B5EF4-FFF2-40B4-BE49-F238E27FC236}">
                <a16:creationId xmlns:a16="http://schemas.microsoft.com/office/drawing/2014/main" id="{23491685-4CC6-4304-A1E7-99C24C05C5E6}"/>
              </a:ext>
            </a:extLst>
          </p:cNvPr>
          <p:cNvCxnSpPr>
            <a:stCxn id="67" idx="6"/>
            <a:endCxn id="72" idx="2"/>
          </p:cNvCxnSpPr>
          <p:nvPr>
            <p:custDataLst>
              <p:tags r:id="rId43"/>
            </p:custDataLst>
          </p:nvPr>
        </p:nvCxnSpPr>
        <p:spPr>
          <a:xfrm>
            <a:off x="7155497" y="3771900"/>
            <a:ext cx="14478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89" name="直接连接符 88">
            <a:extLst>
              <a:ext uri="{FF2B5EF4-FFF2-40B4-BE49-F238E27FC236}">
                <a16:creationId xmlns:a16="http://schemas.microsoft.com/office/drawing/2014/main" id="{9F1C0E33-DB3C-48A3-B8D9-3D46C05582DD}"/>
              </a:ext>
            </a:extLst>
          </p:cNvPr>
          <p:cNvCxnSpPr>
            <a:stCxn id="67" idx="6"/>
            <a:endCxn id="73" idx="2"/>
          </p:cNvCxnSpPr>
          <p:nvPr>
            <p:custDataLst>
              <p:tags r:id="rId44"/>
            </p:custDataLst>
          </p:nvPr>
        </p:nvCxnSpPr>
        <p:spPr>
          <a:xfrm>
            <a:off x="7155497" y="3771900"/>
            <a:ext cx="14478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9FC67BBE-C8AA-49FA-B7CB-77ADAFFE141F}"/>
              </a:ext>
            </a:extLst>
          </p:cNvPr>
          <p:cNvCxnSpPr>
            <a:stCxn id="73" idx="2"/>
            <a:endCxn id="68" idx="6"/>
          </p:cNvCxnSpPr>
          <p:nvPr>
            <p:custDataLst>
              <p:tags r:id="rId45"/>
            </p:custDataLst>
          </p:nvPr>
        </p:nvCxnSpPr>
        <p:spPr>
          <a:xfrm flipH="1" flipV="1">
            <a:off x="7155497" y="4034155"/>
            <a:ext cx="14478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1" name="直接连接符 90">
            <a:extLst>
              <a:ext uri="{FF2B5EF4-FFF2-40B4-BE49-F238E27FC236}">
                <a16:creationId xmlns:a16="http://schemas.microsoft.com/office/drawing/2014/main" id="{B571457F-8837-4AA4-A6AA-4205541CC975}"/>
              </a:ext>
            </a:extLst>
          </p:cNvPr>
          <p:cNvCxnSpPr>
            <a:stCxn id="68" idx="6"/>
            <a:endCxn id="72" idx="2"/>
          </p:cNvCxnSpPr>
          <p:nvPr>
            <p:custDataLst>
              <p:tags r:id="rId46"/>
            </p:custDataLst>
          </p:nvPr>
        </p:nvCxnSpPr>
        <p:spPr>
          <a:xfrm>
            <a:off x="7155497" y="4034155"/>
            <a:ext cx="14478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2" name="直接连接符 91">
            <a:extLst>
              <a:ext uri="{FF2B5EF4-FFF2-40B4-BE49-F238E27FC236}">
                <a16:creationId xmlns:a16="http://schemas.microsoft.com/office/drawing/2014/main" id="{6B15C71D-CB88-4321-A9D0-12903ABB1407}"/>
              </a:ext>
            </a:extLst>
          </p:cNvPr>
          <p:cNvCxnSpPr>
            <a:stCxn id="68" idx="6"/>
            <a:endCxn id="71" idx="2"/>
          </p:cNvCxnSpPr>
          <p:nvPr>
            <p:custDataLst>
              <p:tags r:id="rId47"/>
            </p:custDataLst>
          </p:nvPr>
        </p:nvCxnSpPr>
        <p:spPr>
          <a:xfrm flipV="1">
            <a:off x="7155497" y="391604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3" name="直接连接符 92">
            <a:extLst>
              <a:ext uri="{FF2B5EF4-FFF2-40B4-BE49-F238E27FC236}">
                <a16:creationId xmlns:a16="http://schemas.microsoft.com/office/drawing/2014/main" id="{5CD3E9E9-3E34-4F4E-881F-DDFEF86774F0}"/>
              </a:ext>
            </a:extLst>
          </p:cNvPr>
          <p:cNvCxnSpPr>
            <a:stCxn id="68" idx="6"/>
            <a:endCxn id="70" idx="2"/>
          </p:cNvCxnSpPr>
          <p:nvPr>
            <p:custDataLst>
              <p:tags r:id="rId48"/>
            </p:custDataLst>
          </p:nvPr>
        </p:nvCxnSpPr>
        <p:spPr>
          <a:xfrm flipV="1">
            <a:off x="7155497" y="366776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4" name="直接连接符 93">
            <a:extLst>
              <a:ext uri="{FF2B5EF4-FFF2-40B4-BE49-F238E27FC236}">
                <a16:creationId xmlns:a16="http://schemas.microsoft.com/office/drawing/2014/main" id="{E537C518-8EE0-4564-9A42-42C2572ECE59}"/>
              </a:ext>
            </a:extLst>
          </p:cNvPr>
          <p:cNvCxnSpPr>
            <a:stCxn id="70" idx="2"/>
            <a:endCxn id="69" idx="6"/>
          </p:cNvCxnSpPr>
          <p:nvPr>
            <p:custDataLst>
              <p:tags r:id="rId49"/>
            </p:custDataLst>
          </p:nvPr>
        </p:nvCxnSpPr>
        <p:spPr>
          <a:xfrm flipH="1">
            <a:off x="7155497" y="366776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B32D711A-DC84-4E8D-941C-E01297F45EEB}"/>
              </a:ext>
            </a:extLst>
          </p:cNvPr>
          <p:cNvCxnSpPr>
            <a:stCxn id="69" idx="6"/>
            <a:endCxn id="71" idx="2"/>
          </p:cNvCxnSpPr>
          <p:nvPr>
            <p:custDataLst>
              <p:tags r:id="rId50"/>
            </p:custDataLst>
          </p:nvPr>
        </p:nvCxnSpPr>
        <p:spPr>
          <a:xfrm flipV="1">
            <a:off x="7155497" y="391604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6" name="直接连接符 95">
            <a:extLst>
              <a:ext uri="{FF2B5EF4-FFF2-40B4-BE49-F238E27FC236}">
                <a16:creationId xmlns:a16="http://schemas.microsoft.com/office/drawing/2014/main" id="{0B83180F-D44F-4765-839B-565ADEDBCC02}"/>
              </a:ext>
            </a:extLst>
          </p:cNvPr>
          <p:cNvCxnSpPr>
            <a:stCxn id="69" idx="6"/>
            <a:endCxn id="72" idx="2"/>
          </p:cNvCxnSpPr>
          <p:nvPr>
            <p:custDataLst>
              <p:tags r:id="rId51"/>
            </p:custDataLst>
          </p:nvPr>
        </p:nvCxnSpPr>
        <p:spPr>
          <a:xfrm flipV="1">
            <a:off x="7155497" y="4164330"/>
            <a:ext cx="14478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97" name="直接连接符 96">
            <a:extLst>
              <a:ext uri="{FF2B5EF4-FFF2-40B4-BE49-F238E27FC236}">
                <a16:creationId xmlns:a16="http://schemas.microsoft.com/office/drawing/2014/main" id="{F7DD3780-C296-4B69-BBA1-26CB5E33F676}"/>
              </a:ext>
            </a:extLst>
          </p:cNvPr>
          <p:cNvCxnSpPr>
            <a:stCxn id="69" idx="6"/>
            <a:endCxn id="73" idx="2"/>
          </p:cNvCxnSpPr>
          <p:nvPr>
            <p:custDataLst>
              <p:tags r:id="rId52"/>
            </p:custDataLst>
          </p:nvPr>
        </p:nvCxnSpPr>
        <p:spPr>
          <a:xfrm>
            <a:off x="7155497" y="4268470"/>
            <a:ext cx="14478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sp>
        <p:nvSpPr>
          <p:cNvPr id="98" name="椭圆 97">
            <a:extLst>
              <a:ext uri="{FF2B5EF4-FFF2-40B4-BE49-F238E27FC236}">
                <a16:creationId xmlns:a16="http://schemas.microsoft.com/office/drawing/2014/main" id="{18E5D348-E340-48DE-B61B-3FCBE582427D}"/>
              </a:ext>
            </a:extLst>
          </p:cNvPr>
          <p:cNvSpPr/>
          <p:nvPr>
            <p:custDataLst>
              <p:tags r:id="rId53"/>
            </p:custDataLst>
          </p:nvPr>
        </p:nvSpPr>
        <p:spPr>
          <a:xfrm>
            <a:off x="6723062" y="464312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99" name="椭圆 98">
            <a:extLst>
              <a:ext uri="{FF2B5EF4-FFF2-40B4-BE49-F238E27FC236}">
                <a16:creationId xmlns:a16="http://schemas.microsoft.com/office/drawing/2014/main" id="{90DDBEA5-97A2-45B5-895D-207C2EA8D4B3}"/>
              </a:ext>
            </a:extLst>
          </p:cNvPr>
          <p:cNvSpPr/>
          <p:nvPr>
            <p:custDataLst>
              <p:tags r:id="rId54"/>
            </p:custDataLst>
          </p:nvPr>
        </p:nvSpPr>
        <p:spPr>
          <a:xfrm>
            <a:off x="6723062" y="489140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0" name="椭圆 99">
            <a:extLst>
              <a:ext uri="{FF2B5EF4-FFF2-40B4-BE49-F238E27FC236}">
                <a16:creationId xmlns:a16="http://schemas.microsoft.com/office/drawing/2014/main" id="{C90E301C-8704-4B76-B76A-58BC95F1D75C}"/>
              </a:ext>
            </a:extLst>
          </p:cNvPr>
          <p:cNvSpPr/>
          <p:nvPr>
            <p:custDataLst>
              <p:tags r:id="rId55"/>
            </p:custDataLst>
          </p:nvPr>
        </p:nvSpPr>
        <p:spPr>
          <a:xfrm>
            <a:off x="6723697" y="513969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1" name="椭圆 100">
            <a:extLst>
              <a:ext uri="{FF2B5EF4-FFF2-40B4-BE49-F238E27FC236}">
                <a16:creationId xmlns:a16="http://schemas.microsoft.com/office/drawing/2014/main" id="{25F533E6-5F5E-4013-A32E-EA2894A43417}"/>
              </a:ext>
            </a:extLst>
          </p:cNvPr>
          <p:cNvSpPr/>
          <p:nvPr>
            <p:custDataLst>
              <p:tags r:id="rId56"/>
            </p:custDataLst>
          </p:nvPr>
        </p:nvSpPr>
        <p:spPr>
          <a:xfrm>
            <a:off x="6723697" y="538797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2" name="椭圆 101">
            <a:extLst>
              <a:ext uri="{FF2B5EF4-FFF2-40B4-BE49-F238E27FC236}">
                <a16:creationId xmlns:a16="http://schemas.microsoft.com/office/drawing/2014/main" id="{3A70C570-1EA4-40C5-ACED-E9F7FF39BC3D}"/>
              </a:ext>
            </a:extLst>
          </p:cNvPr>
          <p:cNvSpPr/>
          <p:nvPr>
            <p:custDataLst>
              <p:tags r:id="rId57"/>
            </p:custDataLst>
          </p:nvPr>
        </p:nvSpPr>
        <p:spPr>
          <a:xfrm>
            <a:off x="7011352" y="474726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3" name="椭圆 102">
            <a:extLst>
              <a:ext uri="{FF2B5EF4-FFF2-40B4-BE49-F238E27FC236}">
                <a16:creationId xmlns:a16="http://schemas.microsoft.com/office/drawing/2014/main" id="{BFCD71E7-D588-487E-9AEF-4542D7BA83CF}"/>
              </a:ext>
            </a:extLst>
          </p:cNvPr>
          <p:cNvSpPr/>
          <p:nvPr>
            <p:custDataLst>
              <p:tags r:id="rId58"/>
            </p:custDataLst>
          </p:nvPr>
        </p:nvSpPr>
        <p:spPr>
          <a:xfrm>
            <a:off x="7011352" y="500951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4" name="椭圆 103">
            <a:extLst>
              <a:ext uri="{FF2B5EF4-FFF2-40B4-BE49-F238E27FC236}">
                <a16:creationId xmlns:a16="http://schemas.microsoft.com/office/drawing/2014/main" id="{BF2736F5-B804-4F84-A30F-F4044B3D5803}"/>
              </a:ext>
            </a:extLst>
          </p:cNvPr>
          <p:cNvSpPr/>
          <p:nvPr>
            <p:custDataLst>
              <p:tags r:id="rId59"/>
            </p:custDataLst>
          </p:nvPr>
        </p:nvSpPr>
        <p:spPr>
          <a:xfrm>
            <a:off x="7011352" y="524383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5" name="椭圆 104">
            <a:extLst>
              <a:ext uri="{FF2B5EF4-FFF2-40B4-BE49-F238E27FC236}">
                <a16:creationId xmlns:a16="http://schemas.microsoft.com/office/drawing/2014/main" id="{3945E8C3-45D2-4C80-8B0D-2FE22A37661D}"/>
              </a:ext>
            </a:extLst>
          </p:cNvPr>
          <p:cNvSpPr/>
          <p:nvPr>
            <p:custDataLst>
              <p:tags r:id="rId60"/>
            </p:custDataLst>
          </p:nvPr>
        </p:nvSpPr>
        <p:spPr>
          <a:xfrm>
            <a:off x="7299642" y="464312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6" name="椭圆 105">
            <a:extLst>
              <a:ext uri="{FF2B5EF4-FFF2-40B4-BE49-F238E27FC236}">
                <a16:creationId xmlns:a16="http://schemas.microsoft.com/office/drawing/2014/main" id="{AC5987D9-3818-44F4-A617-7D15063751AB}"/>
              </a:ext>
            </a:extLst>
          </p:cNvPr>
          <p:cNvSpPr/>
          <p:nvPr>
            <p:custDataLst>
              <p:tags r:id="rId61"/>
            </p:custDataLst>
          </p:nvPr>
        </p:nvSpPr>
        <p:spPr>
          <a:xfrm>
            <a:off x="7299642" y="489140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7" name="椭圆 106">
            <a:extLst>
              <a:ext uri="{FF2B5EF4-FFF2-40B4-BE49-F238E27FC236}">
                <a16:creationId xmlns:a16="http://schemas.microsoft.com/office/drawing/2014/main" id="{BB15A665-44B1-4480-94CE-71C3D6A3F5E3}"/>
              </a:ext>
            </a:extLst>
          </p:cNvPr>
          <p:cNvSpPr/>
          <p:nvPr>
            <p:custDataLst>
              <p:tags r:id="rId62"/>
            </p:custDataLst>
          </p:nvPr>
        </p:nvSpPr>
        <p:spPr>
          <a:xfrm>
            <a:off x="7300277" y="5139690"/>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sp>
        <p:nvSpPr>
          <p:cNvPr id="108" name="椭圆 107">
            <a:extLst>
              <a:ext uri="{FF2B5EF4-FFF2-40B4-BE49-F238E27FC236}">
                <a16:creationId xmlns:a16="http://schemas.microsoft.com/office/drawing/2014/main" id="{3C426EEF-94D7-4954-A638-E8F13BBF49EA}"/>
              </a:ext>
            </a:extLst>
          </p:cNvPr>
          <p:cNvSpPr/>
          <p:nvPr>
            <p:custDataLst>
              <p:tags r:id="rId63"/>
            </p:custDataLst>
          </p:nvPr>
        </p:nvSpPr>
        <p:spPr>
          <a:xfrm>
            <a:off x="7300277" y="5387975"/>
            <a:ext cx="144145" cy="144145"/>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400" b="0" i="0" u="none" strike="noStrike" cap="none" normalizeH="0" baseline="0">
              <a:ln>
                <a:noFill/>
              </a:ln>
              <a:solidFill>
                <a:schemeClr val="accent2"/>
              </a:solidFill>
              <a:effectLst/>
              <a:latin typeface="微软雅黑" panose="020B0503020204020204" pitchFamily="34" charset="-122"/>
              <a:ea typeface="微软雅黑" panose="020B0503020204020204" pitchFamily="34" charset="-122"/>
            </a:endParaRPr>
          </a:p>
        </p:txBody>
      </p:sp>
      <p:cxnSp>
        <p:nvCxnSpPr>
          <p:cNvPr id="109" name="直接连接符 108">
            <a:extLst>
              <a:ext uri="{FF2B5EF4-FFF2-40B4-BE49-F238E27FC236}">
                <a16:creationId xmlns:a16="http://schemas.microsoft.com/office/drawing/2014/main" id="{623A77AB-1BE8-4004-BCE2-2289E969CFEF}"/>
              </a:ext>
            </a:extLst>
          </p:cNvPr>
          <p:cNvCxnSpPr>
            <a:stCxn id="98" idx="6"/>
            <a:endCxn id="102" idx="2"/>
          </p:cNvCxnSpPr>
          <p:nvPr>
            <p:custDataLst>
              <p:tags r:id="rId64"/>
            </p:custDataLst>
          </p:nvPr>
        </p:nvCxnSpPr>
        <p:spPr>
          <a:xfrm>
            <a:off x="6867207" y="471551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0" name="直接连接符 109">
            <a:extLst>
              <a:ext uri="{FF2B5EF4-FFF2-40B4-BE49-F238E27FC236}">
                <a16:creationId xmlns:a16="http://schemas.microsoft.com/office/drawing/2014/main" id="{7DFF1B23-15DA-47FD-A292-630061DE3F2B}"/>
              </a:ext>
            </a:extLst>
          </p:cNvPr>
          <p:cNvCxnSpPr>
            <a:stCxn id="99" idx="6"/>
            <a:endCxn id="102" idx="2"/>
          </p:cNvCxnSpPr>
          <p:nvPr>
            <p:custDataLst>
              <p:tags r:id="rId65"/>
            </p:custDataLst>
          </p:nvPr>
        </p:nvCxnSpPr>
        <p:spPr>
          <a:xfrm flipV="1">
            <a:off x="6867207" y="481965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1" name="直接连接符 110">
            <a:extLst>
              <a:ext uri="{FF2B5EF4-FFF2-40B4-BE49-F238E27FC236}">
                <a16:creationId xmlns:a16="http://schemas.microsoft.com/office/drawing/2014/main" id="{09FF0C5E-E4F8-43B1-9F95-3B6754384631}"/>
              </a:ext>
            </a:extLst>
          </p:cNvPr>
          <p:cNvCxnSpPr>
            <a:stCxn id="99" idx="6"/>
            <a:endCxn id="103" idx="2"/>
          </p:cNvCxnSpPr>
          <p:nvPr>
            <p:custDataLst>
              <p:tags r:id="rId66"/>
            </p:custDataLst>
          </p:nvPr>
        </p:nvCxnSpPr>
        <p:spPr>
          <a:xfrm>
            <a:off x="6867207" y="496379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2" name="直接连接符 111">
            <a:extLst>
              <a:ext uri="{FF2B5EF4-FFF2-40B4-BE49-F238E27FC236}">
                <a16:creationId xmlns:a16="http://schemas.microsoft.com/office/drawing/2014/main" id="{D9E6BF92-5BAF-48BB-9A2D-9427E8BA2656}"/>
              </a:ext>
            </a:extLst>
          </p:cNvPr>
          <p:cNvCxnSpPr>
            <a:stCxn id="103" idx="2"/>
          </p:cNvCxnSpPr>
          <p:nvPr>
            <p:custDataLst>
              <p:tags r:id="rId67"/>
            </p:custDataLst>
          </p:nvPr>
        </p:nvCxnSpPr>
        <p:spPr>
          <a:xfrm flipH="1">
            <a:off x="6867842" y="5081905"/>
            <a:ext cx="14351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3" name="直接连接符 112">
            <a:extLst>
              <a:ext uri="{FF2B5EF4-FFF2-40B4-BE49-F238E27FC236}">
                <a16:creationId xmlns:a16="http://schemas.microsoft.com/office/drawing/2014/main" id="{CF876CE3-2165-46B9-BAE0-15BB7E2B0869}"/>
              </a:ext>
            </a:extLst>
          </p:cNvPr>
          <p:cNvCxnSpPr>
            <a:stCxn id="100" idx="6"/>
            <a:endCxn id="104" idx="2"/>
          </p:cNvCxnSpPr>
          <p:nvPr>
            <p:custDataLst>
              <p:tags r:id="rId68"/>
            </p:custDataLst>
          </p:nvPr>
        </p:nvCxnSpPr>
        <p:spPr>
          <a:xfrm>
            <a:off x="6867842" y="5212080"/>
            <a:ext cx="14351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4" name="直接连接符 113">
            <a:extLst>
              <a:ext uri="{FF2B5EF4-FFF2-40B4-BE49-F238E27FC236}">
                <a16:creationId xmlns:a16="http://schemas.microsoft.com/office/drawing/2014/main" id="{BCEB4370-AB91-4512-B04E-41E81033BFFA}"/>
              </a:ext>
            </a:extLst>
          </p:cNvPr>
          <p:cNvCxnSpPr>
            <a:stCxn id="104" idx="2"/>
            <a:endCxn id="101" idx="6"/>
          </p:cNvCxnSpPr>
          <p:nvPr>
            <p:custDataLst>
              <p:tags r:id="rId69"/>
            </p:custDataLst>
          </p:nvPr>
        </p:nvCxnSpPr>
        <p:spPr>
          <a:xfrm flipH="1">
            <a:off x="6867842" y="5316220"/>
            <a:ext cx="14351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5" name="直接连接符 114">
            <a:extLst>
              <a:ext uri="{FF2B5EF4-FFF2-40B4-BE49-F238E27FC236}">
                <a16:creationId xmlns:a16="http://schemas.microsoft.com/office/drawing/2014/main" id="{68AE995B-47A4-406F-8112-D7786679D8E8}"/>
              </a:ext>
            </a:extLst>
          </p:cNvPr>
          <p:cNvCxnSpPr>
            <a:stCxn id="104" idx="2"/>
            <a:endCxn id="98" idx="6"/>
          </p:cNvCxnSpPr>
          <p:nvPr>
            <p:custDataLst>
              <p:tags r:id="rId70"/>
            </p:custDataLst>
          </p:nvPr>
        </p:nvCxnSpPr>
        <p:spPr>
          <a:xfrm flipH="1" flipV="1">
            <a:off x="6867207" y="471551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6" name="直接连接符 115">
            <a:extLst>
              <a:ext uri="{FF2B5EF4-FFF2-40B4-BE49-F238E27FC236}">
                <a16:creationId xmlns:a16="http://schemas.microsoft.com/office/drawing/2014/main" id="{594CBFAF-4EE1-4285-B386-62139471F194}"/>
              </a:ext>
            </a:extLst>
          </p:cNvPr>
          <p:cNvCxnSpPr>
            <a:stCxn id="101" idx="6"/>
            <a:endCxn id="102" idx="2"/>
          </p:cNvCxnSpPr>
          <p:nvPr>
            <p:custDataLst>
              <p:tags r:id="rId71"/>
            </p:custDataLst>
          </p:nvPr>
        </p:nvCxnSpPr>
        <p:spPr>
          <a:xfrm flipV="1">
            <a:off x="6867842" y="4819650"/>
            <a:ext cx="14351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7" name="直接连接符 116">
            <a:extLst>
              <a:ext uri="{FF2B5EF4-FFF2-40B4-BE49-F238E27FC236}">
                <a16:creationId xmlns:a16="http://schemas.microsoft.com/office/drawing/2014/main" id="{CA7D9E9F-7341-4789-9C3A-092727E5570B}"/>
              </a:ext>
            </a:extLst>
          </p:cNvPr>
          <p:cNvCxnSpPr>
            <a:stCxn id="102" idx="2"/>
            <a:endCxn id="100" idx="6"/>
          </p:cNvCxnSpPr>
          <p:nvPr>
            <p:custDataLst>
              <p:tags r:id="rId72"/>
            </p:custDataLst>
          </p:nvPr>
        </p:nvCxnSpPr>
        <p:spPr>
          <a:xfrm flipH="1">
            <a:off x="6867842" y="4819650"/>
            <a:ext cx="14351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8" name="直接连接符 117">
            <a:extLst>
              <a:ext uri="{FF2B5EF4-FFF2-40B4-BE49-F238E27FC236}">
                <a16:creationId xmlns:a16="http://schemas.microsoft.com/office/drawing/2014/main" id="{B80E009E-2859-4F07-BD0D-4AB615D7CD81}"/>
              </a:ext>
            </a:extLst>
          </p:cNvPr>
          <p:cNvCxnSpPr>
            <a:stCxn id="101" idx="6"/>
            <a:endCxn id="103" idx="2"/>
          </p:cNvCxnSpPr>
          <p:nvPr>
            <p:custDataLst>
              <p:tags r:id="rId73"/>
            </p:custDataLst>
          </p:nvPr>
        </p:nvCxnSpPr>
        <p:spPr>
          <a:xfrm flipV="1">
            <a:off x="6867842" y="5081905"/>
            <a:ext cx="14351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19" name="直接连接符 118">
            <a:extLst>
              <a:ext uri="{FF2B5EF4-FFF2-40B4-BE49-F238E27FC236}">
                <a16:creationId xmlns:a16="http://schemas.microsoft.com/office/drawing/2014/main" id="{A924DE3B-DC81-4845-AC6E-0E1DFAC62D8F}"/>
              </a:ext>
            </a:extLst>
          </p:cNvPr>
          <p:cNvCxnSpPr>
            <a:stCxn id="104" idx="2"/>
            <a:endCxn id="99" idx="6"/>
          </p:cNvCxnSpPr>
          <p:nvPr>
            <p:custDataLst>
              <p:tags r:id="rId74"/>
            </p:custDataLst>
          </p:nvPr>
        </p:nvCxnSpPr>
        <p:spPr>
          <a:xfrm flipH="1" flipV="1">
            <a:off x="6867207" y="496379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0" name="直接连接符 119">
            <a:extLst>
              <a:ext uri="{FF2B5EF4-FFF2-40B4-BE49-F238E27FC236}">
                <a16:creationId xmlns:a16="http://schemas.microsoft.com/office/drawing/2014/main" id="{5651BD52-7019-4274-B693-357C153AD119}"/>
              </a:ext>
            </a:extLst>
          </p:cNvPr>
          <p:cNvCxnSpPr>
            <a:stCxn id="98" idx="6"/>
            <a:endCxn id="103" idx="2"/>
          </p:cNvCxnSpPr>
          <p:nvPr>
            <p:custDataLst>
              <p:tags r:id="rId75"/>
            </p:custDataLst>
          </p:nvPr>
        </p:nvCxnSpPr>
        <p:spPr>
          <a:xfrm>
            <a:off x="6867207" y="471551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1" name="直接连接符 120">
            <a:extLst>
              <a:ext uri="{FF2B5EF4-FFF2-40B4-BE49-F238E27FC236}">
                <a16:creationId xmlns:a16="http://schemas.microsoft.com/office/drawing/2014/main" id="{B2EB184C-FDAF-469C-A4EC-79A03A70A712}"/>
              </a:ext>
            </a:extLst>
          </p:cNvPr>
          <p:cNvCxnSpPr>
            <a:stCxn id="102" idx="6"/>
            <a:endCxn id="105" idx="2"/>
          </p:cNvCxnSpPr>
          <p:nvPr>
            <p:custDataLst>
              <p:tags r:id="rId76"/>
            </p:custDataLst>
          </p:nvPr>
        </p:nvCxnSpPr>
        <p:spPr>
          <a:xfrm flipV="1">
            <a:off x="7155497" y="4715510"/>
            <a:ext cx="144145"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2" name="直接连接符 121">
            <a:extLst>
              <a:ext uri="{FF2B5EF4-FFF2-40B4-BE49-F238E27FC236}">
                <a16:creationId xmlns:a16="http://schemas.microsoft.com/office/drawing/2014/main" id="{6AA9B67F-3021-4F24-BCB1-4364EDBDCF0C}"/>
              </a:ext>
            </a:extLst>
          </p:cNvPr>
          <p:cNvCxnSpPr>
            <a:stCxn id="102" idx="6"/>
            <a:endCxn id="106" idx="2"/>
          </p:cNvCxnSpPr>
          <p:nvPr>
            <p:custDataLst>
              <p:tags r:id="rId77"/>
            </p:custDataLst>
          </p:nvPr>
        </p:nvCxnSpPr>
        <p:spPr>
          <a:xfrm>
            <a:off x="7155497" y="4819650"/>
            <a:ext cx="144145"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3" name="直接连接符 122">
            <a:extLst>
              <a:ext uri="{FF2B5EF4-FFF2-40B4-BE49-F238E27FC236}">
                <a16:creationId xmlns:a16="http://schemas.microsoft.com/office/drawing/2014/main" id="{903009CA-5FE8-4377-8B88-584FBB2BA8A5}"/>
              </a:ext>
            </a:extLst>
          </p:cNvPr>
          <p:cNvCxnSpPr>
            <a:stCxn id="102" idx="6"/>
            <a:endCxn id="107" idx="2"/>
          </p:cNvCxnSpPr>
          <p:nvPr>
            <p:custDataLst>
              <p:tags r:id="rId78"/>
            </p:custDataLst>
          </p:nvPr>
        </p:nvCxnSpPr>
        <p:spPr>
          <a:xfrm>
            <a:off x="7155497" y="4819650"/>
            <a:ext cx="144780" cy="3924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4" name="直接连接符 123">
            <a:extLst>
              <a:ext uri="{FF2B5EF4-FFF2-40B4-BE49-F238E27FC236}">
                <a16:creationId xmlns:a16="http://schemas.microsoft.com/office/drawing/2014/main" id="{9CCC508A-DDEB-4486-B15C-7A338D88AE24}"/>
              </a:ext>
            </a:extLst>
          </p:cNvPr>
          <p:cNvCxnSpPr>
            <a:stCxn id="102" idx="6"/>
            <a:endCxn id="108" idx="2"/>
          </p:cNvCxnSpPr>
          <p:nvPr>
            <p:custDataLst>
              <p:tags r:id="rId79"/>
            </p:custDataLst>
          </p:nvPr>
        </p:nvCxnSpPr>
        <p:spPr>
          <a:xfrm>
            <a:off x="7155497" y="4819650"/>
            <a:ext cx="144780" cy="6407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5" name="直接连接符 124">
            <a:extLst>
              <a:ext uri="{FF2B5EF4-FFF2-40B4-BE49-F238E27FC236}">
                <a16:creationId xmlns:a16="http://schemas.microsoft.com/office/drawing/2014/main" id="{E669A591-2AEA-4CCC-885E-DC9B6CE2A46B}"/>
              </a:ext>
            </a:extLst>
          </p:cNvPr>
          <p:cNvCxnSpPr>
            <a:stCxn id="108" idx="2"/>
            <a:endCxn id="103" idx="6"/>
          </p:cNvCxnSpPr>
          <p:nvPr>
            <p:custDataLst>
              <p:tags r:id="rId80"/>
            </p:custDataLst>
          </p:nvPr>
        </p:nvCxnSpPr>
        <p:spPr>
          <a:xfrm flipH="1" flipV="1">
            <a:off x="7155497" y="5081905"/>
            <a:ext cx="144780" cy="378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6" name="直接连接符 125">
            <a:extLst>
              <a:ext uri="{FF2B5EF4-FFF2-40B4-BE49-F238E27FC236}">
                <a16:creationId xmlns:a16="http://schemas.microsoft.com/office/drawing/2014/main" id="{B0B9B8B4-3F9D-4C0F-896B-B25ECFBB9EB3}"/>
              </a:ext>
            </a:extLst>
          </p:cNvPr>
          <p:cNvCxnSpPr>
            <a:stCxn id="103" idx="6"/>
            <a:endCxn id="107" idx="2"/>
          </p:cNvCxnSpPr>
          <p:nvPr>
            <p:custDataLst>
              <p:tags r:id="rId81"/>
            </p:custDataLst>
          </p:nvPr>
        </p:nvCxnSpPr>
        <p:spPr>
          <a:xfrm>
            <a:off x="7155497" y="5081905"/>
            <a:ext cx="144780" cy="130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7" name="直接连接符 126">
            <a:extLst>
              <a:ext uri="{FF2B5EF4-FFF2-40B4-BE49-F238E27FC236}">
                <a16:creationId xmlns:a16="http://schemas.microsoft.com/office/drawing/2014/main" id="{102E7168-4645-454C-B348-7DDB325E5CA7}"/>
              </a:ext>
            </a:extLst>
          </p:cNvPr>
          <p:cNvCxnSpPr>
            <a:stCxn id="103" idx="6"/>
            <a:endCxn id="106" idx="2"/>
          </p:cNvCxnSpPr>
          <p:nvPr>
            <p:custDataLst>
              <p:tags r:id="rId82"/>
            </p:custDataLst>
          </p:nvPr>
        </p:nvCxnSpPr>
        <p:spPr>
          <a:xfrm flipV="1">
            <a:off x="7155497" y="4963795"/>
            <a:ext cx="144145" cy="1181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8" name="直接连接符 127">
            <a:extLst>
              <a:ext uri="{FF2B5EF4-FFF2-40B4-BE49-F238E27FC236}">
                <a16:creationId xmlns:a16="http://schemas.microsoft.com/office/drawing/2014/main" id="{8BDCF878-446F-4697-8D3B-840620441853}"/>
              </a:ext>
            </a:extLst>
          </p:cNvPr>
          <p:cNvCxnSpPr>
            <a:stCxn id="103" idx="6"/>
            <a:endCxn id="105" idx="2"/>
          </p:cNvCxnSpPr>
          <p:nvPr>
            <p:custDataLst>
              <p:tags r:id="rId83"/>
            </p:custDataLst>
          </p:nvPr>
        </p:nvCxnSpPr>
        <p:spPr>
          <a:xfrm flipV="1">
            <a:off x="7155497" y="4715510"/>
            <a:ext cx="144145" cy="3663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29" name="直接连接符 128">
            <a:extLst>
              <a:ext uri="{FF2B5EF4-FFF2-40B4-BE49-F238E27FC236}">
                <a16:creationId xmlns:a16="http://schemas.microsoft.com/office/drawing/2014/main" id="{3CFC8A79-EA9E-494A-AD56-7158831EF102}"/>
              </a:ext>
            </a:extLst>
          </p:cNvPr>
          <p:cNvCxnSpPr>
            <a:stCxn id="105" idx="2"/>
            <a:endCxn id="104" idx="6"/>
          </p:cNvCxnSpPr>
          <p:nvPr>
            <p:custDataLst>
              <p:tags r:id="rId84"/>
            </p:custDataLst>
          </p:nvPr>
        </p:nvCxnSpPr>
        <p:spPr>
          <a:xfrm flipH="1">
            <a:off x="7155497" y="4715510"/>
            <a:ext cx="144145" cy="6007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0" name="直接连接符 129">
            <a:extLst>
              <a:ext uri="{FF2B5EF4-FFF2-40B4-BE49-F238E27FC236}">
                <a16:creationId xmlns:a16="http://schemas.microsoft.com/office/drawing/2014/main" id="{A3BBABC9-5C83-4025-9CCA-FADD1C8B6D94}"/>
              </a:ext>
            </a:extLst>
          </p:cNvPr>
          <p:cNvCxnSpPr>
            <a:stCxn id="104" idx="6"/>
            <a:endCxn id="106" idx="2"/>
          </p:cNvCxnSpPr>
          <p:nvPr>
            <p:custDataLst>
              <p:tags r:id="rId85"/>
            </p:custDataLst>
          </p:nvPr>
        </p:nvCxnSpPr>
        <p:spPr>
          <a:xfrm flipV="1">
            <a:off x="7155497" y="4963795"/>
            <a:ext cx="144145" cy="3524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1" name="直接连接符 130">
            <a:extLst>
              <a:ext uri="{FF2B5EF4-FFF2-40B4-BE49-F238E27FC236}">
                <a16:creationId xmlns:a16="http://schemas.microsoft.com/office/drawing/2014/main" id="{46FBB7EA-E2D3-430B-892B-EB5FE70526E1}"/>
              </a:ext>
            </a:extLst>
          </p:cNvPr>
          <p:cNvCxnSpPr>
            <a:stCxn id="104" idx="6"/>
            <a:endCxn id="107" idx="2"/>
          </p:cNvCxnSpPr>
          <p:nvPr>
            <p:custDataLst>
              <p:tags r:id="rId86"/>
            </p:custDataLst>
          </p:nvPr>
        </p:nvCxnSpPr>
        <p:spPr>
          <a:xfrm flipV="1">
            <a:off x="7155497" y="5212080"/>
            <a:ext cx="144780" cy="1041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2" name="直接连接符 131">
            <a:extLst>
              <a:ext uri="{FF2B5EF4-FFF2-40B4-BE49-F238E27FC236}">
                <a16:creationId xmlns:a16="http://schemas.microsoft.com/office/drawing/2014/main" id="{0568946F-D403-43E8-81EF-9D7FE6F6A91E}"/>
              </a:ext>
            </a:extLst>
          </p:cNvPr>
          <p:cNvCxnSpPr>
            <a:stCxn id="104" idx="6"/>
            <a:endCxn id="108" idx="2"/>
          </p:cNvCxnSpPr>
          <p:nvPr>
            <p:custDataLst>
              <p:tags r:id="rId87"/>
            </p:custDataLst>
          </p:nvPr>
        </p:nvCxnSpPr>
        <p:spPr>
          <a:xfrm>
            <a:off x="7155497" y="5316220"/>
            <a:ext cx="144780" cy="1441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3" name="直接连接符 132">
            <a:extLst>
              <a:ext uri="{FF2B5EF4-FFF2-40B4-BE49-F238E27FC236}">
                <a16:creationId xmlns:a16="http://schemas.microsoft.com/office/drawing/2014/main" id="{35BC2AAF-9E08-47D9-9611-1729A4CC6F0B}"/>
              </a:ext>
            </a:extLst>
          </p:cNvPr>
          <p:cNvCxnSpPr>
            <a:stCxn id="21" idx="3"/>
            <a:endCxn id="22" idx="2"/>
          </p:cNvCxnSpPr>
          <p:nvPr/>
        </p:nvCxnSpPr>
        <p:spPr>
          <a:xfrm flipV="1">
            <a:off x="6342062" y="2656840"/>
            <a:ext cx="381000" cy="39433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4" name="直接连接符 133">
            <a:extLst>
              <a:ext uri="{FF2B5EF4-FFF2-40B4-BE49-F238E27FC236}">
                <a16:creationId xmlns:a16="http://schemas.microsoft.com/office/drawing/2014/main" id="{84AB463D-3DD0-4F63-B9B3-330054D1B26B}"/>
              </a:ext>
            </a:extLst>
          </p:cNvPr>
          <p:cNvCxnSpPr>
            <a:stCxn id="21" idx="3"/>
            <a:endCxn id="23" idx="2"/>
          </p:cNvCxnSpPr>
          <p:nvPr/>
        </p:nvCxnSpPr>
        <p:spPr>
          <a:xfrm flipV="1">
            <a:off x="6342062" y="2905125"/>
            <a:ext cx="381000" cy="14605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5" name="直接连接符 134">
            <a:extLst>
              <a:ext uri="{FF2B5EF4-FFF2-40B4-BE49-F238E27FC236}">
                <a16:creationId xmlns:a16="http://schemas.microsoft.com/office/drawing/2014/main" id="{0BC69045-4412-44D0-A884-565224AF8669}"/>
              </a:ext>
            </a:extLst>
          </p:cNvPr>
          <p:cNvCxnSpPr>
            <a:stCxn id="21" idx="3"/>
            <a:endCxn id="24" idx="2"/>
          </p:cNvCxnSpPr>
          <p:nvPr/>
        </p:nvCxnSpPr>
        <p:spPr>
          <a:xfrm>
            <a:off x="6342062" y="3051175"/>
            <a:ext cx="381635" cy="10223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6" name="直接连接符 135">
            <a:extLst>
              <a:ext uri="{FF2B5EF4-FFF2-40B4-BE49-F238E27FC236}">
                <a16:creationId xmlns:a16="http://schemas.microsoft.com/office/drawing/2014/main" id="{4090F48C-0485-4166-87EC-F881555CD940}"/>
              </a:ext>
            </a:extLst>
          </p:cNvPr>
          <p:cNvCxnSpPr>
            <a:stCxn id="21" idx="3"/>
            <a:endCxn id="25" idx="2"/>
          </p:cNvCxnSpPr>
          <p:nvPr/>
        </p:nvCxnSpPr>
        <p:spPr>
          <a:xfrm>
            <a:off x="6342062" y="3051175"/>
            <a:ext cx="381635" cy="35052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7" name="直接连接符 136">
            <a:extLst>
              <a:ext uri="{FF2B5EF4-FFF2-40B4-BE49-F238E27FC236}">
                <a16:creationId xmlns:a16="http://schemas.microsoft.com/office/drawing/2014/main" id="{93D297EB-70B4-4F1D-8B36-47E77FC68A24}"/>
              </a:ext>
            </a:extLst>
          </p:cNvPr>
          <p:cNvCxnSpPr>
            <a:stCxn id="19" idx="3"/>
            <a:endCxn id="63" idx="2"/>
          </p:cNvCxnSpPr>
          <p:nvPr/>
        </p:nvCxnSpPr>
        <p:spPr>
          <a:xfrm flipV="1">
            <a:off x="6342697" y="3667760"/>
            <a:ext cx="380365" cy="39941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8" name="直接连接符 137">
            <a:extLst>
              <a:ext uri="{FF2B5EF4-FFF2-40B4-BE49-F238E27FC236}">
                <a16:creationId xmlns:a16="http://schemas.microsoft.com/office/drawing/2014/main" id="{520B2B8B-0976-4879-9F52-F9E489851935}"/>
              </a:ext>
            </a:extLst>
          </p:cNvPr>
          <p:cNvCxnSpPr>
            <a:stCxn id="19" idx="3"/>
            <a:endCxn id="64" idx="2"/>
          </p:cNvCxnSpPr>
          <p:nvPr/>
        </p:nvCxnSpPr>
        <p:spPr>
          <a:xfrm flipV="1">
            <a:off x="6342697" y="3916045"/>
            <a:ext cx="380365" cy="1511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39" name="直接连接符 138">
            <a:extLst>
              <a:ext uri="{FF2B5EF4-FFF2-40B4-BE49-F238E27FC236}">
                <a16:creationId xmlns:a16="http://schemas.microsoft.com/office/drawing/2014/main" id="{57583E21-4F38-4199-B08C-8B0FEC1CE3A1}"/>
              </a:ext>
            </a:extLst>
          </p:cNvPr>
          <p:cNvCxnSpPr>
            <a:stCxn id="19" idx="3"/>
            <a:endCxn id="65" idx="2"/>
          </p:cNvCxnSpPr>
          <p:nvPr/>
        </p:nvCxnSpPr>
        <p:spPr>
          <a:xfrm>
            <a:off x="6342697" y="4067175"/>
            <a:ext cx="381000" cy="9715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0" name="直接连接符 139">
            <a:extLst>
              <a:ext uri="{FF2B5EF4-FFF2-40B4-BE49-F238E27FC236}">
                <a16:creationId xmlns:a16="http://schemas.microsoft.com/office/drawing/2014/main" id="{AE2CB62C-25B4-46FD-8E6F-9DB7EF78F1DB}"/>
              </a:ext>
            </a:extLst>
          </p:cNvPr>
          <p:cNvCxnSpPr>
            <a:stCxn id="19" idx="3"/>
            <a:endCxn id="66" idx="2"/>
          </p:cNvCxnSpPr>
          <p:nvPr/>
        </p:nvCxnSpPr>
        <p:spPr>
          <a:xfrm>
            <a:off x="6342697" y="4067175"/>
            <a:ext cx="381000" cy="34544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1" name="直接连接符 140">
            <a:extLst>
              <a:ext uri="{FF2B5EF4-FFF2-40B4-BE49-F238E27FC236}">
                <a16:creationId xmlns:a16="http://schemas.microsoft.com/office/drawing/2014/main" id="{EA3929B2-1FB0-4467-8427-384EA9AB9080}"/>
              </a:ext>
            </a:extLst>
          </p:cNvPr>
          <p:cNvCxnSpPr>
            <a:stCxn id="20" idx="3"/>
            <a:endCxn id="98" idx="2"/>
          </p:cNvCxnSpPr>
          <p:nvPr/>
        </p:nvCxnSpPr>
        <p:spPr>
          <a:xfrm flipV="1">
            <a:off x="6349682" y="4715510"/>
            <a:ext cx="373380" cy="35941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2" name="直接连接符 141">
            <a:extLst>
              <a:ext uri="{FF2B5EF4-FFF2-40B4-BE49-F238E27FC236}">
                <a16:creationId xmlns:a16="http://schemas.microsoft.com/office/drawing/2014/main" id="{265EE3B2-7882-43D6-9F9B-925C29952F6D}"/>
              </a:ext>
            </a:extLst>
          </p:cNvPr>
          <p:cNvCxnSpPr>
            <a:stCxn id="20" idx="3"/>
            <a:endCxn id="99" idx="2"/>
          </p:cNvCxnSpPr>
          <p:nvPr/>
        </p:nvCxnSpPr>
        <p:spPr>
          <a:xfrm flipV="1">
            <a:off x="6349682" y="4963795"/>
            <a:ext cx="373380" cy="11112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3" name="直接连接符 142">
            <a:extLst>
              <a:ext uri="{FF2B5EF4-FFF2-40B4-BE49-F238E27FC236}">
                <a16:creationId xmlns:a16="http://schemas.microsoft.com/office/drawing/2014/main" id="{EB5C6CA9-6032-49C5-B788-71D0EBD6E99B}"/>
              </a:ext>
            </a:extLst>
          </p:cNvPr>
          <p:cNvCxnSpPr>
            <a:stCxn id="20" idx="3"/>
            <a:endCxn id="100" idx="2"/>
          </p:cNvCxnSpPr>
          <p:nvPr/>
        </p:nvCxnSpPr>
        <p:spPr>
          <a:xfrm>
            <a:off x="6349682" y="5074920"/>
            <a:ext cx="374015" cy="1371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4" name="直接连接符 143">
            <a:extLst>
              <a:ext uri="{FF2B5EF4-FFF2-40B4-BE49-F238E27FC236}">
                <a16:creationId xmlns:a16="http://schemas.microsoft.com/office/drawing/2014/main" id="{66D8C999-9EF5-4DF2-9909-CB4BFA9E4573}"/>
              </a:ext>
            </a:extLst>
          </p:cNvPr>
          <p:cNvCxnSpPr>
            <a:stCxn id="20" idx="3"/>
            <a:endCxn id="101" idx="2"/>
          </p:cNvCxnSpPr>
          <p:nvPr/>
        </p:nvCxnSpPr>
        <p:spPr>
          <a:xfrm>
            <a:off x="6349682" y="5074920"/>
            <a:ext cx="374015" cy="3854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45" name="直接箭头连接符 144">
            <a:extLst>
              <a:ext uri="{FF2B5EF4-FFF2-40B4-BE49-F238E27FC236}">
                <a16:creationId xmlns:a16="http://schemas.microsoft.com/office/drawing/2014/main" id="{7CF6D11E-1ED8-4329-A48D-E6949A225E53}"/>
              </a:ext>
            </a:extLst>
          </p:cNvPr>
          <p:cNvCxnSpPr>
            <a:stCxn id="18" idx="3"/>
            <a:endCxn id="17" idx="1"/>
          </p:cNvCxnSpPr>
          <p:nvPr/>
        </p:nvCxnSpPr>
        <p:spPr>
          <a:xfrm flipV="1">
            <a:off x="2462847" y="3659505"/>
            <a:ext cx="434975" cy="8255"/>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46" name="曲线连接符 180">
            <a:extLst>
              <a:ext uri="{FF2B5EF4-FFF2-40B4-BE49-F238E27FC236}">
                <a16:creationId xmlns:a16="http://schemas.microsoft.com/office/drawing/2014/main" id="{9DD3A627-1767-4103-80A7-017B7E1BAB7B}"/>
              </a:ext>
            </a:extLst>
          </p:cNvPr>
          <p:cNvCxnSpPr>
            <a:stCxn id="17" idx="3"/>
            <a:endCxn id="19" idx="1"/>
          </p:cNvCxnSpPr>
          <p:nvPr/>
        </p:nvCxnSpPr>
        <p:spPr>
          <a:xfrm>
            <a:off x="4961572" y="3659505"/>
            <a:ext cx="250190" cy="407670"/>
          </a:xfrm>
          <a:prstGeom prst="curvedConnector3">
            <a:avLst>
              <a:gd name="adj1" fmla="val 50000"/>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47" name="曲线连接符 182">
            <a:extLst>
              <a:ext uri="{FF2B5EF4-FFF2-40B4-BE49-F238E27FC236}">
                <a16:creationId xmlns:a16="http://schemas.microsoft.com/office/drawing/2014/main" id="{86975E9B-FC89-479C-9ECA-D34CCA1DC849}"/>
              </a:ext>
            </a:extLst>
          </p:cNvPr>
          <p:cNvCxnSpPr>
            <a:stCxn id="17" idx="3"/>
            <a:endCxn id="21" idx="1"/>
          </p:cNvCxnSpPr>
          <p:nvPr/>
        </p:nvCxnSpPr>
        <p:spPr>
          <a:xfrm flipV="1">
            <a:off x="4961572" y="3051175"/>
            <a:ext cx="249555" cy="608330"/>
          </a:xfrm>
          <a:prstGeom prst="curvedConnector3">
            <a:avLst>
              <a:gd name="adj1" fmla="val 50127"/>
            </a:avLst>
          </a:prstGeom>
          <a:solidFill>
            <a:schemeClr val="accent1"/>
          </a:solidFill>
          <a:ln w="12700" cap="flat" cmpd="sng" algn="ctr">
            <a:solidFill>
              <a:schemeClr val="tx1"/>
            </a:solidFill>
            <a:prstDash val="solid"/>
            <a:round/>
            <a:headEnd type="none" w="med" len="med"/>
            <a:tailEnd type="triangle" w="med" len="med"/>
          </a:ln>
          <a:effectLst/>
        </p:spPr>
      </p:cxnSp>
      <p:sp>
        <p:nvSpPr>
          <p:cNvPr id="148" name="矩形 147">
            <a:extLst>
              <a:ext uri="{FF2B5EF4-FFF2-40B4-BE49-F238E27FC236}">
                <a16:creationId xmlns:a16="http://schemas.microsoft.com/office/drawing/2014/main" id="{E0DB12F6-DCCD-433E-8B5E-31FF6B759A3C}"/>
              </a:ext>
            </a:extLst>
          </p:cNvPr>
          <p:cNvSpPr/>
          <p:nvPr>
            <p:custDataLst>
              <p:tags r:id="rId88"/>
            </p:custDataLst>
          </p:nvPr>
        </p:nvSpPr>
        <p:spPr>
          <a:xfrm>
            <a:off x="8096567" y="4144010"/>
            <a:ext cx="547370" cy="1316355"/>
          </a:xfrm>
          <a:prstGeom prst="rect">
            <a:avLst/>
          </a:prstGeom>
          <a:solidFill>
            <a:srgbClr val="FAF7D4"/>
          </a:solidFill>
          <a:ln w="12700" cap="flat" cmpd="sng" algn="ctr">
            <a:solidFill>
              <a:schemeClr val="tx1"/>
            </a:solidFill>
            <a:prstDash val="solid"/>
            <a:round/>
            <a:headEnd type="none" w="med" len="med"/>
            <a:tailEnd type="none" w="med" len="med"/>
          </a:ln>
          <a:effectLst/>
        </p:spPr>
        <p:txBody>
          <a:bodyPr vert="eaVert" wrap="square" lIns="0" tIns="0" rIns="0" bIns="0" numCol="1"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0">
                <a:solidFill>
                  <a:schemeClr val="tx1"/>
                </a:solidFill>
                <a:latin typeface="微软雅黑" panose="020B0503020204020204" pitchFamily="34" charset="-122"/>
                <a:ea typeface="微软雅黑" panose="020B0503020204020204" pitchFamily="34" charset="-122"/>
                <a:cs typeface="Cambria Math" panose="02040503050406030204" charset="0"/>
                <a:sym typeface="+mn-ea"/>
              </a:rPr>
              <a:t>相似度计算</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9" name="直接箭头连接符 148">
            <a:extLst>
              <a:ext uri="{FF2B5EF4-FFF2-40B4-BE49-F238E27FC236}">
                <a16:creationId xmlns:a16="http://schemas.microsoft.com/office/drawing/2014/main" id="{3839D732-6951-460F-9D69-E40573E99D5F}"/>
              </a:ext>
            </a:extLst>
          </p:cNvPr>
          <p:cNvCxnSpPr>
            <a:stCxn id="29" idx="6"/>
            <a:endCxn id="11" idx="1"/>
          </p:cNvCxnSpPr>
          <p:nvPr/>
        </p:nvCxnSpPr>
        <p:spPr>
          <a:xfrm>
            <a:off x="7443787" y="2656840"/>
            <a:ext cx="652780" cy="647700"/>
          </a:xfrm>
          <a:prstGeom prst="straightConnector1">
            <a:avLst/>
          </a:prstGeom>
          <a:solidFill>
            <a:schemeClr val="accent1"/>
          </a:solidFill>
          <a:ln w="6350" cap="flat" cmpd="sng" algn="ctr">
            <a:solidFill>
              <a:schemeClr val="tx1"/>
            </a:solidFill>
            <a:prstDash val="solid"/>
            <a:round/>
            <a:headEnd type="none" w="med" len="med"/>
            <a:tailEnd type="none" w="med" len="med"/>
          </a:ln>
          <a:effectLst/>
        </p:spPr>
      </p:cxnSp>
      <p:cxnSp>
        <p:nvCxnSpPr>
          <p:cNvPr id="150" name="直接箭头连接符 149">
            <a:extLst>
              <a:ext uri="{FF2B5EF4-FFF2-40B4-BE49-F238E27FC236}">
                <a16:creationId xmlns:a16="http://schemas.microsoft.com/office/drawing/2014/main" id="{798D8DF2-AD1E-46F9-9D63-7F43F37D10AB}"/>
              </a:ext>
            </a:extLst>
          </p:cNvPr>
          <p:cNvCxnSpPr>
            <a:stCxn id="30" idx="6"/>
            <a:endCxn id="11" idx="1"/>
          </p:cNvCxnSpPr>
          <p:nvPr/>
        </p:nvCxnSpPr>
        <p:spPr>
          <a:xfrm>
            <a:off x="7443787" y="2905125"/>
            <a:ext cx="652780" cy="399415"/>
          </a:xfrm>
          <a:prstGeom prst="straightConnector1">
            <a:avLst/>
          </a:prstGeom>
          <a:solidFill>
            <a:schemeClr val="accent1"/>
          </a:solidFill>
          <a:ln w="6350" cap="flat" cmpd="sng" algn="ctr">
            <a:solidFill>
              <a:schemeClr val="tx1"/>
            </a:solidFill>
            <a:prstDash val="solid"/>
            <a:round/>
            <a:headEnd type="none" w="med" len="med"/>
            <a:tailEnd type="none" w="med" len="med"/>
          </a:ln>
          <a:effectLst/>
        </p:spPr>
      </p:cxnSp>
      <p:cxnSp>
        <p:nvCxnSpPr>
          <p:cNvPr id="151" name="直接连接符 150">
            <a:extLst>
              <a:ext uri="{FF2B5EF4-FFF2-40B4-BE49-F238E27FC236}">
                <a16:creationId xmlns:a16="http://schemas.microsoft.com/office/drawing/2014/main" id="{748A5DD4-E269-4E1D-9EB8-7EB02EA1DA6B}"/>
              </a:ext>
            </a:extLst>
          </p:cNvPr>
          <p:cNvCxnSpPr>
            <a:stCxn id="31" idx="6"/>
            <a:endCxn id="11" idx="1"/>
          </p:cNvCxnSpPr>
          <p:nvPr/>
        </p:nvCxnSpPr>
        <p:spPr>
          <a:xfrm>
            <a:off x="7444422" y="3153410"/>
            <a:ext cx="652145" cy="15113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2" name="直接连接符 151">
            <a:extLst>
              <a:ext uri="{FF2B5EF4-FFF2-40B4-BE49-F238E27FC236}">
                <a16:creationId xmlns:a16="http://schemas.microsoft.com/office/drawing/2014/main" id="{C855C14E-2DE4-4811-AA3A-A2DCAB05CB60}"/>
              </a:ext>
            </a:extLst>
          </p:cNvPr>
          <p:cNvCxnSpPr>
            <a:stCxn id="11" idx="1"/>
            <a:endCxn id="32" idx="6"/>
          </p:cNvCxnSpPr>
          <p:nvPr/>
        </p:nvCxnSpPr>
        <p:spPr>
          <a:xfrm flipH="1">
            <a:off x="7444422" y="3304540"/>
            <a:ext cx="652145" cy="9715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3" name="直接连接符 152">
            <a:extLst>
              <a:ext uri="{FF2B5EF4-FFF2-40B4-BE49-F238E27FC236}">
                <a16:creationId xmlns:a16="http://schemas.microsoft.com/office/drawing/2014/main" id="{71EADF50-08DC-4658-BB02-40E84EBD2430}"/>
              </a:ext>
            </a:extLst>
          </p:cNvPr>
          <p:cNvCxnSpPr>
            <a:stCxn id="70" idx="6"/>
            <a:endCxn id="11" idx="1"/>
          </p:cNvCxnSpPr>
          <p:nvPr/>
        </p:nvCxnSpPr>
        <p:spPr>
          <a:xfrm flipV="1">
            <a:off x="7443787" y="3304540"/>
            <a:ext cx="652780" cy="36322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4" name="直接连接符 153">
            <a:extLst>
              <a:ext uri="{FF2B5EF4-FFF2-40B4-BE49-F238E27FC236}">
                <a16:creationId xmlns:a16="http://schemas.microsoft.com/office/drawing/2014/main" id="{94045256-2D30-48B3-BA3B-0233A837F6FB}"/>
              </a:ext>
            </a:extLst>
          </p:cNvPr>
          <p:cNvCxnSpPr>
            <a:stCxn id="11" idx="1"/>
            <a:endCxn id="71" idx="6"/>
          </p:cNvCxnSpPr>
          <p:nvPr/>
        </p:nvCxnSpPr>
        <p:spPr>
          <a:xfrm flipH="1">
            <a:off x="7443787" y="3304540"/>
            <a:ext cx="652780" cy="61150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5" name="直接连接符 154">
            <a:extLst>
              <a:ext uri="{FF2B5EF4-FFF2-40B4-BE49-F238E27FC236}">
                <a16:creationId xmlns:a16="http://schemas.microsoft.com/office/drawing/2014/main" id="{F972A64A-E4BC-4E47-B09D-DA222501EFAA}"/>
              </a:ext>
            </a:extLst>
          </p:cNvPr>
          <p:cNvCxnSpPr>
            <a:stCxn id="11" idx="1"/>
            <a:endCxn id="72" idx="6"/>
          </p:cNvCxnSpPr>
          <p:nvPr/>
        </p:nvCxnSpPr>
        <p:spPr>
          <a:xfrm flipH="1">
            <a:off x="7444422" y="3304540"/>
            <a:ext cx="652145" cy="85979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6" name="直接连接符 155">
            <a:extLst>
              <a:ext uri="{FF2B5EF4-FFF2-40B4-BE49-F238E27FC236}">
                <a16:creationId xmlns:a16="http://schemas.microsoft.com/office/drawing/2014/main" id="{08EDE726-EB33-41BE-A161-F30AED0852B6}"/>
              </a:ext>
            </a:extLst>
          </p:cNvPr>
          <p:cNvCxnSpPr>
            <a:stCxn id="11" idx="1"/>
            <a:endCxn id="73" idx="6"/>
          </p:cNvCxnSpPr>
          <p:nvPr/>
        </p:nvCxnSpPr>
        <p:spPr>
          <a:xfrm flipH="1">
            <a:off x="7444422" y="3304540"/>
            <a:ext cx="652145" cy="11080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7" name="直接连接符 156">
            <a:extLst>
              <a:ext uri="{FF2B5EF4-FFF2-40B4-BE49-F238E27FC236}">
                <a16:creationId xmlns:a16="http://schemas.microsoft.com/office/drawing/2014/main" id="{BCBF7024-5F9F-4CB3-AA27-10081708AF8D}"/>
              </a:ext>
            </a:extLst>
          </p:cNvPr>
          <p:cNvCxnSpPr>
            <a:stCxn id="73" idx="6"/>
            <a:endCxn id="148" idx="1"/>
          </p:cNvCxnSpPr>
          <p:nvPr/>
        </p:nvCxnSpPr>
        <p:spPr>
          <a:xfrm>
            <a:off x="7444422" y="4412615"/>
            <a:ext cx="652145" cy="38989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8" name="直接连接符 157">
            <a:extLst>
              <a:ext uri="{FF2B5EF4-FFF2-40B4-BE49-F238E27FC236}">
                <a16:creationId xmlns:a16="http://schemas.microsoft.com/office/drawing/2014/main" id="{9706BD0E-431A-4453-9BA5-D1264EEA6619}"/>
              </a:ext>
            </a:extLst>
          </p:cNvPr>
          <p:cNvCxnSpPr>
            <a:stCxn id="148" idx="1"/>
            <a:endCxn id="70" idx="6"/>
          </p:cNvCxnSpPr>
          <p:nvPr/>
        </p:nvCxnSpPr>
        <p:spPr>
          <a:xfrm flipH="1" flipV="1">
            <a:off x="7443787" y="3667760"/>
            <a:ext cx="652780" cy="113474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59" name="直接连接符 158">
            <a:extLst>
              <a:ext uri="{FF2B5EF4-FFF2-40B4-BE49-F238E27FC236}">
                <a16:creationId xmlns:a16="http://schemas.microsoft.com/office/drawing/2014/main" id="{94C6B0CD-1A9D-43F1-A829-22B59AAF9BD2}"/>
              </a:ext>
            </a:extLst>
          </p:cNvPr>
          <p:cNvCxnSpPr>
            <a:stCxn id="148" idx="1"/>
            <a:endCxn id="71" idx="6"/>
          </p:cNvCxnSpPr>
          <p:nvPr/>
        </p:nvCxnSpPr>
        <p:spPr>
          <a:xfrm flipH="1" flipV="1">
            <a:off x="7443787" y="3916045"/>
            <a:ext cx="652780" cy="8864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0" name="直接连接符 159">
            <a:extLst>
              <a:ext uri="{FF2B5EF4-FFF2-40B4-BE49-F238E27FC236}">
                <a16:creationId xmlns:a16="http://schemas.microsoft.com/office/drawing/2014/main" id="{5CD8B395-163D-47F5-8C78-0A9FF241E9DF}"/>
              </a:ext>
            </a:extLst>
          </p:cNvPr>
          <p:cNvCxnSpPr>
            <a:stCxn id="148" idx="1"/>
            <a:endCxn id="72" idx="6"/>
          </p:cNvCxnSpPr>
          <p:nvPr/>
        </p:nvCxnSpPr>
        <p:spPr>
          <a:xfrm flipH="1" flipV="1">
            <a:off x="7444422" y="4164330"/>
            <a:ext cx="652145" cy="6381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1" name="直接连接符 160">
            <a:extLst>
              <a:ext uri="{FF2B5EF4-FFF2-40B4-BE49-F238E27FC236}">
                <a16:creationId xmlns:a16="http://schemas.microsoft.com/office/drawing/2014/main" id="{A5561C39-DCFD-413A-A261-900D27F6CFC2}"/>
              </a:ext>
            </a:extLst>
          </p:cNvPr>
          <p:cNvCxnSpPr>
            <a:stCxn id="148" idx="1"/>
            <a:endCxn id="105" idx="6"/>
          </p:cNvCxnSpPr>
          <p:nvPr/>
        </p:nvCxnSpPr>
        <p:spPr>
          <a:xfrm flipH="1" flipV="1">
            <a:off x="7443787" y="4715510"/>
            <a:ext cx="652780" cy="8699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2" name="直接连接符 161">
            <a:extLst>
              <a:ext uri="{FF2B5EF4-FFF2-40B4-BE49-F238E27FC236}">
                <a16:creationId xmlns:a16="http://schemas.microsoft.com/office/drawing/2014/main" id="{44B5A109-7DEF-412E-A8C4-5DFAA9A059E3}"/>
              </a:ext>
            </a:extLst>
          </p:cNvPr>
          <p:cNvCxnSpPr>
            <a:stCxn id="148" idx="1"/>
            <a:endCxn id="106" idx="6"/>
          </p:cNvCxnSpPr>
          <p:nvPr/>
        </p:nvCxnSpPr>
        <p:spPr>
          <a:xfrm flipH="1">
            <a:off x="7443787" y="4802505"/>
            <a:ext cx="652780" cy="16129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3" name="直接连接符 162">
            <a:extLst>
              <a:ext uri="{FF2B5EF4-FFF2-40B4-BE49-F238E27FC236}">
                <a16:creationId xmlns:a16="http://schemas.microsoft.com/office/drawing/2014/main" id="{F6913D94-2CA5-4F40-AF75-FC62FF7983C2}"/>
              </a:ext>
            </a:extLst>
          </p:cNvPr>
          <p:cNvCxnSpPr>
            <a:stCxn id="148" idx="1"/>
            <a:endCxn id="107" idx="6"/>
          </p:cNvCxnSpPr>
          <p:nvPr/>
        </p:nvCxnSpPr>
        <p:spPr>
          <a:xfrm flipH="1">
            <a:off x="7444422" y="4802505"/>
            <a:ext cx="652145" cy="409575"/>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4" name="直接连接符 163">
            <a:extLst>
              <a:ext uri="{FF2B5EF4-FFF2-40B4-BE49-F238E27FC236}">
                <a16:creationId xmlns:a16="http://schemas.microsoft.com/office/drawing/2014/main" id="{9AE7812A-D272-4A61-9F2D-8A589A0A8640}"/>
              </a:ext>
            </a:extLst>
          </p:cNvPr>
          <p:cNvCxnSpPr>
            <a:stCxn id="148" idx="1"/>
            <a:endCxn id="108" idx="6"/>
          </p:cNvCxnSpPr>
          <p:nvPr/>
        </p:nvCxnSpPr>
        <p:spPr>
          <a:xfrm flipH="1">
            <a:off x="7444422" y="4802505"/>
            <a:ext cx="652145" cy="657860"/>
          </a:xfrm>
          <a:prstGeom prst="line">
            <a:avLst/>
          </a:prstGeom>
          <a:solidFill>
            <a:schemeClr val="accent1"/>
          </a:solidFill>
          <a:ln w="6350" cap="flat" cmpd="sng" algn="ctr">
            <a:solidFill>
              <a:schemeClr val="tx1"/>
            </a:solidFill>
            <a:prstDash val="solid"/>
            <a:round/>
            <a:headEnd type="none" w="med" len="med"/>
            <a:tailEnd type="none" w="med" len="med"/>
          </a:ln>
          <a:effectLst/>
        </p:spPr>
      </p:cxnSp>
      <p:cxnSp>
        <p:nvCxnSpPr>
          <p:cNvPr id="165" name="曲线连接符 202">
            <a:extLst>
              <a:ext uri="{FF2B5EF4-FFF2-40B4-BE49-F238E27FC236}">
                <a16:creationId xmlns:a16="http://schemas.microsoft.com/office/drawing/2014/main" id="{C759A134-F1E4-45F8-94EA-E66651C8F9ED}"/>
              </a:ext>
            </a:extLst>
          </p:cNvPr>
          <p:cNvCxnSpPr>
            <a:stCxn id="11" idx="3"/>
            <a:endCxn id="12" idx="1"/>
          </p:cNvCxnSpPr>
          <p:nvPr/>
        </p:nvCxnSpPr>
        <p:spPr>
          <a:xfrm>
            <a:off x="8643937" y="3304540"/>
            <a:ext cx="671830" cy="835025"/>
          </a:xfrm>
          <a:prstGeom prst="curvedConnector3">
            <a:avLst>
              <a:gd name="adj1" fmla="val 50000"/>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66" name="曲线连接符 203">
            <a:extLst>
              <a:ext uri="{FF2B5EF4-FFF2-40B4-BE49-F238E27FC236}">
                <a16:creationId xmlns:a16="http://schemas.microsoft.com/office/drawing/2014/main" id="{FB2642D3-8EEA-4AD6-940E-75D4F212EF9B}"/>
              </a:ext>
            </a:extLst>
          </p:cNvPr>
          <p:cNvCxnSpPr>
            <a:stCxn id="148" idx="3"/>
            <a:endCxn id="12" idx="1"/>
          </p:cNvCxnSpPr>
          <p:nvPr/>
        </p:nvCxnSpPr>
        <p:spPr>
          <a:xfrm flipV="1">
            <a:off x="8643937" y="4139565"/>
            <a:ext cx="671830" cy="662940"/>
          </a:xfrm>
          <a:prstGeom prst="curvedConnector3">
            <a:avLst>
              <a:gd name="adj1" fmla="val 50000"/>
            </a:avLst>
          </a:prstGeom>
          <a:solidFill>
            <a:schemeClr val="accent1"/>
          </a:solidFill>
          <a:ln w="12700" cap="flat" cmpd="sng" algn="ctr">
            <a:solidFill>
              <a:schemeClr val="tx1"/>
            </a:solidFill>
            <a:prstDash val="solid"/>
            <a:round/>
            <a:headEnd type="none" w="med" len="med"/>
            <a:tailEnd type="triangle" w="med" len="med"/>
          </a:ln>
          <a:effectLst/>
        </p:spPr>
      </p:cxnSp>
      <p:sp>
        <p:nvSpPr>
          <p:cNvPr id="167" name="文本框 166">
            <a:extLst>
              <a:ext uri="{FF2B5EF4-FFF2-40B4-BE49-F238E27FC236}">
                <a16:creationId xmlns:a16="http://schemas.microsoft.com/office/drawing/2014/main" id="{BCEC089F-56EC-40C0-9D05-38E062CC914B}"/>
              </a:ext>
            </a:extLst>
          </p:cNvPr>
          <p:cNvSpPr txBox="1"/>
          <p:nvPr/>
        </p:nvSpPr>
        <p:spPr>
          <a:xfrm>
            <a:off x="2619057" y="4747895"/>
            <a:ext cx="2889885" cy="368300"/>
          </a:xfrm>
          <a:prstGeom prst="rect">
            <a:avLst/>
          </a:prstGeom>
          <a:noFill/>
        </p:spPr>
        <p:txBody>
          <a:bodyPr wrap="square" rtlCol="0">
            <a:spAutoFit/>
          </a:bodyPr>
          <a:lstStyle/>
          <a:p>
            <a:r>
              <a:rPr lang="zh-CN" altLang="en-US" sz="1800">
                <a:latin typeface="微软雅黑" panose="020B0503020204020204" pitchFamily="34" charset="-122"/>
                <a:ea typeface="微软雅黑" panose="020B0503020204020204" pitchFamily="34" charset="-122"/>
              </a:rPr>
              <a:t>自编码器识别异常用户</a:t>
            </a:r>
          </a:p>
        </p:txBody>
      </p:sp>
      <p:sp>
        <p:nvSpPr>
          <p:cNvPr id="168" name="文本框 167">
            <a:extLst>
              <a:ext uri="{FF2B5EF4-FFF2-40B4-BE49-F238E27FC236}">
                <a16:creationId xmlns:a16="http://schemas.microsoft.com/office/drawing/2014/main" id="{102892A8-DB8E-401F-9CA5-73F3456218FF}"/>
              </a:ext>
            </a:extLst>
          </p:cNvPr>
          <p:cNvSpPr txBox="1"/>
          <p:nvPr/>
        </p:nvSpPr>
        <p:spPr>
          <a:xfrm>
            <a:off x="6069012" y="5680075"/>
            <a:ext cx="3302000" cy="368300"/>
          </a:xfrm>
          <a:prstGeom prst="rect">
            <a:avLst/>
          </a:prstGeom>
          <a:noFill/>
        </p:spPr>
        <p:txBody>
          <a:bodyPr wrap="square" rtlCol="0">
            <a:spAutoFit/>
          </a:bodyPr>
          <a:lstStyle/>
          <a:p>
            <a:r>
              <a:rPr lang="zh-CN" altLang="en-US" sz="1800">
                <a:solidFill>
                  <a:srgbClr val="AE5952"/>
                </a:solidFill>
                <a:latin typeface="微软雅黑" panose="020B0503020204020204" pitchFamily="34" charset="-122"/>
                <a:ea typeface="微软雅黑" panose="020B0503020204020204" pitchFamily="34" charset="-122"/>
              </a:rPr>
              <a:t>孪生神经网络识别异常电器</a:t>
            </a:r>
          </a:p>
        </p:txBody>
      </p:sp>
    </p:spTree>
    <p:extLst>
      <p:ext uri="{BB962C8B-B14F-4D97-AF65-F5344CB8AC3E}">
        <p14:creationId xmlns:p14="http://schemas.microsoft.com/office/powerpoint/2010/main" val="1109823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485</Words>
  <Application>Microsoft Office PowerPoint</Application>
  <PresentationFormat>宽屏</PresentationFormat>
  <Paragraphs>87</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等线</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成扬</dc:creator>
  <cp:lastModifiedBy>成扬</cp:lastModifiedBy>
  <cp:revision>153</cp:revision>
  <dcterms:created xsi:type="dcterms:W3CDTF">2023-07-18T11:22:25Z</dcterms:created>
  <dcterms:modified xsi:type="dcterms:W3CDTF">2023-10-12T05:55:26Z</dcterms:modified>
</cp:coreProperties>
</file>