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57" r:id="rId5"/>
  </p:sldMasterIdLst>
  <p:notesMasterIdLst>
    <p:notesMasterId r:id="rId35"/>
  </p:notesMasterIdLst>
  <p:handoutMasterIdLst>
    <p:handoutMasterId r:id="rId36"/>
  </p:handoutMasterIdLst>
  <p:sldIdLst>
    <p:sldId id="292" r:id="rId6"/>
    <p:sldId id="310" r:id="rId7"/>
    <p:sldId id="4207" r:id="rId8"/>
    <p:sldId id="4204" r:id="rId9"/>
    <p:sldId id="4203" r:id="rId10"/>
    <p:sldId id="4205" r:id="rId11"/>
    <p:sldId id="4206" r:id="rId12"/>
    <p:sldId id="4139" r:id="rId13"/>
    <p:sldId id="4144" r:id="rId14"/>
    <p:sldId id="4145" r:id="rId15"/>
    <p:sldId id="664" r:id="rId16"/>
    <p:sldId id="713" r:id="rId17"/>
    <p:sldId id="4208" r:id="rId18"/>
    <p:sldId id="4186" r:id="rId19"/>
    <p:sldId id="4188" r:id="rId20"/>
    <p:sldId id="4193" r:id="rId21"/>
    <p:sldId id="4195" r:id="rId22"/>
    <p:sldId id="4199" r:id="rId23"/>
    <p:sldId id="4200" r:id="rId24"/>
    <p:sldId id="4196" r:id="rId25"/>
    <p:sldId id="4158" r:id="rId26"/>
    <p:sldId id="4159" r:id="rId27"/>
    <p:sldId id="4160" r:id="rId28"/>
    <p:sldId id="4161" r:id="rId29"/>
    <p:sldId id="4162" r:id="rId30"/>
    <p:sldId id="4164" r:id="rId31"/>
    <p:sldId id="4201" r:id="rId32"/>
    <p:sldId id="4169" r:id="rId33"/>
    <p:sldId id="309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201" userDrawn="1">
          <p15:clr>
            <a:srgbClr val="A4A3A4"/>
          </p15:clr>
        </p15:guide>
        <p15:guide id="4" pos="5553" userDrawn="1">
          <p15:clr>
            <a:srgbClr val="A4A3A4"/>
          </p15:clr>
        </p15:guide>
        <p15:guide id="5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9A"/>
    <a:srgbClr val="2B2B2B"/>
    <a:srgbClr val="0F0F0F"/>
    <a:srgbClr val="0588E8"/>
    <a:srgbClr val="CDCDCD"/>
    <a:srgbClr val="ECECEC"/>
    <a:srgbClr val="DFDFDF"/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49" autoAdjust="0"/>
  </p:normalViewPr>
  <p:slideViewPr>
    <p:cSldViewPr snapToGrid="0">
      <p:cViewPr varScale="1">
        <p:scale>
          <a:sx n="95" d="100"/>
          <a:sy n="95" d="100"/>
        </p:scale>
        <p:origin x="690" y="84"/>
      </p:cViewPr>
      <p:guideLst>
        <p:guide orient="horz" pos="677"/>
        <p:guide pos="201"/>
        <p:guide pos="5553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30" d="100"/>
          <a:sy n="130" d="100"/>
        </p:scale>
        <p:origin x="1266" y="-20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‹N°›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9" y="8544386"/>
            <a:ext cx="5524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| Syntel are registered trademarks of the Atos group. January 2022. © 2022 Atos. Confidential information owned by Atos, to be used by the recipient only. This document, or any part of it, may not be reproduced, copied, circulated and/ 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B47E3-4B8A-412D-9E39-5EE8C19B4D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5494865" y="239574"/>
            <a:ext cx="876985" cy="28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‹N°›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9" y="8544386"/>
            <a:ext cx="54937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| Syntel are registered trademarks of the Atos group. January 2022. © 2022 Atos. Confidential information owned by Atos, to be used by the recipient only. This document, or any part of it, may not be reproduced, copied, circulated and/ 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CD2AE1-73D4-420E-8E4C-79FDFD5B18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5494865" y="239574"/>
            <a:ext cx="876985" cy="28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69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11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42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slow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changes of a given parameter, the system will stay in a local minimum of the Hamiltonian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12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17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13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56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9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15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4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16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93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17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17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18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93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19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18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20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2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46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21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9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Plugins can be used to perform a wide range of transformations.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22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29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Plugins can be used to perform a wide range of transformations.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23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32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Plugins can be used to perform a wide range of transformations.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99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Plugins can be used to perform a wide range of transformations.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25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83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26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96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27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93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28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9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5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3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6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1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7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28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8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5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9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9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slide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How to call a </a:t>
            </a:r>
            <a:r>
              <a:rPr lang="fr-FR" dirty="0" err="1"/>
              <a:t>Qroutine</a:t>
            </a:r>
            <a:r>
              <a:rPr lang="fr-FR" dirty="0"/>
              <a:t>?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calling</a:t>
            </a:r>
            <a:r>
              <a:rPr lang="fr-FR" dirty="0"/>
              <a:t> a </a:t>
            </a:r>
            <a:r>
              <a:rPr lang="fr-FR" dirty="0" err="1"/>
              <a:t>gate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10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DB7F278B-96C1-472D-A6FC-46D5C5987C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724400" y="386861"/>
            <a:ext cx="4072196" cy="40711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2829B-E2C5-44BC-B862-8528BA6E42EB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 bwMode="invGray">
          <a:xfrm>
            <a:off x="318776" y="1276350"/>
            <a:ext cx="4685024" cy="1704242"/>
          </a:xfrm>
        </p:spPr>
        <p:txBody>
          <a:bodyPr lIns="0" tIns="0" rIns="0" bIns="0" anchor="ctr">
            <a:noAutofit/>
          </a:bodyPr>
          <a:lstStyle>
            <a:lvl1pPr marL="0" indent="0">
              <a:spcAft>
                <a:spcPts val="100"/>
              </a:spcAft>
              <a:buNone/>
              <a:defRPr sz="3200">
                <a:latin typeface="Raleway SemiBold" pitchFamily="2" charset="0"/>
              </a:defRPr>
            </a:lvl1pPr>
            <a:lvl2pPr marL="0" indent="0">
              <a:spcAft>
                <a:spcPts val="100"/>
              </a:spcAft>
              <a:buNone/>
              <a:defRPr sz="2400">
                <a:solidFill>
                  <a:schemeClr val="accent1"/>
                </a:solidFill>
                <a:latin typeface="Raleway SemiBold" pitchFamily="2" charset="0"/>
              </a:defRPr>
            </a:lvl2pPr>
          </a:lstStyle>
          <a:p>
            <a:pPr lvl="0"/>
            <a:r>
              <a:rPr lang="en-US" dirty="0"/>
              <a:t>Title in </a:t>
            </a:r>
            <a:r>
              <a:rPr lang="en-US" dirty="0" err="1"/>
              <a:t>Raleway</a:t>
            </a:r>
            <a:br>
              <a:rPr lang="en-US" dirty="0"/>
            </a:br>
            <a:r>
              <a:rPr lang="en-US" dirty="0" err="1"/>
              <a:t>SemiBold</a:t>
            </a:r>
            <a:r>
              <a:rPr lang="en-US" dirty="0"/>
              <a:t> 32pt</a:t>
            </a:r>
          </a:p>
          <a:p>
            <a:pPr lvl="1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SemiBold</a:t>
            </a:r>
            <a:r>
              <a:rPr lang="en-US" dirty="0"/>
              <a:t> 24pt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AE34A7-F4A5-49F5-86B2-EC41ED39E6F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 bwMode="invGray">
          <a:xfrm>
            <a:off x="318776" y="3683977"/>
            <a:ext cx="3201843" cy="553998"/>
          </a:xfr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rgbClr val="808080"/>
                </a:solidFill>
                <a:latin typeface="Raleway Light" pitchFamily="2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dd/mm/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1" name="AddClassification">
            <a:extLst>
              <a:ext uri="{FF2B5EF4-FFF2-40B4-BE49-F238E27FC236}">
                <a16:creationId xmlns:a16="http://schemas.microsoft.com/office/drawing/2014/main" id="{82C74C44-53B8-45F2-9C71-9833794F8D93}"/>
              </a:ext>
            </a:extLst>
          </p:cNvPr>
          <p:cNvSpPr txBox="1">
            <a:spLocks noChangeArrowheads="1"/>
          </p:cNvSpPr>
          <p:nvPr userDrawn="1"/>
        </p:nvSpPr>
        <p:spPr bwMode="invGray">
          <a:xfrm>
            <a:off x="4427728" y="4803626"/>
            <a:ext cx="28854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700" b="0" baseline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Verdana" pitchFamily="34" charset="0"/>
              </a:rPr>
              <a:t>© Atos</a:t>
            </a:r>
            <a:endParaRPr lang="en-US" sz="700" b="0" baseline="0" dirty="0">
              <a:solidFill>
                <a:schemeClr val="tx1"/>
              </a:solidFill>
              <a:latin typeface="Raleway Medium" pitchFamily="2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632551" y="4525287"/>
            <a:ext cx="1189068" cy="3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53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ra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7EB26C2-51F4-4065-B6A9-87F434601DAA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6181530" y="2392656"/>
            <a:ext cx="886968" cy="886968"/>
          </a:xfrm>
          <a:prstGeom prst="ellipse">
            <a:avLst/>
          </a:prstGeom>
          <a:gradFill flip="none" rotWithShape="1">
            <a:gsLst>
              <a:gs pos="58000">
                <a:srgbClr val="039BDA">
                  <a:alpha val="30000"/>
                </a:srgbClr>
              </a:gs>
              <a:gs pos="9000">
                <a:schemeClr val="accent1"/>
              </a:gs>
              <a:gs pos="98000">
                <a:schemeClr val="accent1">
                  <a:alpha val="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3FF8DFD-45B0-4275-A8C1-385BB0860CAD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6539277" y="1276379"/>
            <a:ext cx="3047999" cy="3047999"/>
          </a:xfrm>
          <a:prstGeom prst="arc">
            <a:avLst>
              <a:gd name="adj1" fmla="val 5277044"/>
              <a:gd name="adj2" fmla="val 16275839"/>
            </a:avLst>
          </a:prstGeom>
          <a:ln w="47625">
            <a:gradFill flip="none" rotWithShape="1">
              <a:gsLst>
                <a:gs pos="0">
                  <a:schemeClr val="tx2">
                    <a:alpha val="0"/>
                  </a:schemeClr>
                </a:gs>
                <a:gs pos="50000">
                  <a:schemeClr val="accent6">
                    <a:lumMod val="25000"/>
                    <a:lumOff val="75000"/>
                  </a:schemeClr>
                </a:gs>
                <a:gs pos="6000">
                  <a:schemeClr val="accent6">
                    <a:lumMod val="25000"/>
                    <a:lumOff val="75000"/>
                    <a:alpha val="20000"/>
                  </a:schemeClr>
                </a:gs>
                <a:gs pos="94000">
                  <a:schemeClr val="accent6">
                    <a:lumMod val="25000"/>
                    <a:lumOff val="75000"/>
                    <a:alpha val="2000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A2561D-8307-4588-B581-F9B15BE8CF14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6850080" y="3660489"/>
            <a:ext cx="886968" cy="886968"/>
          </a:xfrm>
          <a:prstGeom prst="ellipse">
            <a:avLst/>
          </a:prstGeom>
          <a:gradFill flip="none" rotWithShape="1">
            <a:gsLst>
              <a:gs pos="58000">
                <a:srgbClr val="039BDA">
                  <a:alpha val="30000"/>
                </a:srgbClr>
              </a:gs>
              <a:gs pos="9000">
                <a:schemeClr val="accent1"/>
              </a:gs>
              <a:gs pos="84000">
                <a:schemeClr val="accent1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2EA899-5726-4F3E-A809-0837BD902FD6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6850080" y="1089026"/>
            <a:ext cx="886968" cy="886968"/>
          </a:xfrm>
          <a:prstGeom prst="ellipse">
            <a:avLst/>
          </a:prstGeom>
          <a:gradFill flip="none" rotWithShape="1">
            <a:gsLst>
              <a:gs pos="58000">
                <a:srgbClr val="039BDA">
                  <a:alpha val="30000"/>
                </a:srgbClr>
              </a:gs>
              <a:gs pos="900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4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320674" y="1074738"/>
            <a:ext cx="5669280" cy="1005840"/>
          </a:xfrm>
        </p:spPr>
        <p:txBody>
          <a:bodyPr lIns="0" tIns="0" rIns="0" bIns="0" anchor="ctr"/>
          <a:lstStyle>
            <a:lvl1pPr marL="0" indent="0" algn="l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231BA4B-8E51-4730-9569-847C0722DA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36EF7ED-6900-4FD5-AA62-B93F5B77D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4" y="2320050"/>
            <a:ext cx="5669280" cy="1005840"/>
          </a:xfrm>
        </p:spPr>
        <p:txBody>
          <a:bodyPr lIns="0" tIns="0" rIns="0" bIns="0" anchor="ctr"/>
          <a:lstStyle>
            <a:lvl1pPr marL="0" indent="0" algn="l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D4A2992-ECB4-49A6-8DA5-345891EC76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invGray">
          <a:xfrm>
            <a:off x="320674" y="3565362"/>
            <a:ext cx="5669280" cy="1005840"/>
          </a:xfrm>
        </p:spPr>
        <p:txBody>
          <a:bodyPr lIns="0" tIns="0" rIns="0" bIns="0" anchor="ctr"/>
          <a:lstStyle>
            <a:lvl1pPr marL="0" indent="0" algn="l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F03D6D6-A88C-4CDA-9E39-DA52C3FEE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94113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invGray">
          <a:xfrm>
            <a:off x="320054" y="131314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95F79ED8-DE62-4265-BF98-CA8F3250F44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 bwMode="invGray">
          <a:xfrm>
            <a:off x="320054" y="3159283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079FDD0-E93A-4BF9-AE06-64395560F12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invGray">
          <a:xfrm>
            <a:off x="7610829" y="131024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23DF603E-3B4A-4E51-8C9E-306B088CC2B0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 bwMode="invGray">
          <a:xfrm>
            <a:off x="7610829" y="3159283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321218-61CD-4A7C-A430-F5A1DDE9AD9B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315482" y="1316736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4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35E1044-5A44-4BFE-89AF-ACDEEA2B4BF2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315482" y="3163824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8BCB6D-0CAC-42F5-AA2A-440E5D9D92B4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7606257" y="3163824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3">
                  <a:alpha val="0"/>
                </a:schemeClr>
              </a:gs>
              <a:gs pos="8000">
                <a:schemeClr val="accent3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BE5BC6-9E7F-4FC5-9732-D81384AB690C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7606257" y="1305676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2">
                  <a:alpha val="0"/>
                </a:schemeClr>
              </a:gs>
              <a:gs pos="10000">
                <a:schemeClr val="accent2"/>
              </a:gs>
            </a:gsLst>
            <a:lin ang="4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1676400" y="1083616"/>
            <a:ext cx="2838231" cy="1645920"/>
          </a:xfrm>
        </p:spPr>
        <p:txBody>
          <a:bodyPr lIns="0" tIns="0" rIns="0" bIns="0" anchor="ctr"/>
          <a:lstStyle>
            <a:lvl1pPr marL="0" indent="0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1DB8866-7A09-49FF-8B8F-A2030E186C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invGray">
          <a:xfrm>
            <a:off x="1676400" y="2926080"/>
            <a:ext cx="2838231" cy="1645920"/>
          </a:xfrm>
        </p:spPr>
        <p:txBody>
          <a:bodyPr lIns="0" tIns="0" rIns="0" bIns="0" anchor="ctr"/>
          <a:lstStyle>
            <a:lvl1pPr marL="0" indent="0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E07EB45-86F8-4B7E-B80F-413B61F063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4639408" y="1083616"/>
            <a:ext cx="2838231" cy="1645920"/>
          </a:xfrm>
        </p:spPr>
        <p:txBody>
          <a:bodyPr lIns="0" tIns="0" rIns="0" bIns="0" anchor="ctr"/>
          <a:lstStyle>
            <a:lvl1pPr marL="0" indent="0" algn="r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E432386-8EA5-4AD4-BF83-1A3847D5D4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invGray">
          <a:xfrm>
            <a:off x="4639408" y="2926080"/>
            <a:ext cx="2838231" cy="1645920"/>
          </a:xfrm>
        </p:spPr>
        <p:txBody>
          <a:bodyPr lIns="0" tIns="0" rIns="0" bIns="0" anchor="ctr"/>
          <a:lstStyle>
            <a:lvl1pPr marL="0" indent="0" algn="r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A63899-2D8B-4E37-94CE-787B7D2481B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1692895-010D-4964-BD04-C4FAFD13F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64462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invGray">
          <a:xfrm>
            <a:off x="706122" y="107473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0084BE70-235A-4A84-BDB3-2A7C9EDFF3D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invGray">
          <a:xfrm>
            <a:off x="2865122" y="107473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B21D74B9-8621-4C24-8533-7BE723A6077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invGray">
          <a:xfrm>
            <a:off x="5073164" y="107473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87ECCD5F-585C-4256-9B5B-49C97CB57375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invGray">
          <a:xfrm>
            <a:off x="7233922" y="107473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5D430-C43C-4729-86E5-DEA9E9E60E43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704088" y="1078992"/>
            <a:ext cx="1197864" cy="1197864"/>
          </a:xfrm>
          <a:prstGeom prst="ellipse">
            <a:avLst/>
          </a:prstGeom>
          <a:gradFill>
            <a:gsLst>
              <a:gs pos="47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6F98B-7844-403D-B366-D998D999F999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5074920" y="1078992"/>
            <a:ext cx="1197864" cy="1197864"/>
          </a:xfrm>
          <a:prstGeom prst="ellipse">
            <a:avLst/>
          </a:prstGeom>
          <a:gradFill>
            <a:gsLst>
              <a:gs pos="47000">
                <a:schemeClr val="accent2">
                  <a:alpha val="0"/>
                </a:schemeClr>
              </a:gs>
              <a:gs pos="0">
                <a:schemeClr val="accent2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68B072-953A-47FF-A114-8E7D56DE298E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7232904" y="1078992"/>
            <a:ext cx="1197864" cy="1197864"/>
          </a:xfrm>
          <a:prstGeom prst="ellipse">
            <a:avLst/>
          </a:prstGeom>
          <a:gradFill>
            <a:gsLst>
              <a:gs pos="47000">
                <a:schemeClr val="accent3">
                  <a:alpha val="0"/>
                </a:schemeClr>
              </a:gs>
              <a:gs pos="0">
                <a:schemeClr val="accent3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232DF0-A5F7-42CE-A8B7-B50478ADC87D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2862072" y="1078992"/>
            <a:ext cx="1197864" cy="1197864"/>
          </a:xfrm>
          <a:prstGeom prst="ellipse">
            <a:avLst/>
          </a:prstGeom>
          <a:gradFill>
            <a:gsLst>
              <a:gs pos="47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 bwMode="invGray">
          <a:xfrm>
            <a:off x="333252" y="2721928"/>
            <a:ext cx="1956816" cy="1847088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7808F05-407F-4197-BCEF-70999CAED6F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 bwMode="invGray">
          <a:xfrm>
            <a:off x="333252" y="2373924"/>
            <a:ext cx="1956816" cy="274320"/>
          </a:xfrm>
        </p:spPr>
        <p:txBody>
          <a:bodyPr lIns="0" tIns="0" rIns="0" bIns="0" anchor="ctr"/>
          <a:lstStyle>
            <a:lvl1pPr marL="0" indent="0" algn="ctr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CD32266-B506-4017-85D4-6D3B7BFD84B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 bwMode="invGray">
          <a:xfrm>
            <a:off x="2504899" y="2721928"/>
            <a:ext cx="1956816" cy="1847088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EF3D9A09-E93B-484F-B386-63D774A061A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 bwMode="invGray">
          <a:xfrm>
            <a:off x="2504899" y="2373924"/>
            <a:ext cx="1956816" cy="274320"/>
          </a:xfrm>
        </p:spPr>
        <p:txBody>
          <a:bodyPr lIns="0" tIns="0" rIns="0" bIns="0" anchor="ctr"/>
          <a:lstStyle>
            <a:lvl1pPr marL="0" indent="0" algn="ctr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643D738-DC84-4B6E-8D85-DB400882990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 bwMode="invGray">
          <a:xfrm>
            <a:off x="4676546" y="2721928"/>
            <a:ext cx="1956816" cy="1847088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69CB2B6-4B44-44E8-8312-78C8DCE900D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 bwMode="invGray">
          <a:xfrm>
            <a:off x="4676546" y="2373924"/>
            <a:ext cx="1956816" cy="274320"/>
          </a:xfrm>
        </p:spPr>
        <p:txBody>
          <a:bodyPr lIns="0" tIns="0" rIns="0" bIns="0" anchor="ctr"/>
          <a:lstStyle>
            <a:lvl1pPr marL="0" indent="0" algn="ctr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6ACF818-5DC5-469C-BD9D-38C2BED2F786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 bwMode="invGray">
          <a:xfrm>
            <a:off x="6848192" y="2721928"/>
            <a:ext cx="1956816" cy="1847088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52343530-9785-4BA5-AB3D-ED1A31D4EC71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 bwMode="invGray">
          <a:xfrm>
            <a:off x="6848192" y="2373924"/>
            <a:ext cx="1956816" cy="274320"/>
          </a:xfrm>
        </p:spPr>
        <p:txBody>
          <a:bodyPr lIns="0" tIns="0" rIns="0" bIns="0" anchor="ctr"/>
          <a:lstStyle>
            <a:lvl1pPr marL="0" indent="0" algn="ctr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42359BD-0C60-4B41-9186-D3A8E07117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D43B39E-A5D5-44C5-98F3-B5ED4311B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50343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878B2F4C-301A-408C-8855-A7AF9EB8E00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invGray">
          <a:xfrm>
            <a:off x="7227668" y="3058256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77537E8F-8975-4A18-9813-D10B75751278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invGray">
          <a:xfrm>
            <a:off x="2884375" y="3058256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427954B6-42E4-49AC-A8CC-2B56F6B24301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invGray">
          <a:xfrm>
            <a:off x="5056022" y="138771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invGray">
          <a:xfrm>
            <a:off x="712728" y="138771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59C02B8-89D8-479B-9609-A61307C54B5F}"/>
              </a:ext>
            </a:extLst>
          </p:cNvPr>
          <p:cNvSpPr>
            <a:spLocks noChangeAspect="1"/>
          </p:cNvSpPr>
          <p:nvPr/>
        </p:nvSpPr>
        <p:spPr bwMode="invGray">
          <a:xfrm>
            <a:off x="7223096" y="3058256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3">
                  <a:alpha val="0"/>
                </a:schemeClr>
              </a:gs>
              <a:gs pos="0">
                <a:schemeClr val="accent3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FCD3AC-BC13-484A-9DB6-0687ADDFA522}"/>
              </a:ext>
            </a:extLst>
          </p:cNvPr>
          <p:cNvSpPr>
            <a:spLocks noChangeAspect="1"/>
          </p:cNvSpPr>
          <p:nvPr/>
        </p:nvSpPr>
        <p:spPr bwMode="invGray">
          <a:xfrm>
            <a:off x="5056632" y="1389888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2">
                  <a:alpha val="0"/>
                </a:schemeClr>
              </a:gs>
              <a:gs pos="0">
                <a:schemeClr val="accent2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0257437-5EEA-4AFD-AFBD-4160FDF4BBC1}"/>
              </a:ext>
            </a:extLst>
          </p:cNvPr>
          <p:cNvSpPr>
            <a:spLocks noChangeAspect="1"/>
          </p:cNvSpPr>
          <p:nvPr/>
        </p:nvSpPr>
        <p:spPr bwMode="invGray">
          <a:xfrm>
            <a:off x="2879803" y="3058256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ACA83E-D11F-4623-9756-E043FFD2354A}"/>
              </a:ext>
            </a:extLst>
          </p:cNvPr>
          <p:cNvSpPr>
            <a:spLocks noChangeAspect="1"/>
          </p:cNvSpPr>
          <p:nvPr/>
        </p:nvSpPr>
        <p:spPr bwMode="invGray">
          <a:xfrm>
            <a:off x="713232" y="1389888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333252" y="2668660"/>
            <a:ext cx="1956816" cy="1901952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7808F05-407F-4197-BCEF-70999CAED6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invGray">
          <a:xfrm>
            <a:off x="333252" y="1074738"/>
            <a:ext cx="1956816" cy="228600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0E1A69AA-BB08-47ED-8A27-3EBD2285D3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2504899" y="1074738"/>
            <a:ext cx="1956816" cy="1901952"/>
          </a:xfrm>
        </p:spPr>
        <p:txBody>
          <a:bodyPr lIns="0" tIns="0" rIns="0" bIns="0" anchor="b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E568E458-ED09-4594-BF03-6E7B9E5662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invGray">
          <a:xfrm>
            <a:off x="4676546" y="2668660"/>
            <a:ext cx="1956816" cy="1901952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B164CC54-F8A7-4852-B819-D7C108DCD2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invGray">
          <a:xfrm>
            <a:off x="6848192" y="1074738"/>
            <a:ext cx="1956816" cy="1901952"/>
          </a:xfrm>
        </p:spPr>
        <p:txBody>
          <a:bodyPr lIns="0" tIns="0" rIns="0" bIns="0" anchor="b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1E3A88E7-988D-47C0-8A7F-409F5119B7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2504899" y="4342012"/>
            <a:ext cx="1956816" cy="228600"/>
          </a:xfrm>
        </p:spPr>
        <p:txBody>
          <a:bodyPr lIns="0" tIns="0" rIns="0" bIns="0" anchor="b"/>
          <a:lstStyle>
            <a:lvl1pPr marL="0" indent="0" algn="ctr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1FBC6CF9-7E8C-4DC5-9B67-468A5F82C0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invGray">
          <a:xfrm>
            <a:off x="4676546" y="1074738"/>
            <a:ext cx="1956816" cy="228600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2C3C7B8A-741D-49C0-B7FB-F8BF4C55FB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invGray">
          <a:xfrm>
            <a:off x="6848192" y="4342012"/>
            <a:ext cx="1956816" cy="228600"/>
          </a:xfrm>
        </p:spPr>
        <p:txBody>
          <a:bodyPr lIns="0" tIns="0" rIns="0" bIns="0" anchor="b"/>
          <a:lstStyle>
            <a:lvl1pPr marL="0" indent="0" algn="ctr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8CBEABE-B3FA-4BA3-931E-90E60C8A3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325490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D66E28-51A1-4EDD-9DCC-EC73859E41C7}"/>
              </a:ext>
            </a:extLst>
          </p:cNvPr>
          <p:cNvSpPr/>
          <p:nvPr userDrawn="1"/>
        </p:nvSpPr>
        <p:spPr bwMode="invGray">
          <a:xfrm>
            <a:off x="6080096" y="1074738"/>
            <a:ext cx="272491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1E5C47-290E-4DD8-AE0F-3D43227016A2}"/>
              </a:ext>
            </a:extLst>
          </p:cNvPr>
          <p:cNvSpPr/>
          <p:nvPr userDrawn="1"/>
        </p:nvSpPr>
        <p:spPr bwMode="invGray">
          <a:xfrm>
            <a:off x="320675" y="1074738"/>
            <a:ext cx="272491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84E68D-245D-427A-865A-C7013D0986B5}"/>
              </a:ext>
            </a:extLst>
          </p:cNvPr>
          <p:cNvSpPr/>
          <p:nvPr userDrawn="1"/>
        </p:nvSpPr>
        <p:spPr bwMode="invGray">
          <a:xfrm>
            <a:off x="3200386" y="1074738"/>
            <a:ext cx="272491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320675" y="1074738"/>
            <a:ext cx="2724912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3200386" y="1074738"/>
            <a:ext cx="2724912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6080096" y="1074738"/>
            <a:ext cx="2724912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1329EB5-A393-461C-A77C-EDBC8F7B9F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723292"/>
            <a:ext cx="2724912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88337F3F-158A-4DE6-829A-FDD67407C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3200386" y="1723292"/>
            <a:ext cx="2724912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A4016478-8F60-49D5-810D-2850AB8FF90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6080096" y="1723292"/>
            <a:ext cx="2724912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51ADC75-9031-489D-BD6A-E7EA84DEC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52710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1E5C47-290E-4DD8-AE0F-3D43227016A2}"/>
              </a:ext>
            </a:extLst>
          </p:cNvPr>
          <p:cNvSpPr/>
          <p:nvPr userDrawn="1"/>
        </p:nvSpPr>
        <p:spPr bwMode="invGray">
          <a:xfrm>
            <a:off x="320675" y="1074738"/>
            <a:ext cx="2029968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84E68D-245D-427A-865A-C7013D0986B5}"/>
              </a:ext>
            </a:extLst>
          </p:cNvPr>
          <p:cNvSpPr/>
          <p:nvPr userDrawn="1"/>
        </p:nvSpPr>
        <p:spPr bwMode="invGray">
          <a:xfrm>
            <a:off x="2472130" y="1074738"/>
            <a:ext cx="2029968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D66E28-51A1-4EDD-9DCC-EC73859E41C7}"/>
              </a:ext>
            </a:extLst>
          </p:cNvPr>
          <p:cNvSpPr/>
          <p:nvPr userDrawn="1"/>
        </p:nvSpPr>
        <p:spPr bwMode="invGray">
          <a:xfrm>
            <a:off x="4623585" y="1074738"/>
            <a:ext cx="2029968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882BC4-5797-4DD0-AB8A-F46290A4A2A0}"/>
              </a:ext>
            </a:extLst>
          </p:cNvPr>
          <p:cNvSpPr/>
          <p:nvPr userDrawn="1"/>
        </p:nvSpPr>
        <p:spPr bwMode="invGray">
          <a:xfrm>
            <a:off x="6775040" y="1074738"/>
            <a:ext cx="2029968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320675" y="1074738"/>
            <a:ext cx="2029968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2472130" y="1074738"/>
            <a:ext cx="2029968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4623585" y="1074738"/>
            <a:ext cx="2029968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890DA71-057A-40D0-8945-E35FA005F4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invGray">
          <a:xfrm>
            <a:off x="6775040" y="1074738"/>
            <a:ext cx="2029968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1329EB5-A393-461C-A77C-EDBC8F7B9F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723292"/>
            <a:ext cx="2029968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88337F3F-158A-4DE6-829A-FDD67407C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2472130" y="1723292"/>
            <a:ext cx="2029968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AB5558D-85E7-455F-8197-2348C0C6BD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4623585" y="1723292"/>
            <a:ext cx="2029968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0E329C1-D403-47DC-9799-C5143A30834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invGray">
          <a:xfrm>
            <a:off x="6775040" y="1723292"/>
            <a:ext cx="2029968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A699902-4BA9-40B1-829A-FBE66414C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64612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1E5C47-290E-4DD8-AE0F-3D43227016A2}"/>
              </a:ext>
            </a:extLst>
          </p:cNvPr>
          <p:cNvSpPr/>
          <p:nvPr userDrawn="1"/>
        </p:nvSpPr>
        <p:spPr bwMode="invGray">
          <a:xfrm>
            <a:off x="320675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320675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D66E28-51A1-4EDD-9DCC-EC73859E41C7}"/>
              </a:ext>
            </a:extLst>
          </p:cNvPr>
          <p:cNvSpPr/>
          <p:nvPr userDrawn="1"/>
        </p:nvSpPr>
        <p:spPr bwMode="invGray">
          <a:xfrm>
            <a:off x="3758169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84E68D-245D-427A-865A-C7013D0986B5}"/>
              </a:ext>
            </a:extLst>
          </p:cNvPr>
          <p:cNvSpPr/>
          <p:nvPr userDrawn="1"/>
        </p:nvSpPr>
        <p:spPr bwMode="invGray">
          <a:xfrm>
            <a:off x="2039422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882BC4-5797-4DD0-AB8A-F46290A4A2A0}"/>
              </a:ext>
            </a:extLst>
          </p:cNvPr>
          <p:cNvSpPr/>
          <p:nvPr userDrawn="1"/>
        </p:nvSpPr>
        <p:spPr bwMode="invGray">
          <a:xfrm>
            <a:off x="7195664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9A430DB-9AC6-4124-9F1D-3E09ED198280}"/>
              </a:ext>
            </a:extLst>
          </p:cNvPr>
          <p:cNvSpPr/>
          <p:nvPr userDrawn="1"/>
        </p:nvSpPr>
        <p:spPr bwMode="invGray">
          <a:xfrm>
            <a:off x="5476916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2039422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3758169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890DA71-057A-40D0-8945-E35FA005F4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invGray">
          <a:xfrm>
            <a:off x="5476916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348901D-A737-400F-9AEA-C80A374355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invGray">
          <a:xfrm>
            <a:off x="7195664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1329EB5-A393-461C-A77C-EDBC8F7B9F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88337F3F-158A-4DE6-829A-FDD67407C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2039422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AB5558D-85E7-455F-8197-2348C0C6BD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3758169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55A2A1D-3F56-4503-9059-B511BC3141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invGray">
          <a:xfrm>
            <a:off x="5476916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2E545EB7-8306-4D99-9657-FBCB23C09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invGray">
          <a:xfrm>
            <a:off x="7195664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52A5E70-6026-42A3-A0E8-E07616FC1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236020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126CDE0-1019-4C6A-A885-33A29BC441DE}"/>
              </a:ext>
            </a:extLst>
          </p:cNvPr>
          <p:cNvSpPr>
            <a:spLocks/>
          </p:cNvSpPr>
          <p:nvPr userDrawn="1"/>
        </p:nvSpPr>
        <p:spPr bwMode="invGray">
          <a:xfrm>
            <a:off x="2423690" y="3544641"/>
            <a:ext cx="6381317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8DC1592-6D6A-44FC-BEE8-54ACFA33F527}"/>
              </a:ext>
            </a:extLst>
          </p:cNvPr>
          <p:cNvSpPr>
            <a:spLocks/>
          </p:cNvSpPr>
          <p:nvPr userDrawn="1"/>
        </p:nvSpPr>
        <p:spPr bwMode="invGray">
          <a:xfrm>
            <a:off x="3329212" y="2890144"/>
            <a:ext cx="5475795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055CC8A-A8C2-4330-804C-8514561E0CC7}"/>
              </a:ext>
            </a:extLst>
          </p:cNvPr>
          <p:cNvSpPr>
            <a:spLocks/>
          </p:cNvSpPr>
          <p:nvPr userDrawn="1"/>
        </p:nvSpPr>
        <p:spPr bwMode="invGray">
          <a:xfrm>
            <a:off x="4261367" y="2235647"/>
            <a:ext cx="4543640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76F0322-7273-4B4B-827B-1CFB479D1C12}"/>
              </a:ext>
            </a:extLst>
          </p:cNvPr>
          <p:cNvSpPr>
            <a:spLocks/>
          </p:cNvSpPr>
          <p:nvPr userDrawn="1"/>
        </p:nvSpPr>
        <p:spPr bwMode="invGray">
          <a:xfrm>
            <a:off x="5178844" y="1581150"/>
            <a:ext cx="3626163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2423690" y="3544641"/>
            <a:ext cx="6381317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3329212" y="2890144"/>
            <a:ext cx="5475795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890DA71-057A-40D0-8945-E35FA005F4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invGray">
          <a:xfrm>
            <a:off x="4261367" y="2235647"/>
            <a:ext cx="4543640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348901D-A737-400F-9AEA-C80A374355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invGray">
          <a:xfrm>
            <a:off x="5178844" y="1581150"/>
            <a:ext cx="3626163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E24CE73-EE80-44BF-BEE2-FD200652961F}"/>
              </a:ext>
            </a:extLst>
          </p:cNvPr>
          <p:cNvSpPr>
            <a:spLocks/>
          </p:cNvSpPr>
          <p:nvPr userDrawn="1"/>
        </p:nvSpPr>
        <p:spPr bwMode="invGray">
          <a:xfrm>
            <a:off x="1500412" y="4199137"/>
            <a:ext cx="7304595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1500412" y="4199137"/>
            <a:ext cx="7304595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C0A67C-066C-49DC-8DF6-DAA330603A48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323850" y="3648456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1">
                  <a:alpha val="30000"/>
                </a:schemeClr>
              </a:gs>
              <a:gs pos="10000">
                <a:schemeClr val="accent1"/>
              </a:gs>
              <a:gs pos="79000">
                <a:schemeClr val="accent1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438331-C85F-48AF-A24C-E2C430632BA0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3990977" y="1067595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5">
                  <a:alpha val="30000"/>
                </a:schemeClr>
              </a:gs>
              <a:gs pos="10000">
                <a:schemeClr val="accent5"/>
              </a:gs>
              <a:gs pos="79000">
                <a:schemeClr val="accent5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ED2A66-82D5-4890-B5B8-CCEB31BA74E9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3074196" y="1712810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3">
                  <a:alpha val="30000"/>
                </a:schemeClr>
              </a:gs>
              <a:gs pos="10000">
                <a:schemeClr val="accent3"/>
              </a:gs>
              <a:gs pos="79000">
                <a:schemeClr val="accent3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5863E1-0514-4EDC-A051-23EF69D0327D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2157414" y="2358025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2">
                  <a:alpha val="30000"/>
                </a:schemeClr>
              </a:gs>
              <a:gs pos="10000">
                <a:schemeClr val="accent2"/>
              </a:gs>
              <a:gs pos="79000">
                <a:schemeClr val="accent2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F42376-58D1-4153-ADFE-E0F2635F3518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1240632" y="3003240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4">
                  <a:alpha val="30000"/>
                </a:schemeClr>
              </a:gs>
              <a:gs pos="10000">
                <a:schemeClr val="accent4"/>
              </a:gs>
              <a:gs pos="79000">
                <a:schemeClr val="accent4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A553ED2-1D0F-4A21-AC19-AD21E2B808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invGray">
          <a:xfrm>
            <a:off x="713487" y="3925562"/>
            <a:ext cx="144270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2DF333ED-9AC6-4BF6-B310-813AD8D5D37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invGray">
          <a:xfrm>
            <a:off x="1613373" y="3243391"/>
            <a:ext cx="168316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209A6F68-8C0A-41BD-AC98-FC9BDC36C3C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invGray">
          <a:xfrm>
            <a:off x="2547051" y="2635131"/>
            <a:ext cx="168316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8F393371-8C00-4B19-BB4B-D34D077027D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3463833" y="1989916"/>
            <a:ext cx="173124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92273FE-E1E9-4FF4-AD6F-174466E8E35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4380614" y="1344701"/>
            <a:ext cx="169918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15285D1-15E7-4E9A-8930-BC31A5908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725461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7FAC3D9-3CB7-44BC-8BD3-ED8D16B9C396}"/>
              </a:ext>
            </a:extLst>
          </p:cNvPr>
          <p:cNvSpPr/>
          <p:nvPr userDrawn="1"/>
        </p:nvSpPr>
        <p:spPr bwMode="invGray">
          <a:xfrm>
            <a:off x="320675" y="1074738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0CDC1D-F65F-4E0F-A42A-B1115FC45140}"/>
              </a:ext>
            </a:extLst>
          </p:cNvPr>
          <p:cNvSpPr/>
          <p:nvPr userDrawn="1"/>
        </p:nvSpPr>
        <p:spPr bwMode="invGray">
          <a:xfrm>
            <a:off x="6061808" y="1074738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50A7E0-AA27-4593-906F-628101D0865C}"/>
              </a:ext>
            </a:extLst>
          </p:cNvPr>
          <p:cNvSpPr/>
          <p:nvPr userDrawn="1"/>
        </p:nvSpPr>
        <p:spPr bwMode="invGray">
          <a:xfrm>
            <a:off x="3191242" y="1074738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99F561A-3D04-4AD1-B624-3E5304B57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320675" y="1074738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B8813ED6-0387-4311-86DE-6EE0C77DE4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3191241" y="1074738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B248BA4-415C-4ED3-98C5-1C2FF0B271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6061808" y="1074738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529863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3191241" y="1529863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6061808" y="1529863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39D8311-5867-4392-930D-CDDC27F9CC03}"/>
              </a:ext>
            </a:extLst>
          </p:cNvPr>
          <p:cNvSpPr/>
          <p:nvPr userDrawn="1"/>
        </p:nvSpPr>
        <p:spPr bwMode="invGray">
          <a:xfrm>
            <a:off x="320675" y="2863795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41A6125-46B5-4F19-95FE-773C0281ADE4}"/>
              </a:ext>
            </a:extLst>
          </p:cNvPr>
          <p:cNvSpPr/>
          <p:nvPr userDrawn="1"/>
        </p:nvSpPr>
        <p:spPr bwMode="invGray">
          <a:xfrm>
            <a:off x="6061808" y="2863795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1A3F742-8DE5-4547-B40F-23DB2591AE39}"/>
              </a:ext>
            </a:extLst>
          </p:cNvPr>
          <p:cNvSpPr/>
          <p:nvPr userDrawn="1"/>
        </p:nvSpPr>
        <p:spPr bwMode="invGray">
          <a:xfrm>
            <a:off x="3191242" y="2863795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E4F73AE4-3ACA-46DF-A2F8-51C9D276C6C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invGray">
          <a:xfrm>
            <a:off x="320675" y="2863795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C9D745B1-AB1E-4086-9CC3-3D525FF05E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invGray">
          <a:xfrm>
            <a:off x="3191241" y="2863795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33140BFA-0167-4E3B-9ACB-DF7E0D61B0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invGray">
          <a:xfrm>
            <a:off x="6061808" y="2863795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25151AA9-F1AE-42EA-81BD-CE6A771801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invGray">
          <a:xfrm>
            <a:off x="320675" y="3310128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84591BF7-D684-400E-ADB3-8BA8566583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invGray">
          <a:xfrm>
            <a:off x="3191241" y="3310128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0621D659-92B1-4C6E-BA9E-340B7DE5A15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invGray">
          <a:xfrm>
            <a:off x="6061808" y="3310128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1911261E-61AF-4D92-9844-690D84CE7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011822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99F561A-3D04-4AD1-B624-3E5304B57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320675" y="1074738"/>
            <a:ext cx="2743200" cy="384048"/>
          </a:xfrm>
        </p:spPr>
        <p:txBody>
          <a:bodyPr lIns="0" tIns="0" rIns="0" bIns="0" anchor="ctr" anchorCtr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B8813ED6-0387-4311-86DE-6EE0C77DE4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3191241" y="1074738"/>
            <a:ext cx="2743200" cy="384048"/>
          </a:xfrm>
        </p:spPr>
        <p:txBody>
          <a:bodyPr lIns="0" tIns="0" rIns="0" bIns="0" anchor="ctr" anchorCtr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B248BA4-415C-4ED3-98C5-1C2FF0B271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6061808" y="1074738"/>
            <a:ext cx="2743200" cy="384048"/>
          </a:xfrm>
        </p:spPr>
        <p:txBody>
          <a:bodyPr lIns="0" tIns="0" rIns="0" bIns="0" anchor="ctr" anchorCtr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600198"/>
            <a:ext cx="2743200" cy="2971800"/>
          </a:xfrm>
        </p:spPr>
        <p:txBody>
          <a:bodyPr lIns="0" tIns="0" rIns="0" bIns="0" anchor="t" anchorCtr="0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3191241" y="1600198"/>
            <a:ext cx="2743200" cy="2971800"/>
          </a:xfrm>
        </p:spPr>
        <p:txBody>
          <a:bodyPr lIns="0" tIns="0" rIns="0" bIns="0" anchor="t" anchorCtr="0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6061808" y="1600198"/>
            <a:ext cx="2743200" cy="2971800"/>
          </a:xfrm>
        </p:spPr>
        <p:txBody>
          <a:bodyPr lIns="0" tIns="0" rIns="0" bIns="0" anchor="t" anchorCtr="0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65112B-F066-4167-AA5D-CEB0B5B9A4A3}"/>
              </a:ext>
            </a:extLst>
          </p:cNvPr>
          <p:cNvCxnSpPr/>
          <p:nvPr userDrawn="1"/>
        </p:nvCxnSpPr>
        <p:spPr bwMode="invGray">
          <a:xfrm>
            <a:off x="320675" y="1529492"/>
            <a:ext cx="2743199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D21243-3478-49BC-8C0E-62AF89B2F788}"/>
              </a:ext>
            </a:extLst>
          </p:cNvPr>
          <p:cNvCxnSpPr/>
          <p:nvPr userDrawn="1"/>
        </p:nvCxnSpPr>
        <p:spPr bwMode="invGray">
          <a:xfrm>
            <a:off x="3191241" y="1529492"/>
            <a:ext cx="2743199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C89826-6E78-4C61-BAD8-BA75866F53A0}"/>
              </a:ext>
            </a:extLst>
          </p:cNvPr>
          <p:cNvCxnSpPr/>
          <p:nvPr userDrawn="1"/>
        </p:nvCxnSpPr>
        <p:spPr bwMode="invGray">
          <a:xfrm>
            <a:off x="6061808" y="1529492"/>
            <a:ext cx="2743199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6DED184-E51F-4F51-9819-C7006D0F1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223774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8500-CE5F-4F59-96C2-296CFAC09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567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42F813-D13D-4898-A2BE-1B872D7D58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990599" y="1082386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7FEC1B-68F0-49E3-8BE9-A03AAC0A6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990599" y="2055668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549CB22-2806-43E4-9527-5624BCB6EC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invGray">
          <a:xfrm>
            <a:off x="990599" y="3028950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9F854CC-480E-4C43-A264-6534CA2A65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5421453" y="1082386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4CAF380-1CE0-47D8-BF63-BD2BE8A6EF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invGray">
          <a:xfrm>
            <a:off x="5421453" y="2055668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F07D1BF-42AE-4960-AA19-EA8FF7BF0D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invGray">
          <a:xfrm>
            <a:off x="5421453" y="3028950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D83F0B5-8532-42AC-9FDE-DA41889DF0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26682" y="1082386"/>
            <a:ext cx="331822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06973D8-023E-4304-AF2C-5E14B5E74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invGray">
          <a:xfrm>
            <a:off x="326682" y="2055668"/>
            <a:ext cx="352661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A27ABC0-C61F-4F54-B518-CCA6BBA22B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invGray">
          <a:xfrm>
            <a:off x="326682" y="3028950"/>
            <a:ext cx="352661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F03094F-42FA-42F4-8825-CFEF822E27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invGray">
          <a:xfrm>
            <a:off x="4779179" y="1082386"/>
            <a:ext cx="355867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FBF07A3-F7C2-4BCF-827D-B6CB2A3362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invGray">
          <a:xfrm>
            <a:off x="4779179" y="2055668"/>
            <a:ext cx="352661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05.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AE22612-FC9E-4469-8E99-65F225DCC96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invGray">
          <a:xfrm>
            <a:off x="4779179" y="3028950"/>
            <a:ext cx="367088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06.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F2BFD030-D687-4040-9A4F-EF0822C9B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2639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A4FA160-A88D-4C57-9737-BA9733A36AAD}"/>
              </a:ext>
            </a:extLst>
          </p:cNvPr>
          <p:cNvSpPr/>
          <p:nvPr userDrawn="1"/>
        </p:nvSpPr>
        <p:spPr bwMode="invGray">
          <a:xfrm>
            <a:off x="315058" y="1074738"/>
            <a:ext cx="2148840" cy="349726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15058" y="1074738"/>
            <a:ext cx="2146788" cy="3493008"/>
          </a:xfrm>
        </p:spPr>
        <p:txBody>
          <a:bodyPr lIns="91440" tIns="45720" rIns="91440" bIns="45720" anchor="t"/>
          <a:lstStyle>
            <a:lvl1pPr marL="0" indent="0" algn="l">
              <a:buFont typeface="Arial" panose="020B0604020202020204" pitchFamily="34" charset="0"/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2691245" y="1074738"/>
            <a:ext cx="6113763" cy="3493008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4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D79253-927C-40F0-9620-A7E3A19D3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190185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4B9780-2883-40A1-B152-03C443B356E3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995400" y="0"/>
            <a:ext cx="5148600" cy="4586514"/>
          </a:xfrm>
          <a:custGeom>
            <a:avLst/>
            <a:gdLst>
              <a:gd name="connsiteX0" fmla="*/ 226716 w 5148600"/>
              <a:gd name="connsiteY0" fmla="*/ 0 h 4586514"/>
              <a:gd name="connsiteX1" fmla="*/ 5148600 w 5148600"/>
              <a:gd name="connsiteY1" fmla="*/ 0 h 4586514"/>
              <a:gd name="connsiteX2" fmla="*/ 5148600 w 5148600"/>
              <a:gd name="connsiteY2" fmla="*/ 4081005 h 4586514"/>
              <a:gd name="connsiteX3" fmla="*/ 4987528 w 5148600"/>
              <a:gd name="connsiteY3" fmla="*/ 4178859 h 4586514"/>
              <a:gd name="connsiteX4" fmla="*/ 3377575 w 5148600"/>
              <a:gd name="connsiteY4" fmla="*/ 4586514 h 4586514"/>
              <a:gd name="connsiteX5" fmla="*/ 0 w 5148600"/>
              <a:gd name="connsiteY5" fmla="*/ 1208939 h 4586514"/>
              <a:gd name="connsiteX6" fmla="*/ 151849 w 5148600"/>
              <a:gd name="connsiteY6" fmla="*/ 204552 h 458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8600" h="4586514">
                <a:moveTo>
                  <a:pt x="226716" y="0"/>
                </a:moveTo>
                <a:lnTo>
                  <a:pt x="5148600" y="0"/>
                </a:lnTo>
                <a:lnTo>
                  <a:pt x="5148600" y="4081005"/>
                </a:lnTo>
                <a:lnTo>
                  <a:pt x="4987528" y="4178859"/>
                </a:lnTo>
                <a:cubicBezTo>
                  <a:pt x="4508948" y="4438839"/>
                  <a:pt x="3960508" y="4586514"/>
                  <a:pt x="3377575" y="4586514"/>
                </a:cubicBezTo>
                <a:cubicBezTo>
                  <a:pt x="1512192" y="4586514"/>
                  <a:pt x="0" y="3074322"/>
                  <a:pt x="0" y="1208939"/>
                </a:cubicBezTo>
                <a:cubicBezTo>
                  <a:pt x="0" y="859180"/>
                  <a:pt x="53163" y="521837"/>
                  <a:pt x="151849" y="204552"/>
                </a:cubicBezTo>
                <a:close/>
              </a:path>
            </a:pathLst>
          </a:custGeom>
          <a:gradFill flip="none" rotWithShape="1">
            <a:gsLst>
              <a:gs pos="49000">
                <a:schemeClr val="accent1">
                  <a:alpha val="30000"/>
                </a:schemeClr>
              </a:gs>
              <a:gs pos="10000">
                <a:schemeClr val="accent1"/>
              </a:gs>
              <a:gs pos="79000">
                <a:schemeClr val="accent1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074738"/>
            <a:ext cx="4389120" cy="3493008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4853355" y="1074736"/>
            <a:ext cx="3951653" cy="3493008"/>
          </a:xfrm>
        </p:spPr>
        <p:txBody>
          <a:bodyPr lIns="0" tIns="0" rIns="0" bIns="0" anchor="t"/>
          <a:lstStyle>
            <a:lvl1pPr marL="0" indent="0" algn="r">
              <a:buFont typeface="Arial" panose="020B0604020202020204" pitchFamily="34" charset="0"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Key highlight points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6E9159-96FD-496A-91A4-79CE66829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539062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074738"/>
            <a:ext cx="1975104" cy="349300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2490417" y="1074738"/>
            <a:ext cx="1975104" cy="349300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6829904" y="1074738"/>
            <a:ext cx="1975104" cy="349300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E64FA6-F473-4A30-B276-B4630E307355}"/>
              </a:ext>
            </a:extLst>
          </p:cNvPr>
          <p:cNvCxnSpPr/>
          <p:nvPr userDrawn="1"/>
        </p:nvCxnSpPr>
        <p:spPr bwMode="invGray">
          <a:xfrm>
            <a:off x="2393098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0BBC1D-6A56-4B4D-9FCC-B5FD2DA8FE0A}"/>
              </a:ext>
            </a:extLst>
          </p:cNvPr>
          <p:cNvCxnSpPr/>
          <p:nvPr userDrawn="1"/>
        </p:nvCxnSpPr>
        <p:spPr bwMode="invGray">
          <a:xfrm>
            <a:off x="4562840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C3338C-CABF-4D14-8545-BBD18F911B01}"/>
              </a:ext>
            </a:extLst>
          </p:cNvPr>
          <p:cNvCxnSpPr/>
          <p:nvPr userDrawn="1"/>
        </p:nvCxnSpPr>
        <p:spPr bwMode="invGray">
          <a:xfrm>
            <a:off x="6732583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656678E-EDE5-4D8F-A429-5F02485F11C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invGray">
          <a:xfrm>
            <a:off x="4660159" y="1074738"/>
            <a:ext cx="1975104" cy="349300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08E5388-8710-4943-A554-9E5D6813A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92371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EEF578A6-0CF5-4E17-910B-7C67E58AB278}"/>
              </a:ext>
            </a:extLst>
          </p:cNvPr>
          <p:cNvSpPr/>
          <p:nvPr userDrawn="1"/>
        </p:nvSpPr>
        <p:spPr bwMode="invGray">
          <a:xfrm>
            <a:off x="332728" y="1120458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A69D49-88CA-4168-827B-076392BB2441}"/>
              </a:ext>
            </a:extLst>
          </p:cNvPr>
          <p:cNvSpPr/>
          <p:nvPr userDrawn="1"/>
        </p:nvSpPr>
        <p:spPr bwMode="invGray">
          <a:xfrm>
            <a:off x="332728" y="2363529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08EED8-CF13-4BA3-9ABC-B01B8D81F6D5}"/>
              </a:ext>
            </a:extLst>
          </p:cNvPr>
          <p:cNvSpPr/>
          <p:nvPr userDrawn="1"/>
        </p:nvSpPr>
        <p:spPr bwMode="invGray">
          <a:xfrm>
            <a:off x="332728" y="3606600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1402125" y="1074738"/>
            <a:ext cx="7406640" cy="1005840"/>
          </a:xfrm>
        </p:spPr>
        <p:txBody>
          <a:bodyPr lIns="0" tIns="0" rIns="0" bIns="0" anchor="ctr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1402125" y="2317809"/>
            <a:ext cx="7406640" cy="1005840"/>
          </a:xfrm>
        </p:spPr>
        <p:txBody>
          <a:bodyPr lIns="0" tIns="0" rIns="0" bIns="0" anchor="ctr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1402125" y="3560880"/>
            <a:ext cx="7406640" cy="1005840"/>
          </a:xfrm>
        </p:spPr>
        <p:txBody>
          <a:bodyPr lIns="0" tIns="0" rIns="0" bIns="0" anchor="ctr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80B1E3F-4EBE-460F-9AB0-4C8CFFE5BED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704969" y="1362215"/>
            <a:ext cx="169918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01CB5E-364C-4C21-BFA4-7310E2F21E1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691343" y="2605286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5661BFBD-5CAA-4C36-A3D0-3A86A9BCFCD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invGray">
          <a:xfrm>
            <a:off x="691343" y="3848357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324A84F-6142-4299-BB9C-E906CA68B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773990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EECA5578-48F8-48F0-B63A-6207C42776B7}"/>
              </a:ext>
            </a:extLst>
          </p:cNvPr>
          <p:cNvSpPr/>
          <p:nvPr userDrawn="1"/>
        </p:nvSpPr>
        <p:spPr bwMode="invGray">
          <a:xfrm>
            <a:off x="332728" y="282057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7ECD16-5800-4004-A2E1-80FD33B55E31}"/>
              </a:ext>
            </a:extLst>
          </p:cNvPr>
          <p:cNvSpPr/>
          <p:nvPr userDrawn="1"/>
        </p:nvSpPr>
        <p:spPr bwMode="invGray">
          <a:xfrm>
            <a:off x="4656154" y="282057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6CDADF-D8FC-4F51-804A-F053CD8807F3}"/>
              </a:ext>
            </a:extLst>
          </p:cNvPr>
          <p:cNvSpPr/>
          <p:nvPr userDrawn="1"/>
        </p:nvSpPr>
        <p:spPr bwMode="invGray">
          <a:xfrm>
            <a:off x="4656154" y="96923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77E065-72E5-4934-9A50-2319553E0BD6}"/>
              </a:ext>
            </a:extLst>
          </p:cNvPr>
          <p:cNvSpPr/>
          <p:nvPr userDrawn="1"/>
        </p:nvSpPr>
        <p:spPr bwMode="invGray">
          <a:xfrm>
            <a:off x="332728" y="96923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1349373" y="1162658"/>
            <a:ext cx="3108960" cy="155448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5692529" y="1162658"/>
            <a:ext cx="3108960" cy="155448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25151AA9-F1AE-42EA-81BD-CE6A771801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invGray">
          <a:xfrm>
            <a:off x="1349373" y="3014000"/>
            <a:ext cx="3108960" cy="155448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84591BF7-D684-400E-ADB3-8BA8566583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invGray">
          <a:xfrm>
            <a:off x="5692529" y="3014000"/>
            <a:ext cx="3108960" cy="155448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D219C71-7DFD-48A6-947F-3615F84EA79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704969" y="1210991"/>
            <a:ext cx="169918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AFEC8A96-BE1D-46F4-B8D3-62353455082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691343" y="3062331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D18C644-4CF1-429A-9B90-F7ED19A34A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invGray">
          <a:xfrm>
            <a:off x="5014769" y="1210991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77BF248C-7C12-48A0-9663-31D29549B2F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invGray">
          <a:xfrm>
            <a:off x="5012365" y="3062331"/>
            <a:ext cx="201979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0D6A1B9-29DF-4C41-93E0-75390BB2A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748111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8B69CA36-CE59-4393-97E4-CD163469E8A7}"/>
              </a:ext>
            </a:extLst>
          </p:cNvPr>
          <p:cNvSpPr/>
          <p:nvPr userDrawn="1"/>
        </p:nvSpPr>
        <p:spPr bwMode="invGray">
          <a:xfrm>
            <a:off x="332728" y="1984877"/>
            <a:ext cx="779099" cy="779099"/>
          </a:xfrm>
          <a:prstGeom prst="ellipse">
            <a:avLst/>
          </a:prstGeom>
          <a:gradFill flip="none" rotWithShape="1">
            <a:gsLst>
              <a:gs pos="398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A51914-D29A-48D3-A5EB-AB68A7A3F9D9}"/>
              </a:ext>
            </a:extLst>
          </p:cNvPr>
          <p:cNvSpPr/>
          <p:nvPr userDrawn="1"/>
        </p:nvSpPr>
        <p:spPr bwMode="invGray">
          <a:xfrm>
            <a:off x="332728" y="3792901"/>
            <a:ext cx="779099" cy="779099"/>
          </a:xfrm>
          <a:prstGeom prst="ellipse">
            <a:avLst/>
          </a:prstGeom>
          <a:gradFill flip="none" rotWithShape="1">
            <a:gsLst>
              <a:gs pos="398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4D19F3C-CD6E-4A54-9827-D89932A9E806}"/>
              </a:ext>
            </a:extLst>
          </p:cNvPr>
          <p:cNvSpPr/>
          <p:nvPr userDrawn="1"/>
        </p:nvSpPr>
        <p:spPr bwMode="invGray">
          <a:xfrm>
            <a:off x="332728" y="2888889"/>
            <a:ext cx="779099" cy="779099"/>
          </a:xfrm>
          <a:prstGeom prst="ellipse">
            <a:avLst/>
          </a:prstGeom>
          <a:gradFill flip="none" rotWithShape="1">
            <a:gsLst>
              <a:gs pos="398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C88163-9478-4FC6-9CAA-991EE3808E7B}"/>
              </a:ext>
            </a:extLst>
          </p:cNvPr>
          <p:cNvSpPr/>
          <p:nvPr userDrawn="1"/>
        </p:nvSpPr>
        <p:spPr bwMode="invGray">
          <a:xfrm>
            <a:off x="332728" y="1077802"/>
            <a:ext cx="779099" cy="779099"/>
          </a:xfrm>
          <a:prstGeom prst="ellipse">
            <a:avLst/>
          </a:prstGeom>
          <a:gradFill flip="none" rotWithShape="1">
            <a:gsLst>
              <a:gs pos="400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15D7A6A0-17BF-4668-B1DB-1152BB7616D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637318" y="1251908"/>
            <a:ext cx="169918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DEC47592-CDD0-4868-BD9F-72EDB7CC832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623692" y="2158983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5C7B62DC-86F4-4502-9466-F3A722AEC63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invGray">
          <a:xfrm>
            <a:off x="623692" y="3062995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D27B0307-EDD1-461D-87F5-849AAABA7B1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invGray">
          <a:xfrm>
            <a:off x="621288" y="3967007"/>
            <a:ext cx="201979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1F762FAA-9C21-4066-9192-FC1DE4FEAB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1266092" y="1078731"/>
            <a:ext cx="7543800" cy="77724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2EFFB73-47C6-4A28-BD0B-C885575A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invGray">
          <a:xfrm>
            <a:off x="1266092" y="1984074"/>
            <a:ext cx="7543800" cy="77724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03CF380-C024-4E2C-8056-0E78DD8C931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invGray">
          <a:xfrm>
            <a:off x="1266092" y="2889417"/>
            <a:ext cx="7543800" cy="77724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53462861-EF4E-4EFC-8601-5C62CE30AB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invGray">
          <a:xfrm>
            <a:off x="1266092" y="3793830"/>
            <a:ext cx="7543800" cy="77724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8CB43FD-AE41-4AF5-9329-EE707C4A4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345711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63FB3A0-AAAC-4191-B457-22FBE9D6EC4E}"/>
              </a:ext>
            </a:extLst>
          </p:cNvPr>
          <p:cNvSpPr txBox="1"/>
          <p:nvPr userDrawn="1"/>
        </p:nvSpPr>
        <p:spPr bwMode="invGray">
          <a:xfrm>
            <a:off x="323851" y="1080468"/>
            <a:ext cx="4160520" cy="54864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</p:spPr>
        <p:txBody>
          <a:bodyPr wrap="none" lIns="0" tIns="91440" rIns="0" bIns="0" rtlCol="0" anchor="t" anchorCtr="0">
            <a:noAutofit/>
          </a:bodyPr>
          <a:lstStyle/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644FCC-2D7D-4A92-A351-05D1EECE4B58}"/>
              </a:ext>
            </a:extLst>
          </p:cNvPr>
          <p:cNvSpPr txBox="1"/>
          <p:nvPr userDrawn="1"/>
        </p:nvSpPr>
        <p:spPr bwMode="invGray">
          <a:xfrm>
            <a:off x="4644488" y="1080468"/>
            <a:ext cx="4160520" cy="548640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6200000" scaled="1"/>
            <a:tileRect/>
          </a:gradFill>
        </p:spPr>
        <p:txBody>
          <a:bodyPr wrap="none" lIns="0" tIns="91440" rIns="0" bIns="0" rtlCol="0" anchor="t" anchorCtr="0">
            <a:noAutofit/>
          </a:bodyPr>
          <a:lstStyle/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DED1562F-7727-42AD-B83F-B500F206D1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invGray">
          <a:xfrm>
            <a:off x="4644488" y="1080468"/>
            <a:ext cx="4160520" cy="548640"/>
          </a:xfrm>
        </p:spPr>
        <p:txBody>
          <a:bodyPr lIns="91440" tIns="45720" rIns="91440" bIns="45720"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AD75614-E53F-4AA5-8BD7-EF0EB52F42D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323851" y="1080468"/>
            <a:ext cx="4160520" cy="548640"/>
          </a:xfrm>
        </p:spPr>
        <p:txBody>
          <a:bodyPr lIns="91440" tIns="45720" rIns="91440" bIns="45720"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714501"/>
            <a:ext cx="4160520" cy="285292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4644488" y="1714501"/>
            <a:ext cx="4160520" cy="285292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CD21821-4232-49C9-85ED-8DFB5AC6E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38048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2926B3-0432-465B-B08E-8EBDD7F5CD8C}"/>
              </a:ext>
            </a:extLst>
          </p:cNvPr>
          <p:cNvSpPr/>
          <p:nvPr userDrawn="1"/>
        </p:nvSpPr>
        <p:spPr bwMode="invGray">
          <a:xfrm>
            <a:off x="332728" y="1074383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01C190-F20E-4DD7-928E-DBC8A845999E}"/>
              </a:ext>
            </a:extLst>
          </p:cNvPr>
          <p:cNvSpPr/>
          <p:nvPr userDrawn="1"/>
        </p:nvSpPr>
        <p:spPr bwMode="invGray">
          <a:xfrm>
            <a:off x="4659329" y="1074738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3E71761-1385-4F8B-99E0-968B9C3EC3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1402129" y="1652954"/>
            <a:ext cx="3072384" cy="2919046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B78D1D2F-1CF6-41FD-9735-9990D3D9023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invGray">
          <a:xfrm>
            <a:off x="1402129" y="1074737"/>
            <a:ext cx="3072384" cy="507877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5C714B7-D051-4A10-9F71-625D90671EB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invGray">
          <a:xfrm>
            <a:off x="5731216" y="1652954"/>
            <a:ext cx="3072384" cy="2919046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4E246567-4A4A-470F-B439-18388B24BB9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invGray">
          <a:xfrm>
            <a:off x="5731216" y="1074737"/>
            <a:ext cx="3072384" cy="507877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1431687D-F746-4CC0-A749-0A90B9472E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640047" y="1439250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20883FF7-9702-4473-8FF2-A940DC42E30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invGray">
          <a:xfrm>
            <a:off x="4966648" y="1439605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FDF634-59BE-4491-B392-521A7393D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4066827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3 Title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BA39B7-A27E-460A-A6B5-9655C6FFF37E}"/>
              </a:ext>
            </a:extLst>
          </p:cNvPr>
          <p:cNvSpPr/>
          <p:nvPr userDrawn="1"/>
        </p:nvSpPr>
        <p:spPr bwMode="invGray">
          <a:xfrm>
            <a:off x="323850" y="1472667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C3F0C6-F095-4B53-B6C1-F06866F554AC}"/>
              </a:ext>
            </a:extLst>
          </p:cNvPr>
          <p:cNvSpPr/>
          <p:nvPr userDrawn="1"/>
        </p:nvSpPr>
        <p:spPr bwMode="invGray">
          <a:xfrm>
            <a:off x="323850" y="256513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82D622-AAA7-4A97-BDC5-77F70D964AD9}"/>
              </a:ext>
            </a:extLst>
          </p:cNvPr>
          <p:cNvSpPr/>
          <p:nvPr userDrawn="1"/>
        </p:nvSpPr>
        <p:spPr bwMode="invGray">
          <a:xfrm>
            <a:off x="323850" y="3657600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A928ED84-7A49-4862-BEAE-26655C61FF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631169" y="1837534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D86F44B-927D-45F9-B0F8-12971191442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631169" y="2930001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3D4CCDE1-9A12-4E71-91A0-C086E94A12C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invGray">
          <a:xfrm>
            <a:off x="631169" y="4022467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5CFD6443-4873-4FD2-A44B-75D2F65DFE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1380392" y="1080468"/>
            <a:ext cx="3108960" cy="457200"/>
          </a:xfrm>
        </p:spPr>
        <p:txBody>
          <a:bodyPr lIns="0" tIns="0" rIns="0" bIns="0" anchor="t"/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6465BC5F-0FDA-4FAF-B829-BE36F8384D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1377216" y="1617784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72B57244-34E1-4D4E-BC3F-DA97EE6A0C7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invGray">
          <a:xfrm>
            <a:off x="1377216" y="2633297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A9BD519-8AC3-4B0A-A46D-CA604EED86F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invGray">
          <a:xfrm>
            <a:off x="1377216" y="3648810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3C653F-6252-473E-B62E-C6A5150C1DFA}"/>
              </a:ext>
            </a:extLst>
          </p:cNvPr>
          <p:cNvSpPr/>
          <p:nvPr userDrawn="1"/>
        </p:nvSpPr>
        <p:spPr bwMode="invGray">
          <a:xfrm>
            <a:off x="4639506" y="1472667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69C3EE-16E1-49C9-8B87-2E9502AEBCC8}"/>
              </a:ext>
            </a:extLst>
          </p:cNvPr>
          <p:cNvSpPr/>
          <p:nvPr userDrawn="1"/>
        </p:nvSpPr>
        <p:spPr bwMode="invGray">
          <a:xfrm>
            <a:off x="4639506" y="256513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241A9D-9908-43FA-8421-ED87D89C5FB8}"/>
              </a:ext>
            </a:extLst>
          </p:cNvPr>
          <p:cNvSpPr/>
          <p:nvPr userDrawn="1"/>
        </p:nvSpPr>
        <p:spPr bwMode="invGray">
          <a:xfrm>
            <a:off x="4639506" y="3657600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097B0B3E-3C6C-4A63-86FE-2CD17083A07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invGray">
          <a:xfrm>
            <a:off x="4946825" y="1837534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B401FB5F-38F7-49F3-9FC5-121C5D58D57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invGray">
          <a:xfrm>
            <a:off x="4946825" y="2930001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2A463556-916F-4946-B18E-76F98E8B740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invGray">
          <a:xfrm>
            <a:off x="4946825" y="4022467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550C26B-0501-4388-9887-63FDE0D22C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invGray">
          <a:xfrm>
            <a:off x="5696048" y="1080468"/>
            <a:ext cx="3108960" cy="457200"/>
          </a:xfrm>
        </p:spPr>
        <p:txBody>
          <a:bodyPr lIns="0" tIns="0" rIns="0" bIns="0" anchor="t"/>
          <a:lstStyle>
            <a:lvl1pPr marL="0" indent="0" algn="l">
              <a:buNone/>
              <a:defRPr sz="16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0521E56C-E85D-4D25-AEEA-02E586184A7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invGray">
          <a:xfrm>
            <a:off x="5692872" y="1617784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955E9A9-80A2-4F02-B594-AADA02FE063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invGray">
          <a:xfrm>
            <a:off x="5692872" y="2633297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C1F76ED5-4BF3-46CC-A650-BC77DB17084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invGray">
          <a:xfrm>
            <a:off x="5692872" y="3648810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B518DF8-C087-48BC-837E-007AE536D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2899887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itles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27">
            <a:extLst>
              <a:ext uri="{FF2B5EF4-FFF2-40B4-BE49-F238E27FC236}">
                <a16:creationId xmlns:a16="http://schemas.microsoft.com/office/drawing/2014/main" id="{D647EE49-82E3-4DA9-BA5D-DF952F6318D3}"/>
              </a:ext>
            </a:extLst>
          </p:cNvPr>
          <p:cNvSpPr/>
          <p:nvPr userDrawn="1"/>
        </p:nvSpPr>
        <p:spPr bwMode="invGray">
          <a:xfrm>
            <a:off x="3717528" y="1986368"/>
            <a:ext cx="1686758" cy="1686758"/>
          </a:xfrm>
          <a:prstGeom prst="diamond">
            <a:avLst/>
          </a:prstGeom>
          <a:noFill/>
          <a:ln w="19050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259ADB-D31C-4678-B56E-8C1A040D3936}"/>
              </a:ext>
            </a:extLst>
          </p:cNvPr>
          <p:cNvSpPr/>
          <p:nvPr userDrawn="1"/>
        </p:nvSpPr>
        <p:spPr bwMode="invGray">
          <a:xfrm rot="5400000">
            <a:off x="4544847" y="2807727"/>
            <a:ext cx="1068720" cy="1068720"/>
          </a:xfrm>
          <a:prstGeom prst="ellipse">
            <a:avLst/>
          </a:prstGeom>
          <a:gradFill>
            <a:gsLst>
              <a:gs pos="0">
                <a:schemeClr val="accent2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ED4925-A51C-41FB-B448-144821E0E698}"/>
              </a:ext>
            </a:extLst>
          </p:cNvPr>
          <p:cNvSpPr/>
          <p:nvPr userDrawn="1"/>
        </p:nvSpPr>
        <p:spPr bwMode="invGray">
          <a:xfrm>
            <a:off x="4540083" y="1781965"/>
            <a:ext cx="1068720" cy="1068720"/>
          </a:xfrm>
          <a:prstGeom prst="ellipse">
            <a:avLst/>
          </a:prstGeom>
          <a:gradFill>
            <a:gsLst>
              <a:gs pos="0">
                <a:schemeClr val="accent1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E02FE3-DCC2-4DAB-BB88-F5E7B81E86EF}"/>
              </a:ext>
            </a:extLst>
          </p:cNvPr>
          <p:cNvSpPr/>
          <p:nvPr userDrawn="1"/>
        </p:nvSpPr>
        <p:spPr bwMode="invGray">
          <a:xfrm rot="16200000" flipH="1">
            <a:off x="3518529" y="2802965"/>
            <a:ext cx="1068720" cy="1068720"/>
          </a:xfrm>
          <a:prstGeom prst="ellipse">
            <a:avLst/>
          </a:prstGeom>
          <a:gradFill>
            <a:gsLst>
              <a:gs pos="0">
                <a:schemeClr val="accent3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08E8DB-73F0-4E36-BB08-D76CD25BDE19}"/>
              </a:ext>
            </a:extLst>
          </p:cNvPr>
          <p:cNvSpPr/>
          <p:nvPr userDrawn="1"/>
        </p:nvSpPr>
        <p:spPr bwMode="invGray">
          <a:xfrm flipH="1">
            <a:off x="3530436" y="1789108"/>
            <a:ext cx="1068720" cy="1068720"/>
          </a:xfrm>
          <a:prstGeom prst="ellipse">
            <a:avLst/>
          </a:prstGeom>
          <a:gradFill>
            <a:gsLst>
              <a:gs pos="0">
                <a:schemeClr val="accent4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D686D3A1-D555-4836-BDB4-AA547069B54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3833428" y="1953945"/>
            <a:ext cx="173124" cy="369332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DE9DF25D-2CC5-43CE-8BB0-FF8BA97B26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3973750" y="2473366"/>
            <a:ext cx="1174314" cy="660010"/>
          </a:xfr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B04C66A7-2AC5-4BB4-AA67-9FEE4F39051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invGray">
          <a:xfrm>
            <a:off x="3835833" y="3256804"/>
            <a:ext cx="168315" cy="369332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2ADA71F5-7129-400C-B0DF-AC357FF32F3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invGray">
          <a:xfrm>
            <a:off x="5188282" y="1953945"/>
            <a:ext cx="144270" cy="369332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9728EC26-22D9-446A-858E-1380646BEC8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invGray">
          <a:xfrm>
            <a:off x="5176260" y="3256804"/>
            <a:ext cx="168315" cy="369332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28C6B8-C454-4F13-B085-2826A6470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441938"/>
            <a:ext cx="3017520" cy="1318847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59DE835B-E0E7-4904-B71F-7A45A531F3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invGray">
          <a:xfrm>
            <a:off x="320675" y="1074738"/>
            <a:ext cx="3017520" cy="349616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FFE36F5A-6540-404B-BAC3-45490143A4B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invGray">
          <a:xfrm>
            <a:off x="320675" y="3253153"/>
            <a:ext cx="3017520" cy="1318847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37E674A5-D356-4589-8349-70F08635D01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invGray">
          <a:xfrm>
            <a:off x="320675" y="2885953"/>
            <a:ext cx="3017520" cy="349616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 sz="14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C34FA53B-F531-4886-B345-0ECF29DACF5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invGray">
          <a:xfrm>
            <a:off x="5787488" y="1441938"/>
            <a:ext cx="3017520" cy="1318847"/>
          </a:xfrm>
        </p:spPr>
        <p:txBody>
          <a:bodyPr lIns="0" tIns="0" rIns="0" bIns="0" anchor="t"/>
          <a:lstStyle>
            <a:lvl1pPr marL="0" indent="0" algn="r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94B3C364-5411-4916-A935-D899A61821A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invGray">
          <a:xfrm>
            <a:off x="5787488" y="1074738"/>
            <a:ext cx="3017520" cy="349616"/>
          </a:xfr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6704B853-92BC-4755-8429-4E8BF0F6725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invGray">
          <a:xfrm>
            <a:off x="5787488" y="3253153"/>
            <a:ext cx="3017520" cy="1318847"/>
          </a:xfrm>
        </p:spPr>
        <p:txBody>
          <a:bodyPr lIns="0" tIns="0" rIns="0" bIns="0" anchor="t"/>
          <a:lstStyle>
            <a:lvl1pPr marL="0" indent="0" algn="r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10F7BB3B-070D-44D0-8532-22A766ECACC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invGray">
          <a:xfrm>
            <a:off x="5787488" y="2885953"/>
            <a:ext cx="3017520" cy="349616"/>
          </a:xfr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A764462-F6BA-41E3-994A-E5C67F215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64080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invGray">
          <a:xfrm>
            <a:off x="227661" y="987574"/>
            <a:ext cx="8573500" cy="3584426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9E19-1AC4-4742-8B2F-2B2F1EDFEC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29376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28D06-72A4-4FF4-BF9E-BC6ACDD104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A3DF9-B2F1-4F97-A972-DFA59297C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732390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0A106C-7E83-4E97-8AE0-90E2885456BF}"/>
              </a:ext>
            </a:extLst>
          </p:cNvPr>
          <p:cNvCxnSpPr>
            <a:cxnSpLocks/>
          </p:cNvCxnSpPr>
          <p:nvPr userDrawn="1"/>
        </p:nvCxnSpPr>
        <p:spPr bwMode="invGray">
          <a:xfrm flipV="1">
            <a:off x="320675" y="2824162"/>
            <a:ext cx="8493125" cy="1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0A45B7-0313-483B-AE78-7E39674CD89A}"/>
              </a:ext>
            </a:extLst>
          </p:cNvPr>
          <p:cNvCxnSpPr/>
          <p:nvPr userDrawn="1"/>
        </p:nvCxnSpPr>
        <p:spPr bwMode="invGray">
          <a:xfrm>
            <a:off x="2399194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F9E84B-B0C7-4FEB-B8C8-B5137DF9BA2F}"/>
              </a:ext>
            </a:extLst>
          </p:cNvPr>
          <p:cNvCxnSpPr/>
          <p:nvPr userDrawn="1"/>
        </p:nvCxnSpPr>
        <p:spPr bwMode="invGray">
          <a:xfrm>
            <a:off x="4562840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746778-1213-402F-A56D-B7A31D93C456}"/>
              </a:ext>
            </a:extLst>
          </p:cNvPr>
          <p:cNvCxnSpPr/>
          <p:nvPr userDrawn="1"/>
        </p:nvCxnSpPr>
        <p:spPr bwMode="invGray">
          <a:xfrm>
            <a:off x="6726487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074738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2484321" y="1074738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4647967" y="1074738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25151AA9-F1AE-42EA-81BD-CE6A771801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invGray">
          <a:xfrm>
            <a:off x="320675" y="2926080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84591BF7-D684-400E-ADB3-8BA8566583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invGray">
          <a:xfrm>
            <a:off x="2484322" y="2926080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0621D659-92B1-4C6E-BA9E-340B7DE5A15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invGray">
          <a:xfrm>
            <a:off x="4647969" y="2926080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4D45D0F-ACD9-4F42-B26B-D669974F0A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6811616" y="1074738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EC0D2291-4990-48EB-AB3C-41113664CF1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6811616" y="2926080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8DA754C-42C4-4DE7-A48C-541AAEF39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159450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C3DED43-0142-4050-A466-2CBA34767972}"/>
              </a:ext>
            </a:extLst>
          </p:cNvPr>
          <p:cNvGrpSpPr/>
          <p:nvPr userDrawn="1"/>
        </p:nvGrpSpPr>
        <p:grpSpPr bwMode="invGray">
          <a:xfrm>
            <a:off x="4648200" y="699958"/>
            <a:ext cx="4007391" cy="3442714"/>
            <a:chOff x="6531873" y="1076325"/>
            <a:chExt cx="2283515" cy="196174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76AA89-46A0-4F89-9889-A7EC03C7017E}"/>
                </a:ext>
              </a:extLst>
            </p:cNvPr>
            <p:cNvSpPr/>
            <p:nvPr/>
          </p:nvSpPr>
          <p:spPr bwMode="invGray">
            <a:xfrm>
              <a:off x="7320724" y="1076325"/>
              <a:ext cx="1494664" cy="1494664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alpha val="7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3144C66-4A5F-4742-9750-9354819ED9D7}"/>
                </a:ext>
              </a:extLst>
            </p:cNvPr>
            <p:cNvSpPr/>
            <p:nvPr/>
          </p:nvSpPr>
          <p:spPr bwMode="invGray">
            <a:xfrm>
              <a:off x="6531873" y="1543408"/>
              <a:ext cx="1494664" cy="149466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26682" y="1903268"/>
            <a:ext cx="468077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2437D3-80A3-4FDE-B55F-75100383D8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4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14A9F92-D9DF-4CE5-A18E-35E04160C3DB}"/>
              </a:ext>
            </a:extLst>
          </p:cNvPr>
          <p:cNvGrpSpPr/>
          <p:nvPr userDrawn="1"/>
        </p:nvGrpSpPr>
        <p:grpSpPr bwMode="invGray">
          <a:xfrm>
            <a:off x="4800600" y="666750"/>
            <a:ext cx="3576641" cy="3615332"/>
            <a:chOff x="-2814641" y="-2652717"/>
            <a:chExt cx="3962974" cy="400584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212EB8-01E2-45D1-A076-5EC4E0E62422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2814641" y="-2097727"/>
              <a:ext cx="2386583" cy="2386584"/>
            </a:xfrm>
            <a:prstGeom prst="ellipse">
              <a:avLst/>
            </a:prstGeom>
            <a:gradFill flip="none" rotWithShape="1">
              <a:gsLst>
                <a:gs pos="57000">
                  <a:srgbClr val="A375FF">
                    <a:alpha val="11000"/>
                  </a:srgbClr>
                </a:gs>
                <a:gs pos="10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4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03B5A8-41C6-40C8-914E-B7EF43319FC5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1238250" y="-1592466"/>
              <a:ext cx="2386583" cy="2386584"/>
            </a:xfrm>
            <a:prstGeom prst="ellipse">
              <a:avLst/>
            </a:prstGeom>
            <a:gradFill flip="none" rotWithShape="1">
              <a:gsLst>
                <a:gs pos="61000">
                  <a:schemeClr val="accent5">
                    <a:alpha val="13000"/>
                  </a:schemeClr>
                </a:gs>
                <a:gs pos="8000">
                  <a:schemeClr val="accent5"/>
                </a:gs>
                <a:gs pos="77000">
                  <a:schemeClr val="accent5">
                    <a:alpha val="0"/>
                  </a:schemeClr>
                </a:gs>
              </a:gsLst>
              <a:lin ang="144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BEB064-93E3-4EEA-8A4F-4D873C12F783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1776415" y="-2652717"/>
              <a:ext cx="2386583" cy="2386584"/>
            </a:xfrm>
            <a:prstGeom prst="ellipse">
              <a:avLst/>
            </a:prstGeom>
            <a:gradFill flip="none" rotWithShape="1">
              <a:gsLst>
                <a:gs pos="68000">
                  <a:srgbClr val="039BDA">
                    <a:alpha val="13000"/>
                  </a:srgbClr>
                </a:gs>
                <a:gs pos="0">
                  <a:schemeClr val="accent1"/>
                </a:gs>
                <a:gs pos="100000">
                  <a:schemeClr val="accent4"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BEAC7BB-7D36-461F-BC8C-942A7D0B56E7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2276474" y="-1033457"/>
              <a:ext cx="2386583" cy="2386584"/>
            </a:xfrm>
            <a:prstGeom prst="ellipse">
              <a:avLst/>
            </a:prstGeom>
            <a:gradFill flip="none" rotWithShape="1">
              <a:gsLst>
                <a:gs pos="71000">
                  <a:srgbClr val="039BDA">
                    <a:alpha val="0"/>
                  </a:srgbClr>
                </a:gs>
                <a:gs pos="9000">
                  <a:schemeClr val="accent1"/>
                </a:gs>
                <a:gs pos="100000">
                  <a:schemeClr val="accent4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26682" y="1903268"/>
            <a:ext cx="495328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FBE6DC-205C-4668-8E23-82F76312E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40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DADC50D-91E2-4FD8-9A14-FC4AC1263DB5}"/>
              </a:ext>
            </a:extLst>
          </p:cNvPr>
          <p:cNvGrpSpPr/>
          <p:nvPr userDrawn="1"/>
        </p:nvGrpSpPr>
        <p:grpSpPr bwMode="invGray">
          <a:xfrm>
            <a:off x="4952999" y="895350"/>
            <a:ext cx="3438937" cy="3438939"/>
            <a:chOff x="-5257800" y="-4102097"/>
            <a:chExt cx="4014214" cy="401421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63C50E-9BCB-4010-8379-234C476DDF34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5257800" y="-4102097"/>
              <a:ext cx="4014214" cy="4014216"/>
            </a:xfrm>
            <a:prstGeom prst="ellipse">
              <a:avLst/>
            </a:prstGeom>
            <a:gradFill flip="none" rotWithShape="1">
              <a:gsLst>
                <a:gs pos="68000">
                  <a:srgbClr val="039BDA">
                    <a:alpha val="13000"/>
                  </a:srgbClr>
                </a:gs>
                <a:gs pos="4000">
                  <a:schemeClr val="accent1"/>
                </a:gs>
                <a:gs pos="100000">
                  <a:schemeClr val="accent4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4B6634-5322-4F33-A7EF-1B78850DA2B9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4194009" y="-1974515"/>
              <a:ext cx="1883663" cy="1883664"/>
            </a:xfrm>
            <a:prstGeom prst="ellipse">
              <a:avLst/>
            </a:prstGeom>
            <a:gradFill flip="none" rotWithShape="1">
              <a:gsLst>
                <a:gs pos="68000">
                  <a:schemeClr val="accent3">
                    <a:alpha val="13000"/>
                  </a:schemeClr>
                </a:gs>
                <a:gs pos="8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26682" y="1903268"/>
            <a:ext cx="495328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3C3FDF-E641-4B0D-9266-CF68BC0A24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27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1F05F11-C684-4C97-850E-ACA71FED03DC}"/>
              </a:ext>
            </a:extLst>
          </p:cNvPr>
          <p:cNvGrpSpPr/>
          <p:nvPr userDrawn="1"/>
        </p:nvGrpSpPr>
        <p:grpSpPr bwMode="invGray">
          <a:xfrm>
            <a:off x="5140043" y="742950"/>
            <a:ext cx="3396321" cy="3435209"/>
            <a:chOff x="-2781243" y="-2005012"/>
            <a:chExt cx="3959798" cy="40051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D80E5F-B4A0-40FE-996D-13981286AF23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1457326" y="-2000251"/>
              <a:ext cx="2624327" cy="2624328"/>
            </a:xfrm>
            <a:prstGeom prst="ellipse">
              <a:avLst/>
            </a:prstGeom>
            <a:gradFill flip="none" rotWithShape="1">
              <a:gsLst>
                <a:gs pos="58000">
                  <a:srgbClr val="039BDA">
                    <a:alpha val="23000"/>
                  </a:srgbClr>
                </a:gs>
                <a:gs pos="9000">
                  <a:schemeClr val="accent1"/>
                </a:gs>
                <a:gs pos="83000">
                  <a:schemeClr val="accent4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4E1A18-C577-4864-88F9-DB012B9BEB2F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1491492" y="-669923"/>
              <a:ext cx="2670047" cy="2670048"/>
            </a:xfrm>
            <a:prstGeom prst="ellipse">
              <a:avLst/>
            </a:prstGeom>
            <a:gradFill flip="none" rotWithShape="1">
              <a:gsLst>
                <a:gs pos="60000">
                  <a:srgbClr val="A375FF">
                    <a:alpha val="17000"/>
                  </a:srgbClr>
                </a:gs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1CC741-04C9-4BD8-88D4-B7C645460B52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2781243" y="-2005012"/>
              <a:ext cx="2670047" cy="2670048"/>
            </a:xfrm>
            <a:prstGeom prst="ellipse">
              <a:avLst/>
            </a:prstGeom>
            <a:gradFill flip="none" rotWithShape="1">
              <a:gsLst>
                <a:gs pos="60000">
                  <a:srgbClr val="A375FF">
                    <a:alpha val="11000"/>
                  </a:srgbClr>
                </a:gs>
                <a:gs pos="6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DF7185-7367-4349-B619-626F72A3122C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2781243" y="-644520"/>
              <a:ext cx="2624327" cy="2624328"/>
            </a:xfrm>
            <a:prstGeom prst="ellipse">
              <a:avLst/>
            </a:prstGeom>
            <a:gradFill flip="none" rotWithShape="1">
              <a:gsLst>
                <a:gs pos="58000">
                  <a:schemeClr val="accent4">
                    <a:alpha val="13000"/>
                  </a:schemeClr>
                </a:gs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2A702E-D967-417E-BEB3-257C9935AFEA}"/>
                </a:ext>
              </a:extLst>
            </p:cNvPr>
            <p:cNvSpPr/>
            <p:nvPr userDrawn="1"/>
          </p:nvSpPr>
          <p:spPr bwMode="invGray">
            <a:xfrm>
              <a:off x="-1459706" y="-669132"/>
              <a:ext cx="1316831" cy="1335881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26682" y="1903268"/>
            <a:ext cx="500137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EA1AF8-7794-4F58-AD7F-3070AFD6FB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76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C7AAAA6-8CE5-4681-B758-7CE056D9C6BB}"/>
              </a:ext>
            </a:extLst>
          </p:cNvPr>
          <p:cNvGrpSpPr/>
          <p:nvPr userDrawn="1"/>
        </p:nvGrpSpPr>
        <p:grpSpPr bwMode="invGray">
          <a:xfrm>
            <a:off x="5477608" y="764290"/>
            <a:ext cx="2987219" cy="3281240"/>
            <a:chOff x="-4073526" y="-2951353"/>
            <a:chExt cx="3639311" cy="399751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450891-B485-4516-95C8-730D0A5940DD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4073526" y="-2951353"/>
              <a:ext cx="3639311" cy="3639312"/>
            </a:xfrm>
            <a:prstGeom prst="ellipse">
              <a:avLst/>
            </a:prstGeom>
            <a:gradFill flip="none" rotWithShape="1">
              <a:gsLst>
                <a:gs pos="58000">
                  <a:schemeClr val="accent3">
                    <a:alpha val="24000"/>
                  </a:schemeClr>
                </a:gs>
                <a:gs pos="9000">
                  <a:schemeClr val="accent3">
                    <a:alpha val="85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55C2B0-A996-4126-A27E-C127A668AF9D}"/>
                </a:ext>
              </a:extLst>
            </p:cNvPr>
            <p:cNvSpPr/>
            <p:nvPr userDrawn="1"/>
          </p:nvSpPr>
          <p:spPr bwMode="invGray">
            <a:xfrm>
              <a:off x="-2069935" y="-1023938"/>
              <a:ext cx="1630599" cy="207010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9000">
                  <a:schemeClr val="accent1">
                    <a:alpha val="48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2C3547-D1D4-4287-8965-DF55C627FE6C}"/>
                </a:ext>
              </a:extLst>
            </p:cNvPr>
            <p:cNvSpPr/>
            <p:nvPr userDrawn="1"/>
          </p:nvSpPr>
          <p:spPr bwMode="invGray">
            <a:xfrm>
              <a:off x="-3702050" y="-47625"/>
              <a:ext cx="1630599" cy="109378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44200">
                  <a:srgbClr val="A375FF">
                    <a:alpha val="42000"/>
                  </a:srgbClr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26682" y="1903268"/>
            <a:ext cx="495328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6FE349-F0F3-46B4-B5BD-9EE202D908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658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26682" y="1903268"/>
            <a:ext cx="516167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06.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ABE7CC-CFB2-4FAD-9D21-E6658EDC9828}"/>
              </a:ext>
            </a:extLst>
          </p:cNvPr>
          <p:cNvGrpSpPr/>
          <p:nvPr userDrawn="1"/>
        </p:nvGrpSpPr>
        <p:grpSpPr bwMode="invGray">
          <a:xfrm>
            <a:off x="5181600" y="722577"/>
            <a:ext cx="3273419" cy="3551249"/>
            <a:chOff x="1423648" y="-3821905"/>
            <a:chExt cx="4008014" cy="434819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98D923-5708-4B33-AD76-C12D767990F9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2505075" y="-3821905"/>
              <a:ext cx="1847087" cy="1847088"/>
            </a:xfrm>
            <a:prstGeom prst="ellipse">
              <a:avLst/>
            </a:prstGeom>
            <a:gradFill flip="none" rotWithShape="1">
              <a:gsLst>
                <a:gs pos="45000">
                  <a:srgbClr val="039BDA">
                    <a:alpha val="32000"/>
                  </a:srgbClr>
                </a:gs>
                <a:gs pos="0">
                  <a:schemeClr val="accent1"/>
                </a:gs>
                <a:gs pos="97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A51C5D-34F0-4E4D-9086-A004645C91C5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3584575" y="-3195637"/>
              <a:ext cx="1847087" cy="1847088"/>
            </a:xfrm>
            <a:prstGeom prst="ellipse">
              <a:avLst/>
            </a:prstGeom>
            <a:gradFill flip="none" rotWithShape="1">
              <a:gsLst>
                <a:gs pos="45000">
                  <a:schemeClr val="accent5">
                    <a:alpha val="39000"/>
                  </a:schemeClr>
                </a:gs>
                <a:gs pos="0">
                  <a:schemeClr val="accent5"/>
                </a:gs>
                <a:gs pos="92000">
                  <a:schemeClr val="accent5">
                    <a:alpha val="0"/>
                  </a:schemeClr>
                </a:gs>
              </a:gsLst>
              <a:lin ang="102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F1FC35-380A-438D-BAEA-131C2BF096E9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3584575" y="-1951037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rgbClr val="039BDA">
                    <a:alpha val="32000"/>
                  </a:srgbClr>
                </a:gs>
                <a:gs pos="0">
                  <a:schemeClr val="accent1"/>
                </a:gs>
                <a:gs pos="85000">
                  <a:schemeClr val="accent1">
                    <a:alpha val="0"/>
                  </a:schemeClr>
                </a:gs>
              </a:gsLst>
              <a:lin ang="132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7C9F8B7-B8BD-4B42-9CF2-CC0D4B2A0036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2505075" y="-1320800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chemeClr val="accent3">
                    <a:alpha val="23000"/>
                  </a:schemeClr>
                </a:gs>
                <a:gs pos="0">
                  <a:schemeClr val="accent3"/>
                </a:gs>
                <a:gs pos="92000">
                  <a:schemeClr val="accent3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8B7F1A-7106-4BAB-BEF2-A2E20744F170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1423648" y="-1951037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rgbClr val="039BDA">
                    <a:alpha val="32000"/>
                  </a:srgbClr>
                </a:gs>
                <a:gs pos="0">
                  <a:schemeClr val="accent1"/>
                </a:gs>
                <a:gs pos="86000">
                  <a:schemeClr val="accent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1C2E01-BEED-48DF-ABDB-1C3328D85B47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1423648" y="-3195637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chemeClr val="accent3">
                    <a:alpha val="23000"/>
                  </a:schemeClr>
                </a:gs>
                <a:gs pos="0">
                  <a:schemeClr val="accent3"/>
                </a:gs>
                <a:gs pos="92000">
                  <a:schemeClr val="accent3">
                    <a:alpha val="0"/>
                  </a:schemeClr>
                </a:gs>
              </a:gsLst>
              <a:lin ang="1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5BFCFD3-673F-463D-8C5E-D1915CDF2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207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0C4FFE-CBEE-4906-9823-4164ADEA4911}"/>
              </a:ext>
            </a:extLst>
          </p:cNvPr>
          <p:cNvSpPr/>
          <p:nvPr userDrawn="1"/>
        </p:nvSpPr>
        <p:spPr bwMode="invGray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209801" y="1885951"/>
            <a:ext cx="4724400" cy="9057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111FE1A-BC27-4FEE-8551-2AABF240E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82365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56565743-BD48-4237-B250-C41593D7BE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716269" y="385532"/>
            <a:ext cx="4072196" cy="4071101"/>
          </a:xfrm>
          <a:prstGeom prst="rect">
            <a:avLst/>
          </a:prstGeom>
        </p:spPr>
      </p:pic>
      <p:sp>
        <p:nvSpPr>
          <p:cNvPr id="7" name="AddNotifier#1"/>
          <p:cNvSpPr txBox="1">
            <a:spLocks noChangeArrowheads="1"/>
          </p:cNvSpPr>
          <p:nvPr userDrawn="1"/>
        </p:nvSpPr>
        <p:spPr bwMode="invGray">
          <a:xfrm>
            <a:off x="234016" y="3867150"/>
            <a:ext cx="3099734" cy="4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600" kern="1200" baseline="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rPr>
              <a:t>Atos, the Atos logo, Atos | Syntel are registered trademarks of the Atos group. January 2022. © 2022 Atos. Confidential information owned by Atos, to be used by the recipient only. This document, or any part of it, may not be reproduced, copied, circulated and/ or distributed nor quoted without prior written approval from Atos.</a:t>
            </a:r>
            <a:endParaRPr lang="en-US" sz="600" baseline="0" dirty="0">
              <a:solidFill>
                <a:schemeClr val="tx1"/>
              </a:solidFill>
              <a:latin typeface="Raleway Light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33833C-BE40-40EB-B9B8-B07DCCE93C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invGray">
          <a:xfrm>
            <a:off x="327679" y="1657351"/>
            <a:ext cx="4114800" cy="763732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sz="4000" b="0" baseline="0">
                <a:solidFill>
                  <a:schemeClr val="tx1"/>
                </a:solidFill>
                <a:latin typeface="Raleway SemiBold" pitchFamily="2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NL" dirty="0"/>
              <a:t>Thank you</a:t>
            </a:r>
            <a:endParaRPr lang="nl-NL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160EC47-C4E5-4087-B956-F139EF0BE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27677" y="2540976"/>
            <a:ext cx="4114800" cy="1097280"/>
          </a:xfrm>
        </p:spPr>
        <p:txBody>
          <a:bodyPr wrap="non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accent1"/>
                </a:solidFill>
                <a:latin typeface="Raleway Medium" pitchFamily="2" charset="0"/>
              </a:defRPr>
            </a:lvl1pPr>
            <a:lvl2pPr marL="164592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2pPr>
            <a:lvl3pPr marL="329184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3pPr>
            <a:lvl4pPr marL="493776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4pPr>
            <a:lvl5pPr marL="1080000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AddClassification">
            <a:extLst>
              <a:ext uri="{FF2B5EF4-FFF2-40B4-BE49-F238E27FC236}">
                <a16:creationId xmlns:a16="http://schemas.microsoft.com/office/drawing/2014/main" id="{F1491302-6D30-4397-AB4C-678BC1B9C679}"/>
              </a:ext>
            </a:extLst>
          </p:cNvPr>
          <p:cNvSpPr txBox="1">
            <a:spLocks noChangeArrowheads="1"/>
          </p:cNvSpPr>
          <p:nvPr userDrawn="1"/>
        </p:nvSpPr>
        <p:spPr bwMode="invGray">
          <a:xfrm>
            <a:off x="4427728" y="4803626"/>
            <a:ext cx="28854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700" b="0" baseline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Verdana" pitchFamily="34" charset="0"/>
              </a:rPr>
              <a:t>© Atos</a:t>
            </a:r>
            <a:endParaRPr lang="en-US" sz="700" b="0" baseline="0" dirty="0">
              <a:solidFill>
                <a:schemeClr val="tx1"/>
              </a:solidFill>
              <a:latin typeface="Raleway Medium" pitchFamily="2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C10B0F-805C-4F21-AACF-354160C70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632551" y="4525287"/>
            <a:ext cx="1189068" cy="3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171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B25A92D5-7E8F-49CB-9CF2-02936991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8031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2400"/>
            </a:lvl1pPr>
          </a:lstStyle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3988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CB1D-5947-44F5-AE79-B722F460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B5D53C6-A782-4970-ADF1-3F0A38B495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A06D46-0691-490A-B2C6-32B0DEDE3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3295748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AE9E3EC-5E7F-4BA7-9036-45FB18CD7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1059584"/>
            <a:ext cx="8748000" cy="3303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B25A92D5-7E8F-49CB-9CF2-02936991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8031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2400"/>
            </a:lvl1pPr>
          </a:lstStyle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38966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E12B68CA-5535-49D1-8E3F-4B53EFEE14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24400" y="386861"/>
            <a:ext cx="4072196" cy="40711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2829B-E2C5-44BC-B862-8528BA6E42EB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18776" y="1276350"/>
            <a:ext cx="4672324" cy="1704242"/>
          </a:xfrm>
        </p:spPr>
        <p:txBody>
          <a:bodyPr lIns="0" tIns="0" rIns="0" bIns="0" anchor="ctr">
            <a:noAutofit/>
          </a:bodyPr>
          <a:lstStyle>
            <a:lvl1pPr marL="0" indent="0">
              <a:spcAft>
                <a:spcPts val="100"/>
              </a:spcAft>
              <a:buNone/>
              <a:defRPr sz="3200">
                <a:latin typeface="Raleway SemiBold" pitchFamily="2" charset="0"/>
              </a:defRPr>
            </a:lvl1pPr>
            <a:lvl2pPr marL="0" indent="0">
              <a:spcAft>
                <a:spcPts val="100"/>
              </a:spcAft>
              <a:buNone/>
              <a:defRPr sz="2400">
                <a:solidFill>
                  <a:schemeClr val="accent1"/>
                </a:solidFill>
                <a:latin typeface="Raleway SemiBold" pitchFamily="2" charset="0"/>
              </a:defRPr>
            </a:lvl2pPr>
          </a:lstStyle>
          <a:p>
            <a:pPr lvl="0"/>
            <a:r>
              <a:rPr lang="en-US" dirty="0"/>
              <a:t>Title in </a:t>
            </a:r>
            <a:r>
              <a:rPr lang="en-US" dirty="0" err="1"/>
              <a:t>Raleway</a:t>
            </a:r>
            <a:br>
              <a:rPr lang="en-US" dirty="0"/>
            </a:br>
            <a:r>
              <a:rPr lang="en-US" dirty="0" err="1"/>
              <a:t>SemiBold</a:t>
            </a:r>
            <a:r>
              <a:rPr lang="en-US" dirty="0"/>
              <a:t> 32pt</a:t>
            </a:r>
          </a:p>
          <a:p>
            <a:pPr lvl="1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SemiBold</a:t>
            </a:r>
            <a:r>
              <a:rPr lang="en-US" dirty="0"/>
              <a:t> 24pt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AE34A7-F4A5-49F5-86B2-EC41ED39E6F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318776" y="3683977"/>
            <a:ext cx="3201843" cy="553998"/>
          </a:xfr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rgbClr val="808080"/>
                </a:solidFill>
                <a:latin typeface="Raleway Light" pitchFamily="2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dd/mm/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0" name="AddClassification">
            <a:extLst>
              <a:ext uri="{FF2B5EF4-FFF2-40B4-BE49-F238E27FC236}">
                <a16:creationId xmlns:a16="http://schemas.microsoft.com/office/drawing/2014/main" id="{1C5ED923-D00B-4B32-A761-EACBE27AA8F2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4427728" y="4802144"/>
            <a:ext cx="28854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700" b="0" baseline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Verdana" pitchFamily="34" charset="0"/>
              </a:rPr>
              <a:t>© Atos</a:t>
            </a:r>
            <a:endParaRPr lang="en-US" sz="700" b="0" baseline="0" dirty="0">
              <a:solidFill>
                <a:schemeClr val="tx1"/>
              </a:solidFill>
              <a:latin typeface="Raleway Medium" pitchFamily="2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2F9011-CB78-4B44-9181-AD7ECBE400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632551" y="4525287"/>
            <a:ext cx="1189068" cy="3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21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8500-CE5F-4F59-96C2-296CFAC09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567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42F813-D13D-4898-A2BE-1B872D7D58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90599" y="1082386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7FEC1B-68F0-49E3-8BE9-A03AAC0A6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599" y="2055668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549CB22-2806-43E4-9527-5624BCB6EC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90599" y="3028950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9F854CC-480E-4C43-A264-6534CA2A65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21453" y="1082386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4CAF380-1CE0-47D8-BF63-BD2BE8A6EF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21453" y="2055668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F07D1BF-42AE-4960-AA19-EA8FF7BF0D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21453" y="3028950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D83F0B5-8532-42AC-9FDE-DA41889DF0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6682" y="1082386"/>
            <a:ext cx="331822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06973D8-023E-4304-AF2C-5E14B5E74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6682" y="2055668"/>
            <a:ext cx="352661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A27ABC0-C61F-4F54-B518-CCA6BBA22B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6682" y="3028950"/>
            <a:ext cx="352661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F03094F-42FA-42F4-8825-CFEF822E27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779179" y="1082386"/>
            <a:ext cx="355867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FBF07A3-F7C2-4BCF-827D-B6CB2A3362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779179" y="2055668"/>
            <a:ext cx="352661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05.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AE22612-FC9E-4469-8E99-65F225DCC96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779179" y="3028950"/>
            <a:ext cx="367088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06.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C38B10-95FA-4C14-AFC5-E52B3156B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96591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231233" y="987574"/>
            <a:ext cx="8573500" cy="3584426"/>
          </a:xfrm>
          <a:prstGeom prst="rect">
            <a:avLst/>
          </a:prstGeom>
        </p:spPr>
        <p:txBody>
          <a:bodyPr/>
          <a:lstStyle>
            <a:lvl4pPr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570E9-2A2F-4939-B0C0-AB1431773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pPr lvl="0"/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8DF64B4-820E-44CB-84F9-19FBC3D52E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08AA4A-9B4A-4320-BCAB-10876379E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3442749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5AB8-B6EC-4304-ABBB-CA0A4399A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pPr lvl="0"/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FC3B6DC-AAAC-4B11-9BD4-A2E99D2BC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FC8364-53BF-4B74-AE75-76C81357F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9543619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231233" y="987574"/>
            <a:ext cx="420624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0C999C-E8DD-4EB6-823D-52177C9EEB31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gray">
          <a:xfrm>
            <a:off x="4598493" y="987574"/>
            <a:ext cx="420624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DEE2C-DCC8-4415-9CAB-60540861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BDA73-A1CA-4046-A0D5-BDDA5C2E2A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B0FD91-419A-4F73-B50A-04C622551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7010900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231233" y="987574"/>
            <a:ext cx="274320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</a:t>
            </a:r>
            <a:br>
              <a:rPr lang="nl-NL" dirty="0"/>
            </a:br>
            <a:r>
              <a:rPr lang="nl-NL" dirty="0"/>
              <a:t>(Raleway Medium 14 pt)</a:t>
            </a:r>
          </a:p>
          <a:p>
            <a:pPr lvl="1"/>
            <a:r>
              <a:rPr lang="nl-NL" dirty="0"/>
              <a:t>Paragraph 02 </a:t>
            </a:r>
            <a:br>
              <a:rPr lang="nl-NL" dirty="0"/>
            </a:br>
            <a:r>
              <a:rPr lang="nl-NL" dirty="0"/>
              <a:t>(Raleway Light 12 pt)</a:t>
            </a:r>
          </a:p>
          <a:p>
            <a:pPr lvl="2"/>
            <a:r>
              <a:rPr lang="nl-NL" dirty="0"/>
              <a:t>Paragraph 03 </a:t>
            </a:r>
            <a:br>
              <a:rPr lang="nl-NL" dirty="0"/>
            </a:br>
            <a:r>
              <a:rPr lang="nl-NL" dirty="0"/>
              <a:t>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0C999C-E8DD-4EB6-823D-52177C9EEB31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gray">
          <a:xfrm>
            <a:off x="3155450" y="987574"/>
            <a:ext cx="274320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</a:t>
            </a:r>
            <a:br>
              <a:rPr lang="nl-NL" dirty="0"/>
            </a:br>
            <a:r>
              <a:rPr lang="nl-NL" dirty="0"/>
              <a:t>(Raleway Medium 14 pt)</a:t>
            </a:r>
          </a:p>
          <a:p>
            <a:pPr lvl="1"/>
            <a:r>
              <a:rPr lang="nl-NL" dirty="0"/>
              <a:t>Paragraph 02 </a:t>
            </a:r>
            <a:br>
              <a:rPr lang="nl-NL" dirty="0"/>
            </a:br>
            <a:r>
              <a:rPr lang="nl-NL" dirty="0"/>
              <a:t>(Raleway Light 12 pt)</a:t>
            </a:r>
          </a:p>
          <a:p>
            <a:pPr lvl="2"/>
            <a:r>
              <a:rPr lang="nl-NL" dirty="0"/>
              <a:t>Paragraph 03 </a:t>
            </a:r>
            <a:br>
              <a:rPr lang="nl-NL" dirty="0"/>
            </a:br>
            <a:r>
              <a:rPr lang="nl-NL" dirty="0"/>
              <a:t>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9EAFC4-2931-4078-BD56-0615F35AC039}"/>
              </a:ext>
            </a:extLst>
          </p:cNvPr>
          <p:cNvSpPr>
            <a:spLocks noGrp="1"/>
          </p:cNvSpPr>
          <p:nvPr>
            <p:ph idx="12" hasCustomPrompt="1"/>
          </p:nvPr>
        </p:nvSpPr>
        <p:spPr bwMode="gray">
          <a:xfrm>
            <a:off x="6061533" y="987574"/>
            <a:ext cx="274320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</a:t>
            </a:r>
            <a:br>
              <a:rPr lang="nl-NL" dirty="0"/>
            </a:br>
            <a:r>
              <a:rPr lang="nl-NL" dirty="0"/>
              <a:t>(Raleway Medium 14 pt)</a:t>
            </a:r>
          </a:p>
          <a:p>
            <a:pPr lvl="1"/>
            <a:r>
              <a:rPr lang="nl-NL" dirty="0"/>
              <a:t>Paragraph 02 </a:t>
            </a:r>
            <a:br>
              <a:rPr lang="nl-NL" dirty="0"/>
            </a:br>
            <a:r>
              <a:rPr lang="nl-NL" dirty="0"/>
              <a:t>(Raleway Light 12 pt)</a:t>
            </a:r>
          </a:p>
          <a:p>
            <a:pPr lvl="2"/>
            <a:r>
              <a:rPr lang="nl-NL" dirty="0"/>
              <a:t>Paragraph 03 </a:t>
            </a:r>
            <a:br>
              <a:rPr lang="nl-NL" dirty="0"/>
            </a:br>
            <a:r>
              <a:rPr lang="nl-NL" dirty="0"/>
              <a:t>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33866-2876-4BF0-9DE2-747710DFD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A60ECB-6EBC-4D73-80BF-8386A8B8CD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C0A7A2B-D271-40AF-A724-A8D1D95F0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407382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485E858-7277-4523-AC6A-346226C6B618}"/>
              </a:ext>
            </a:extLst>
          </p:cNvPr>
          <p:cNvGrpSpPr/>
          <p:nvPr userDrawn="1"/>
        </p:nvGrpSpPr>
        <p:grpSpPr bwMode="gray">
          <a:xfrm>
            <a:off x="4942429" y="0"/>
            <a:ext cx="4201571" cy="4400550"/>
            <a:chOff x="1271192" y="805323"/>
            <a:chExt cx="4461628" cy="467292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B2F2D73-3DD3-40BF-8096-F1D0AA2DBD43}"/>
                </a:ext>
              </a:extLst>
            </p:cNvPr>
            <p:cNvSpPr/>
            <p:nvPr userDrawn="1"/>
          </p:nvSpPr>
          <p:spPr bwMode="gray">
            <a:xfrm>
              <a:off x="1271192" y="805324"/>
              <a:ext cx="4461628" cy="4672921"/>
            </a:xfrm>
            <a:custGeom>
              <a:avLst/>
              <a:gdLst>
                <a:gd name="connsiteX0" fmla="*/ 738812 w 4461628"/>
                <a:gd name="connsiteY0" fmla="*/ 0 h 4672921"/>
                <a:gd name="connsiteX1" fmla="*/ 4461628 w 4461628"/>
                <a:gd name="connsiteY1" fmla="*/ 0 h 4672921"/>
                <a:gd name="connsiteX2" fmla="*/ 4461628 w 4461628"/>
                <a:gd name="connsiteY2" fmla="*/ 4110245 h 4672921"/>
                <a:gd name="connsiteX3" fmla="*/ 4345762 w 4461628"/>
                <a:gd name="connsiteY3" fmla="*/ 4196888 h 4672921"/>
                <a:gd name="connsiteX4" fmla="*/ 2787336 w 4461628"/>
                <a:gd name="connsiteY4" fmla="*/ 4672921 h 4672921"/>
                <a:gd name="connsiteX5" fmla="*/ 0 w 4461628"/>
                <a:gd name="connsiteY5" fmla="*/ 1885585 h 4672921"/>
                <a:gd name="connsiteX6" fmla="*/ 636492 w 4461628"/>
                <a:gd name="connsiteY6" fmla="*/ 112581 h 467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628" h="4672921">
                  <a:moveTo>
                    <a:pt x="738812" y="0"/>
                  </a:moveTo>
                  <a:lnTo>
                    <a:pt x="4461628" y="0"/>
                  </a:lnTo>
                  <a:lnTo>
                    <a:pt x="4461628" y="4110245"/>
                  </a:lnTo>
                  <a:lnTo>
                    <a:pt x="4345762" y="4196888"/>
                  </a:lnTo>
                  <a:cubicBezTo>
                    <a:pt x="3900900" y="4497431"/>
                    <a:pt x="3364612" y="4672921"/>
                    <a:pt x="2787336" y="4672921"/>
                  </a:cubicBezTo>
                  <a:cubicBezTo>
                    <a:pt x="1247933" y="4672921"/>
                    <a:pt x="0" y="3424988"/>
                    <a:pt x="0" y="1885585"/>
                  </a:cubicBezTo>
                  <a:cubicBezTo>
                    <a:pt x="0" y="1212096"/>
                    <a:pt x="238862" y="594397"/>
                    <a:pt x="636492" y="112581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rgbClr val="039BDA">
                    <a:alpha val="38000"/>
                  </a:srgbClr>
                </a:gs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8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464B45B-BE47-4C67-90A6-19379D104E55}"/>
                </a:ext>
              </a:extLst>
            </p:cNvPr>
            <p:cNvSpPr/>
            <p:nvPr userDrawn="1"/>
          </p:nvSpPr>
          <p:spPr bwMode="gray">
            <a:xfrm>
              <a:off x="2875525" y="805323"/>
              <a:ext cx="2857295" cy="2998788"/>
            </a:xfrm>
            <a:custGeom>
              <a:avLst/>
              <a:gdLst>
                <a:gd name="connsiteX0" fmla="*/ 43110 w 2857295"/>
                <a:gd name="connsiteY0" fmla="*/ 0 h 2998788"/>
                <a:gd name="connsiteX1" fmla="*/ 2857295 w 2857295"/>
                <a:gd name="connsiteY1" fmla="*/ 0 h 2998788"/>
                <a:gd name="connsiteX2" fmla="*/ 2857295 w 2857295"/>
                <a:gd name="connsiteY2" fmla="*/ 2977273 h 2998788"/>
                <a:gd name="connsiteX3" fmla="*/ 2802326 w 2857295"/>
                <a:gd name="connsiteY3" fmla="*/ 2985662 h 2998788"/>
                <a:gd name="connsiteX4" fmla="*/ 2542382 w 2857295"/>
                <a:gd name="connsiteY4" fmla="*/ 2998788 h 2998788"/>
                <a:gd name="connsiteX5" fmla="*/ 0 w 2857295"/>
                <a:gd name="connsiteY5" fmla="*/ 456406 h 2998788"/>
                <a:gd name="connsiteX6" fmla="*/ 13126 w 2857295"/>
                <a:gd name="connsiteY6" fmla="*/ 196462 h 299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295" h="2998788">
                  <a:moveTo>
                    <a:pt x="43110" y="0"/>
                  </a:moveTo>
                  <a:lnTo>
                    <a:pt x="2857295" y="0"/>
                  </a:lnTo>
                  <a:lnTo>
                    <a:pt x="2857295" y="2977273"/>
                  </a:lnTo>
                  <a:lnTo>
                    <a:pt x="2802326" y="2985662"/>
                  </a:lnTo>
                  <a:cubicBezTo>
                    <a:pt x="2716859" y="2994342"/>
                    <a:pt x="2630140" y="2998788"/>
                    <a:pt x="2542382" y="2998788"/>
                  </a:cubicBezTo>
                  <a:cubicBezTo>
                    <a:pt x="1138263" y="2998788"/>
                    <a:pt x="0" y="1860525"/>
                    <a:pt x="0" y="456406"/>
                  </a:cubicBezTo>
                  <a:cubicBezTo>
                    <a:pt x="0" y="368649"/>
                    <a:pt x="4447" y="281930"/>
                    <a:pt x="13126" y="196462"/>
                  </a:cubicBezTo>
                  <a:close/>
                </a:path>
              </a:pathLst>
            </a:custGeom>
            <a:solidFill>
              <a:schemeClr val="accent2">
                <a:alpha val="22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20DF42-863D-4864-B783-B1EC7CEE7910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231233" y="987574"/>
            <a:ext cx="475488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BE6B0A-11C9-4607-AEBB-04B9ED54F675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gray">
          <a:xfrm>
            <a:off x="5147133" y="987574"/>
            <a:ext cx="365760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400"/>
              </a:spcAft>
              <a:defRPr>
                <a:solidFill>
                  <a:schemeClr val="tx1"/>
                </a:solidFill>
              </a:defRPr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5216C-BD30-4E0C-98A7-B66CA3B49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1A3424B-3137-4162-8F0D-DFDAB92C0D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54F9369-163C-4526-9FF1-A331A5BA4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779751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3 Tabl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2044E8-B170-4670-93E7-0D73DE2C2BA1}"/>
              </a:ext>
            </a:extLst>
          </p:cNvPr>
          <p:cNvSpPr/>
          <p:nvPr userDrawn="1"/>
        </p:nvSpPr>
        <p:spPr bwMode="gray">
          <a:xfrm>
            <a:off x="2894197" y="1074738"/>
            <a:ext cx="286734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471C9D-9067-4CE4-9B0A-0516F060B6DD}"/>
              </a:ext>
            </a:extLst>
          </p:cNvPr>
          <p:cNvSpPr/>
          <p:nvPr userDrawn="1"/>
        </p:nvSpPr>
        <p:spPr bwMode="gray">
          <a:xfrm>
            <a:off x="5948046" y="1074738"/>
            <a:ext cx="286734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AC43FA-2C17-4310-975D-9F2CC8E8A130}"/>
              </a:ext>
            </a:extLst>
          </p:cNvPr>
          <p:cNvSpPr/>
          <p:nvPr userDrawn="1"/>
        </p:nvSpPr>
        <p:spPr bwMode="gray">
          <a:xfrm>
            <a:off x="323850" y="1748900"/>
            <a:ext cx="2383839" cy="825623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29D3CB-04E1-4254-96D2-04A5B8CB64A8}"/>
              </a:ext>
            </a:extLst>
          </p:cNvPr>
          <p:cNvSpPr/>
          <p:nvPr userDrawn="1"/>
        </p:nvSpPr>
        <p:spPr bwMode="gray">
          <a:xfrm>
            <a:off x="323850" y="2747639"/>
            <a:ext cx="2383839" cy="825623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3853CF-3336-48A6-A5C4-BD73780749EA}"/>
              </a:ext>
            </a:extLst>
          </p:cNvPr>
          <p:cNvSpPr/>
          <p:nvPr userDrawn="1"/>
        </p:nvSpPr>
        <p:spPr bwMode="gray">
          <a:xfrm>
            <a:off x="323850" y="3746377"/>
            <a:ext cx="2383839" cy="825623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65DE240-9DED-468B-8408-87FDDC1791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0" y="1748900"/>
            <a:ext cx="2386584" cy="822960"/>
          </a:xfrm>
        </p:spPr>
        <p:txBody>
          <a:bodyPr lIns="91440" tIns="91440" rIns="91440" bIns="45720" anchor="t"/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24221231-F65C-444E-86F3-11E362190C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3850" y="2747639"/>
            <a:ext cx="2386584" cy="822960"/>
          </a:xfrm>
        </p:spPr>
        <p:txBody>
          <a:bodyPr lIns="91440" tIns="91440" rIns="91440" bIns="45720" anchor="t"/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2482BD1E-38F6-47D7-BBAC-A70C8E7A28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3850" y="3746377"/>
            <a:ext cx="2386584" cy="822960"/>
          </a:xfrm>
        </p:spPr>
        <p:txBody>
          <a:bodyPr lIns="91440" tIns="91440" rIns="91440" bIns="45720" anchor="t"/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E81642-44FE-49E3-9BF9-79C2AC852D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F47391B-86BB-448B-BDAB-35ECA05C01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894197" y="1748900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DFD8F45F-7B56-4332-AF85-2AE6A07C0D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894197" y="2747639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DE47660-6FF5-4273-927F-10B15F30F6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94197" y="3746377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0B1C8B2-9DC8-4FF8-A533-631CF381C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948046" y="1748900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CDB831E6-1489-49ED-9F9D-7DAAC230B4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948046" y="2747639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3D5D76A-D62F-4F95-80F9-A22030B231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948046" y="3746377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9F96D3A1-11B2-4382-8EB9-8DA25C9100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894197" y="1074738"/>
            <a:ext cx="2871216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A80A609B-1E9B-43D5-9C67-882D8D8F76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48046" y="1074738"/>
            <a:ext cx="2871216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F8BDC0A1-E206-43E6-8C31-961BEAD68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3601718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333375" y="1824673"/>
            <a:ext cx="2075688" cy="2075688"/>
          </a:xfrm>
          <a:prstGeom prst="ellipse">
            <a:avLst/>
          </a:prstGeom>
        </p:spPr>
        <p:txBody>
          <a:bodyPr anchor="ctr"/>
          <a:lstStyle>
            <a:lvl1pPr marL="0" indent="0" algn="l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shapes, close the Slide Master and paste the gradient shapes on top of the selected image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BAC6B4-51B9-4B47-8996-D65FBF9EDB5F}"/>
              </a:ext>
            </a:extLst>
          </p:cNvPr>
          <p:cNvSpPr>
            <a:spLocks noChangeAspect="1"/>
          </p:cNvSpPr>
          <p:nvPr userDrawn="1"/>
        </p:nvSpPr>
        <p:spPr>
          <a:xfrm>
            <a:off x="338328" y="1824038"/>
            <a:ext cx="2075688" cy="2075688"/>
          </a:xfrm>
          <a:prstGeom prst="ellipse">
            <a:avLst/>
          </a:prstGeom>
          <a:gradFill>
            <a:gsLst>
              <a:gs pos="48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D67A50-8F02-4A68-A376-32DC985938EC}"/>
              </a:ext>
            </a:extLst>
          </p:cNvPr>
          <p:cNvSpPr>
            <a:spLocks noChangeAspect="1"/>
          </p:cNvSpPr>
          <p:nvPr/>
        </p:nvSpPr>
        <p:spPr bwMode="gray">
          <a:xfrm>
            <a:off x="1069009" y="1398595"/>
            <a:ext cx="2075687" cy="2075688"/>
          </a:xfrm>
          <a:prstGeom prst="ellipse">
            <a:avLst/>
          </a:prstGeom>
          <a:gradFill flip="none" rotWithShape="1">
            <a:gsLst>
              <a:gs pos="43000">
                <a:schemeClr val="accent4">
                  <a:alpha val="13000"/>
                </a:schemeClr>
              </a:gs>
              <a:gs pos="8000">
                <a:schemeClr val="accent4"/>
              </a:gs>
              <a:gs pos="71000">
                <a:schemeClr val="accent4">
                  <a:alpha val="0"/>
                </a:schemeClr>
              </a:gs>
            </a:gsLst>
            <a:lin ang="13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350727" y="1074738"/>
            <a:ext cx="5458968" cy="3493008"/>
          </a:xfrm>
        </p:spPr>
        <p:txBody>
          <a:bodyPr lIns="0" tIns="0" rIns="0" bIns="0" anchor="ctr"/>
          <a:lstStyle>
            <a:lvl1pPr marL="0" indent="0" algn="ctr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Quote/Introduction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9468FF4-883B-440C-A361-DDE3DFD3E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2DAC0C-0041-4AFD-9731-53E900997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52421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invGray">
          <a:xfrm>
            <a:off x="227661" y="987574"/>
            <a:ext cx="420624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0C999C-E8DD-4EB6-823D-52177C9EEB31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invGray">
          <a:xfrm>
            <a:off x="4598493" y="987574"/>
            <a:ext cx="420624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96816-C8D8-4D33-ADC6-A0DDE3C6E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E3C4D-A53B-49B6-90E2-150065B875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033311-3EA2-455A-ADC5-5B2A99347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2927240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ra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0674" y="1074738"/>
            <a:ext cx="5669280" cy="1005840"/>
          </a:xfrm>
        </p:spPr>
        <p:txBody>
          <a:bodyPr lIns="0" tIns="0" rIns="0" bIns="0" anchor="ctr"/>
          <a:lstStyle>
            <a:lvl1pPr marL="0" indent="0" algn="l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231BA4B-8E51-4730-9569-847C0722DA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36EF7ED-6900-4FD5-AA62-B93F5B77D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4" y="2320050"/>
            <a:ext cx="5669280" cy="1005840"/>
          </a:xfrm>
        </p:spPr>
        <p:txBody>
          <a:bodyPr lIns="0" tIns="0" rIns="0" bIns="0" anchor="ctr"/>
          <a:lstStyle>
            <a:lvl1pPr marL="0" indent="0" algn="l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D4A2992-ECB4-49A6-8DA5-345891EC76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0674" y="3565362"/>
            <a:ext cx="5669280" cy="1005840"/>
          </a:xfrm>
        </p:spPr>
        <p:txBody>
          <a:bodyPr lIns="0" tIns="0" rIns="0" bIns="0" anchor="ctr"/>
          <a:lstStyle>
            <a:lvl1pPr marL="0" indent="0" algn="l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AEC8E06-34A8-456E-9A2E-696A684F3B89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539277" y="1276379"/>
            <a:ext cx="3047999" cy="3047999"/>
          </a:xfrm>
          <a:prstGeom prst="arc">
            <a:avLst>
              <a:gd name="adj1" fmla="val 5277044"/>
              <a:gd name="adj2" fmla="val 16275839"/>
            </a:avLst>
          </a:prstGeom>
          <a:ln w="4762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6"/>
                </a:gs>
                <a:gs pos="6000">
                  <a:schemeClr val="accent6">
                    <a:lumMod val="25000"/>
                    <a:lumOff val="75000"/>
                  </a:schemeClr>
                </a:gs>
                <a:gs pos="94000">
                  <a:schemeClr val="accent6">
                    <a:lumMod val="25000"/>
                    <a:lumOff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A2561D-8307-4588-B581-F9B15BE8CF14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850080" y="3660489"/>
            <a:ext cx="886968" cy="886968"/>
          </a:xfrm>
          <a:prstGeom prst="ellipse">
            <a:avLst/>
          </a:prstGeom>
          <a:gradFill flip="none" rotWithShape="1">
            <a:gsLst>
              <a:gs pos="58000">
                <a:srgbClr val="039BDA">
                  <a:alpha val="30000"/>
                </a:srgbClr>
              </a:gs>
              <a:gs pos="9000">
                <a:schemeClr val="accent1"/>
              </a:gs>
              <a:gs pos="84000">
                <a:schemeClr val="accent1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2EA899-5726-4F3E-A809-0837BD902FD6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850080" y="1089026"/>
            <a:ext cx="886968" cy="886968"/>
          </a:xfrm>
          <a:prstGeom prst="ellipse">
            <a:avLst/>
          </a:prstGeom>
          <a:gradFill flip="none" rotWithShape="1">
            <a:gsLst>
              <a:gs pos="58000">
                <a:srgbClr val="039BDA">
                  <a:alpha val="30000"/>
                </a:srgbClr>
              </a:gs>
              <a:gs pos="900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4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EB26C2-51F4-4065-B6A9-87F434601DAA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181530" y="2392656"/>
            <a:ext cx="886968" cy="886968"/>
          </a:xfrm>
          <a:prstGeom prst="ellipse">
            <a:avLst/>
          </a:prstGeom>
          <a:gradFill flip="none" rotWithShape="1">
            <a:gsLst>
              <a:gs pos="58000">
                <a:srgbClr val="039BDA">
                  <a:alpha val="30000"/>
                </a:srgbClr>
              </a:gs>
              <a:gs pos="9000">
                <a:schemeClr val="accent1"/>
              </a:gs>
              <a:gs pos="98000">
                <a:schemeClr val="accent1">
                  <a:alpha val="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A5894C-C2FB-4596-8344-A3D810813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8025012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95F79ED8-DE62-4265-BF98-CA8F3250F44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320054" y="3159283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23DF603E-3B4A-4E51-8C9E-306B088CC2B0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7610829" y="3159283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079FDD0-E93A-4BF9-AE06-64395560F12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7610829" y="131024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320054" y="131314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321218-61CD-4A7C-A430-F5A1DDE9AD9B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15482" y="1316736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4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35E1044-5A44-4BFE-89AF-ACDEEA2B4BF2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15482" y="3163824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8BCB6D-0CAC-42F5-AA2A-440E5D9D92B4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7606257" y="3163824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3">
                  <a:alpha val="0"/>
                </a:schemeClr>
              </a:gs>
              <a:gs pos="8000">
                <a:schemeClr val="accent3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BE5BC6-9E7F-4FC5-9732-D81384AB690C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7606257" y="1305676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2">
                  <a:alpha val="0"/>
                </a:schemeClr>
              </a:gs>
              <a:gs pos="10000">
                <a:schemeClr val="accent2"/>
              </a:gs>
            </a:gsLst>
            <a:lin ang="4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76400" y="1083616"/>
            <a:ext cx="2838231" cy="1645920"/>
          </a:xfrm>
        </p:spPr>
        <p:txBody>
          <a:bodyPr lIns="0" tIns="0" rIns="0" bIns="0" anchor="ctr"/>
          <a:lstStyle>
            <a:lvl1pPr marL="0" indent="0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1DB8866-7A09-49FF-8B8F-A2030E186C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676400" y="2926080"/>
            <a:ext cx="2838231" cy="1645920"/>
          </a:xfrm>
        </p:spPr>
        <p:txBody>
          <a:bodyPr lIns="0" tIns="0" rIns="0" bIns="0" anchor="ctr"/>
          <a:lstStyle>
            <a:lvl1pPr marL="0" indent="0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E07EB45-86F8-4B7E-B80F-413B61F063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39408" y="1083616"/>
            <a:ext cx="2838231" cy="1645920"/>
          </a:xfrm>
        </p:spPr>
        <p:txBody>
          <a:bodyPr lIns="0" tIns="0" rIns="0" bIns="0" anchor="ctr"/>
          <a:lstStyle>
            <a:lvl1pPr marL="0" indent="0" algn="r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E432386-8EA5-4AD4-BF83-1A3847D5D4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39408" y="2926080"/>
            <a:ext cx="2838231" cy="1645920"/>
          </a:xfrm>
        </p:spPr>
        <p:txBody>
          <a:bodyPr lIns="0" tIns="0" rIns="0" bIns="0" anchor="ctr"/>
          <a:lstStyle>
            <a:lvl1pPr marL="0" indent="0" algn="r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322B76E-A710-4C85-816A-763EBC340C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8B25290-40F9-4209-9003-C63D03A2B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9974999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87ECCD5F-585C-4256-9B5B-49C97CB57375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gray">
          <a:xfrm>
            <a:off x="7233922" y="107473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B21D74B9-8621-4C24-8533-7BE723A6077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5073164" y="107473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0084BE70-235A-4A84-BDB3-2A7C9EDFF3D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2865122" y="107473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706122" y="107473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5D430-C43C-4729-86E5-DEA9E9E60E43}"/>
              </a:ext>
            </a:extLst>
          </p:cNvPr>
          <p:cNvSpPr>
            <a:spLocks noChangeAspect="1"/>
          </p:cNvSpPr>
          <p:nvPr userDrawn="1"/>
        </p:nvSpPr>
        <p:spPr>
          <a:xfrm>
            <a:off x="704088" y="1078992"/>
            <a:ext cx="1197864" cy="1197864"/>
          </a:xfrm>
          <a:prstGeom prst="ellipse">
            <a:avLst/>
          </a:prstGeom>
          <a:gradFill>
            <a:gsLst>
              <a:gs pos="47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6F98B-7844-403D-B366-D998D999F999}"/>
              </a:ext>
            </a:extLst>
          </p:cNvPr>
          <p:cNvSpPr>
            <a:spLocks noChangeAspect="1"/>
          </p:cNvSpPr>
          <p:nvPr userDrawn="1"/>
        </p:nvSpPr>
        <p:spPr>
          <a:xfrm>
            <a:off x="5074920" y="1078992"/>
            <a:ext cx="1197864" cy="1197864"/>
          </a:xfrm>
          <a:prstGeom prst="ellipse">
            <a:avLst/>
          </a:prstGeom>
          <a:gradFill>
            <a:gsLst>
              <a:gs pos="47000">
                <a:schemeClr val="accent2">
                  <a:alpha val="0"/>
                </a:schemeClr>
              </a:gs>
              <a:gs pos="0">
                <a:schemeClr val="accent2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68B072-953A-47FF-A114-8E7D56DE298E}"/>
              </a:ext>
            </a:extLst>
          </p:cNvPr>
          <p:cNvSpPr>
            <a:spLocks noChangeAspect="1"/>
          </p:cNvSpPr>
          <p:nvPr userDrawn="1"/>
        </p:nvSpPr>
        <p:spPr>
          <a:xfrm>
            <a:off x="7232904" y="1078992"/>
            <a:ext cx="1197864" cy="1197864"/>
          </a:xfrm>
          <a:prstGeom prst="ellipse">
            <a:avLst/>
          </a:prstGeom>
          <a:gradFill>
            <a:gsLst>
              <a:gs pos="47000">
                <a:schemeClr val="accent3">
                  <a:alpha val="0"/>
                </a:schemeClr>
              </a:gs>
              <a:gs pos="0">
                <a:schemeClr val="accent3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232DF0-A5F7-42CE-A8B7-B50478ADC87D}"/>
              </a:ext>
            </a:extLst>
          </p:cNvPr>
          <p:cNvSpPr>
            <a:spLocks noChangeAspect="1"/>
          </p:cNvSpPr>
          <p:nvPr userDrawn="1"/>
        </p:nvSpPr>
        <p:spPr>
          <a:xfrm>
            <a:off x="2862072" y="1078992"/>
            <a:ext cx="1197864" cy="1197864"/>
          </a:xfrm>
          <a:prstGeom prst="ellipse">
            <a:avLst/>
          </a:prstGeom>
          <a:gradFill>
            <a:gsLst>
              <a:gs pos="47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33252" y="2721928"/>
            <a:ext cx="1956816" cy="1847088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7808F05-407F-4197-BCEF-70999CAED6F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333252" y="2373924"/>
            <a:ext cx="1956816" cy="274320"/>
          </a:xfrm>
        </p:spPr>
        <p:txBody>
          <a:bodyPr lIns="0" tIns="0" rIns="0" bIns="0" anchor="ctr"/>
          <a:lstStyle>
            <a:lvl1pPr marL="0" indent="0" algn="ctr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CD32266-B506-4017-85D4-6D3B7BFD84B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2504899" y="2721928"/>
            <a:ext cx="1956816" cy="1847088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EF3D9A09-E93B-484F-B386-63D774A061A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 bwMode="gray">
          <a:xfrm>
            <a:off x="2504899" y="2373924"/>
            <a:ext cx="1956816" cy="274320"/>
          </a:xfrm>
        </p:spPr>
        <p:txBody>
          <a:bodyPr lIns="0" tIns="0" rIns="0" bIns="0" anchor="ctr"/>
          <a:lstStyle>
            <a:lvl1pPr marL="0" indent="0" algn="ctr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643D738-DC84-4B6E-8D85-DB400882990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676546" y="2721928"/>
            <a:ext cx="1956816" cy="1847088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69CB2B6-4B44-44E8-8312-78C8DCE900D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 bwMode="gray">
          <a:xfrm>
            <a:off x="4676546" y="2373924"/>
            <a:ext cx="1956816" cy="274320"/>
          </a:xfrm>
        </p:spPr>
        <p:txBody>
          <a:bodyPr lIns="0" tIns="0" rIns="0" bIns="0" anchor="ctr"/>
          <a:lstStyle>
            <a:lvl1pPr marL="0" indent="0" algn="ctr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6ACF818-5DC5-469C-BD9D-38C2BED2F786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6848192" y="2721928"/>
            <a:ext cx="1956816" cy="1847088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52343530-9785-4BA5-AB3D-ED1A31D4EC71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 bwMode="gray">
          <a:xfrm>
            <a:off x="6848192" y="2373924"/>
            <a:ext cx="1956816" cy="274320"/>
          </a:xfrm>
        </p:spPr>
        <p:txBody>
          <a:bodyPr lIns="0" tIns="0" rIns="0" bIns="0" anchor="ctr"/>
          <a:lstStyle>
            <a:lvl1pPr marL="0" indent="0" algn="ctr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1F4DD1D-EEF5-4369-86E6-771BD1D13B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D72E1CB-4E1D-4323-8C35-68ECA39BC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7193899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878B2F4C-301A-408C-8855-A7AF9EB8E00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gray">
          <a:xfrm>
            <a:off x="7227668" y="3058256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77537E8F-8975-4A18-9813-D10B75751278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2884375" y="3058256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427954B6-42E4-49AC-A8CC-2B56F6B24301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5056022" y="138771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712728" y="138771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59C02B8-89D8-479B-9609-A61307C54B5F}"/>
              </a:ext>
            </a:extLst>
          </p:cNvPr>
          <p:cNvSpPr>
            <a:spLocks noChangeAspect="1"/>
          </p:cNvSpPr>
          <p:nvPr/>
        </p:nvSpPr>
        <p:spPr bwMode="gray">
          <a:xfrm>
            <a:off x="7223096" y="3058256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3">
                  <a:alpha val="0"/>
                </a:schemeClr>
              </a:gs>
              <a:gs pos="0">
                <a:schemeClr val="accent3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FCD3AC-BC13-484A-9DB6-0687ADDFA522}"/>
              </a:ext>
            </a:extLst>
          </p:cNvPr>
          <p:cNvSpPr>
            <a:spLocks noChangeAspect="1"/>
          </p:cNvSpPr>
          <p:nvPr/>
        </p:nvSpPr>
        <p:spPr bwMode="gray">
          <a:xfrm>
            <a:off x="5056632" y="1389888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2">
                  <a:alpha val="0"/>
                </a:schemeClr>
              </a:gs>
              <a:gs pos="0">
                <a:schemeClr val="accent2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0257437-5EEA-4AFD-AFBD-4160FDF4BBC1}"/>
              </a:ext>
            </a:extLst>
          </p:cNvPr>
          <p:cNvSpPr>
            <a:spLocks noChangeAspect="1"/>
          </p:cNvSpPr>
          <p:nvPr/>
        </p:nvSpPr>
        <p:spPr bwMode="gray">
          <a:xfrm>
            <a:off x="2879803" y="3058256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ACA83E-D11F-4623-9756-E043FFD2354A}"/>
              </a:ext>
            </a:extLst>
          </p:cNvPr>
          <p:cNvSpPr>
            <a:spLocks noChangeAspect="1"/>
          </p:cNvSpPr>
          <p:nvPr/>
        </p:nvSpPr>
        <p:spPr bwMode="gray">
          <a:xfrm>
            <a:off x="713232" y="1389888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33252" y="2668660"/>
            <a:ext cx="1956816" cy="1901952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7808F05-407F-4197-BCEF-70999CAED6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33252" y="1074738"/>
            <a:ext cx="1956816" cy="228600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0E1A69AA-BB08-47ED-8A27-3EBD2285D3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04899" y="1074738"/>
            <a:ext cx="1956816" cy="1901952"/>
          </a:xfrm>
        </p:spPr>
        <p:txBody>
          <a:bodyPr lIns="0" tIns="0" rIns="0" bIns="0" anchor="b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E568E458-ED09-4594-BF03-6E7B9E5662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76546" y="2668660"/>
            <a:ext cx="1956816" cy="1901952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B164CC54-F8A7-4852-B819-D7C108DCD2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48192" y="1074738"/>
            <a:ext cx="1956816" cy="1901952"/>
          </a:xfrm>
        </p:spPr>
        <p:txBody>
          <a:bodyPr lIns="0" tIns="0" rIns="0" bIns="0" anchor="b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1E3A88E7-988D-47C0-8A7F-409F5119B7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04899" y="4342012"/>
            <a:ext cx="1956816" cy="228600"/>
          </a:xfrm>
        </p:spPr>
        <p:txBody>
          <a:bodyPr lIns="0" tIns="0" rIns="0" bIns="0" anchor="b"/>
          <a:lstStyle>
            <a:lvl1pPr marL="0" indent="0" algn="ctr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1FBC6CF9-7E8C-4DC5-9B67-468A5F82C0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76546" y="1074738"/>
            <a:ext cx="1956816" cy="228600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2C3C7B8A-741D-49C0-B7FB-F8BF4C55FB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48192" y="4342012"/>
            <a:ext cx="1956816" cy="228600"/>
          </a:xfrm>
        </p:spPr>
        <p:txBody>
          <a:bodyPr lIns="0" tIns="0" rIns="0" bIns="0" anchor="b"/>
          <a:lstStyle>
            <a:lvl1pPr marL="0" indent="0" algn="ctr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2C8930-4036-4586-BFA3-861A9E0E2D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AFA1CE-A998-44AF-8B12-0922F9C07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4171808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D66E28-51A1-4EDD-9DCC-EC73859E41C7}"/>
              </a:ext>
            </a:extLst>
          </p:cNvPr>
          <p:cNvSpPr/>
          <p:nvPr userDrawn="1"/>
        </p:nvSpPr>
        <p:spPr bwMode="gray">
          <a:xfrm>
            <a:off x="6080096" y="1074738"/>
            <a:ext cx="272491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1E5C47-290E-4DD8-AE0F-3D43227016A2}"/>
              </a:ext>
            </a:extLst>
          </p:cNvPr>
          <p:cNvSpPr/>
          <p:nvPr userDrawn="1"/>
        </p:nvSpPr>
        <p:spPr bwMode="gray">
          <a:xfrm>
            <a:off x="320675" y="1074738"/>
            <a:ext cx="272491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84E68D-245D-427A-865A-C7013D0986B5}"/>
              </a:ext>
            </a:extLst>
          </p:cNvPr>
          <p:cNvSpPr/>
          <p:nvPr userDrawn="1"/>
        </p:nvSpPr>
        <p:spPr bwMode="gray">
          <a:xfrm>
            <a:off x="3200386" y="1074738"/>
            <a:ext cx="272491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0675" y="1074738"/>
            <a:ext cx="2724912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00386" y="1074738"/>
            <a:ext cx="2724912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080096" y="1074738"/>
            <a:ext cx="2724912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1329EB5-A393-461C-A77C-EDBC8F7B9F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723292"/>
            <a:ext cx="2724912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88337F3F-158A-4DE6-829A-FDD67407C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200386" y="1723292"/>
            <a:ext cx="2724912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A4016478-8F60-49D5-810D-2850AB8FF90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080096" y="1723292"/>
            <a:ext cx="2724912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6BB1B28-3BC0-47DF-AF0B-C9C6A2AAE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4745702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1E5C47-290E-4DD8-AE0F-3D43227016A2}"/>
              </a:ext>
            </a:extLst>
          </p:cNvPr>
          <p:cNvSpPr/>
          <p:nvPr userDrawn="1"/>
        </p:nvSpPr>
        <p:spPr bwMode="gray">
          <a:xfrm>
            <a:off x="320675" y="1074738"/>
            <a:ext cx="2029968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84E68D-245D-427A-865A-C7013D0986B5}"/>
              </a:ext>
            </a:extLst>
          </p:cNvPr>
          <p:cNvSpPr/>
          <p:nvPr userDrawn="1"/>
        </p:nvSpPr>
        <p:spPr bwMode="gray">
          <a:xfrm>
            <a:off x="2472130" y="1074738"/>
            <a:ext cx="2029968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D66E28-51A1-4EDD-9DCC-EC73859E41C7}"/>
              </a:ext>
            </a:extLst>
          </p:cNvPr>
          <p:cNvSpPr/>
          <p:nvPr userDrawn="1"/>
        </p:nvSpPr>
        <p:spPr bwMode="gray">
          <a:xfrm>
            <a:off x="4623585" y="1074738"/>
            <a:ext cx="2029968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882BC4-5797-4DD0-AB8A-F46290A4A2A0}"/>
              </a:ext>
            </a:extLst>
          </p:cNvPr>
          <p:cNvSpPr/>
          <p:nvPr userDrawn="1"/>
        </p:nvSpPr>
        <p:spPr bwMode="gray">
          <a:xfrm>
            <a:off x="6775040" y="1074738"/>
            <a:ext cx="2029968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0675" y="1074738"/>
            <a:ext cx="2029968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72130" y="1074738"/>
            <a:ext cx="2029968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623585" y="1074738"/>
            <a:ext cx="2029968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890DA71-057A-40D0-8945-E35FA005F4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775040" y="1074738"/>
            <a:ext cx="2029968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1329EB5-A393-461C-A77C-EDBC8F7B9F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723292"/>
            <a:ext cx="2029968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88337F3F-158A-4DE6-829A-FDD67407C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472130" y="1723292"/>
            <a:ext cx="2029968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AB5558D-85E7-455F-8197-2348C0C6BD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623585" y="1723292"/>
            <a:ext cx="2029968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0E329C1-D403-47DC-9799-C5143A30834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775040" y="1723292"/>
            <a:ext cx="2029968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E8789BFB-76BE-48A3-ADBF-D123AAD45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8056944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1E5C47-290E-4DD8-AE0F-3D43227016A2}"/>
              </a:ext>
            </a:extLst>
          </p:cNvPr>
          <p:cNvSpPr/>
          <p:nvPr userDrawn="1"/>
        </p:nvSpPr>
        <p:spPr bwMode="gray">
          <a:xfrm>
            <a:off x="320675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0675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D66E28-51A1-4EDD-9DCC-EC73859E41C7}"/>
              </a:ext>
            </a:extLst>
          </p:cNvPr>
          <p:cNvSpPr/>
          <p:nvPr userDrawn="1"/>
        </p:nvSpPr>
        <p:spPr bwMode="gray">
          <a:xfrm>
            <a:off x="3758169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84E68D-245D-427A-865A-C7013D0986B5}"/>
              </a:ext>
            </a:extLst>
          </p:cNvPr>
          <p:cNvSpPr/>
          <p:nvPr userDrawn="1"/>
        </p:nvSpPr>
        <p:spPr bwMode="gray">
          <a:xfrm>
            <a:off x="2039422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882BC4-5797-4DD0-AB8A-F46290A4A2A0}"/>
              </a:ext>
            </a:extLst>
          </p:cNvPr>
          <p:cNvSpPr/>
          <p:nvPr userDrawn="1"/>
        </p:nvSpPr>
        <p:spPr bwMode="gray">
          <a:xfrm>
            <a:off x="7195664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9A430DB-9AC6-4124-9F1D-3E09ED198280}"/>
              </a:ext>
            </a:extLst>
          </p:cNvPr>
          <p:cNvSpPr/>
          <p:nvPr userDrawn="1"/>
        </p:nvSpPr>
        <p:spPr bwMode="gray">
          <a:xfrm>
            <a:off x="5476916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039422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758169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890DA71-057A-40D0-8945-E35FA005F4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476916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348901D-A737-400F-9AEA-C80A374355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195664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1329EB5-A393-461C-A77C-EDBC8F7B9F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88337F3F-158A-4DE6-829A-FDD67407C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039422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AB5558D-85E7-455F-8197-2348C0C6BD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758169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55A2A1D-3F56-4503-9059-B511BC3141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5476916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2E545EB7-8306-4D99-9657-FBCB23C09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7195664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0C0B062-FE04-48D4-AEE7-DCEDF4976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7721813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126CDE0-1019-4C6A-A885-33A29BC441DE}"/>
              </a:ext>
            </a:extLst>
          </p:cNvPr>
          <p:cNvSpPr>
            <a:spLocks/>
          </p:cNvSpPr>
          <p:nvPr userDrawn="1"/>
        </p:nvSpPr>
        <p:spPr bwMode="gray">
          <a:xfrm>
            <a:off x="2423690" y="3544641"/>
            <a:ext cx="6381317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8DC1592-6D6A-44FC-BEE8-54ACFA33F527}"/>
              </a:ext>
            </a:extLst>
          </p:cNvPr>
          <p:cNvSpPr>
            <a:spLocks/>
          </p:cNvSpPr>
          <p:nvPr userDrawn="1"/>
        </p:nvSpPr>
        <p:spPr bwMode="gray">
          <a:xfrm>
            <a:off x="3329212" y="2890144"/>
            <a:ext cx="5475795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055CC8A-A8C2-4330-804C-8514561E0CC7}"/>
              </a:ext>
            </a:extLst>
          </p:cNvPr>
          <p:cNvSpPr>
            <a:spLocks/>
          </p:cNvSpPr>
          <p:nvPr userDrawn="1"/>
        </p:nvSpPr>
        <p:spPr bwMode="gray">
          <a:xfrm>
            <a:off x="4261367" y="2235647"/>
            <a:ext cx="4543640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76F0322-7273-4B4B-827B-1CFB479D1C12}"/>
              </a:ext>
            </a:extLst>
          </p:cNvPr>
          <p:cNvSpPr>
            <a:spLocks/>
          </p:cNvSpPr>
          <p:nvPr userDrawn="1"/>
        </p:nvSpPr>
        <p:spPr bwMode="gray">
          <a:xfrm>
            <a:off x="5178844" y="1581150"/>
            <a:ext cx="3626163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23690" y="3544641"/>
            <a:ext cx="6381317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329212" y="2890144"/>
            <a:ext cx="5475795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890DA71-057A-40D0-8945-E35FA005F4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4261367" y="2235647"/>
            <a:ext cx="4543640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348901D-A737-400F-9AEA-C80A374355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5178844" y="1581150"/>
            <a:ext cx="3626163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E24CE73-EE80-44BF-BEE2-FD200652961F}"/>
              </a:ext>
            </a:extLst>
          </p:cNvPr>
          <p:cNvSpPr>
            <a:spLocks/>
          </p:cNvSpPr>
          <p:nvPr userDrawn="1"/>
        </p:nvSpPr>
        <p:spPr bwMode="gray">
          <a:xfrm>
            <a:off x="1500412" y="4199137"/>
            <a:ext cx="7304595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1500412" y="4199137"/>
            <a:ext cx="7304595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C0A67C-066C-49DC-8DF6-DAA330603A48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23850" y="3648456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1">
                  <a:alpha val="30000"/>
                </a:schemeClr>
              </a:gs>
              <a:gs pos="10000">
                <a:schemeClr val="accent1"/>
              </a:gs>
              <a:gs pos="79000">
                <a:schemeClr val="accent1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438331-C85F-48AF-A24C-E2C430632BA0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990977" y="1067595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5">
                  <a:alpha val="30000"/>
                </a:schemeClr>
              </a:gs>
              <a:gs pos="10000">
                <a:schemeClr val="accent5"/>
              </a:gs>
              <a:gs pos="79000">
                <a:schemeClr val="accent5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ED2A66-82D5-4890-B5B8-CCEB31BA74E9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074196" y="1712810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3">
                  <a:alpha val="30000"/>
                </a:schemeClr>
              </a:gs>
              <a:gs pos="10000">
                <a:schemeClr val="accent3"/>
              </a:gs>
              <a:gs pos="79000">
                <a:schemeClr val="accent3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5863E1-0514-4EDC-A051-23EF69D0327D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2157414" y="2358025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2">
                  <a:alpha val="30000"/>
                </a:schemeClr>
              </a:gs>
              <a:gs pos="10000">
                <a:schemeClr val="accent2"/>
              </a:gs>
              <a:gs pos="79000">
                <a:schemeClr val="accent2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F42376-58D1-4153-ADFE-E0F2635F3518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1240632" y="3003240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4">
                  <a:alpha val="30000"/>
                </a:schemeClr>
              </a:gs>
              <a:gs pos="10000">
                <a:schemeClr val="accent4"/>
              </a:gs>
              <a:gs pos="79000">
                <a:schemeClr val="accent4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A553ED2-1D0F-4A21-AC19-AD21E2B808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13487" y="3925562"/>
            <a:ext cx="144270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2DF333ED-9AC6-4BF6-B310-813AD8D5D37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1613373" y="3243391"/>
            <a:ext cx="168316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209A6F68-8C0A-41BD-AC98-FC9BDC36C3C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2547051" y="2635131"/>
            <a:ext cx="168316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8F393371-8C00-4B19-BB4B-D34D077027D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463833" y="1989916"/>
            <a:ext cx="173124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92273FE-E1E9-4FF4-AD6F-174466E8E35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4380614" y="1344701"/>
            <a:ext cx="169918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B783925-70C1-430D-ADB8-4E463F65F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6926860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7FAC3D9-3CB7-44BC-8BD3-ED8D16B9C396}"/>
              </a:ext>
            </a:extLst>
          </p:cNvPr>
          <p:cNvSpPr/>
          <p:nvPr userDrawn="1"/>
        </p:nvSpPr>
        <p:spPr bwMode="gray">
          <a:xfrm>
            <a:off x="320675" y="1074738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0CDC1D-F65F-4E0F-A42A-B1115FC45140}"/>
              </a:ext>
            </a:extLst>
          </p:cNvPr>
          <p:cNvSpPr/>
          <p:nvPr userDrawn="1"/>
        </p:nvSpPr>
        <p:spPr bwMode="gray">
          <a:xfrm>
            <a:off x="6061808" y="1074738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50A7E0-AA27-4593-906F-628101D0865C}"/>
              </a:ext>
            </a:extLst>
          </p:cNvPr>
          <p:cNvSpPr/>
          <p:nvPr userDrawn="1"/>
        </p:nvSpPr>
        <p:spPr bwMode="gray">
          <a:xfrm>
            <a:off x="3191242" y="1074738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99F561A-3D04-4AD1-B624-3E5304B57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0675" y="1074738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B8813ED6-0387-4311-86DE-6EE0C77DE4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191241" y="1074738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B248BA4-415C-4ED3-98C5-1C2FF0B271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061808" y="1074738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529863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191241" y="1529863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061808" y="1529863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39D8311-5867-4392-930D-CDDC27F9CC03}"/>
              </a:ext>
            </a:extLst>
          </p:cNvPr>
          <p:cNvSpPr/>
          <p:nvPr userDrawn="1"/>
        </p:nvSpPr>
        <p:spPr bwMode="gray">
          <a:xfrm>
            <a:off x="320675" y="2863795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41A6125-46B5-4F19-95FE-773C0281ADE4}"/>
              </a:ext>
            </a:extLst>
          </p:cNvPr>
          <p:cNvSpPr/>
          <p:nvPr userDrawn="1"/>
        </p:nvSpPr>
        <p:spPr bwMode="gray">
          <a:xfrm>
            <a:off x="6061808" y="2863795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1A3F742-8DE5-4547-B40F-23DB2591AE39}"/>
              </a:ext>
            </a:extLst>
          </p:cNvPr>
          <p:cNvSpPr/>
          <p:nvPr userDrawn="1"/>
        </p:nvSpPr>
        <p:spPr bwMode="gray">
          <a:xfrm>
            <a:off x="3191242" y="2863795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E4F73AE4-3ACA-46DF-A2F8-51C9D276C6C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20675" y="2863795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C9D745B1-AB1E-4086-9CC3-3D525FF05E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191241" y="2863795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33140BFA-0167-4E3B-9ACB-DF7E0D61B0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61808" y="2863795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25151AA9-F1AE-42EA-81BD-CE6A771801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20675" y="3310128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84591BF7-D684-400E-ADB3-8BA8566583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191241" y="3310128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0621D659-92B1-4C6E-BA9E-340B7DE5A15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6061808" y="3310128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B157FDF-68B0-460A-9BD8-8A2FDB3D4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0465040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99F561A-3D04-4AD1-B624-3E5304B57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0675" y="1074738"/>
            <a:ext cx="2743200" cy="384048"/>
          </a:xfrm>
        </p:spPr>
        <p:txBody>
          <a:bodyPr lIns="0" tIns="0" rIns="0" bIns="0" anchor="ctr" anchorCtr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B8813ED6-0387-4311-86DE-6EE0C77DE4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191241" y="1074738"/>
            <a:ext cx="2743200" cy="384048"/>
          </a:xfrm>
        </p:spPr>
        <p:txBody>
          <a:bodyPr lIns="0" tIns="0" rIns="0" bIns="0" anchor="ctr" anchorCtr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B248BA4-415C-4ED3-98C5-1C2FF0B271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061808" y="1074738"/>
            <a:ext cx="2743200" cy="384048"/>
          </a:xfrm>
        </p:spPr>
        <p:txBody>
          <a:bodyPr lIns="0" tIns="0" rIns="0" bIns="0" anchor="ctr" anchorCtr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600198"/>
            <a:ext cx="2743200" cy="2971800"/>
          </a:xfrm>
        </p:spPr>
        <p:txBody>
          <a:bodyPr lIns="0" tIns="0" rIns="0" bIns="0" anchor="t" anchorCtr="0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191241" y="1600198"/>
            <a:ext cx="2743200" cy="2971800"/>
          </a:xfrm>
        </p:spPr>
        <p:txBody>
          <a:bodyPr lIns="0" tIns="0" rIns="0" bIns="0" anchor="t" anchorCtr="0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061808" y="1600198"/>
            <a:ext cx="2743200" cy="2971800"/>
          </a:xfrm>
        </p:spPr>
        <p:txBody>
          <a:bodyPr lIns="0" tIns="0" rIns="0" bIns="0" anchor="t" anchorCtr="0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65112B-F066-4167-AA5D-CEB0B5B9A4A3}"/>
              </a:ext>
            </a:extLst>
          </p:cNvPr>
          <p:cNvCxnSpPr/>
          <p:nvPr userDrawn="1"/>
        </p:nvCxnSpPr>
        <p:spPr bwMode="gray">
          <a:xfrm>
            <a:off x="320675" y="1529492"/>
            <a:ext cx="2743199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D21243-3478-49BC-8C0E-62AF89B2F788}"/>
              </a:ext>
            </a:extLst>
          </p:cNvPr>
          <p:cNvCxnSpPr/>
          <p:nvPr userDrawn="1"/>
        </p:nvCxnSpPr>
        <p:spPr bwMode="gray">
          <a:xfrm>
            <a:off x="3191241" y="1529492"/>
            <a:ext cx="2743199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C89826-6E78-4C61-BAD8-BA75866F53A0}"/>
              </a:ext>
            </a:extLst>
          </p:cNvPr>
          <p:cNvCxnSpPr/>
          <p:nvPr userDrawn="1"/>
        </p:nvCxnSpPr>
        <p:spPr bwMode="gray">
          <a:xfrm>
            <a:off x="6061808" y="1529492"/>
            <a:ext cx="2743199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F3F280C-63BC-4C0A-A135-19754014C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27708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invGray">
          <a:xfrm>
            <a:off x="227661" y="987574"/>
            <a:ext cx="274320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</a:t>
            </a:r>
            <a:br>
              <a:rPr lang="nl-NL" dirty="0"/>
            </a:br>
            <a:r>
              <a:rPr lang="nl-NL" dirty="0"/>
              <a:t>(Raleway Medium 14 pt)</a:t>
            </a:r>
          </a:p>
          <a:p>
            <a:pPr lvl="1"/>
            <a:r>
              <a:rPr lang="nl-NL" dirty="0"/>
              <a:t>Paragraph 02 </a:t>
            </a:r>
            <a:br>
              <a:rPr lang="nl-NL" dirty="0"/>
            </a:br>
            <a:r>
              <a:rPr lang="nl-NL" dirty="0"/>
              <a:t>(Raleway Light 12 pt)</a:t>
            </a:r>
          </a:p>
          <a:p>
            <a:pPr lvl="2"/>
            <a:r>
              <a:rPr lang="nl-NL" dirty="0"/>
              <a:t>Paragraph 03 </a:t>
            </a:r>
            <a:br>
              <a:rPr lang="nl-NL" dirty="0"/>
            </a:br>
            <a:r>
              <a:rPr lang="nl-NL" dirty="0"/>
              <a:t>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0C999C-E8DD-4EB6-823D-52177C9EEB31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invGray">
          <a:xfrm>
            <a:off x="3155450" y="987574"/>
            <a:ext cx="274320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</a:t>
            </a:r>
            <a:br>
              <a:rPr lang="nl-NL" dirty="0"/>
            </a:br>
            <a:r>
              <a:rPr lang="nl-NL" dirty="0"/>
              <a:t>(Raleway Medium 14 pt)</a:t>
            </a:r>
          </a:p>
          <a:p>
            <a:pPr lvl="1"/>
            <a:r>
              <a:rPr lang="nl-NL" dirty="0"/>
              <a:t>Paragraph 02 </a:t>
            </a:r>
            <a:br>
              <a:rPr lang="nl-NL" dirty="0"/>
            </a:br>
            <a:r>
              <a:rPr lang="nl-NL" dirty="0"/>
              <a:t>(Raleway Light 12 pt)</a:t>
            </a:r>
          </a:p>
          <a:p>
            <a:pPr lvl="2"/>
            <a:r>
              <a:rPr lang="nl-NL" dirty="0"/>
              <a:t>Paragraph 03 </a:t>
            </a:r>
            <a:br>
              <a:rPr lang="nl-NL" dirty="0"/>
            </a:br>
            <a:r>
              <a:rPr lang="nl-NL" dirty="0"/>
              <a:t>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9EAFC4-2931-4078-BD56-0615F35AC039}"/>
              </a:ext>
            </a:extLst>
          </p:cNvPr>
          <p:cNvSpPr>
            <a:spLocks noGrp="1"/>
          </p:cNvSpPr>
          <p:nvPr>
            <p:ph idx="12" hasCustomPrompt="1"/>
          </p:nvPr>
        </p:nvSpPr>
        <p:spPr bwMode="invGray">
          <a:xfrm>
            <a:off x="6061533" y="987574"/>
            <a:ext cx="274320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</a:t>
            </a:r>
            <a:br>
              <a:rPr lang="nl-NL" dirty="0"/>
            </a:br>
            <a:r>
              <a:rPr lang="nl-NL" dirty="0"/>
              <a:t>(Raleway Medium 14 pt)</a:t>
            </a:r>
          </a:p>
          <a:p>
            <a:pPr lvl="1"/>
            <a:r>
              <a:rPr lang="nl-NL" dirty="0"/>
              <a:t>Paragraph 02 </a:t>
            </a:r>
            <a:br>
              <a:rPr lang="nl-NL" dirty="0"/>
            </a:br>
            <a:r>
              <a:rPr lang="nl-NL" dirty="0"/>
              <a:t>(Raleway Light 12 pt)</a:t>
            </a:r>
          </a:p>
          <a:p>
            <a:pPr lvl="2"/>
            <a:r>
              <a:rPr lang="nl-NL" dirty="0"/>
              <a:t>Paragraph 03 </a:t>
            </a:r>
            <a:br>
              <a:rPr lang="nl-NL" dirty="0"/>
            </a:br>
            <a:r>
              <a:rPr lang="nl-NL" dirty="0"/>
              <a:t>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56BDA-97F4-488A-9616-412A550DD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9080211-5C81-4EF6-8A99-584EB4FC63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1FE7FEE-1BEE-4F28-96AB-A89EDC421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0919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A4FA160-A88D-4C57-9737-BA9733A36AAD}"/>
              </a:ext>
            </a:extLst>
          </p:cNvPr>
          <p:cNvSpPr/>
          <p:nvPr userDrawn="1"/>
        </p:nvSpPr>
        <p:spPr bwMode="gray">
          <a:xfrm>
            <a:off x="315058" y="1074738"/>
            <a:ext cx="2148840" cy="349726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15058" y="1074738"/>
            <a:ext cx="2146788" cy="3493008"/>
          </a:xfrm>
        </p:spPr>
        <p:txBody>
          <a:bodyPr lIns="91440" tIns="45720" rIns="91440" bIns="45720" anchor="t"/>
          <a:lstStyle>
            <a:lvl1pPr marL="0" indent="0" algn="l">
              <a:buFont typeface="Arial" panose="020B0604020202020204" pitchFamily="34" charset="0"/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691245" y="1074738"/>
            <a:ext cx="6113763" cy="3493008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4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AC6861-FE46-4E82-8929-D9D3EFA45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887092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6FE8433-B5FB-4B9E-8DE1-B8B78B4C6F9E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995400" y="0"/>
            <a:ext cx="5148600" cy="4586514"/>
          </a:xfrm>
          <a:custGeom>
            <a:avLst/>
            <a:gdLst>
              <a:gd name="connsiteX0" fmla="*/ 226716 w 5148600"/>
              <a:gd name="connsiteY0" fmla="*/ 0 h 4586514"/>
              <a:gd name="connsiteX1" fmla="*/ 5148600 w 5148600"/>
              <a:gd name="connsiteY1" fmla="*/ 0 h 4586514"/>
              <a:gd name="connsiteX2" fmla="*/ 5148600 w 5148600"/>
              <a:gd name="connsiteY2" fmla="*/ 4081005 h 4586514"/>
              <a:gd name="connsiteX3" fmla="*/ 4987528 w 5148600"/>
              <a:gd name="connsiteY3" fmla="*/ 4178859 h 4586514"/>
              <a:gd name="connsiteX4" fmla="*/ 3377575 w 5148600"/>
              <a:gd name="connsiteY4" fmla="*/ 4586514 h 4586514"/>
              <a:gd name="connsiteX5" fmla="*/ 0 w 5148600"/>
              <a:gd name="connsiteY5" fmla="*/ 1208939 h 4586514"/>
              <a:gd name="connsiteX6" fmla="*/ 151849 w 5148600"/>
              <a:gd name="connsiteY6" fmla="*/ 204552 h 458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8600" h="4586514">
                <a:moveTo>
                  <a:pt x="226716" y="0"/>
                </a:moveTo>
                <a:lnTo>
                  <a:pt x="5148600" y="0"/>
                </a:lnTo>
                <a:lnTo>
                  <a:pt x="5148600" y="4081005"/>
                </a:lnTo>
                <a:lnTo>
                  <a:pt x="4987528" y="4178859"/>
                </a:lnTo>
                <a:cubicBezTo>
                  <a:pt x="4508948" y="4438839"/>
                  <a:pt x="3960508" y="4586514"/>
                  <a:pt x="3377575" y="4586514"/>
                </a:cubicBezTo>
                <a:cubicBezTo>
                  <a:pt x="1512192" y="4586514"/>
                  <a:pt x="0" y="3074322"/>
                  <a:pt x="0" y="1208939"/>
                </a:cubicBezTo>
                <a:cubicBezTo>
                  <a:pt x="0" y="859180"/>
                  <a:pt x="53163" y="521837"/>
                  <a:pt x="151849" y="204552"/>
                </a:cubicBezTo>
                <a:close/>
              </a:path>
            </a:pathLst>
          </a:custGeom>
          <a:gradFill flip="none" rotWithShape="1">
            <a:gsLst>
              <a:gs pos="49000">
                <a:schemeClr val="accent1">
                  <a:alpha val="30000"/>
                </a:schemeClr>
              </a:gs>
              <a:gs pos="10000">
                <a:schemeClr val="accent1"/>
              </a:gs>
              <a:gs pos="79000">
                <a:schemeClr val="accent1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074738"/>
            <a:ext cx="4389120" cy="3493008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853355" y="1074736"/>
            <a:ext cx="3951653" cy="3493008"/>
          </a:xfrm>
        </p:spPr>
        <p:txBody>
          <a:bodyPr lIns="0" tIns="0" rIns="0" bIns="0" anchor="t"/>
          <a:lstStyle>
            <a:lvl1pPr marL="0" indent="0" algn="r">
              <a:buFont typeface="Arial" panose="020B0604020202020204" pitchFamily="34" charset="0"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Key highlight points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9EEBA3-B1D2-4FBF-A94A-D3A09FA34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43634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074738"/>
            <a:ext cx="1975104" cy="349300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490417" y="1074738"/>
            <a:ext cx="1975104" cy="349300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829904" y="1074738"/>
            <a:ext cx="1975104" cy="349300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E64FA6-F473-4A30-B276-B4630E307355}"/>
              </a:ext>
            </a:extLst>
          </p:cNvPr>
          <p:cNvCxnSpPr/>
          <p:nvPr userDrawn="1"/>
        </p:nvCxnSpPr>
        <p:spPr bwMode="gray">
          <a:xfrm>
            <a:off x="2393098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0BBC1D-6A56-4B4D-9FCC-B5FD2DA8FE0A}"/>
              </a:ext>
            </a:extLst>
          </p:cNvPr>
          <p:cNvCxnSpPr/>
          <p:nvPr userDrawn="1"/>
        </p:nvCxnSpPr>
        <p:spPr bwMode="gray">
          <a:xfrm>
            <a:off x="4562840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C3338C-CABF-4D14-8545-BBD18F911B01}"/>
              </a:ext>
            </a:extLst>
          </p:cNvPr>
          <p:cNvCxnSpPr/>
          <p:nvPr userDrawn="1"/>
        </p:nvCxnSpPr>
        <p:spPr bwMode="gray">
          <a:xfrm>
            <a:off x="6732583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656678E-EDE5-4D8F-A429-5F02485F11C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4660159" y="1074738"/>
            <a:ext cx="1975104" cy="349300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5F5C83-7AFF-464D-8B3A-6AD4300D3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1357195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EEF578A6-0CF5-4E17-910B-7C67E58AB278}"/>
              </a:ext>
            </a:extLst>
          </p:cNvPr>
          <p:cNvSpPr/>
          <p:nvPr userDrawn="1"/>
        </p:nvSpPr>
        <p:spPr bwMode="gray">
          <a:xfrm>
            <a:off x="332728" y="1120458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A69D49-88CA-4168-827B-076392BB2441}"/>
              </a:ext>
            </a:extLst>
          </p:cNvPr>
          <p:cNvSpPr/>
          <p:nvPr userDrawn="1"/>
        </p:nvSpPr>
        <p:spPr bwMode="gray">
          <a:xfrm>
            <a:off x="332728" y="2363529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08EED8-CF13-4BA3-9ABC-B01B8D81F6D5}"/>
              </a:ext>
            </a:extLst>
          </p:cNvPr>
          <p:cNvSpPr/>
          <p:nvPr userDrawn="1"/>
        </p:nvSpPr>
        <p:spPr bwMode="gray">
          <a:xfrm>
            <a:off x="332728" y="3606600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02125" y="1074738"/>
            <a:ext cx="7406640" cy="1005840"/>
          </a:xfrm>
        </p:spPr>
        <p:txBody>
          <a:bodyPr lIns="0" tIns="0" rIns="0" bIns="0" anchor="ctr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402125" y="2317809"/>
            <a:ext cx="7406640" cy="1005840"/>
          </a:xfrm>
        </p:spPr>
        <p:txBody>
          <a:bodyPr lIns="0" tIns="0" rIns="0" bIns="0" anchor="ctr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402125" y="3560880"/>
            <a:ext cx="7406640" cy="1005840"/>
          </a:xfrm>
        </p:spPr>
        <p:txBody>
          <a:bodyPr lIns="0" tIns="0" rIns="0" bIns="0" anchor="ctr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80B1E3F-4EBE-460F-9AB0-4C8CFFE5BED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704969" y="1362215"/>
            <a:ext cx="169918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01CB5E-364C-4C21-BFA4-7310E2F21E1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691343" y="2605286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5661BFBD-5CAA-4C36-A3D0-3A86A9BCFCD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91343" y="3848357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5F18486-3F75-4A98-9FDA-AA515077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1810576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EECA5578-48F8-48F0-B63A-6207C42776B7}"/>
              </a:ext>
            </a:extLst>
          </p:cNvPr>
          <p:cNvSpPr/>
          <p:nvPr userDrawn="1"/>
        </p:nvSpPr>
        <p:spPr bwMode="gray">
          <a:xfrm>
            <a:off x="332728" y="282057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7ECD16-5800-4004-A2E1-80FD33B55E31}"/>
              </a:ext>
            </a:extLst>
          </p:cNvPr>
          <p:cNvSpPr/>
          <p:nvPr userDrawn="1"/>
        </p:nvSpPr>
        <p:spPr bwMode="gray">
          <a:xfrm>
            <a:off x="4656154" y="282057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6CDADF-D8FC-4F51-804A-F053CD8807F3}"/>
              </a:ext>
            </a:extLst>
          </p:cNvPr>
          <p:cNvSpPr/>
          <p:nvPr userDrawn="1"/>
        </p:nvSpPr>
        <p:spPr bwMode="gray">
          <a:xfrm>
            <a:off x="4656154" y="96923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77E065-72E5-4934-9A50-2319553E0BD6}"/>
              </a:ext>
            </a:extLst>
          </p:cNvPr>
          <p:cNvSpPr/>
          <p:nvPr userDrawn="1"/>
        </p:nvSpPr>
        <p:spPr bwMode="gray">
          <a:xfrm>
            <a:off x="332728" y="96923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49373" y="1162658"/>
            <a:ext cx="3108960" cy="155448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692529" y="1162658"/>
            <a:ext cx="3108960" cy="155448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25151AA9-F1AE-42EA-81BD-CE6A771801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1349373" y="3014000"/>
            <a:ext cx="3108960" cy="155448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84591BF7-D684-400E-ADB3-8BA8566583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5692529" y="3014000"/>
            <a:ext cx="3108960" cy="155448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D219C71-7DFD-48A6-947F-3615F84EA79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704969" y="1210991"/>
            <a:ext cx="169918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AFEC8A96-BE1D-46F4-B8D3-62353455082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691343" y="3062331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D18C644-4CF1-429A-9B90-F7ED19A34A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014769" y="1210991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77BF248C-7C12-48A0-9663-31D29549B2F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5012365" y="3062331"/>
            <a:ext cx="201979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75A49CE-54D0-4F52-A6BE-BA065D59A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3447685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8B69CA36-CE59-4393-97E4-CD163469E8A7}"/>
              </a:ext>
            </a:extLst>
          </p:cNvPr>
          <p:cNvSpPr/>
          <p:nvPr userDrawn="1"/>
        </p:nvSpPr>
        <p:spPr bwMode="gray">
          <a:xfrm>
            <a:off x="332728" y="1984877"/>
            <a:ext cx="779099" cy="779099"/>
          </a:xfrm>
          <a:prstGeom prst="ellipse">
            <a:avLst/>
          </a:prstGeom>
          <a:gradFill flip="none" rotWithShape="1">
            <a:gsLst>
              <a:gs pos="398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A51914-D29A-48D3-A5EB-AB68A7A3F9D9}"/>
              </a:ext>
            </a:extLst>
          </p:cNvPr>
          <p:cNvSpPr/>
          <p:nvPr userDrawn="1"/>
        </p:nvSpPr>
        <p:spPr bwMode="gray">
          <a:xfrm>
            <a:off x="332728" y="3792901"/>
            <a:ext cx="779099" cy="779099"/>
          </a:xfrm>
          <a:prstGeom prst="ellipse">
            <a:avLst/>
          </a:prstGeom>
          <a:gradFill flip="none" rotWithShape="1">
            <a:gsLst>
              <a:gs pos="398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4D19F3C-CD6E-4A54-9827-D89932A9E806}"/>
              </a:ext>
            </a:extLst>
          </p:cNvPr>
          <p:cNvSpPr/>
          <p:nvPr userDrawn="1"/>
        </p:nvSpPr>
        <p:spPr bwMode="gray">
          <a:xfrm>
            <a:off x="332728" y="2888889"/>
            <a:ext cx="779099" cy="779099"/>
          </a:xfrm>
          <a:prstGeom prst="ellipse">
            <a:avLst/>
          </a:prstGeom>
          <a:gradFill flip="none" rotWithShape="1">
            <a:gsLst>
              <a:gs pos="398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C88163-9478-4FC6-9CAA-991EE3808E7B}"/>
              </a:ext>
            </a:extLst>
          </p:cNvPr>
          <p:cNvSpPr/>
          <p:nvPr userDrawn="1"/>
        </p:nvSpPr>
        <p:spPr bwMode="gray">
          <a:xfrm>
            <a:off x="332728" y="1077802"/>
            <a:ext cx="779099" cy="779099"/>
          </a:xfrm>
          <a:prstGeom prst="ellipse">
            <a:avLst/>
          </a:prstGeom>
          <a:gradFill flip="none" rotWithShape="1">
            <a:gsLst>
              <a:gs pos="400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15D7A6A0-17BF-4668-B1DB-1152BB7616D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37318" y="1251908"/>
            <a:ext cx="169918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DEC47592-CDD0-4868-BD9F-72EDB7CC832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623692" y="2158983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5C7B62DC-86F4-4502-9466-F3A722AEC63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23692" y="3062995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D27B0307-EDD1-461D-87F5-849AAABA7B1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21288" y="3967007"/>
            <a:ext cx="201979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1F762FAA-9C21-4066-9192-FC1DE4FEAB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266092" y="1078731"/>
            <a:ext cx="7543800" cy="77724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2EFFB73-47C6-4A28-BD0B-C885575A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266092" y="1984074"/>
            <a:ext cx="7543800" cy="77724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03CF380-C024-4E2C-8056-0E78DD8C931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266092" y="2889417"/>
            <a:ext cx="7543800" cy="77724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53462861-EF4E-4EFC-8601-5C62CE30AB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1266092" y="3793830"/>
            <a:ext cx="7543800" cy="77724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9C6B76-6153-40AE-A9DB-7E4510D2B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965113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63FB3A0-AAAC-4191-B457-22FBE9D6EC4E}"/>
              </a:ext>
            </a:extLst>
          </p:cNvPr>
          <p:cNvSpPr txBox="1"/>
          <p:nvPr userDrawn="1"/>
        </p:nvSpPr>
        <p:spPr bwMode="gray">
          <a:xfrm>
            <a:off x="323851" y="1080468"/>
            <a:ext cx="4160520" cy="54864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</p:spPr>
        <p:txBody>
          <a:bodyPr wrap="none" lIns="0" tIns="91440" rIns="0" bIns="0" rtlCol="0" anchor="t" anchorCtr="0">
            <a:noAutofit/>
          </a:bodyPr>
          <a:lstStyle/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644FCC-2D7D-4A92-A351-05D1EECE4B58}"/>
              </a:ext>
            </a:extLst>
          </p:cNvPr>
          <p:cNvSpPr txBox="1"/>
          <p:nvPr userDrawn="1"/>
        </p:nvSpPr>
        <p:spPr bwMode="gray">
          <a:xfrm>
            <a:off x="4644488" y="1080468"/>
            <a:ext cx="4160520" cy="548640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6200000" scaled="1"/>
            <a:tileRect/>
          </a:gradFill>
        </p:spPr>
        <p:txBody>
          <a:bodyPr wrap="none" lIns="0" tIns="91440" rIns="0" bIns="0" rtlCol="0" anchor="t" anchorCtr="0">
            <a:noAutofit/>
          </a:bodyPr>
          <a:lstStyle/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DED1562F-7727-42AD-B83F-B500F206D1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644488" y="1080468"/>
            <a:ext cx="4160520" cy="548640"/>
          </a:xfrm>
        </p:spPr>
        <p:txBody>
          <a:bodyPr lIns="91440" tIns="45720" rIns="91440" bIns="45720"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AD75614-E53F-4AA5-8BD7-EF0EB52F42D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3851" y="1080468"/>
            <a:ext cx="4160520" cy="548640"/>
          </a:xfrm>
        </p:spPr>
        <p:txBody>
          <a:bodyPr lIns="91440" tIns="45720" rIns="91440" bIns="45720"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714501"/>
            <a:ext cx="4160520" cy="285292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644488" y="1714501"/>
            <a:ext cx="4160520" cy="285292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804526C-3D0D-43F2-A4E3-F96845527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4582177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2926B3-0432-465B-B08E-8EBDD7F5CD8C}"/>
              </a:ext>
            </a:extLst>
          </p:cNvPr>
          <p:cNvSpPr/>
          <p:nvPr userDrawn="1"/>
        </p:nvSpPr>
        <p:spPr bwMode="gray">
          <a:xfrm>
            <a:off x="332728" y="1074383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01C190-F20E-4DD7-928E-DBC8A845999E}"/>
              </a:ext>
            </a:extLst>
          </p:cNvPr>
          <p:cNvSpPr/>
          <p:nvPr userDrawn="1"/>
        </p:nvSpPr>
        <p:spPr bwMode="gray">
          <a:xfrm>
            <a:off x="4659329" y="1074738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3E71761-1385-4F8B-99E0-968B9C3EC3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02129" y="1652954"/>
            <a:ext cx="3072384" cy="2919046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B78D1D2F-1CF6-41FD-9735-9990D3D9023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1402129" y="1074737"/>
            <a:ext cx="3072384" cy="507877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5C714B7-D051-4A10-9F71-625D90671EB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5731216" y="1652954"/>
            <a:ext cx="3072384" cy="2919046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4E246567-4A4A-470F-B439-18388B24BB9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5731216" y="1074737"/>
            <a:ext cx="3072384" cy="507877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1431687D-F746-4CC0-A749-0A90B9472E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40047" y="1439250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20883FF7-9702-4473-8FF2-A940DC42E30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4966648" y="1439605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9F8796A-5250-4A28-8332-AB5EE1388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2648780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3 Title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BA39B7-A27E-460A-A6B5-9655C6FFF37E}"/>
              </a:ext>
            </a:extLst>
          </p:cNvPr>
          <p:cNvSpPr/>
          <p:nvPr userDrawn="1"/>
        </p:nvSpPr>
        <p:spPr bwMode="gray">
          <a:xfrm>
            <a:off x="323850" y="1472667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C3F0C6-F095-4B53-B6C1-F06866F554AC}"/>
              </a:ext>
            </a:extLst>
          </p:cNvPr>
          <p:cNvSpPr/>
          <p:nvPr userDrawn="1"/>
        </p:nvSpPr>
        <p:spPr bwMode="gray">
          <a:xfrm>
            <a:off x="323850" y="256513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82D622-AAA7-4A97-BDC5-77F70D964AD9}"/>
              </a:ext>
            </a:extLst>
          </p:cNvPr>
          <p:cNvSpPr/>
          <p:nvPr userDrawn="1"/>
        </p:nvSpPr>
        <p:spPr bwMode="gray">
          <a:xfrm>
            <a:off x="323850" y="3657600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A928ED84-7A49-4862-BEAE-26655C61FF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31169" y="1837534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D86F44B-927D-45F9-B0F8-12971191442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631169" y="2930001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3D4CCDE1-9A12-4E71-91A0-C086E94A12C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31169" y="4022467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5CFD6443-4873-4FD2-A44B-75D2F65DFE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1380392" y="1080468"/>
            <a:ext cx="3108960" cy="457200"/>
          </a:xfrm>
        </p:spPr>
        <p:txBody>
          <a:bodyPr lIns="0" tIns="0" rIns="0" bIns="0" anchor="t"/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6465BC5F-0FDA-4FAF-B829-BE36F8384D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77216" y="1617784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72B57244-34E1-4D4E-BC3F-DA97EE6A0C7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377216" y="2633297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A9BD519-8AC3-4B0A-A46D-CA604EED86F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377216" y="3648810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3C653F-6252-473E-B62E-C6A5150C1DFA}"/>
              </a:ext>
            </a:extLst>
          </p:cNvPr>
          <p:cNvSpPr/>
          <p:nvPr userDrawn="1"/>
        </p:nvSpPr>
        <p:spPr bwMode="gray">
          <a:xfrm>
            <a:off x="4639506" y="1472667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69C3EE-16E1-49C9-8B87-2E9502AEBCC8}"/>
              </a:ext>
            </a:extLst>
          </p:cNvPr>
          <p:cNvSpPr/>
          <p:nvPr userDrawn="1"/>
        </p:nvSpPr>
        <p:spPr bwMode="gray">
          <a:xfrm>
            <a:off x="4639506" y="256513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241A9D-9908-43FA-8421-ED87D89C5FB8}"/>
              </a:ext>
            </a:extLst>
          </p:cNvPr>
          <p:cNvSpPr/>
          <p:nvPr userDrawn="1"/>
        </p:nvSpPr>
        <p:spPr bwMode="gray">
          <a:xfrm>
            <a:off x="4639506" y="3657600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097B0B3E-3C6C-4A63-86FE-2CD17083A07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946825" y="1837534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B401FB5F-38F7-49F3-9FC5-121C5D58D57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946825" y="2930001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2A463556-916F-4946-B18E-76F98E8B740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4946825" y="4022467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550C26B-0501-4388-9887-63FDE0D22C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5696048" y="1080468"/>
            <a:ext cx="3108960" cy="457200"/>
          </a:xfrm>
        </p:spPr>
        <p:txBody>
          <a:bodyPr lIns="0" tIns="0" rIns="0" bIns="0" anchor="t"/>
          <a:lstStyle>
            <a:lvl1pPr marL="0" indent="0" algn="l">
              <a:buNone/>
              <a:defRPr sz="16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0521E56C-E85D-4D25-AEEA-02E586184A7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5692872" y="1617784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955E9A9-80A2-4F02-B594-AADA02FE063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5692872" y="2633297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C1F76ED5-4BF3-46CC-A650-BC77DB17084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5692872" y="3648810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DBDE245-3E15-4583-A7E6-67B4499C9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2058953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itles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27">
            <a:extLst>
              <a:ext uri="{FF2B5EF4-FFF2-40B4-BE49-F238E27FC236}">
                <a16:creationId xmlns:a16="http://schemas.microsoft.com/office/drawing/2014/main" id="{D647EE49-82E3-4DA9-BA5D-DF952F6318D3}"/>
              </a:ext>
            </a:extLst>
          </p:cNvPr>
          <p:cNvSpPr/>
          <p:nvPr userDrawn="1"/>
        </p:nvSpPr>
        <p:spPr bwMode="gray">
          <a:xfrm>
            <a:off x="3717528" y="1986368"/>
            <a:ext cx="1686758" cy="1686758"/>
          </a:xfrm>
          <a:prstGeom prst="diamond">
            <a:avLst/>
          </a:prstGeom>
          <a:noFill/>
          <a:ln w="19050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259ADB-D31C-4678-B56E-8C1A040D3936}"/>
              </a:ext>
            </a:extLst>
          </p:cNvPr>
          <p:cNvSpPr/>
          <p:nvPr userDrawn="1"/>
        </p:nvSpPr>
        <p:spPr bwMode="gray">
          <a:xfrm rot="5400000">
            <a:off x="4544847" y="2807727"/>
            <a:ext cx="1068720" cy="1068720"/>
          </a:xfrm>
          <a:prstGeom prst="ellipse">
            <a:avLst/>
          </a:prstGeom>
          <a:gradFill>
            <a:gsLst>
              <a:gs pos="0">
                <a:schemeClr val="accent2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ED4925-A51C-41FB-B448-144821E0E698}"/>
              </a:ext>
            </a:extLst>
          </p:cNvPr>
          <p:cNvSpPr/>
          <p:nvPr userDrawn="1"/>
        </p:nvSpPr>
        <p:spPr bwMode="gray">
          <a:xfrm>
            <a:off x="4540083" y="1781965"/>
            <a:ext cx="1068720" cy="1068720"/>
          </a:xfrm>
          <a:prstGeom prst="ellipse">
            <a:avLst/>
          </a:prstGeom>
          <a:gradFill>
            <a:gsLst>
              <a:gs pos="0">
                <a:schemeClr val="accent1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E02FE3-DCC2-4DAB-BB88-F5E7B81E86EF}"/>
              </a:ext>
            </a:extLst>
          </p:cNvPr>
          <p:cNvSpPr/>
          <p:nvPr userDrawn="1"/>
        </p:nvSpPr>
        <p:spPr bwMode="gray">
          <a:xfrm rot="16200000" flipH="1">
            <a:off x="3518529" y="2802965"/>
            <a:ext cx="1068720" cy="1068720"/>
          </a:xfrm>
          <a:prstGeom prst="ellipse">
            <a:avLst/>
          </a:prstGeom>
          <a:gradFill>
            <a:gsLst>
              <a:gs pos="0">
                <a:schemeClr val="accent3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08E8DB-73F0-4E36-BB08-D76CD25BDE19}"/>
              </a:ext>
            </a:extLst>
          </p:cNvPr>
          <p:cNvSpPr/>
          <p:nvPr userDrawn="1"/>
        </p:nvSpPr>
        <p:spPr bwMode="gray">
          <a:xfrm flipH="1">
            <a:off x="3530436" y="1789108"/>
            <a:ext cx="1068720" cy="1068720"/>
          </a:xfrm>
          <a:prstGeom prst="ellipse">
            <a:avLst/>
          </a:prstGeom>
          <a:gradFill>
            <a:gsLst>
              <a:gs pos="0">
                <a:schemeClr val="accent4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D686D3A1-D555-4836-BDB4-AA547069B54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33428" y="1953945"/>
            <a:ext cx="173124" cy="369332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DE9DF25D-2CC5-43CE-8BB0-FF8BA97B26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73750" y="2473366"/>
            <a:ext cx="1174314" cy="660010"/>
          </a:xfr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B04C66A7-2AC5-4BB4-AA67-9FEE4F39051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3835833" y="3256804"/>
            <a:ext cx="168315" cy="369332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2ADA71F5-7129-400C-B0DF-AC357FF32F3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5188282" y="1953945"/>
            <a:ext cx="144270" cy="369332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9728EC26-22D9-446A-858E-1380646BEC8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5176260" y="3256804"/>
            <a:ext cx="168315" cy="369332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28C6B8-C454-4F13-B085-2826A6470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441938"/>
            <a:ext cx="3017520" cy="1318847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59DE835B-E0E7-4904-B71F-7A45A531F3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320675" y="1074738"/>
            <a:ext cx="3017520" cy="349616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FFE36F5A-6540-404B-BAC3-45490143A4B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320675" y="3253153"/>
            <a:ext cx="3017520" cy="1318847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37E674A5-D356-4589-8349-70F08635D01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320675" y="2885953"/>
            <a:ext cx="3017520" cy="349616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 sz="14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C34FA53B-F531-4886-B345-0ECF29DACF5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5787488" y="1441938"/>
            <a:ext cx="3017520" cy="1318847"/>
          </a:xfrm>
        </p:spPr>
        <p:txBody>
          <a:bodyPr lIns="0" tIns="0" rIns="0" bIns="0" anchor="t"/>
          <a:lstStyle>
            <a:lvl1pPr marL="0" indent="0" algn="r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94B3C364-5411-4916-A935-D899A61821A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5787488" y="1074738"/>
            <a:ext cx="3017520" cy="349616"/>
          </a:xfr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6704B853-92BC-4755-8429-4E8BF0F6725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5787488" y="3253153"/>
            <a:ext cx="3017520" cy="1318847"/>
          </a:xfrm>
        </p:spPr>
        <p:txBody>
          <a:bodyPr lIns="0" tIns="0" rIns="0" bIns="0" anchor="t"/>
          <a:lstStyle>
            <a:lvl1pPr marL="0" indent="0" algn="r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10F7BB3B-070D-44D0-8532-22A766ECACC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5787488" y="2885953"/>
            <a:ext cx="3017520" cy="349616"/>
          </a:xfr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26CA611-2B16-496C-8262-43FA6CF6F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14542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D8B6BB-8141-4A07-944C-6F82D30BF3CA}"/>
              </a:ext>
            </a:extLst>
          </p:cNvPr>
          <p:cNvGrpSpPr/>
          <p:nvPr userDrawn="1"/>
        </p:nvGrpSpPr>
        <p:grpSpPr bwMode="invGray">
          <a:xfrm>
            <a:off x="4942429" y="0"/>
            <a:ext cx="4201571" cy="4400550"/>
            <a:chOff x="1271192" y="805323"/>
            <a:chExt cx="4461628" cy="4672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41290F4-5E28-45D5-B36F-8D8516767C64}"/>
                </a:ext>
              </a:extLst>
            </p:cNvPr>
            <p:cNvSpPr/>
            <p:nvPr userDrawn="1"/>
          </p:nvSpPr>
          <p:spPr bwMode="invGray">
            <a:xfrm>
              <a:off x="1271192" y="805324"/>
              <a:ext cx="4461628" cy="4672921"/>
            </a:xfrm>
            <a:custGeom>
              <a:avLst/>
              <a:gdLst>
                <a:gd name="connsiteX0" fmla="*/ 738812 w 4461628"/>
                <a:gd name="connsiteY0" fmla="*/ 0 h 4672921"/>
                <a:gd name="connsiteX1" fmla="*/ 4461628 w 4461628"/>
                <a:gd name="connsiteY1" fmla="*/ 0 h 4672921"/>
                <a:gd name="connsiteX2" fmla="*/ 4461628 w 4461628"/>
                <a:gd name="connsiteY2" fmla="*/ 4110245 h 4672921"/>
                <a:gd name="connsiteX3" fmla="*/ 4345762 w 4461628"/>
                <a:gd name="connsiteY3" fmla="*/ 4196888 h 4672921"/>
                <a:gd name="connsiteX4" fmla="*/ 2787336 w 4461628"/>
                <a:gd name="connsiteY4" fmla="*/ 4672921 h 4672921"/>
                <a:gd name="connsiteX5" fmla="*/ 0 w 4461628"/>
                <a:gd name="connsiteY5" fmla="*/ 1885585 h 4672921"/>
                <a:gd name="connsiteX6" fmla="*/ 636492 w 4461628"/>
                <a:gd name="connsiteY6" fmla="*/ 112581 h 467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628" h="4672921">
                  <a:moveTo>
                    <a:pt x="738812" y="0"/>
                  </a:moveTo>
                  <a:lnTo>
                    <a:pt x="4461628" y="0"/>
                  </a:lnTo>
                  <a:lnTo>
                    <a:pt x="4461628" y="4110245"/>
                  </a:lnTo>
                  <a:lnTo>
                    <a:pt x="4345762" y="4196888"/>
                  </a:lnTo>
                  <a:cubicBezTo>
                    <a:pt x="3900900" y="4497431"/>
                    <a:pt x="3364612" y="4672921"/>
                    <a:pt x="2787336" y="4672921"/>
                  </a:cubicBezTo>
                  <a:cubicBezTo>
                    <a:pt x="1247933" y="4672921"/>
                    <a:pt x="0" y="3424988"/>
                    <a:pt x="0" y="1885585"/>
                  </a:cubicBezTo>
                  <a:cubicBezTo>
                    <a:pt x="0" y="1212096"/>
                    <a:pt x="238862" y="594397"/>
                    <a:pt x="636492" y="112581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rgbClr val="039BDA">
                    <a:alpha val="38000"/>
                  </a:srgbClr>
                </a:gs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8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771D00-4996-4944-B9F3-7D4A39BE5721}"/>
                </a:ext>
              </a:extLst>
            </p:cNvPr>
            <p:cNvSpPr/>
            <p:nvPr userDrawn="1"/>
          </p:nvSpPr>
          <p:spPr bwMode="invGray">
            <a:xfrm>
              <a:off x="2875525" y="805323"/>
              <a:ext cx="2857295" cy="2998788"/>
            </a:xfrm>
            <a:custGeom>
              <a:avLst/>
              <a:gdLst>
                <a:gd name="connsiteX0" fmla="*/ 43110 w 2857295"/>
                <a:gd name="connsiteY0" fmla="*/ 0 h 2998788"/>
                <a:gd name="connsiteX1" fmla="*/ 2857295 w 2857295"/>
                <a:gd name="connsiteY1" fmla="*/ 0 h 2998788"/>
                <a:gd name="connsiteX2" fmla="*/ 2857295 w 2857295"/>
                <a:gd name="connsiteY2" fmla="*/ 2977273 h 2998788"/>
                <a:gd name="connsiteX3" fmla="*/ 2802326 w 2857295"/>
                <a:gd name="connsiteY3" fmla="*/ 2985662 h 2998788"/>
                <a:gd name="connsiteX4" fmla="*/ 2542382 w 2857295"/>
                <a:gd name="connsiteY4" fmla="*/ 2998788 h 2998788"/>
                <a:gd name="connsiteX5" fmla="*/ 0 w 2857295"/>
                <a:gd name="connsiteY5" fmla="*/ 456406 h 2998788"/>
                <a:gd name="connsiteX6" fmla="*/ 13126 w 2857295"/>
                <a:gd name="connsiteY6" fmla="*/ 196462 h 299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295" h="2998788">
                  <a:moveTo>
                    <a:pt x="43110" y="0"/>
                  </a:moveTo>
                  <a:lnTo>
                    <a:pt x="2857295" y="0"/>
                  </a:lnTo>
                  <a:lnTo>
                    <a:pt x="2857295" y="2977273"/>
                  </a:lnTo>
                  <a:lnTo>
                    <a:pt x="2802326" y="2985662"/>
                  </a:lnTo>
                  <a:cubicBezTo>
                    <a:pt x="2716859" y="2994342"/>
                    <a:pt x="2630140" y="2998788"/>
                    <a:pt x="2542382" y="2998788"/>
                  </a:cubicBezTo>
                  <a:cubicBezTo>
                    <a:pt x="1138263" y="2998788"/>
                    <a:pt x="0" y="1860525"/>
                    <a:pt x="0" y="456406"/>
                  </a:cubicBezTo>
                  <a:cubicBezTo>
                    <a:pt x="0" y="368649"/>
                    <a:pt x="4447" y="281930"/>
                    <a:pt x="13126" y="196462"/>
                  </a:cubicBezTo>
                  <a:close/>
                </a:path>
              </a:pathLst>
            </a:custGeom>
            <a:solidFill>
              <a:schemeClr val="accent2">
                <a:alpha val="22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20DF42-863D-4864-B783-B1EC7CEE7910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invGray">
          <a:xfrm>
            <a:off x="227661" y="987574"/>
            <a:ext cx="475488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BE6B0A-11C9-4607-AEBB-04B9ED54F675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invGray">
          <a:xfrm>
            <a:off x="5147133" y="987574"/>
            <a:ext cx="365760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E81642-44FE-49E3-9BF9-79C2AC852D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F81FD7-7CC4-402D-B289-5F932599A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9041928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0A106C-7E83-4E97-8AE0-90E2885456BF}"/>
              </a:ext>
            </a:extLst>
          </p:cNvPr>
          <p:cNvCxnSpPr>
            <a:cxnSpLocks/>
          </p:cNvCxnSpPr>
          <p:nvPr userDrawn="1"/>
        </p:nvCxnSpPr>
        <p:spPr bwMode="gray">
          <a:xfrm flipV="1">
            <a:off x="320675" y="2824162"/>
            <a:ext cx="8493125" cy="1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0A45B7-0313-483B-AE78-7E39674CD89A}"/>
              </a:ext>
            </a:extLst>
          </p:cNvPr>
          <p:cNvCxnSpPr/>
          <p:nvPr userDrawn="1"/>
        </p:nvCxnSpPr>
        <p:spPr bwMode="gray">
          <a:xfrm>
            <a:off x="2399194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F9E84B-B0C7-4FEB-B8C8-B5137DF9BA2F}"/>
              </a:ext>
            </a:extLst>
          </p:cNvPr>
          <p:cNvCxnSpPr/>
          <p:nvPr userDrawn="1"/>
        </p:nvCxnSpPr>
        <p:spPr bwMode="gray">
          <a:xfrm>
            <a:off x="4562840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746778-1213-402F-A56D-B7A31D93C456}"/>
              </a:ext>
            </a:extLst>
          </p:cNvPr>
          <p:cNvCxnSpPr/>
          <p:nvPr userDrawn="1"/>
        </p:nvCxnSpPr>
        <p:spPr bwMode="gray">
          <a:xfrm>
            <a:off x="6726487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074738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484321" y="1074738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647967" y="1074738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25151AA9-F1AE-42EA-81BD-CE6A771801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20675" y="2926080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84591BF7-D684-400E-ADB3-8BA8566583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2484322" y="2926080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0621D659-92B1-4C6E-BA9E-340B7DE5A15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647969" y="2926080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4D45D0F-ACD9-4F42-B26B-D669974F0A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811616" y="1074738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EC0D2291-4990-48EB-AB3C-41113664CF1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6811616" y="2926080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9EEAF6A-C2C4-4E6A-B7A0-447D94458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4791042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6682" y="1903268"/>
            <a:ext cx="468077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5FAF1-F041-48CD-A27E-2318C80FEE14}"/>
              </a:ext>
            </a:extLst>
          </p:cNvPr>
          <p:cNvGrpSpPr/>
          <p:nvPr userDrawn="1"/>
        </p:nvGrpSpPr>
        <p:grpSpPr bwMode="gray">
          <a:xfrm>
            <a:off x="4648200" y="699958"/>
            <a:ext cx="4007391" cy="3442714"/>
            <a:chOff x="6531873" y="1076325"/>
            <a:chExt cx="2283515" cy="196174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DFB59F3-B6F9-4201-8EBA-C5BFF3AC8E64}"/>
                </a:ext>
              </a:extLst>
            </p:cNvPr>
            <p:cNvSpPr/>
            <p:nvPr/>
          </p:nvSpPr>
          <p:spPr bwMode="gray">
            <a:xfrm>
              <a:off x="7320724" y="1076325"/>
              <a:ext cx="1494664" cy="1494664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alpha val="7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B0092C-A810-4877-ACCC-9DACCDF6D711}"/>
                </a:ext>
              </a:extLst>
            </p:cNvPr>
            <p:cNvSpPr/>
            <p:nvPr/>
          </p:nvSpPr>
          <p:spPr bwMode="gray">
            <a:xfrm>
              <a:off x="6531873" y="1543408"/>
              <a:ext cx="1494664" cy="149466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BC279C8-0AC1-4152-A13A-BB32EFA76F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06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4A2CECD-DF9C-46E7-8FF7-E521FE00101A}"/>
              </a:ext>
            </a:extLst>
          </p:cNvPr>
          <p:cNvGrpSpPr/>
          <p:nvPr userDrawn="1"/>
        </p:nvGrpSpPr>
        <p:grpSpPr bwMode="gray">
          <a:xfrm>
            <a:off x="4800600" y="666750"/>
            <a:ext cx="3576641" cy="3615332"/>
            <a:chOff x="-2814641" y="-2652717"/>
            <a:chExt cx="3962974" cy="400584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2EBD42-E9BF-4D4B-A66A-6892393E54BC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2814641" y="-2097727"/>
              <a:ext cx="2386583" cy="2386584"/>
            </a:xfrm>
            <a:prstGeom prst="ellipse">
              <a:avLst/>
            </a:prstGeom>
            <a:gradFill flip="none" rotWithShape="1">
              <a:gsLst>
                <a:gs pos="57000">
                  <a:srgbClr val="A375FF">
                    <a:alpha val="11000"/>
                  </a:srgbClr>
                </a:gs>
                <a:gs pos="10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4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EC3E41-A8A2-4AC0-A47A-58D117B31C1E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1238250" y="-1592466"/>
              <a:ext cx="2386583" cy="2386584"/>
            </a:xfrm>
            <a:prstGeom prst="ellipse">
              <a:avLst/>
            </a:prstGeom>
            <a:gradFill flip="none" rotWithShape="1">
              <a:gsLst>
                <a:gs pos="61000">
                  <a:schemeClr val="accent5">
                    <a:alpha val="13000"/>
                  </a:schemeClr>
                </a:gs>
                <a:gs pos="8000">
                  <a:schemeClr val="accent5"/>
                </a:gs>
                <a:gs pos="77000">
                  <a:schemeClr val="accent5">
                    <a:alpha val="0"/>
                  </a:schemeClr>
                </a:gs>
              </a:gsLst>
              <a:lin ang="144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8237F5-8C88-4492-B905-87F177AB52C1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1776415" y="-2652717"/>
              <a:ext cx="2386583" cy="2386584"/>
            </a:xfrm>
            <a:prstGeom prst="ellipse">
              <a:avLst/>
            </a:prstGeom>
            <a:gradFill flip="none" rotWithShape="1">
              <a:gsLst>
                <a:gs pos="68000">
                  <a:srgbClr val="039BDA">
                    <a:alpha val="13000"/>
                  </a:srgbClr>
                </a:gs>
                <a:gs pos="0">
                  <a:schemeClr val="accent1"/>
                </a:gs>
                <a:gs pos="100000">
                  <a:schemeClr val="accent4"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C512B5-5971-4523-AF98-6872DBD353D9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2276474" y="-1033457"/>
              <a:ext cx="2386583" cy="2386584"/>
            </a:xfrm>
            <a:prstGeom prst="ellipse">
              <a:avLst/>
            </a:prstGeom>
            <a:gradFill flip="none" rotWithShape="1">
              <a:gsLst>
                <a:gs pos="71000">
                  <a:srgbClr val="039BDA">
                    <a:alpha val="0"/>
                  </a:srgbClr>
                </a:gs>
                <a:gs pos="9000">
                  <a:schemeClr val="accent1"/>
                </a:gs>
                <a:gs pos="100000">
                  <a:schemeClr val="accent4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6682" y="1903268"/>
            <a:ext cx="495328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5E7684-D9BD-4C8B-9620-A988694B36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83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6682" y="1903268"/>
            <a:ext cx="495328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7A0416-BB17-4178-BEED-71440C5FC2EB}"/>
              </a:ext>
            </a:extLst>
          </p:cNvPr>
          <p:cNvGrpSpPr/>
          <p:nvPr userDrawn="1"/>
        </p:nvGrpSpPr>
        <p:grpSpPr bwMode="gray">
          <a:xfrm>
            <a:off x="4952999" y="895350"/>
            <a:ext cx="3438937" cy="3438939"/>
            <a:chOff x="-5257800" y="-4102097"/>
            <a:chExt cx="4014214" cy="401421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33F32E-7489-4D85-9DB1-AA02EE2F777C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5257800" y="-4102097"/>
              <a:ext cx="4014214" cy="4014216"/>
            </a:xfrm>
            <a:prstGeom prst="ellipse">
              <a:avLst/>
            </a:prstGeom>
            <a:gradFill flip="none" rotWithShape="1">
              <a:gsLst>
                <a:gs pos="68000">
                  <a:srgbClr val="039BDA">
                    <a:alpha val="13000"/>
                  </a:srgbClr>
                </a:gs>
                <a:gs pos="4000">
                  <a:schemeClr val="accent1"/>
                </a:gs>
                <a:gs pos="100000">
                  <a:schemeClr val="accent4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AD42C8-CC64-4745-A488-6851251CFCFF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4194009" y="-1974515"/>
              <a:ext cx="1883663" cy="1883664"/>
            </a:xfrm>
            <a:prstGeom prst="ellipse">
              <a:avLst/>
            </a:prstGeom>
            <a:gradFill flip="none" rotWithShape="1">
              <a:gsLst>
                <a:gs pos="68000">
                  <a:schemeClr val="accent3">
                    <a:alpha val="13000"/>
                  </a:schemeClr>
                </a:gs>
                <a:gs pos="8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6C8FEE2-1F1E-48D5-968B-BBCE8BD010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738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6682" y="1903268"/>
            <a:ext cx="500137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917BC2-54E8-44A9-AA9B-4A2B73AF7764}"/>
              </a:ext>
            </a:extLst>
          </p:cNvPr>
          <p:cNvGrpSpPr/>
          <p:nvPr userDrawn="1"/>
        </p:nvGrpSpPr>
        <p:grpSpPr bwMode="gray">
          <a:xfrm>
            <a:off x="5140043" y="742950"/>
            <a:ext cx="3396321" cy="3435209"/>
            <a:chOff x="-2781243" y="-2005012"/>
            <a:chExt cx="3959798" cy="400513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0AD142-7098-461B-85A9-A1E16D31100B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1457326" y="-2000251"/>
              <a:ext cx="2624327" cy="2624328"/>
            </a:xfrm>
            <a:prstGeom prst="ellipse">
              <a:avLst/>
            </a:prstGeom>
            <a:gradFill flip="none" rotWithShape="1">
              <a:gsLst>
                <a:gs pos="58000">
                  <a:srgbClr val="039BDA">
                    <a:alpha val="23000"/>
                  </a:srgbClr>
                </a:gs>
                <a:gs pos="9000">
                  <a:schemeClr val="accent1"/>
                </a:gs>
                <a:gs pos="83000">
                  <a:schemeClr val="accent4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D5B55E-4588-4C08-A905-27C2B55E54FF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1491492" y="-669923"/>
              <a:ext cx="2670047" cy="2670048"/>
            </a:xfrm>
            <a:prstGeom prst="ellipse">
              <a:avLst/>
            </a:prstGeom>
            <a:gradFill flip="none" rotWithShape="1">
              <a:gsLst>
                <a:gs pos="60000">
                  <a:srgbClr val="A375FF">
                    <a:alpha val="17000"/>
                  </a:srgbClr>
                </a:gs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638349-1DC9-4614-A504-CDD562A384A2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2781243" y="-2005012"/>
              <a:ext cx="2670047" cy="2670048"/>
            </a:xfrm>
            <a:prstGeom prst="ellipse">
              <a:avLst/>
            </a:prstGeom>
            <a:gradFill flip="none" rotWithShape="1">
              <a:gsLst>
                <a:gs pos="60000">
                  <a:srgbClr val="A375FF">
                    <a:alpha val="11000"/>
                  </a:srgbClr>
                </a:gs>
                <a:gs pos="6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2AE39D-6D82-4EF2-ABB6-EAC0DDA405BA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2781243" y="-644520"/>
              <a:ext cx="2624327" cy="2624328"/>
            </a:xfrm>
            <a:prstGeom prst="ellipse">
              <a:avLst/>
            </a:prstGeom>
            <a:gradFill flip="none" rotWithShape="1">
              <a:gsLst>
                <a:gs pos="58000">
                  <a:schemeClr val="accent4">
                    <a:alpha val="13000"/>
                  </a:schemeClr>
                </a:gs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B704B7-94AA-4610-A074-E217163FEFBE}"/>
                </a:ext>
              </a:extLst>
            </p:cNvPr>
            <p:cNvSpPr/>
            <p:nvPr userDrawn="1"/>
          </p:nvSpPr>
          <p:spPr bwMode="gray">
            <a:xfrm>
              <a:off x="-1459706" y="-669132"/>
              <a:ext cx="1316831" cy="1335881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2EBEECB-602B-4773-97C9-1401B9D84A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248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6682" y="1903268"/>
            <a:ext cx="495328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0C9F1E-DE8F-4F19-980C-CEDA0F6A5E10}"/>
              </a:ext>
            </a:extLst>
          </p:cNvPr>
          <p:cNvGrpSpPr/>
          <p:nvPr userDrawn="1"/>
        </p:nvGrpSpPr>
        <p:grpSpPr bwMode="gray">
          <a:xfrm>
            <a:off x="5477608" y="764290"/>
            <a:ext cx="2987219" cy="3281240"/>
            <a:chOff x="-4073526" y="-2951353"/>
            <a:chExt cx="3639311" cy="399751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230C868-ECB0-45C6-9882-DA9EB1E444AC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4073526" y="-2951353"/>
              <a:ext cx="3639311" cy="3639312"/>
            </a:xfrm>
            <a:prstGeom prst="ellipse">
              <a:avLst/>
            </a:prstGeom>
            <a:gradFill flip="none" rotWithShape="1">
              <a:gsLst>
                <a:gs pos="58000">
                  <a:schemeClr val="accent3">
                    <a:alpha val="24000"/>
                  </a:schemeClr>
                </a:gs>
                <a:gs pos="9000">
                  <a:schemeClr val="accent3">
                    <a:alpha val="85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4CF372-22D1-4229-B419-BF1E425D6447}"/>
                </a:ext>
              </a:extLst>
            </p:cNvPr>
            <p:cNvSpPr/>
            <p:nvPr userDrawn="1"/>
          </p:nvSpPr>
          <p:spPr bwMode="gray">
            <a:xfrm>
              <a:off x="-2069935" y="-1023938"/>
              <a:ext cx="1630599" cy="207010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9000">
                  <a:schemeClr val="accent1">
                    <a:alpha val="48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BFB3B5-A5DD-47E5-B1C4-A55BE95D9BB2}"/>
                </a:ext>
              </a:extLst>
            </p:cNvPr>
            <p:cNvSpPr/>
            <p:nvPr userDrawn="1"/>
          </p:nvSpPr>
          <p:spPr bwMode="gray">
            <a:xfrm>
              <a:off x="-3702050" y="-47625"/>
              <a:ext cx="1630599" cy="109378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44200">
                  <a:srgbClr val="A375FF">
                    <a:alpha val="42000"/>
                  </a:srgbClr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D143F05-7946-40E0-B5B1-887E01A3BA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515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6682" y="1903268"/>
            <a:ext cx="516167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06.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CDA7BC-E91B-47AC-82B0-95CCC7AF36A2}"/>
              </a:ext>
            </a:extLst>
          </p:cNvPr>
          <p:cNvGrpSpPr/>
          <p:nvPr userDrawn="1"/>
        </p:nvGrpSpPr>
        <p:grpSpPr bwMode="gray">
          <a:xfrm>
            <a:off x="5181600" y="722577"/>
            <a:ext cx="3273419" cy="3551249"/>
            <a:chOff x="1423648" y="-3821905"/>
            <a:chExt cx="4008014" cy="434819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DA32B86-52B9-4EEF-98F8-2BE593479384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2505075" y="-3821905"/>
              <a:ext cx="1847087" cy="1847088"/>
            </a:xfrm>
            <a:prstGeom prst="ellipse">
              <a:avLst/>
            </a:prstGeom>
            <a:gradFill flip="none" rotWithShape="1">
              <a:gsLst>
                <a:gs pos="45000">
                  <a:srgbClr val="039BDA">
                    <a:alpha val="32000"/>
                  </a:srgbClr>
                </a:gs>
                <a:gs pos="0">
                  <a:schemeClr val="accent1"/>
                </a:gs>
                <a:gs pos="92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E7FA8B-B146-4238-AC39-F199850FB0A0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3584575" y="-3195637"/>
              <a:ext cx="1847087" cy="1847088"/>
            </a:xfrm>
            <a:prstGeom prst="ellipse">
              <a:avLst/>
            </a:prstGeom>
            <a:gradFill flip="none" rotWithShape="1">
              <a:gsLst>
                <a:gs pos="45000">
                  <a:schemeClr val="accent5">
                    <a:alpha val="39000"/>
                  </a:schemeClr>
                </a:gs>
                <a:gs pos="0">
                  <a:schemeClr val="accent5"/>
                </a:gs>
                <a:gs pos="92000">
                  <a:schemeClr val="accent5">
                    <a:alpha val="0"/>
                  </a:schemeClr>
                </a:gs>
              </a:gsLst>
              <a:lin ang="102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99D2D1-62F5-491D-9347-B31E3AA1CA20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3584575" y="-1951037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rgbClr val="039BDA">
                    <a:alpha val="32000"/>
                  </a:srgbClr>
                </a:gs>
                <a:gs pos="0">
                  <a:schemeClr val="accent1"/>
                </a:gs>
                <a:gs pos="92000">
                  <a:schemeClr val="accent1">
                    <a:alpha val="0"/>
                  </a:schemeClr>
                </a:gs>
              </a:gsLst>
              <a:lin ang="132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4B9C3A-2679-43C8-993F-D3452B8FAE81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2505075" y="-1320800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chemeClr val="accent3">
                    <a:alpha val="23000"/>
                  </a:schemeClr>
                </a:gs>
                <a:gs pos="0">
                  <a:schemeClr val="accent3"/>
                </a:gs>
                <a:gs pos="92000">
                  <a:schemeClr val="accent3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2337773-2949-4E4C-ACB7-A18ABF111BEF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423648" y="-1951037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rgbClr val="039BDA">
                    <a:alpha val="32000"/>
                  </a:srgbClr>
                </a:gs>
                <a:gs pos="0">
                  <a:schemeClr val="accent1"/>
                </a:gs>
                <a:gs pos="92000">
                  <a:schemeClr val="accent1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4961035-5969-4795-B572-023EA7F86EF2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423648" y="-3195637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chemeClr val="accent3">
                    <a:alpha val="23000"/>
                  </a:schemeClr>
                </a:gs>
                <a:gs pos="0">
                  <a:schemeClr val="accent3"/>
                </a:gs>
                <a:gs pos="92000">
                  <a:schemeClr val="accent3">
                    <a:alpha val="0"/>
                  </a:schemeClr>
                </a:gs>
              </a:gsLst>
              <a:lin ang="1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324DF48-8C4E-4840-A606-AB37B0E49D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7223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0C4FFE-CBEE-4906-9823-4164ADEA4911}"/>
              </a:ext>
            </a:extLst>
          </p:cNvPr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47000">
                <a:schemeClr val="bg1">
                  <a:alpha val="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209801" y="1885951"/>
            <a:ext cx="4724400" cy="9057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640CA33-215E-439C-823C-7B54B1016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420946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8CF4D193-5FED-4C74-B2F8-EF074AA2C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24400" y="386861"/>
            <a:ext cx="4072196" cy="4071101"/>
          </a:xfrm>
          <a:prstGeom prst="rect">
            <a:avLst/>
          </a:prstGeom>
        </p:spPr>
      </p:pic>
      <p:sp>
        <p:nvSpPr>
          <p:cNvPr id="7" name="AddNotifier#1"/>
          <p:cNvSpPr txBox="1">
            <a:spLocks noChangeArrowheads="1"/>
          </p:cNvSpPr>
          <p:nvPr userDrawn="1"/>
        </p:nvSpPr>
        <p:spPr bwMode="gray">
          <a:xfrm>
            <a:off x="234016" y="3867150"/>
            <a:ext cx="3055284" cy="4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600" kern="1200" baseline="0" dirty="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rPr>
              <a:t>Atos, the Atos logo, </a:t>
            </a:r>
            <a:r>
              <a:rPr lang="en-US" sz="600" kern="1200" baseline="0" dirty="0" err="1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rPr>
              <a:t>Atos|Syntel</a:t>
            </a:r>
            <a:r>
              <a:rPr lang="en-US" sz="600" kern="1200" baseline="0" dirty="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rPr>
              <a:t> are registered trademarks of the Atos group.  </a:t>
            </a:r>
            <a:br>
              <a:rPr lang="en-US" sz="600" kern="1200" baseline="0" dirty="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rPr>
            </a:br>
            <a:r>
              <a:rPr lang="en-US" sz="600" kern="1200" baseline="0" dirty="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rPr>
              <a:t>June 2021. © 2021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B184E1-4C6D-46A1-95DB-5392215EAC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27679" y="1657351"/>
            <a:ext cx="4114800" cy="763732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sz="4000" b="0" baseline="0">
                <a:solidFill>
                  <a:schemeClr val="tx1"/>
                </a:solidFill>
                <a:latin typeface="Raleway SemiBold" pitchFamily="2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NL" dirty="0"/>
              <a:t>Thank you</a:t>
            </a:r>
            <a:endParaRPr lang="nl-NL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F96E0D4-918A-4FAB-9997-756286E3C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327677" y="2540976"/>
            <a:ext cx="4114800" cy="1097280"/>
          </a:xfrm>
        </p:spPr>
        <p:txBody>
          <a:bodyPr wrap="non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accent1"/>
                </a:solidFill>
                <a:latin typeface="Raleway Medium" pitchFamily="2" charset="0"/>
              </a:defRPr>
            </a:lvl1pPr>
            <a:lvl2pPr marL="164592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2pPr>
            <a:lvl3pPr marL="329184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3pPr>
            <a:lvl4pPr marL="493776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4pPr>
            <a:lvl5pPr marL="1080000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ddClassification">
            <a:extLst>
              <a:ext uri="{FF2B5EF4-FFF2-40B4-BE49-F238E27FC236}">
                <a16:creationId xmlns:a16="http://schemas.microsoft.com/office/drawing/2014/main" id="{4CA3B924-5A8F-4360-80E0-7160E140903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4427728" y="4802144"/>
            <a:ext cx="28854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700" b="0" baseline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Verdana" pitchFamily="34" charset="0"/>
              </a:rPr>
              <a:t>© Atos</a:t>
            </a:r>
            <a:endParaRPr lang="en-US" sz="700" b="0" baseline="0" dirty="0">
              <a:solidFill>
                <a:schemeClr val="tx1"/>
              </a:solidFill>
              <a:latin typeface="Raleway Medium" pitchFamily="2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D00D2A-AC24-465C-A5DE-2D256C6577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632551" y="4525287"/>
            <a:ext cx="1189068" cy="3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8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3 Tabl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E81642-44FE-49E3-9BF9-79C2AC852D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AC43FA-2C17-4310-975D-9F2CC8E8A130}"/>
              </a:ext>
            </a:extLst>
          </p:cNvPr>
          <p:cNvSpPr/>
          <p:nvPr userDrawn="1"/>
        </p:nvSpPr>
        <p:spPr bwMode="invGray">
          <a:xfrm>
            <a:off x="323850" y="1748900"/>
            <a:ext cx="2383839" cy="825623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29D3CB-04E1-4254-96D2-04A5B8CB64A8}"/>
              </a:ext>
            </a:extLst>
          </p:cNvPr>
          <p:cNvSpPr/>
          <p:nvPr userDrawn="1"/>
        </p:nvSpPr>
        <p:spPr bwMode="invGray">
          <a:xfrm>
            <a:off x="323850" y="2747639"/>
            <a:ext cx="2383839" cy="825623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3853CF-3336-48A6-A5C4-BD73780749EA}"/>
              </a:ext>
            </a:extLst>
          </p:cNvPr>
          <p:cNvSpPr/>
          <p:nvPr userDrawn="1"/>
        </p:nvSpPr>
        <p:spPr bwMode="invGray">
          <a:xfrm>
            <a:off x="323850" y="3746377"/>
            <a:ext cx="2383839" cy="825623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2044E8-B170-4670-93E7-0D73DE2C2BA1}"/>
              </a:ext>
            </a:extLst>
          </p:cNvPr>
          <p:cNvSpPr/>
          <p:nvPr userDrawn="1"/>
        </p:nvSpPr>
        <p:spPr bwMode="invGray">
          <a:xfrm>
            <a:off x="2894197" y="1074738"/>
            <a:ext cx="286734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471C9D-9067-4CE4-9B0A-0516F060B6DD}"/>
              </a:ext>
            </a:extLst>
          </p:cNvPr>
          <p:cNvSpPr/>
          <p:nvPr userDrawn="1"/>
        </p:nvSpPr>
        <p:spPr bwMode="invGray">
          <a:xfrm>
            <a:off x="5948046" y="1074738"/>
            <a:ext cx="286734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F47391B-86BB-448B-BDAB-35ECA05C01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2894197" y="1748900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65DE240-9DED-468B-8408-87FDDC1791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invGray">
          <a:xfrm>
            <a:off x="323850" y="1748900"/>
            <a:ext cx="2386584" cy="822960"/>
          </a:xfrm>
        </p:spPr>
        <p:txBody>
          <a:bodyPr lIns="91440" tIns="91440" rIns="91440" bIns="45720" anchor="t"/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24221231-F65C-444E-86F3-11E362190C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invGray">
          <a:xfrm>
            <a:off x="323850" y="2747639"/>
            <a:ext cx="2386584" cy="822960"/>
          </a:xfrm>
        </p:spPr>
        <p:txBody>
          <a:bodyPr lIns="91440" tIns="91440" rIns="91440" bIns="45720" anchor="t"/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2482BD1E-38F6-47D7-BBAC-A70C8E7A28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23850" y="3746377"/>
            <a:ext cx="2386584" cy="822960"/>
          </a:xfrm>
        </p:spPr>
        <p:txBody>
          <a:bodyPr lIns="91440" tIns="91440" rIns="91440" bIns="45720" anchor="t"/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DFD8F45F-7B56-4332-AF85-2AE6A07C0D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invGray">
          <a:xfrm>
            <a:off x="2894197" y="2747639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DE47660-6FF5-4273-927F-10B15F30F6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invGray">
          <a:xfrm>
            <a:off x="2894197" y="3746377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0B1C8B2-9DC8-4FF8-A533-631CF381C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invGray">
          <a:xfrm>
            <a:off x="5948046" y="1748900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CDB831E6-1489-49ED-9F9D-7DAAC230B4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invGray">
          <a:xfrm>
            <a:off x="5948046" y="2747639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3D5D76A-D62F-4F95-80F9-A22030B231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invGray">
          <a:xfrm>
            <a:off x="5948046" y="3746377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9F96D3A1-11B2-4382-8EB9-8DA25C9100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894197" y="1074738"/>
            <a:ext cx="2871216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A80A609B-1E9B-43D5-9C67-882D8D8F76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5948046" y="1074738"/>
            <a:ext cx="2871216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A5DCD88A-CCBC-47B5-9C45-03C589FF2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06076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invGray">
          <a:xfrm>
            <a:off x="333375" y="1824673"/>
            <a:ext cx="2075688" cy="2075688"/>
          </a:xfrm>
          <a:prstGeom prst="ellipse">
            <a:avLst/>
          </a:prstGeom>
        </p:spPr>
        <p:txBody>
          <a:bodyPr anchor="ctr"/>
          <a:lstStyle>
            <a:lvl1pPr marL="0" indent="0" algn="l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shapes, close the Slide Master and paste the gradient shapes on top of the selected image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BAC6B4-51B9-4B47-8996-D65FBF9EDB5F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338328" y="1824038"/>
            <a:ext cx="2075688" cy="2075688"/>
          </a:xfrm>
          <a:prstGeom prst="ellipse">
            <a:avLst/>
          </a:prstGeom>
          <a:gradFill>
            <a:gsLst>
              <a:gs pos="48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D67A50-8F02-4A68-A376-32DC985938EC}"/>
              </a:ext>
            </a:extLst>
          </p:cNvPr>
          <p:cNvSpPr>
            <a:spLocks noChangeAspect="1"/>
          </p:cNvSpPr>
          <p:nvPr/>
        </p:nvSpPr>
        <p:spPr bwMode="invGray">
          <a:xfrm>
            <a:off x="1069009" y="1398595"/>
            <a:ext cx="2075687" cy="2075688"/>
          </a:xfrm>
          <a:prstGeom prst="ellipse">
            <a:avLst/>
          </a:prstGeom>
          <a:gradFill flip="none" rotWithShape="1">
            <a:gsLst>
              <a:gs pos="43000">
                <a:schemeClr val="accent4">
                  <a:alpha val="13000"/>
                </a:schemeClr>
              </a:gs>
              <a:gs pos="8000">
                <a:schemeClr val="accent4"/>
              </a:gs>
              <a:gs pos="71000">
                <a:schemeClr val="accent4">
                  <a:alpha val="0"/>
                </a:schemeClr>
              </a:gs>
            </a:gsLst>
            <a:lin ang="13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3350727" y="1074738"/>
            <a:ext cx="5458968" cy="3493008"/>
          </a:xfrm>
        </p:spPr>
        <p:txBody>
          <a:bodyPr lIns="0" tIns="0" rIns="0" bIns="0" anchor="ctr"/>
          <a:lstStyle>
            <a:lvl1pPr marL="0" indent="0" algn="ctr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Quote/Introduction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231BA4B-8E51-4730-9569-847C0722DA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EE2FE1-CA5D-4C83-9803-ECD239801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16003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 bwMode="invGray">
          <a:xfrm>
            <a:off x="227661" y="1074738"/>
            <a:ext cx="8577072" cy="3490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invGray">
          <a:xfrm>
            <a:off x="227661" y="123478"/>
            <a:ext cx="8577072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47774D2-FD2E-4756-8A60-568D81BC3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6295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723" r:id="rId8"/>
    <p:sldLayoutId id="2147483718" r:id="rId9"/>
    <p:sldLayoutId id="2147483724" r:id="rId10"/>
    <p:sldLayoutId id="2147483708" r:id="rId11"/>
    <p:sldLayoutId id="2147483713" r:id="rId12"/>
    <p:sldLayoutId id="214748371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40" r:id="rId29"/>
    <p:sldLayoutId id="2147483741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761" r:id="rId39"/>
    <p:sldLayoutId id="2147483762" r:id="rId4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 baseline="0">
          <a:solidFill>
            <a:schemeClr val="tx1"/>
          </a:solidFill>
          <a:latin typeface="Raleway SemiBold" pitchFamily="2" charset="0"/>
          <a:ea typeface="Verdana" pitchFamily="34" charset="0"/>
          <a:cs typeface="Raleway SemiBold" pitchFamily="2" charset="0"/>
        </a:defRPr>
      </a:lvl1pPr>
    </p:titleStyle>
    <p:bodyStyle>
      <a:lvl1pPr marL="164592" indent="-164592" algn="l" defTabSz="914400" rtl="0" eaLnBrk="1" latinLnBrk="0" hangingPunct="1">
        <a:spcBef>
          <a:spcPts val="0"/>
        </a:spcBef>
        <a:spcAft>
          <a:spcPts val="40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Raleway Medium" pitchFamily="2" charset="0"/>
          <a:ea typeface="Verdana" pitchFamily="34" charset="0"/>
          <a:cs typeface="Verdana" pitchFamily="34" charset="0"/>
        </a:defRPr>
      </a:lvl1pPr>
      <a:lvl2pPr marL="329184" indent="-164592" algn="l" defTabSz="914400" rtl="0" eaLnBrk="1" latinLnBrk="0" hangingPunct="1">
        <a:spcBef>
          <a:spcPts val="0"/>
        </a:spcBef>
        <a:spcAft>
          <a:spcPts val="400"/>
        </a:spcAft>
        <a:buClr>
          <a:srgbClr val="FFFFFF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Raleway Light" pitchFamily="2" charset="0"/>
          <a:ea typeface="Verdana" pitchFamily="34" charset="0"/>
          <a:cs typeface="Verdana" pitchFamily="34" charset="0"/>
        </a:defRPr>
      </a:lvl2pPr>
      <a:lvl3pPr marL="493776" indent="-164592" algn="l" defTabSz="914400" rtl="0" eaLnBrk="1" latinLnBrk="0" hangingPunct="1">
        <a:spcBef>
          <a:spcPts val="0"/>
        </a:spcBef>
        <a:spcAft>
          <a:spcPts val="400"/>
        </a:spcAft>
        <a:buClr>
          <a:srgbClr val="FFFFFF"/>
        </a:buClr>
        <a:buFont typeface="Arial" pitchFamily="34" charset="0"/>
        <a:buChar char="•"/>
        <a:defRPr sz="1100" kern="1200">
          <a:solidFill>
            <a:schemeClr val="tx1"/>
          </a:solidFill>
          <a:latin typeface="Raleway Light" pitchFamily="2" charset="0"/>
          <a:ea typeface="Verdana" pitchFamily="34" charset="0"/>
          <a:cs typeface="Verdana" pitchFamily="34" charset="0"/>
        </a:defRPr>
      </a:lvl3pPr>
      <a:lvl4pPr marL="658368" indent="-164592" algn="l" defTabSz="914400" rtl="0" eaLnBrk="1" latinLnBrk="0" hangingPunct="1">
        <a:spcBef>
          <a:spcPts val="0"/>
        </a:spcBef>
        <a:spcAft>
          <a:spcPts val="400"/>
        </a:spcAft>
        <a:buClr>
          <a:srgbClr val="FFFFFF"/>
        </a:buClr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rgbClr val="FFFFFF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7">
          <p15:clr>
            <a:srgbClr val="F26B43"/>
          </p15:clr>
        </p15:guide>
        <p15:guide id="2" pos="5552">
          <p15:clr>
            <a:srgbClr val="F26B43"/>
          </p15:clr>
        </p15:guide>
        <p15:guide id="3" orient="horz" pos="2880">
          <p15:clr>
            <a:srgbClr val="F26B43"/>
          </p15:clr>
        </p15:guide>
        <p15:guide id="4" pos="20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27661" y="1074738"/>
            <a:ext cx="8577072" cy="3490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gray">
          <a:xfrm>
            <a:off x="227661" y="123478"/>
            <a:ext cx="8577072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70069" y="4695644"/>
            <a:ext cx="647704" cy="212229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1330F47-B54D-4405-8C6A-07EFA02BF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4563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731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2" r:id="rId2"/>
    <p:sldLayoutId id="2147483659" r:id="rId3"/>
    <p:sldLayoutId id="2147483660" r:id="rId4"/>
    <p:sldLayoutId id="2147483663" r:id="rId5"/>
    <p:sldLayoutId id="2147483664" r:id="rId6"/>
    <p:sldLayoutId id="2147483665" r:id="rId7"/>
    <p:sldLayoutId id="2147483742" r:id="rId8"/>
    <p:sldLayoutId id="2147483719" r:id="rId9"/>
    <p:sldLayoutId id="2147483743" r:id="rId10"/>
    <p:sldLayoutId id="2147483720" r:id="rId11"/>
    <p:sldLayoutId id="2147483721" r:id="rId12"/>
    <p:sldLayoutId id="2147483722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  <p:sldLayoutId id="2147483755" r:id="rId25"/>
    <p:sldLayoutId id="2147483756" r:id="rId26"/>
    <p:sldLayoutId id="2147483757" r:id="rId27"/>
    <p:sldLayoutId id="2147483758" r:id="rId28"/>
    <p:sldLayoutId id="2147483759" r:id="rId29"/>
    <p:sldLayoutId id="2147483760" r:id="rId30"/>
    <p:sldLayoutId id="2147483666" r:id="rId31"/>
    <p:sldLayoutId id="2147483667" r:id="rId32"/>
    <p:sldLayoutId id="2147483668" r:id="rId33"/>
    <p:sldLayoutId id="2147483669" r:id="rId34"/>
    <p:sldLayoutId id="2147483670" r:id="rId35"/>
    <p:sldLayoutId id="2147483671" r:id="rId36"/>
    <p:sldLayoutId id="2147483672" r:id="rId37"/>
    <p:sldLayoutId id="2147483661" r:id="rId3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 baseline="0">
          <a:solidFill>
            <a:schemeClr val="tx1"/>
          </a:solidFill>
          <a:latin typeface="Raleway SemiBold" pitchFamily="2" charset="0"/>
          <a:ea typeface="Verdana" pitchFamily="34" charset="0"/>
          <a:cs typeface="Raleway SemiBold" pitchFamily="2" charset="0"/>
        </a:defRPr>
      </a:lvl1pPr>
    </p:titleStyle>
    <p:bodyStyle>
      <a:lvl1pPr marL="164592" indent="-164592" algn="l" defTabSz="914400" rtl="0" eaLnBrk="1" latinLnBrk="0" hangingPunct="1">
        <a:spcBef>
          <a:spcPts val="0"/>
        </a:spcBef>
        <a:spcAft>
          <a:spcPts val="4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Raleway Medium" pitchFamily="2" charset="0"/>
          <a:ea typeface="Verdana" pitchFamily="34" charset="0"/>
          <a:cs typeface="Verdana" pitchFamily="34" charset="0"/>
        </a:defRPr>
      </a:lvl1pPr>
      <a:lvl2pPr marL="329184" indent="-164592" algn="l" defTabSz="914400" rtl="0" eaLnBrk="1" latinLnBrk="0" hangingPunct="1"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Raleway Light" pitchFamily="2" charset="0"/>
          <a:ea typeface="Verdana" pitchFamily="34" charset="0"/>
          <a:cs typeface="Verdana" pitchFamily="34" charset="0"/>
        </a:defRPr>
      </a:lvl2pPr>
      <a:lvl3pPr marL="493776" indent="-164592" algn="l" defTabSz="914400" rtl="0" eaLnBrk="1" latinLnBrk="0" hangingPunct="1">
        <a:spcBef>
          <a:spcPts val="0"/>
        </a:spcBef>
        <a:spcAft>
          <a:spcPts val="400"/>
        </a:spcAft>
        <a:buClr>
          <a:schemeClr val="tx1"/>
        </a:buClr>
        <a:buFont typeface="Arial" pitchFamily="34" charset="0"/>
        <a:buChar char="•"/>
        <a:defRPr sz="1100" kern="1200">
          <a:solidFill>
            <a:schemeClr val="tx1"/>
          </a:solidFill>
          <a:latin typeface="Raleway Light" pitchFamily="2" charset="0"/>
          <a:ea typeface="Verdana" pitchFamily="34" charset="0"/>
          <a:cs typeface="Verdana" pitchFamily="34" charset="0"/>
        </a:defRPr>
      </a:lvl3pPr>
      <a:lvl4pPr marL="658368" indent="-164592" algn="l" defTabSz="914400" rtl="0" eaLnBrk="1" latinLnBrk="0" hangingPunct="1"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rgbClr val="FFFFFF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7">
          <p15:clr>
            <a:srgbClr val="F26B43"/>
          </p15:clr>
        </p15:guide>
        <p15:guide id="2" pos="5552">
          <p15:clr>
            <a:srgbClr val="F26B43"/>
          </p15:clr>
        </p15:guide>
        <p15:guide id="3" orient="horz" pos="2880">
          <p15:clr>
            <a:srgbClr val="F26B43"/>
          </p15:clr>
        </p15:guide>
        <p15:guide id="4" pos="2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4.png"/><Relationship Id="rId5" Type="http://schemas.openxmlformats.org/officeDocument/2006/relationships/image" Target="../media/image250.png"/><Relationship Id="rId4" Type="http://schemas.openxmlformats.org/officeDocument/2006/relationships/image" Target="../media/image2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F0818A-A388-43F9-9539-B4F8FB2A9E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8776" y="1276350"/>
            <a:ext cx="4672324" cy="1704242"/>
          </a:xfrm>
        </p:spPr>
        <p:txBody>
          <a:bodyPr anchor="ctr"/>
          <a:lstStyle/>
          <a:p>
            <a:pPr lvl="0"/>
            <a:r>
              <a:rPr lang="en-US" dirty="0"/>
              <a:t>ESILV</a:t>
            </a:r>
          </a:p>
          <a:p>
            <a:pPr lvl="1"/>
            <a:r>
              <a:rPr lang="en-US" dirty="0" err="1"/>
              <a:t>myQLM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5AF4A3-3E2D-432B-83C5-67B93C497B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Gaëtan</a:t>
            </a:r>
            <a:r>
              <a:rPr lang="en-US" dirty="0"/>
              <a:t> Rubez, PhD</a:t>
            </a:r>
          </a:p>
          <a:p>
            <a:pPr lvl="1"/>
            <a:r>
              <a:rPr lang="en-US" dirty="0"/>
              <a:t>Senior expert in Quantum Computing</a:t>
            </a:r>
          </a:p>
          <a:p>
            <a:pPr lvl="1"/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23506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– </a:t>
            </a:r>
            <a:r>
              <a:rPr lang="fr-FR" dirty="0" err="1"/>
              <a:t>Bind</a:t>
            </a:r>
            <a:r>
              <a:rPr lang="fr-FR" dirty="0"/>
              <a:t>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E6F02-22A8-41AD-A315-371517FDA7B3}"/>
              </a:ext>
            </a:extLst>
          </p:cNvPr>
          <p:cNvSpPr/>
          <p:nvPr/>
        </p:nvSpPr>
        <p:spPr>
          <a:xfrm>
            <a:off x="107502" y="1119323"/>
            <a:ext cx="5291616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new_circuit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circuit.bind_variables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({</a:t>
            </a:r>
            <a:r>
              <a:rPr lang="fr-FR" altLang="fr-FR" sz="1600" dirty="0">
                <a:solidFill>
                  <a:srgbClr val="007020"/>
                </a:solidFill>
                <a:latin typeface="SFMono-Regular"/>
              </a:rPr>
              <a:t>"\\theta"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: 0.5})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0066A1"/>
                </a:solidFill>
                <a:latin typeface="SFMono-Regular"/>
              </a:rPr>
              <a:t>%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qatdisplay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new_circuit</a:t>
            </a:r>
            <a:endParaRPr lang="fr-FR" altLang="fr-FR" sz="1600" dirty="0">
              <a:solidFill>
                <a:schemeClr val="bg1"/>
              </a:solidFill>
              <a:latin typeface="SFMono-Regular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0878522-A15B-4481-9818-A30BE03A58D8}"/>
              </a:ext>
            </a:extLst>
          </p:cNvPr>
          <p:cNvCxnSpPr>
            <a:cxnSpLocks/>
          </p:cNvCxnSpPr>
          <p:nvPr/>
        </p:nvCxnSpPr>
        <p:spPr>
          <a:xfrm>
            <a:off x="6990983" y="1432575"/>
            <a:ext cx="12301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79A40C-A557-48D8-A19D-EC07ECA2DC2B}"/>
                  </a:ext>
                </a:extLst>
              </p:cNvPr>
              <p:cNvSpPr/>
              <p:nvPr/>
            </p:nvSpPr>
            <p:spPr>
              <a:xfrm>
                <a:off x="7092280" y="1263298"/>
                <a:ext cx="1056824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RY[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fr-FR" dirty="0"/>
                  <a:t>]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79A40C-A557-48D8-A19D-EC07ECA2D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263298"/>
                <a:ext cx="1056824" cy="338554"/>
              </a:xfrm>
              <a:prstGeom prst="rect">
                <a:avLst/>
              </a:prstGeom>
              <a:blipFill>
                <a:blip r:embed="rId3"/>
                <a:stretch>
                  <a:fillRect l="-562"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2E63FFC2-8713-4EC8-9C93-EC44379C3DF4}"/>
              </a:ext>
            </a:extLst>
          </p:cNvPr>
          <p:cNvSpPr txBox="1"/>
          <p:nvPr/>
        </p:nvSpPr>
        <p:spPr>
          <a:xfrm>
            <a:off x="6444208" y="1263298"/>
            <a:ext cx="671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FMono-Regular"/>
              </a:rPr>
              <a:t>q</a:t>
            </a:r>
            <a:r>
              <a:rPr lang="fr-FR" sz="1600" dirty="0"/>
              <a:t>[0]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E6A945-AD45-404F-A1BD-1898DB87F965}"/>
              </a:ext>
            </a:extLst>
          </p:cNvPr>
          <p:cNvSpPr/>
          <p:nvPr/>
        </p:nvSpPr>
        <p:spPr>
          <a:xfrm>
            <a:off x="107503" y="2067694"/>
            <a:ext cx="5760641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new_circuit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circuit_tetha_gamma.bind_variables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({</a:t>
            </a:r>
            <a:r>
              <a:rPr lang="fr-FR" altLang="fr-FR" sz="1600" dirty="0">
                <a:solidFill>
                  <a:srgbClr val="007020"/>
                </a:solidFill>
                <a:latin typeface="SFMono-Regular"/>
              </a:rPr>
              <a:t>"\\theta"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: 0.5})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0066A1"/>
                </a:solidFill>
                <a:latin typeface="SFMono-Regular"/>
              </a:rPr>
              <a:t>%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qatdisplay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new_circuit</a:t>
            </a:r>
            <a:endParaRPr lang="fr-FR" altLang="fr-FR" sz="1600" dirty="0">
              <a:solidFill>
                <a:schemeClr val="bg1"/>
              </a:solidFill>
              <a:latin typeface="SFMono-Regular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9071323-6BA0-49C4-AD42-7C662AB867C3}"/>
              </a:ext>
            </a:extLst>
          </p:cNvPr>
          <p:cNvCxnSpPr>
            <a:cxnSpLocks/>
          </p:cNvCxnSpPr>
          <p:nvPr/>
        </p:nvCxnSpPr>
        <p:spPr>
          <a:xfrm>
            <a:off x="6467505" y="2382557"/>
            <a:ext cx="2520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1CC17BF3-21CA-477C-8C3E-4038034CCD44}"/>
              </a:ext>
            </a:extLst>
          </p:cNvPr>
          <p:cNvSpPr txBox="1"/>
          <p:nvPr/>
        </p:nvSpPr>
        <p:spPr>
          <a:xfrm>
            <a:off x="5940152" y="2192867"/>
            <a:ext cx="671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FMono-Regular"/>
              </a:rPr>
              <a:t>q</a:t>
            </a:r>
            <a:r>
              <a:rPr lang="fr-FR" sz="1600" dirty="0"/>
              <a:t>[0]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EAE61BA-D122-46FD-8114-496A88FD1783}"/>
                  </a:ext>
                </a:extLst>
              </p:cNvPr>
              <p:cNvSpPr/>
              <p:nvPr/>
            </p:nvSpPr>
            <p:spPr>
              <a:xfrm>
                <a:off x="6611521" y="2213280"/>
                <a:ext cx="2232248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RY[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3∗0.5∗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dirty="0"/>
                  <a:t>]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EAE61BA-D122-46FD-8114-496A88FD1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21" y="2213280"/>
                <a:ext cx="2232248" cy="338554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95975E6-9836-4A03-83A2-57D9D9E115D4}"/>
              </a:ext>
            </a:extLst>
          </p:cNvPr>
          <p:cNvSpPr/>
          <p:nvPr/>
        </p:nvSpPr>
        <p:spPr>
          <a:xfrm>
            <a:off x="107504" y="2707055"/>
            <a:ext cx="576064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new_circuit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new_circuit.bind_variables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({</a:t>
            </a:r>
            <a:r>
              <a:rPr lang="fr-FR" altLang="fr-FR" sz="1600" dirty="0">
                <a:solidFill>
                  <a:srgbClr val="007020"/>
                </a:solidFill>
                <a:latin typeface="SFMono-Regular"/>
              </a:rPr>
              <a:t>"\\gamma"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: 0.5})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0066A1"/>
                </a:solidFill>
                <a:latin typeface="SFMono-Regular"/>
              </a:rPr>
              <a:t>%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qatdisplay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new_circuit</a:t>
            </a:r>
            <a:endParaRPr lang="fr-FR" altLang="fr-FR" sz="1600" dirty="0">
              <a:solidFill>
                <a:schemeClr val="bg1"/>
              </a:solidFill>
              <a:latin typeface="SFMono-Regular"/>
            </a:endParaRP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A1BDB82-0D11-4F22-BF6C-839B9EE7A652}"/>
              </a:ext>
            </a:extLst>
          </p:cNvPr>
          <p:cNvCxnSpPr>
            <a:cxnSpLocks/>
          </p:cNvCxnSpPr>
          <p:nvPr/>
        </p:nvCxnSpPr>
        <p:spPr>
          <a:xfrm>
            <a:off x="6876256" y="2972398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6578B181-7A94-424A-BDB5-3E65557D7292}"/>
              </a:ext>
            </a:extLst>
          </p:cNvPr>
          <p:cNvSpPr txBox="1"/>
          <p:nvPr/>
        </p:nvSpPr>
        <p:spPr>
          <a:xfrm>
            <a:off x="6348903" y="2782708"/>
            <a:ext cx="671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FMono-Regular"/>
              </a:rPr>
              <a:t>q</a:t>
            </a:r>
            <a:r>
              <a:rPr lang="fr-FR" sz="1600" dirty="0"/>
              <a:t>[0]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0808C82-D278-42CC-A8A3-67FDA269A0BB}"/>
                  </a:ext>
                </a:extLst>
              </p:cNvPr>
              <p:cNvSpPr/>
              <p:nvPr/>
            </p:nvSpPr>
            <p:spPr>
              <a:xfrm>
                <a:off x="7164289" y="2803121"/>
                <a:ext cx="1128832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RY[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.50</m:t>
                    </m:r>
                  </m:oMath>
                </a14:m>
                <a:r>
                  <a:rPr lang="fr-FR" dirty="0"/>
                  <a:t>]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0808C82-D278-42CC-A8A3-67FDA269A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9" y="2803121"/>
                <a:ext cx="1128832" cy="338554"/>
              </a:xfrm>
              <a:prstGeom prst="rect">
                <a:avLst/>
              </a:prstGeom>
              <a:blipFill>
                <a:blip r:embed="rId5"/>
                <a:stretch>
                  <a:fillRect l="-2646" t="-10169" r="-3175" b="-288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93C17212-24D8-45F6-8868-DF43B5FB729C}"/>
              </a:ext>
            </a:extLst>
          </p:cNvPr>
          <p:cNvSpPr/>
          <p:nvPr/>
        </p:nvSpPr>
        <p:spPr>
          <a:xfrm>
            <a:off x="107502" y="3651870"/>
            <a:ext cx="712879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new_circuit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circuit_tetha_gamma.bind_variables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({</a:t>
            </a:r>
            <a:r>
              <a:rPr lang="fr-FR" altLang="fr-FR" sz="1600" dirty="0">
                <a:solidFill>
                  <a:srgbClr val="007020"/>
                </a:solidFill>
                <a:latin typeface="SFMono-Regular"/>
              </a:rPr>
              <a:t>"\\theta"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: 0.5,</a:t>
            </a:r>
            <a:r>
              <a:rPr lang="fr-FR" altLang="fr-FR" sz="1600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sz="1600" dirty="0">
                <a:solidFill>
                  <a:srgbClr val="007020"/>
                </a:solidFill>
                <a:latin typeface="SFMono-Regular"/>
              </a:rPr>
              <a:t>"\\gamma"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: 0.1})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0066A1"/>
                </a:solidFill>
                <a:latin typeface="SFMono-Regular"/>
              </a:rPr>
              <a:t>%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qatdisplay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new_circuit</a:t>
            </a:r>
            <a:endParaRPr lang="fr-FR" altLang="fr-FR" sz="1600" dirty="0">
              <a:solidFill>
                <a:schemeClr val="bg1"/>
              </a:solidFill>
              <a:latin typeface="SFMono-Regular"/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6A84033-49AE-4D9B-8938-3A251B0CA6E6}"/>
              </a:ext>
            </a:extLst>
          </p:cNvPr>
          <p:cNvCxnSpPr>
            <a:cxnSpLocks/>
          </p:cNvCxnSpPr>
          <p:nvPr/>
        </p:nvCxnSpPr>
        <p:spPr>
          <a:xfrm>
            <a:off x="7740352" y="3971800"/>
            <a:ext cx="1271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97DD9FD-95C9-4BAF-AA3C-B8A1ED3806D4}"/>
                  </a:ext>
                </a:extLst>
              </p:cNvPr>
              <p:cNvSpPr/>
              <p:nvPr/>
            </p:nvSpPr>
            <p:spPr>
              <a:xfrm>
                <a:off x="7812360" y="3802523"/>
                <a:ext cx="1128832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RY[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1.15</m:t>
                    </m:r>
                  </m:oMath>
                </a14:m>
                <a:r>
                  <a:rPr lang="fr-FR" dirty="0"/>
                  <a:t>]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97DD9FD-95C9-4BAF-AA3C-B8A1ED380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802523"/>
                <a:ext cx="1128832" cy="338554"/>
              </a:xfrm>
              <a:prstGeom prst="rect">
                <a:avLst/>
              </a:prstGeom>
              <a:blipFill>
                <a:blip r:embed="rId6"/>
                <a:stretch>
                  <a:fillRect l="-3175" t="-10169" r="-2646" b="-288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>
            <a:extLst>
              <a:ext uri="{FF2B5EF4-FFF2-40B4-BE49-F238E27FC236}">
                <a16:creationId xmlns:a16="http://schemas.microsoft.com/office/drawing/2014/main" id="{C7642A2B-1711-4F45-B1A1-A34CB8602214}"/>
              </a:ext>
            </a:extLst>
          </p:cNvPr>
          <p:cNvSpPr txBox="1"/>
          <p:nvPr/>
        </p:nvSpPr>
        <p:spPr>
          <a:xfrm>
            <a:off x="7164288" y="3802523"/>
            <a:ext cx="671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FMono-Regular"/>
              </a:rPr>
              <a:t>q</a:t>
            </a:r>
            <a:r>
              <a:rPr lang="fr-FR" sz="1600" dirty="0"/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15026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Combinatorial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EBB23B4-ECE5-4029-8CF0-88438DD86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2870" y="1089066"/>
                <a:ext cx="8748000" cy="33649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Usual </a:t>
                </a:r>
                <a:r>
                  <a:rPr lang="fr-FR" dirty="0" err="1"/>
                  <a:t>specification</a:t>
                </a:r>
                <a:r>
                  <a:rPr lang="fr-FR" dirty="0"/>
                  <a:t> of a </a:t>
                </a:r>
                <a:r>
                  <a:rPr lang="fr-FR" i="1" dirty="0" err="1"/>
                  <a:t>combinatorial</a:t>
                </a:r>
                <a:r>
                  <a:rPr lang="fr-FR" i="1" dirty="0"/>
                  <a:t> </a:t>
                </a:r>
                <a:r>
                  <a:rPr lang="fr-FR" i="1" dirty="0" err="1"/>
                  <a:t>problem</a:t>
                </a:r>
                <a:r>
                  <a:rPr lang="fr-FR" i="1" dirty="0"/>
                  <a:t>:</a:t>
                </a:r>
              </a:p>
              <a:p>
                <a:pPr marL="0" indent="0">
                  <a:buNone/>
                </a:pPr>
                <a:endParaRPr lang="fr-FR" b="0" i="1" dirty="0">
                  <a:solidFill>
                    <a:srgbClr val="A626AA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i="1" dirty="0">
                    <a:solidFill>
                      <a:srgbClr val="A626AA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A626AA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A626A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b="0" i="1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a </a:t>
                </a:r>
                <a:r>
                  <a:rPr lang="fr-FR" dirty="0" err="1"/>
                  <a:t>bitstring</a:t>
                </a:r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A626AA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i="1" dirty="0">
                    <a:solidFill>
                      <a:srgbClr val="A626AA"/>
                    </a:solidFill>
                  </a:rPr>
                  <a:t> </a:t>
                </a:r>
                <a:r>
                  <a:rPr lang="en-US" dirty="0"/>
                  <a:t>is the </a:t>
                </a:r>
                <a:r>
                  <a:rPr lang="en-US" i="1" dirty="0">
                    <a:solidFill>
                      <a:srgbClr val="A626AA"/>
                    </a:solidFill>
                  </a:rPr>
                  <a:t>target function </a:t>
                </a:r>
                <a:r>
                  <a:rPr lang="en-US" dirty="0"/>
                  <a:t>(or </a:t>
                </a:r>
                <a:r>
                  <a:rPr lang="en-US" i="1" dirty="0">
                    <a:solidFill>
                      <a:srgbClr val="A626AA"/>
                    </a:solidFill>
                  </a:rPr>
                  <a:t>cost function</a:t>
                </a:r>
                <a:r>
                  <a:rPr lang="en-US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called </a:t>
                </a:r>
                <a:r>
                  <a:rPr lang="en-US" i="1" dirty="0">
                    <a:solidFill>
                      <a:srgbClr val="FFC000"/>
                    </a:solidFill>
                  </a:rPr>
                  <a:t>clauses</a:t>
                </a:r>
                <a:r>
                  <a:rPr lang="en-US" dirty="0"/>
                  <a:t> and are usually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valued </a:t>
                </a:r>
                <a:r>
                  <a:rPr lang="en-US" dirty="0"/>
                  <a:t>and </a:t>
                </a:r>
                <a:r>
                  <a:rPr lang="en-US" b="1" dirty="0"/>
                  <a:t>local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called </a:t>
                </a:r>
                <a:r>
                  <a:rPr lang="en-US" i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weights</a:t>
                </a:r>
              </a:p>
              <a:p>
                <a:endParaRPr lang="en-US" b="1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en-US" b="1" dirty="0"/>
                  <a:t>These problems usually correspond to many yes/no decisions giving a value to the cost function we wish to minimize or maximize.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EBB23B4-ECE5-4029-8CF0-88438DD86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870" y="1089066"/>
                <a:ext cx="8748000" cy="3364988"/>
              </a:xfrm>
              <a:blipFill>
                <a:blip r:embed="rId3"/>
                <a:stretch>
                  <a:fillRect l="-767" t="-543" r="-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A9FFA72-2E51-4005-8BF0-FE367579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573" y="483518"/>
            <a:ext cx="3518428" cy="222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4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3736FEB-0018-4808-9CF8-0256B34B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Example: Max Cut</a:t>
            </a:r>
            <a:endParaRPr lang="fr-FR" sz="2800" dirty="0"/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2C2B8297-ECCF-4721-9A07-CB1D5F18B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489CC-3B7A-4DA5-A8C0-4984788D0EC5}" type="slidenum">
              <a:rPr lang="nl-NL" smtClean="0"/>
              <a:pPr/>
              <a:t>12</a:t>
            </a:fld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82FBB20-0DD8-4432-8049-7814D4DD5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Given an undirected </a:t>
                </a:r>
                <a:r>
                  <a:rPr lang="en-GB" b="1" dirty="0"/>
                  <a:t>graph G(V, E)</a:t>
                </a:r>
              </a:p>
              <a:p>
                <a:pPr lvl="1"/>
                <a:r>
                  <a:rPr lang="en-GB" b="1" dirty="0"/>
                  <a:t>V</a:t>
                </a:r>
                <a:r>
                  <a:rPr lang="en-GB" dirty="0"/>
                  <a:t> is a set of </a:t>
                </a:r>
                <a:r>
                  <a:rPr lang="en-GB" b="1" dirty="0"/>
                  <a:t>vertices</a:t>
                </a:r>
              </a:p>
              <a:p>
                <a:pPr lvl="1"/>
                <a:r>
                  <a:rPr lang="en-GB" b="1" dirty="0"/>
                  <a:t>E</a:t>
                </a:r>
                <a:r>
                  <a:rPr lang="en-GB" dirty="0"/>
                  <a:t> is a set of </a:t>
                </a:r>
                <a:r>
                  <a:rPr lang="en-GB" b="1" dirty="0"/>
                  <a:t>edges</a:t>
                </a:r>
              </a:p>
              <a:p>
                <a:pPr lvl="1"/>
                <a:endParaRPr lang="en-GB" b="1" dirty="0"/>
              </a:p>
              <a:p>
                <a:pPr algn="just"/>
                <a:r>
                  <a:rPr lang="en-GB" dirty="0"/>
                  <a:t>The objective of the </a:t>
                </a:r>
                <a:r>
                  <a:rPr lang="en-GB" b="1" dirty="0"/>
                  <a:t>Max-cut problem </a:t>
                </a:r>
                <a:r>
                  <a:rPr lang="en-GB" dirty="0"/>
                  <a:t>is to find two sets from V that </a:t>
                </a:r>
                <a:r>
                  <a:rPr lang="en-GB" b="1" dirty="0"/>
                  <a:t>maximize</a:t>
                </a:r>
                <a:r>
                  <a:rPr lang="en-GB" dirty="0"/>
                  <a:t> the number of edges between these two sets.</a:t>
                </a:r>
              </a:p>
              <a:p>
                <a:pPr algn="just"/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H(s</a:t>
                </a:r>
                <a:r>
                  <a:rPr lang="en-GB" baseline="-25000" dirty="0"/>
                  <a:t>1</a:t>
                </a:r>
                <a:r>
                  <a:rPr lang="en-GB" dirty="0"/>
                  <a:t>,… ,</a:t>
                </a:r>
                <a:r>
                  <a:rPr lang="en-GB" dirty="0" err="1"/>
                  <a:t>s</a:t>
                </a:r>
                <a:r>
                  <a:rPr lang="en-GB" baseline="-25000" dirty="0" err="1"/>
                  <a:t>N</a:t>
                </a:r>
                <a:r>
                  <a:rPr lang="en-GB" dirty="0"/>
                  <a:t>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fr-FR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brk/>
                            <m:aln/>
                          </m:rPr>
                          <a:rPr lang="fr-F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82FBB20-0DD8-4432-8049-7814D4DD5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7" t="-1579" r="-4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07BF8788-8D1E-4A95-AC8B-50837B64E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024" y="3179935"/>
            <a:ext cx="2864729" cy="18079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97D024-BA51-4216-BBD9-2509680FF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249" y="3139932"/>
            <a:ext cx="2864729" cy="18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</a:t>
            </a:r>
            <a:r>
              <a:rPr lang="fr-FR" dirty="0" err="1"/>
              <a:t>combinatorial</a:t>
            </a:r>
            <a:r>
              <a:rPr lang="fr-FR" dirty="0"/>
              <a:t> </a:t>
            </a:r>
            <a:r>
              <a:rPr lang="fr-FR" dirty="0" err="1"/>
              <a:t>problems</a:t>
            </a:r>
            <a:endParaRPr lang="fr-FR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C19CBED-06F0-49E4-8B33-39939CFE256E}"/>
              </a:ext>
            </a:extLst>
          </p:cNvPr>
          <p:cNvSpPr txBox="1">
            <a:spLocks/>
          </p:cNvSpPr>
          <p:nvPr/>
        </p:nvSpPr>
        <p:spPr>
          <a:xfrm>
            <a:off x="395536" y="1347614"/>
            <a:ext cx="8568952" cy="3024333"/>
          </a:xfrm>
          <a:prstGeom prst="rect">
            <a:avLst/>
          </a:prstGeom>
        </p:spPr>
        <p:txBody>
          <a:bodyPr numCol="2"/>
          <a:lstStyle>
            <a:lvl1pPr marL="269995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9989" indent="-269995" algn="l" defTabSz="914382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0998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79978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4997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550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1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Unconstrained Graph Problems:</a:t>
            </a:r>
          </a:p>
          <a:p>
            <a:pPr lvl="1" algn="just"/>
            <a:r>
              <a:rPr lang="en-US" dirty="0"/>
              <a:t>Max cut</a:t>
            </a:r>
          </a:p>
          <a:p>
            <a:pPr lvl="1" algn="just"/>
            <a:r>
              <a:rPr lang="en-US" dirty="0"/>
              <a:t>Graph Partitioning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Constrained Graph Problems:</a:t>
            </a:r>
          </a:p>
          <a:p>
            <a:pPr lvl="1" algn="just"/>
            <a:r>
              <a:rPr lang="en-US" dirty="0"/>
              <a:t>Graph </a:t>
            </a:r>
            <a:r>
              <a:rPr lang="en-US" dirty="0" err="1"/>
              <a:t>Colouring</a:t>
            </a:r>
            <a:endParaRPr lang="en-US" dirty="0"/>
          </a:p>
          <a:p>
            <a:pPr lvl="1" algn="just"/>
            <a:r>
              <a:rPr lang="en-US" dirty="0"/>
              <a:t>K-Clique</a:t>
            </a:r>
          </a:p>
          <a:p>
            <a:pPr lvl="1" algn="just"/>
            <a:r>
              <a:rPr lang="en-US" dirty="0"/>
              <a:t>Vertex Cover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r>
              <a:rPr lang="en-US" dirty="0"/>
              <a:t>Other problems:</a:t>
            </a:r>
          </a:p>
          <a:p>
            <a:pPr lvl="1" algn="just"/>
            <a:r>
              <a:rPr lang="en-US" dirty="0"/>
              <a:t>Number Partitioning </a:t>
            </a:r>
          </a:p>
          <a:p>
            <a:pPr lvl="1" algn="just"/>
            <a:r>
              <a:rPr lang="en-US" dirty="0"/>
              <a:t>Binary Integer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3996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– </a:t>
            </a:r>
            <a:r>
              <a:rPr lang="fr-FR" dirty="0" err="1"/>
              <a:t>CombinatorialProblem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D4E28-36C6-4CAA-96DF-04412D6F8B7B}"/>
              </a:ext>
            </a:extLst>
          </p:cNvPr>
          <p:cNvSpPr/>
          <p:nvPr/>
        </p:nvSpPr>
        <p:spPr>
          <a:xfrm>
            <a:off x="196526" y="1059582"/>
            <a:ext cx="4591498" cy="28007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qat.opt</a:t>
            </a:r>
            <a:r>
              <a:rPr lang="fr-FR" altLang="fr-FR" sz="1600" b="1" dirty="0">
                <a:solidFill>
                  <a:srgbClr val="0E84B5"/>
                </a:solidFill>
                <a:latin typeface="SFMono-Regular"/>
              </a:rPr>
              <a:t> 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import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CombinatorialProblem</a:t>
            </a:r>
            <a:endParaRPr lang="fr-FR" altLang="fr-FR" sz="1600" b="1" dirty="0">
              <a:solidFill>
                <a:srgbClr val="0E84B5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endParaRPr lang="fr-FR" altLang="fr-FR" sz="1600" b="1" dirty="0">
              <a:solidFill>
                <a:srgbClr val="007020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problem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CombinatorialProblem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("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MyProblem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")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#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Declare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two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fresh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variables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var1, var2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problem.</a:t>
            </a:r>
            <a:r>
              <a:rPr lang="fr-FR" altLang="fr-FR" sz="1600" b="1" dirty="0" err="1">
                <a:solidFill>
                  <a:schemeClr val="bg1"/>
                </a:solidFill>
                <a:latin typeface="SFMono-Regular"/>
              </a:rPr>
              <a:t>new_vars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2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#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Add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a new clause :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logical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AND of the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two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variables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problem.add_clause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var1 &amp; var2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#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Add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a new clause : XOR of the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two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variables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problem.add_clause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var1 ^ var2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sz="1600" b="1" dirty="0">
              <a:solidFill>
                <a:srgbClr val="007020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 err="1">
                <a:solidFill>
                  <a:schemeClr val="bg1"/>
                </a:solidFill>
                <a:latin typeface="SFMono-Regular"/>
              </a:rPr>
              <a:t>print</a:t>
            </a:r>
            <a:r>
              <a:rPr lang="fr-FR" altLang="fr-FR" sz="1600" b="1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problem</a:t>
            </a:r>
            <a:r>
              <a:rPr lang="fr-FR" altLang="fr-FR" sz="1600" b="1" dirty="0">
                <a:solidFill>
                  <a:schemeClr val="bg1"/>
                </a:solidFill>
                <a:latin typeface="SFMono-Regular"/>
              </a:rPr>
              <a:t>)</a:t>
            </a:r>
            <a:endParaRPr lang="fr-FR" altLang="fr-FR" sz="16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9048B-DBDF-4504-BFAE-40A8058EABBA}"/>
              </a:ext>
            </a:extLst>
          </p:cNvPr>
          <p:cNvSpPr/>
          <p:nvPr/>
        </p:nvSpPr>
        <p:spPr>
          <a:xfrm>
            <a:off x="4981130" y="3554305"/>
            <a:ext cx="3966344" cy="61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err="1"/>
              <a:t>MyProblem</a:t>
            </a:r>
            <a:r>
              <a:rPr lang="fr-FR" sz="1600" dirty="0"/>
              <a:t>:</a:t>
            </a:r>
          </a:p>
          <a:p>
            <a:r>
              <a:rPr lang="fr-FR" sz="1600" dirty="0"/>
              <a:t> 2 variables, 2 clauses</a:t>
            </a:r>
          </a:p>
        </p:txBody>
      </p:sp>
    </p:spTree>
    <p:extLst>
      <p:ext uri="{BB962C8B-B14F-4D97-AF65-F5344CB8AC3E}">
        <p14:creationId xmlns:p14="http://schemas.microsoft.com/office/powerpoint/2010/main" val="29568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– </a:t>
            </a:r>
            <a:r>
              <a:rPr lang="fr-FR" dirty="0" err="1"/>
              <a:t>CombinatorialProblem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D4E28-36C6-4CAA-96DF-04412D6F8B7B}"/>
              </a:ext>
            </a:extLst>
          </p:cNvPr>
          <p:cNvSpPr/>
          <p:nvPr/>
        </p:nvSpPr>
        <p:spPr>
          <a:xfrm>
            <a:off x="196526" y="1059582"/>
            <a:ext cx="4591498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qat.opt</a:t>
            </a:r>
            <a:r>
              <a:rPr lang="fr-FR" altLang="fr-FR" sz="1600" b="1" dirty="0">
                <a:solidFill>
                  <a:srgbClr val="0E84B5"/>
                </a:solidFill>
                <a:latin typeface="SFMono-Regular"/>
              </a:rPr>
              <a:t> 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import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CombinatorialProblem</a:t>
            </a:r>
            <a:endParaRPr lang="fr-FR" altLang="fr-FR" sz="1600" b="1" dirty="0">
              <a:solidFill>
                <a:srgbClr val="0E84B5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endParaRPr lang="fr-FR" altLang="fr-FR" sz="1600" b="1" dirty="0">
              <a:solidFill>
                <a:srgbClr val="007020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problem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CombinatorialProblem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("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MyProblem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")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#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Declare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two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fresh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variables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var1, var2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problem.</a:t>
            </a:r>
            <a:r>
              <a:rPr lang="fr-FR" altLang="fr-FR" sz="1600" b="1" dirty="0" err="1">
                <a:solidFill>
                  <a:schemeClr val="bg1"/>
                </a:solidFill>
                <a:latin typeface="SFMono-Regular"/>
              </a:rPr>
              <a:t>new_vars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2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#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Add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a new clause :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logical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AND of the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two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variables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problem.add_clause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var1 &amp; var2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,</a:t>
            </a:r>
            <a:r>
              <a:rPr lang="fr-FR" altLang="fr-FR" sz="1600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weight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=0.5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sz="1600" b="1" dirty="0">
              <a:solidFill>
                <a:srgbClr val="007020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 err="1">
                <a:solidFill>
                  <a:schemeClr val="bg1"/>
                </a:solidFill>
                <a:latin typeface="SFMono-Regular"/>
              </a:rPr>
              <a:t>print</a:t>
            </a:r>
            <a:r>
              <a:rPr lang="fr-FR" altLang="fr-FR" sz="1600" b="1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problem</a:t>
            </a:r>
            <a:r>
              <a:rPr lang="fr-FR" altLang="fr-FR" sz="1600" b="1" dirty="0">
                <a:solidFill>
                  <a:schemeClr val="bg1"/>
                </a:solidFill>
                <a:latin typeface="SFMono-Regular"/>
              </a:rPr>
              <a:t>)</a:t>
            </a:r>
            <a:endParaRPr lang="fr-FR" altLang="fr-FR" sz="16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AF7558-650C-46B5-ABC5-DB45982C07CF}"/>
              </a:ext>
            </a:extLst>
          </p:cNvPr>
          <p:cNvSpPr/>
          <p:nvPr/>
        </p:nvSpPr>
        <p:spPr>
          <a:xfrm>
            <a:off x="4981130" y="3554305"/>
            <a:ext cx="3966344" cy="61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err="1"/>
              <a:t>MyProblem</a:t>
            </a:r>
            <a:r>
              <a:rPr lang="fr-FR" sz="1600" dirty="0"/>
              <a:t>:</a:t>
            </a:r>
          </a:p>
          <a:p>
            <a:r>
              <a:rPr lang="fr-FR" sz="1600" dirty="0"/>
              <a:t> 2 variables, 1 clauses</a:t>
            </a:r>
          </a:p>
        </p:txBody>
      </p:sp>
    </p:spTree>
    <p:extLst>
      <p:ext uri="{BB962C8B-B14F-4D97-AF65-F5344CB8AC3E}">
        <p14:creationId xmlns:p14="http://schemas.microsoft.com/office/powerpoint/2010/main" val="209504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– </a:t>
            </a:r>
            <a:r>
              <a:rPr lang="fr-FR" dirty="0" err="1"/>
              <a:t>CombinatorialProblem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D4E28-36C6-4CAA-96DF-04412D6F8B7B}"/>
              </a:ext>
            </a:extLst>
          </p:cNvPr>
          <p:cNvSpPr/>
          <p:nvPr/>
        </p:nvSpPr>
        <p:spPr>
          <a:xfrm>
            <a:off x="196526" y="1059582"/>
            <a:ext cx="4591498" cy="28007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qat.opt</a:t>
            </a:r>
            <a:r>
              <a:rPr lang="fr-FR" altLang="fr-FR" sz="1600" b="1" dirty="0">
                <a:solidFill>
                  <a:srgbClr val="0E84B5"/>
                </a:solidFill>
                <a:latin typeface="SFMono-Regular"/>
              </a:rPr>
              <a:t> 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import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CombinatorialProblem</a:t>
            </a:r>
            <a:endParaRPr lang="fr-FR" altLang="fr-FR" sz="1600" b="1" dirty="0">
              <a:solidFill>
                <a:srgbClr val="0E84B5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endParaRPr lang="fr-FR" altLang="fr-FR" sz="1600" b="1" dirty="0">
              <a:solidFill>
                <a:srgbClr val="007020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problem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CombinatorialProblem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("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MyProblem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")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#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Declare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two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fresh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variables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var1, var2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problem.</a:t>
            </a:r>
            <a:r>
              <a:rPr lang="fr-FR" altLang="fr-FR" sz="1600" b="1" dirty="0" err="1">
                <a:solidFill>
                  <a:schemeClr val="bg1"/>
                </a:solidFill>
                <a:latin typeface="SFMono-Regular"/>
              </a:rPr>
              <a:t>new_vars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2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#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Add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a new clause :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logical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AND of the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two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variables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problem.add_clause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var1 &amp; var2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,</a:t>
            </a:r>
            <a:r>
              <a:rPr lang="fr-FR" altLang="fr-FR" sz="1600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weight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=0.5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sz="1600" b="1" dirty="0">
              <a:solidFill>
                <a:srgbClr val="007020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 err="1">
                <a:solidFill>
                  <a:schemeClr val="bg1"/>
                </a:solidFill>
                <a:latin typeface="SFMono-Regular"/>
              </a:rPr>
              <a:t>obs</a:t>
            </a:r>
            <a:r>
              <a:rPr lang="fr-FR" altLang="fr-FR" sz="1600" b="1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b="1" dirty="0" err="1">
                <a:solidFill>
                  <a:schemeClr val="bg1"/>
                </a:solidFill>
                <a:latin typeface="SFMono-Regular"/>
              </a:rPr>
              <a:t>problem.get_observable</a:t>
            </a:r>
            <a:r>
              <a:rPr lang="fr-FR" altLang="fr-FR" sz="1600" b="1" dirty="0">
                <a:solidFill>
                  <a:schemeClr val="bg1"/>
                </a:solidFill>
                <a:latin typeface="SFMono-Regular"/>
              </a:rPr>
              <a:t>()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sz="1600" b="1" dirty="0">
              <a:solidFill>
                <a:schemeClr val="bg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 err="1">
                <a:solidFill>
                  <a:schemeClr val="bg1"/>
                </a:solidFill>
                <a:latin typeface="SFMono-Regular"/>
              </a:rPr>
              <a:t>print</a:t>
            </a:r>
            <a:r>
              <a:rPr lang="fr-FR" altLang="fr-FR" sz="1600" b="1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obs</a:t>
            </a:r>
            <a:r>
              <a:rPr lang="fr-FR" altLang="fr-FR" sz="1600" b="1" dirty="0">
                <a:solidFill>
                  <a:schemeClr val="bg1"/>
                </a:solidFill>
                <a:latin typeface="SFMono-Regular"/>
              </a:rPr>
              <a:t>)</a:t>
            </a:r>
            <a:endParaRPr lang="fr-FR" altLang="fr-FR" sz="16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5094F5-BADC-4671-9791-37B2B9CBAACB}"/>
              </a:ext>
            </a:extLst>
          </p:cNvPr>
          <p:cNvSpPr/>
          <p:nvPr/>
        </p:nvSpPr>
        <p:spPr>
          <a:xfrm>
            <a:off x="4981130" y="3279051"/>
            <a:ext cx="3966344" cy="11625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sz="1600" dirty="0"/>
              <a:t>0.125 * I^2 +</a:t>
            </a:r>
          </a:p>
          <a:p>
            <a:r>
              <a:rPr lang="pl-PL" sz="1600" dirty="0"/>
              <a:t>-0.125 * (Z|[0]) +</a:t>
            </a:r>
          </a:p>
          <a:p>
            <a:r>
              <a:rPr lang="pl-PL" sz="1600" dirty="0"/>
              <a:t>0.125 * (ZZ|[0, 1]) +</a:t>
            </a:r>
          </a:p>
          <a:p>
            <a:r>
              <a:rPr lang="pl-PL" sz="1600" dirty="0"/>
              <a:t>-0.125 * (Z|[1])</a:t>
            </a:r>
            <a:endParaRPr lang="fr-FR" sz="160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413158C-3B63-4731-9B38-53C063A0D288}"/>
              </a:ext>
            </a:extLst>
          </p:cNvPr>
          <p:cNvSpPr txBox="1">
            <a:spLocks/>
          </p:cNvSpPr>
          <p:nvPr/>
        </p:nvSpPr>
        <p:spPr>
          <a:xfrm>
            <a:off x="5004048" y="1059585"/>
            <a:ext cx="3960440" cy="1080118"/>
          </a:xfrm>
          <a:prstGeom prst="rect">
            <a:avLst/>
          </a:prstGeom>
        </p:spPr>
        <p:txBody>
          <a:bodyPr/>
          <a:lstStyle>
            <a:lvl1pPr marL="269995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9989" indent="-269995" algn="l" defTabSz="914382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0998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79978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4997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550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1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A diagonal Hamiltonian encoding the cost function of the problem can be extracted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5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CF2699-BDD8-468B-BF09-0B375D53CCEC}"/>
              </a:ext>
            </a:extLst>
          </p:cNvPr>
          <p:cNvSpPr/>
          <p:nvPr/>
        </p:nvSpPr>
        <p:spPr>
          <a:xfrm>
            <a:off x="196526" y="1059582"/>
            <a:ext cx="4591498" cy="28007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qat.opt</a:t>
            </a:r>
            <a:r>
              <a:rPr lang="fr-FR" altLang="fr-FR" sz="1600" b="1" dirty="0">
                <a:solidFill>
                  <a:srgbClr val="0E84B5"/>
                </a:solidFill>
                <a:latin typeface="SFMono-Regular"/>
              </a:rPr>
              <a:t> 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import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CombinatorialProblem</a:t>
            </a:r>
            <a:endParaRPr lang="fr-FR" altLang="fr-FR" sz="1600" b="1" dirty="0">
              <a:solidFill>
                <a:srgbClr val="0E84B5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endParaRPr lang="fr-FR" altLang="fr-FR" sz="1600" b="1" dirty="0">
              <a:solidFill>
                <a:srgbClr val="007020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problem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CombinatorialProblem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("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MyProblem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")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#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Declare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two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fresh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variables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var1, var2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problem.</a:t>
            </a:r>
            <a:r>
              <a:rPr lang="fr-FR" altLang="fr-FR" sz="1600" b="1" dirty="0" err="1">
                <a:solidFill>
                  <a:schemeClr val="bg1"/>
                </a:solidFill>
                <a:latin typeface="SFMono-Regular"/>
              </a:rPr>
              <a:t>new_vars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2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#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Add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a new clause :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logical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AND of the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two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variables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problem.add_clause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var1 &amp; var2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,</a:t>
            </a:r>
            <a:r>
              <a:rPr lang="fr-FR" altLang="fr-FR" sz="1600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weight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=0.5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sz="1600" b="1" dirty="0">
              <a:solidFill>
                <a:schemeClr val="bg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 err="1">
                <a:solidFill>
                  <a:schemeClr val="bg1"/>
                </a:solidFill>
                <a:latin typeface="SFMono-Regular"/>
              </a:rPr>
              <a:t>ansatz</a:t>
            </a:r>
            <a:r>
              <a:rPr lang="fr-FR" altLang="fr-FR" sz="1600" b="1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b="1" dirty="0" err="1">
                <a:solidFill>
                  <a:schemeClr val="bg1"/>
                </a:solidFill>
                <a:latin typeface="SFMono-Regular"/>
              </a:rPr>
              <a:t>problem.qaoa_ansatz</a:t>
            </a:r>
            <a:r>
              <a:rPr lang="fr-FR" altLang="fr-FR" sz="1600" b="1" dirty="0">
                <a:solidFill>
                  <a:schemeClr val="bg1"/>
                </a:solidFill>
                <a:latin typeface="SFMono-Regular"/>
              </a:rPr>
              <a:t>(1)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>
                <a:solidFill>
                  <a:schemeClr val="bg1"/>
                </a:solidFill>
                <a:latin typeface="SFMono-Regular"/>
              </a:rPr>
              <a:t>circuit = </a:t>
            </a:r>
            <a:r>
              <a:rPr lang="fr-FR" altLang="fr-FR" sz="1600" b="1" dirty="0" err="1">
                <a:solidFill>
                  <a:schemeClr val="bg1"/>
                </a:solidFill>
                <a:latin typeface="SFMono-Regular"/>
              </a:rPr>
              <a:t>ansatz.circuit</a:t>
            </a:r>
            <a:endParaRPr lang="fr-FR" altLang="fr-FR" sz="1600" b="1" dirty="0">
              <a:solidFill>
                <a:schemeClr val="bg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>
                <a:solidFill>
                  <a:schemeClr val="bg1"/>
                </a:solidFill>
                <a:latin typeface="SFMono-Regular"/>
              </a:rPr>
              <a:t>%</a:t>
            </a:r>
            <a:r>
              <a:rPr lang="fr-FR" altLang="fr-FR" sz="1600" b="1" dirty="0" err="1">
                <a:solidFill>
                  <a:schemeClr val="bg1"/>
                </a:solidFill>
                <a:latin typeface="SFMono-Regular"/>
              </a:rPr>
              <a:t>qatdisplay</a:t>
            </a:r>
            <a:r>
              <a:rPr lang="fr-FR" altLang="fr-FR" sz="1600" b="1" dirty="0">
                <a:solidFill>
                  <a:schemeClr val="bg1"/>
                </a:solidFill>
                <a:latin typeface="SFMono-Regular"/>
              </a:rPr>
              <a:t> circuit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– </a:t>
            </a:r>
            <a:r>
              <a:rPr lang="fr-FR" dirty="0" err="1"/>
              <a:t>CombinatorialProblem</a:t>
            </a:r>
            <a:endParaRPr lang="fr-FR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413158C-3B63-4731-9B38-53C063A0D288}"/>
              </a:ext>
            </a:extLst>
          </p:cNvPr>
          <p:cNvSpPr txBox="1">
            <a:spLocks/>
          </p:cNvSpPr>
          <p:nvPr/>
        </p:nvSpPr>
        <p:spPr>
          <a:xfrm>
            <a:off x="5004048" y="1059585"/>
            <a:ext cx="3960440" cy="1080118"/>
          </a:xfrm>
          <a:prstGeom prst="rect">
            <a:avLst/>
          </a:prstGeom>
        </p:spPr>
        <p:txBody>
          <a:bodyPr/>
          <a:lstStyle>
            <a:lvl1pPr marL="269995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9989" indent="-269995" algn="l" defTabSz="914382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0998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79978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4997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550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1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It is possible to directly generate a QAOA ansatz from a </a:t>
            </a:r>
            <a:r>
              <a:rPr lang="en-US" dirty="0" err="1"/>
              <a:t>CombinatorialProblem</a:t>
            </a:r>
            <a:endParaRPr lang="en-US" dirty="0"/>
          </a:p>
          <a:p>
            <a:pPr algn="just"/>
            <a:endParaRPr lang="en-US" sz="2000" dirty="0"/>
          </a:p>
          <a:p>
            <a:pPr algn="just"/>
            <a:r>
              <a:rPr lang="en-US" dirty="0"/>
              <a:t>The circuit is accessible from the ansatz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93C35-08D9-4542-98DA-2B107D4BD046}"/>
              </a:ext>
            </a:extLst>
          </p:cNvPr>
          <p:cNvSpPr/>
          <p:nvPr/>
        </p:nvSpPr>
        <p:spPr>
          <a:xfrm>
            <a:off x="2146624" y="3526568"/>
            <a:ext cx="6800850" cy="10801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1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10433DE-9FF6-449E-94C2-ACBB4DB94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839" y="3526568"/>
            <a:ext cx="6800850" cy="93345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7395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– </a:t>
            </a:r>
            <a:r>
              <a:rPr lang="fr-FR" dirty="0" err="1"/>
              <a:t>ScipyMinimizePlugin</a:t>
            </a:r>
            <a:endParaRPr lang="fr-FR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413158C-3B63-4731-9B38-53C063A0D288}"/>
              </a:ext>
            </a:extLst>
          </p:cNvPr>
          <p:cNvSpPr txBox="1">
            <a:spLocks/>
          </p:cNvSpPr>
          <p:nvPr/>
        </p:nvSpPr>
        <p:spPr>
          <a:xfrm>
            <a:off x="5004048" y="1059585"/>
            <a:ext cx="3960440" cy="1080118"/>
          </a:xfrm>
          <a:prstGeom prst="rect">
            <a:avLst/>
          </a:prstGeom>
        </p:spPr>
        <p:txBody>
          <a:bodyPr/>
          <a:lstStyle>
            <a:lvl1pPr marL="269995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9989" indent="-269995" algn="l" defTabSz="914382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0998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79978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4997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550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1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Using </a:t>
            </a:r>
            <a:r>
              <a:rPr lang="en-US" dirty="0" err="1"/>
              <a:t>ScipyMinimizePlugin</a:t>
            </a:r>
            <a:r>
              <a:rPr lang="en-US" dirty="0"/>
              <a:t> we can directly minimize our ansatz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CD19CF-33DC-4CB2-832D-230A79F5A733}"/>
              </a:ext>
            </a:extLst>
          </p:cNvPr>
          <p:cNvSpPr/>
          <p:nvPr/>
        </p:nvSpPr>
        <p:spPr>
          <a:xfrm>
            <a:off x="1907704" y="3795886"/>
            <a:ext cx="703977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sz="1600" dirty="0"/>
              <a:t>Final energy: 7.204089760957932e-05</a:t>
            </a:r>
            <a:endParaRPr lang="fr-FR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0A01B-D09A-4D50-9E21-CBD2126D3C1F}"/>
              </a:ext>
            </a:extLst>
          </p:cNvPr>
          <p:cNvSpPr/>
          <p:nvPr/>
        </p:nvSpPr>
        <p:spPr>
          <a:xfrm>
            <a:off x="196526" y="1059582"/>
            <a:ext cx="4591498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qat.qpus</a:t>
            </a:r>
            <a:r>
              <a:rPr lang="fr-FR" altLang="fr-FR" sz="1600" b="1" dirty="0">
                <a:solidFill>
                  <a:srgbClr val="0E84B5"/>
                </a:solidFill>
                <a:latin typeface="SFMono-Regular"/>
              </a:rPr>
              <a:t> 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import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get_default_qpu</a:t>
            </a:r>
            <a:endParaRPr lang="fr-FR" altLang="fr-FR" sz="1600" b="1" dirty="0">
              <a:solidFill>
                <a:srgbClr val="0E84B5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qat.plugins</a:t>
            </a:r>
            <a:r>
              <a:rPr lang="fr-FR" altLang="fr-FR" sz="1600" b="1" dirty="0">
                <a:solidFill>
                  <a:srgbClr val="0E84B5"/>
                </a:solidFill>
                <a:latin typeface="SFMono-Regular"/>
              </a:rPr>
              <a:t> 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import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ScipyMinimizePlugin</a:t>
            </a:r>
            <a:endParaRPr lang="fr-FR" altLang="fr-FR" sz="1600" b="1" dirty="0">
              <a:solidFill>
                <a:srgbClr val="0E84B5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qpu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get_default_qpu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stack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ScipyMinimizePlugin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method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1600" b="1" dirty="0">
                <a:solidFill>
                  <a:schemeClr val="bg1"/>
                </a:solidFill>
                <a:latin typeface="SFMono-Regular"/>
              </a:rPr>
              <a:t>"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COBYLA</a:t>
            </a:r>
            <a:r>
              <a:rPr lang="fr-FR" altLang="fr-FR" sz="1600" b="1" dirty="0">
                <a:solidFill>
                  <a:schemeClr val="bg1"/>
                </a:solidFill>
                <a:latin typeface="SFMono-Regular"/>
              </a:rPr>
              <a:t>"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                          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tol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1e-2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, 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                           options={"maxiter":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150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}) |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qpu</a:t>
            </a:r>
            <a:endParaRPr lang="fr-FR" altLang="fr-FR" sz="1600" dirty="0">
              <a:solidFill>
                <a:schemeClr val="bg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endParaRPr lang="fr-FR" altLang="fr-FR" sz="1600" dirty="0">
              <a:solidFill>
                <a:schemeClr val="bg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result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stack.submit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ansatz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 err="1">
                <a:solidFill>
                  <a:srgbClr val="D71F85"/>
                </a:solidFill>
                <a:latin typeface="SFMono-Regular"/>
              </a:rPr>
              <a:t>print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("Final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energy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:",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result.value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484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– </a:t>
            </a:r>
            <a:r>
              <a:rPr lang="fr-FR" dirty="0" err="1"/>
              <a:t>ScipyMinimizePlugin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D4E28-36C6-4CAA-96DF-04412D6F8B7B}"/>
              </a:ext>
            </a:extLst>
          </p:cNvPr>
          <p:cNvSpPr/>
          <p:nvPr/>
        </p:nvSpPr>
        <p:spPr>
          <a:xfrm>
            <a:off x="196526" y="1059582"/>
            <a:ext cx="4807522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import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matplotlib.pyplot</a:t>
            </a:r>
            <a:r>
              <a:rPr lang="fr-FR" altLang="fr-FR" sz="1600" b="1" dirty="0">
                <a:solidFill>
                  <a:srgbClr val="0E84B5"/>
                </a:solidFill>
                <a:latin typeface="SFMono-Regular"/>
              </a:rPr>
              <a:t> 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as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plt</a:t>
            </a:r>
            <a:endParaRPr lang="fr-FR" altLang="fr-FR" sz="1600" b="1" dirty="0">
              <a:solidFill>
                <a:srgbClr val="0E84B5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endParaRPr lang="fr-FR" altLang="fr-FR" sz="1600" b="1" dirty="0">
              <a:solidFill>
                <a:srgbClr val="0E84B5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plt.plot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eval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result.meta_data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[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"</a:t>
            </a: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optimization_trace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"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]))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plt.xlabel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"</a:t>
            </a: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steps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"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plt.ylabel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"</a:t>
            </a: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energy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"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plt.show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413158C-3B63-4731-9B38-53C063A0D288}"/>
              </a:ext>
            </a:extLst>
          </p:cNvPr>
          <p:cNvSpPr txBox="1">
            <a:spLocks/>
          </p:cNvSpPr>
          <p:nvPr/>
        </p:nvSpPr>
        <p:spPr>
          <a:xfrm>
            <a:off x="5004048" y="1059585"/>
            <a:ext cx="3960440" cy="1080118"/>
          </a:xfrm>
          <a:prstGeom prst="rect">
            <a:avLst/>
          </a:prstGeom>
        </p:spPr>
        <p:txBody>
          <a:bodyPr/>
          <a:lstStyle>
            <a:lvl1pPr marL="269995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9989" indent="-269995" algn="l" defTabSz="914382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0998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79978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4997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550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1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You can print the trace of the optimization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330083E-B787-45A2-BB3C-9CE160DF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68" y="1995686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9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C109E0-EF8C-4F9A-9105-865E93BDF1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01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– </a:t>
            </a:r>
            <a:r>
              <a:rPr lang="fr-FR" dirty="0" err="1"/>
              <a:t>ScipyMinimizePlugin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D4E28-36C6-4CAA-96DF-04412D6F8B7B}"/>
              </a:ext>
            </a:extLst>
          </p:cNvPr>
          <p:cNvSpPr/>
          <p:nvPr/>
        </p:nvSpPr>
        <p:spPr>
          <a:xfrm>
            <a:off x="196526" y="1059582"/>
            <a:ext cx="4591498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qat.qpus</a:t>
            </a:r>
            <a:r>
              <a:rPr lang="fr-FR" altLang="fr-FR" sz="1600" b="1" dirty="0">
                <a:solidFill>
                  <a:srgbClr val="0E84B5"/>
                </a:solidFill>
                <a:latin typeface="SFMono-Regular"/>
              </a:rPr>
              <a:t> 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import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get_default_qpu</a:t>
            </a:r>
            <a:endParaRPr lang="fr-FR" altLang="fr-FR" sz="1600" b="1" dirty="0">
              <a:solidFill>
                <a:srgbClr val="0E84B5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qat.plugins</a:t>
            </a:r>
            <a:r>
              <a:rPr lang="fr-FR" altLang="fr-FR" sz="1600" b="1" dirty="0">
                <a:solidFill>
                  <a:srgbClr val="0E84B5"/>
                </a:solidFill>
                <a:latin typeface="SFMono-Regular"/>
              </a:rPr>
              <a:t> 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import </a:t>
            </a:r>
            <a:r>
              <a:rPr lang="fr-FR" altLang="fr-FR" sz="1600" b="1" dirty="0" err="1">
                <a:solidFill>
                  <a:srgbClr val="0E84B5"/>
                </a:solidFill>
                <a:latin typeface="SFMono-Regular"/>
              </a:rPr>
              <a:t>ScipyMinimizePlugin</a:t>
            </a:r>
            <a:endParaRPr lang="fr-FR" altLang="fr-FR" sz="1600" b="1" dirty="0">
              <a:solidFill>
                <a:srgbClr val="0E84B5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qpu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get_default_qpu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stack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ScipyMinimizePlugin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method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"COBYLA"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                          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tol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1e-2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, 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                           options={"maxiter":</a:t>
            </a:r>
            <a:r>
              <a:rPr lang="fr-FR" altLang="fr-FR" sz="1600" b="1" dirty="0">
                <a:solidFill>
                  <a:srgbClr val="007020"/>
                </a:solidFill>
                <a:latin typeface="SFMono-Regular"/>
              </a:rPr>
              <a:t>150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}) |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qpu</a:t>
            </a:r>
            <a:endParaRPr lang="fr-FR" altLang="fr-FR" sz="1600" dirty="0">
              <a:solidFill>
                <a:schemeClr val="bg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endParaRPr lang="fr-FR" altLang="fr-FR" sz="1600" dirty="0">
              <a:solidFill>
                <a:schemeClr val="bg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result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stack.submit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b="1" dirty="0" err="1">
                <a:solidFill>
                  <a:srgbClr val="007020"/>
                </a:solidFill>
                <a:latin typeface="SFMono-Regular"/>
              </a:rPr>
              <a:t>ansatz</a:t>
            </a:r>
            <a:r>
              <a:rPr lang="fr-FR" altLang="fr-FR" sz="1600" dirty="0">
                <a:solidFill>
                  <a:schemeClr val="tx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b="1" dirty="0" err="1">
                <a:solidFill>
                  <a:srgbClr val="D71F85"/>
                </a:solidFill>
                <a:latin typeface="SFMono-Regular"/>
              </a:rPr>
              <a:t>print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("Final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energy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:",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result.value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413158C-3B63-4731-9B38-53C063A0D288}"/>
              </a:ext>
            </a:extLst>
          </p:cNvPr>
          <p:cNvSpPr txBox="1">
            <a:spLocks/>
          </p:cNvSpPr>
          <p:nvPr/>
        </p:nvSpPr>
        <p:spPr>
          <a:xfrm>
            <a:off x="5652120" y="1779662"/>
            <a:ext cx="3960440" cy="1872208"/>
          </a:xfrm>
          <a:prstGeom prst="rect">
            <a:avLst/>
          </a:prstGeom>
        </p:spPr>
        <p:txBody>
          <a:bodyPr numCol="2"/>
          <a:lstStyle>
            <a:lvl1pPr marL="269995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9989" indent="-269995" algn="l" defTabSz="914382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0998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79978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4997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550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1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/>
              <a:t>Nelder</a:t>
            </a:r>
            <a:r>
              <a:rPr lang="en-US" dirty="0"/>
              <a:t>-Mead</a:t>
            </a:r>
          </a:p>
          <a:p>
            <a:pPr marL="0" indent="0" algn="just">
              <a:buNone/>
            </a:pPr>
            <a:r>
              <a:rPr lang="en-US" dirty="0"/>
              <a:t>Powell</a:t>
            </a:r>
          </a:p>
          <a:p>
            <a:pPr marL="0" indent="0" algn="just">
              <a:buNone/>
            </a:pPr>
            <a:r>
              <a:rPr lang="en-US" dirty="0"/>
              <a:t>CG</a:t>
            </a:r>
          </a:p>
          <a:p>
            <a:pPr marL="0" indent="0" algn="just">
              <a:buNone/>
            </a:pPr>
            <a:r>
              <a:rPr lang="en-US" dirty="0"/>
              <a:t>BFGS</a:t>
            </a:r>
          </a:p>
          <a:p>
            <a:pPr marL="0" indent="0" algn="just">
              <a:buNone/>
            </a:pPr>
            <a:r>
              <a:rPr lang="en-US" dirty="0"/>
              <a:t>Newton-CG</a:t>
            </a:r>
          </a:p>
          <a:p>
            <a:pPr marL="0" indent="0" algn="just">
              <a:buNone/>
            </a:pPr>
            <a:r>
              <a:rPr lang="en-US" dirty="0"/>
              <a:t>L-BFGS-B </a:t>
            </a:r>
          </a:p>
          <a:p>
            <a:pPr marL="0" indent="0" algn="just">
              <a:buNone/>
            </a:pPr>
            <a:r>
              <a:rPr lang="en-US" dirty="0"/>
              <a:t>TNC</a:t>
            </a:r>
          </a:p>
          <a:p>
            <a:pPr marL="0" indent="0" algn="just">
              <a:buNone/>
            </a:pPr>
            <a:r>
              <a:rPr lang="en-US" dirty="0"/>
              <a:t>COBYLA</a:t>
            </a:r>
          </a:p>
          <a:p>
            <a:pPr marL="0" indent="0" algn="just">
              <a:buNone/>
            </a:pPr>
            <a:r>
              <a:rPr lang="en-US" dirty="0"/>
              <a:t>SLSQP</a:t>
            </a:r>
          </a:p>
          <a:p>
            <a:pPr marL="0" indent="0" algn="just">
              <a:buNone/>
            </a:pPr>
            <a:r>
              <a:rPr lang="en-US" dirty="0"/>
              <a:t>trust-</a:t>
            </a:r>
            <a:r>
              <a:rPr lang="en-US" dirty="0" err="1"/>
              <a:t>constr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dogleg</a:t>
            </a:r>
          </a:p>
          <a:p>
            <a:pPr marL="0" indent="0" algn="just">
              <a:buNone/>
            </a:pPr>
            <a:r>
              <a:rPr lang="en-US" dirty="0"/>
              <a:t>trust-</a:t>
            </a:r>
            <a:r>
              <a:rPr lang="en-US" dirty="0" err="1"/>
              <a:t>ncg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trust-exact</a:t>
            </a:r>
          </a:p>
          <a:p>
            <a:pPr marL="0" indent="0" algn="just">
              <a:buNone/>
            </a:pPr>
            <a:r>
              <a:rPr lang="en-US" dirty="0"/>
              <a:t>trust-</a:t>
            </a:r>
            <a:r>
              <a:rPr lang="en-US" dirty="0" err="1"/>
              <a:t>krylov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6348B05-92C1-4DD1-8BFD-33E53E1DE32E}"/>
              </a:ext>
            </a:extLst>
          </p:cNvPr>
          <p:cNvSpPr txBox="1">
            <a:spLocks/>
          </p:cNvSpPr>
          <p:nvPr/>
        </p:nvSpPr>
        <p:spPr>
          <a:xfrm>
            <a:off x="5004048" y="1059585"/>
            <a:ext cx="3960440" cy="1080118"/>
          </a:xfrm>
          <a:prstGeom prst="rect">
            <a:avLst/>
          </a:prstGeom>
        </p:spPr>
        <p:txBody>
          <a:bodyPr/>
          <a:lstStyle>
            <a:lvl1pPr marL="269995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9989" indent="-269995" algn="l" defTabSz="914382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0998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79978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4997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550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1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Multiple methods are already available:</a:t>
            </a:r>
          </a:p>
        </p:txBody>
      </p:sp>
    </p:spTree>
    <p:extLst>
      <p:ext uri="{BB962C8B-B14F-4D97-AF65-F5344CB8AC3E}">
        <p14:creationId xmlns:p14="http://schemas.microsoft.com/office/powerpoint/2010/main" val="340754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Plugins</a:t>
            </a: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0AD1DBCD-2E68-4819-8168-260D4D86D778}"/>
              </a:ext>
            </a:extLst>
          </p:cNvPr>
          <p:cNvSpPr txBox="1">
            <a:spLocks/>
          </p:cNvSpPr>
          <p:nvPr/>
        </p:nvSpPr>
        <p:spPr>
          <a:xfrm>
            <a:off x="467544" y="917959"/>
            <a:ext cx="8459968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995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9989" indent="-269995" algn="l" defTabSz="914382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0998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79978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4997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550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1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Sans Unicode" pitchFamily="34" charset="0"/>
              <a:buNone/>
            </a:pPr>
            <a:r>
              <a:rPr lang="en-US" sz="1800" b="1" dirty="0"/>
              <a:t>Goal: </a:t>
            </a:r>
            <a:r>
              <a:rPr lang="en-US" sz="1800" dirty="0"/>
              <a:t>Simplify the design of applications.</a:t>
            </a:r>
          </a:p>
          <a:p>
            <a:pPr marL="0" indent="0">
              <a:buFont typeface="Lucida Sans Unicode" pitchFamily="34" charset="0"/>
              <a:buNone/>
            </a:pPr>
            <a:endParaRPr lang="en-US" sz="1800" i="1" dirty="0"/>
          </a:p>
          <a:p>
            <a:pPr marL="0" indent="0">
              <a:buFont typeface="Lucida Sans Unicode" pitchFamily="34" charset="0"/>
              <a:buNone/>
            </a:pPr>
            <a:r>
              <a:rPr lang="en-US" sz="1800" b="1" dirty="0"/>
              <a:t>Plugins can: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process circuits (or jobs) on their way to a QPU.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process samples (or values) on their way back.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0" lvl="1" indent="0">
              <a:buNone/>
            </a:pPr>
            <a:r>
              <a:rPr lang="en-US" sz="1800" b="1" dirty="0"/>
              <a:t>Plugins API </a:t>
            </a:r>
            <a:r>
              <a:rPr lang="en-US" sz="1800" dirty="0"/>
              <a:t>is composed of: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compile</a:t>
            </a:r>
            <a:r>
              <a:rPr lang="en-US" sz="1800" dirty="0"/>
              <a:t> for the way in. Take a </a:t>
            </a:r>
            <a:r>
              <a:rPr lang="en-US" sz="1800" i="1" dirty="0"/>
              <a:t>Batch</a:t>
            </a:r>
            <a:r>
              <a:rPr lang="en-US" sz="1800" dirty="0"/>
              <a:t> with </a:t>
            </a:r>
            <a:r>
              <a:rPr lang="en-US" sz="1800" i="1" dirty="0" err="1"/>
              <a:t>HardwareSpecs</a:t>
            </a:r>
            <a:r>
              <a:rPr lang="en-US" sz="1800" dirty="0"/>
              <a:t> and return a new </a:t>
            </a:r>
            <a:r>
              <a:rPr lang="en-US" sz="1800" i="1" dirty="0"/>
              <a:t>Batch.</a:t>
            </a: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800" b="1" dirty="0" err="1"/>
              <a:t>post_process</a:t>
            </a:r>
            <a:r>
              <a:rPr lang="en-US" sz="1800" b="1" dirty="0"/>
              <a:t> </a:t>
            </a:r>
            <a:r>
              <a:rPr lang="en-US" sz="1800" dirty="0"/>
              <a:t>for the way out. Process </a:t>
            </a:r>
            <a:r>
              <a:rPr lang="en-US" sz="1800" i="1" dirty="0" err="1"/>
              <a:t>BatchResult</a:t>
            </a:r>
            <a:r>
              <a:rPr lang="en-US" sz="1800" dirty="0"/>
              <a:t> and return either a </a:t>
            </a:r>
            <a:r>
              <a:rPr lang="en-US" sz="1800" i="1" dirty="0" err="1"/>
              <a:t>BatchResult</a:t>
            </a:r>
            <a:r>
              <a:rPr lang="en-US" sz="1800" dirty="0"/>
              <a:t> or a new </a:t>
            </a:r>
            <a:r>
              <a:rPr lang="en-US" sz="1800" i="1" dirty="0"/>
              <a:t>Batch </a:t>
            </a:r>
            <a:r>
              <a:rPr lang="en-US" sz="1800" dirty="0"/>
              <a:t>that should go back to the QPU.</a:t>
            </a:r>
          </a:p>
        </p:txBody>
      </p:sp>
    </p:spTree>
    <p:extLst>
      <p:ext uri="{BB962C8B-B14F-4D97-AF65-F5344CB8AC3E}">
        <p14:creationId xmlns:p14="http://schemas.microsoft.com/office/powerpoint/2010/main" val="21583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Plugins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51C8ED-8B92-48FA-8481-B85DAE1B8A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46" y="2211710"/>
            <a:ext cx="6021908" cy="2275838"/>
          </a:xfrm>
          <a:prstGeom prst="rect">
            <a:avLst/>
          </a:prstGeom>
        </p:spPr>
      </p:pic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B36BF7B4-046E-458B-B6D1-A5E18F008C2D}"/>
              </a:ext>
            </a:extLst>
          </p:cNvPr>
          <p:cNvSpPr txBox="1">
            <a:spLocks/>
          </p:cNvSpPr>
          <p:nvPr/>
        </p:nvSpPr>
        <p:spPr>
          <a:xfrm>
            <a:off x="467544" y="917959"/>
            <a:ext cx="8459968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995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9989" indent="-269995" algn="l" defTabSz="914382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0998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79978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4997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550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1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Sans Unicode" pitchFamily="34" charset="0"/>
              <a:buNone/>
            </a:pPr>
            <a:r>
              <a:rPr lang="en-US" sz="1800" b="1" dirty="0"/>
              <a:t>Creating a stack using plugins:</a:t>
            </a:r>
          </a:p>
          <a:p>
            <a:pPr marL="0" indent="0">
              <a:buFont typeface="Lucida Sans Unicode" pitchFamily="34" charset="0"/>
              <a:buNone/>
            </a:pPr>
            <a:endParaRPr lang="en-US" sz="1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CC9FAF-11F6-413B-A902-7BD5DB49824D}"/>
              </a:ext>
            </a:extLst>
          </p:cNvPr>
          <p:cNvSpPr/>
          <p:nvPr/>
        </p:nvSpPr>
        <p:spPr>
          <a:xfrm>
            <a:off x="2213799" y="1475916"/>
            <a:ext cx="4716403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err="1"/>
              <a:t>my_stack</a:t>
            </a:r>
            <a:r>
              <a:rPr lang="en-US" sz="1600" dirty="0"/>
              <a:t> = plugin1 | plugin2 | … | </a:t>
            </a:r>
            <a:r>
              <a:rPr lang="en-US" sz="1600" dirty="0" err="1"/>
              <a:t>my_qpu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44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Writing</a:t>
            </a:r>
            <a:r>
              <a:rPr lang="fr-FR" dirty="0"/>
              <a:t> Plugins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C4409-2EE0-4899-BFDA-F4B63CEF4A16}"/>
              </a:ext>
            </a:extLst>
          </p:cNvPr>
          <p:cNvSpPr/>
          <p:nvPr/>
        </p:nvSpPr>
        <p:spPr>
          <a:xfrm>
            <a:off x="35496" y="986408"/>
            <a:ext cx="4427520" cy="36625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dirty="0">
                <a:solidFill>
                  <a:srgbClr val="404040"/>
                </a:solidFill>
                <a:latin typeface="SFMono-Regular"/>
              </a:rPr>
              <a:t> </a:t>
            </a:r>
            <a:r>
              <a:rPr lang="fr-FR" altLang="fr-FR" b="1" dirty="0" err="1">
                <a:solidFill>
                  <a:srgbClr val="0E84B5"/>
                </a:solidFill>
                <a:latin typeface="SFMono-Regular"/>
              </a:rPr>
              <a:t>qat.core.plugins</a:t>
            </a:r>
            <a:r>
              <a:rPr lang="fr-FR" altLang="fr-FR" dirty="0">
                <a:solidFill>
                  <a:srgbClr val="404040"/>
                </a:solidFill>
                <a:latin typeface="SFMono-Regular"/>
              </a:rPr>
              <a:t>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import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AbstractPlugin</a:t>
            </a:r>
            <a:endParaRPr lang="fr-FR" altLang="fr-FR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</a:pPr>
            <a:endParaRPr lang="fr-FR" altLang="fr-FR" sz="1600" dirty="0">
              <a:solidFill>
                <a:srgbClr val="007020"/>
              </a:solidFill>
              <a:latin typeface="SFMono-Regular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class </a:t>
            </a:r>
            <a:r>
              <a:rPr lang="fr-FR" altLang="fr-FR" b="1" dirty="0" err="1">
                <a:solidFill>
                  <a:srgbClr val="0E84B5"/>
                </a:solidFill>
                <a:latin typeface="SFMono-Regular"/>
              </a:rPr>
              <a:t>MyPlugin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AbstractPlugin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sz="1600" b="1" dirty="0">
                <a:solidFill>
                  <a:schemeClr val="tx1"/>
                </a:solidFill>
                <a:latin typeface="SFMono-Regular"/>
              </a:rPr>
              <a:t>       </a:t>
            </a: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def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b="1" dirty="0">
                <a:solidFill>
                  <a:schemeClr val="tx2">
                    <a:lumMod val="50000"/>
                  </a:schemeClr>
                </a:solidFill>
                <a:latin typeface="SFMono-Regular"/>
              </a:rPr>
              <a:t>compile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self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, batch,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hardware_specs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     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#do </a:t>
            </a:r>
            <a:r>
              <a:rPr lang="fr-FR" altLang="fr-FR" dirty="0" err="1">
                <a:solidFill>
                  <a:srgbClr val="6639B7"/>
                </a:solidFill>
                <a:latin typeface="SFMono-Regular"/>
              </a:rPr>
              <a:t>something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rgbClr val="6639B7"/>
                </a:solidFill>
                <a:latin typeface="SFMono-Regular"/>
              </a:rPr>
              <a:t>with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the batch…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           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return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batch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     </a:t>
            </a: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def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b="1" dirty="0" err="1">
                <a:solidFill>
                  <a:srgbClr val="003351"/>
                </a:solidFill>
                <a:latin typeface="SFMono-Regular"/>
              </a:rPr>
              <a:t>post_process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self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,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batch_result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     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#do </a:t>
            </a:r>
            <a:r>
              <a:rPr lang="fr-FR" altLang="fr-FR" dirty="0" err="1">
                <a:solidFill>
                  <a:srgbClr val="6639B7"/>
                </a:solidFill>
                <a:latin typeface="SFMono-Regular"/>
              </a:rPr>
              <a:t>something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rgbClr val="6639B7"/>
                </a:solidFill>
                <a:latin typeface="SFMono-Regular"/>
              </a:rPr>
              <a:t>with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the </a:t>
            </a:r>
            <a:r>
              <a:rPr lang="fr-FR" altLang="fr-FR" dirty="0" err="1">
                <a:solidFill>
                  <a:srgbClr val="6639B7"/>
                </a:solidFill>
                <a:latin typeface="SFMono-Regular"/>
              </a:rPr>
              <a:t>results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…</a:t>
            </a:r>
            <a:endParaRPr lang="fr-FR" altLang="fr-FR" dirty="0">
              <a:solidFill>
                <a:schemeClr val="tx1"/>
              </a:solidFill>
              <a:latin typeface="SFMono-Regular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          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return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batch_result</a:t>
            </a:r>
            <a:endParaRPr lang="fr-FR" altLang="fr-FR" dirty="0">
              <a:solidFill>
                <a:schemeClr val="bg1"/>
              </a:solidFill>
              <a:latin typeface="SFMono-Regular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     </a:t>
            </a: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def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b="1" dirty="0" err="1">
                <a:solidFill>
                  <a:srgbClr val="003351"/>
                </a:solidFill>
                <a:latin typeface="SFMono-Regular"/>
              </a:rPr>
              <a:t>do_post_process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self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          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return </a:t>
            </a:r>
            <a:r>
              <a:rPr lang="fr-FR" altLang="fr-FR" dirty="0" err="1">
                <a:solidFill>
                  <a:srgbClr val="007020"/>
                </a:solidFill>
                <a:latin typeface="SFMono-Regular"/>
              </a:rPr>
              <a:t>True</a:t>
            </a:r>
            <a:endParaRPr lang="fr-FR" altLang="fr-FR" dirty="0">
              <a:solidFill>
                <a:srgbClr val="007020"/>
              </a:solidFill>
              <a:latin typeface="SFMono-Regular"/>
            </a:endParaRPr>
          </a:p>
          <a:p>
            <a:pPr eaLnBrk="0" fontAlgn="base" hangingPunct="0"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SFMono-Regular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MyPlugin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515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Plugins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064E37-9ED4-4A2E-B7BC-88EC44D89C47}"/>
              </a:ext>
            </a:extLst>
          </p:cNvPr>
          <p:cNvSpPr/>
          <p:nvPr/>
        </p:nvSpPr>
        <p:spPr>
          <a:xfrm>
            <a:off x="107504" y="988008"/>
            <a:ext cx="4427520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b="1" dirty="0" err="1">
                <a:solidFill>
                  <a:srgbClr val="0E84B5"/>
                </a:solidFill>
                <a:latin typeface="SFMono-Regular"/>
              </a:rPr>
              <a:t>qat.qpus</a:t>
            </a:r>
            <a:r>
              <a:rPr lang="fr-FR" altLang="fr-FR" b="1" dirty="0">
                <a:solidFill>
                  <a:srgbClr val="0E84B5"/>
                </a:solidFill>
                <a:latin typeface="SFMono-Regular"/>
              </a:rPr>
              <a:t>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import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LinAlg</a:t>
            </a:r>
            <a:endParaRPr lang="fr-FR" altLang="fr-FR" dirty="0">
              <a:solidFill>
                <a:schemeClr val="bg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endParaRPr lang="fr-FR" altLang="fr-FR" dirty="0">
              <a:solidFill>
                <a:schemeClr val="tx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my_stack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MyPlugin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() |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LinAlg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()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b="1" dirty="0">
              <a:solidFill>
                <a:srgbClr val="007020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b="1" dirty="0" err="1">
                <a:solidFill>
                  <a:srgbClr val="0E84B5"/>
                </a:solidFill>
                <a:latin typeface="SFMono-Regular"/>
              </a:rPr>
              <a:t>qat.lang.AQASM</a:t>
            </a:r>
            <a:r>
              <a:rPr lang="fr-FR" altLang="fr-FR" b="1" dirty="0">
                <a:solidFill>
                  <a:srgbClr val="0E84B5"/>
                </a:solidFill>
                <a:latin typeface="SFMono-Regular"/>
              </a:rPr>
              <a:t>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import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Program, H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dirty="0">
              <a:solidFill>
                <a:schemeClr val="tx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prog = Program()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for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qb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in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prog.qalloc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3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chemeClr val="bg1"/>
                </a:solidFill>
                <a:latin typeface="SFMono-Regular"/>
              </a:rPr>
              <a:t>     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prof.apply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(H,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qb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b="1" dirty="0">
              <a:solidFill>
                <a:srgbClr val="007020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for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in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my_stack.submit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prog.to_circ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().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to_job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()):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      </a:t>
            </a: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984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52FDC4-D80A-4D67-BEAC-3DF9BADE49EB}"/>
              </a:ext>
            </a:extLst>
          </p:cNvPr>
          <p:cNvSpPr/>
          <p:nvPr/>
        </p:nvSpPr>
        <p:spPr>
          <a:xfrm>
            <a:off x="107504" y="988008"/>
            <a:ext cx="4427520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b="1" dirty="0" err="1">
                <a:solidFill>
                  <a:srgbClr val="0E84B5"/>
                </a:solidFill>
                <a:latin typeface="SFMono-Regular"/>
              </a:rPr>
              <a:t>qat.qpus</a:t>
            </a:r>
            <a:r>
              <a:rPr lang="fr-FR" altLang="fr-FR" b="1" dirty="0">
                <a:solidFill>
                  <a:srgbClr val="0E84B5"/>
                </a:solidFill>
                <a:latin typeface="SFMono-Regular"/>
              </a:rPr>
              <a:t>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import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LinAlg</a:t>
            </a:r>
            <a:endParaRPr lang="fr-FR" altLang="fr-FR" dirty="0">
              <a:solidFill>
                <a:schemeClr val="bg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endParaRPr lang="fr-FR" altLang="fr-FR" dirty="0">
              <a:solidFill>
                <a:schemeClr val="tx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my_stack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MyPlugin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() |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LinAlg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()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b="1" dirty="0">
              <a:solidFill>
                <a:srgbClr val="007020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b="1" dirty="0" err="1">
                <a:solidFill>
                  <a:srgbClr val="0E84B5"/>
                </a:solidFill>
                <a:latin typeface="SFMono-Regular"/>
              </a:rPr>
              <a:t>qat.lang.AQASM</a:t>
            </a:r>
            <a:r>
              <a:rPr lang="fr-FR" altLang="fr-FR" b="1" dirty="0">
                <a:solidFill>
                  <a:srgbClr val="0E84B5"/>
                </a:solidFill>
                <a:latin typeface="SFMono-Regular"/>
              </a:rPr>
              <a:t>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import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Program, H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dirty="0">
              <a:solidFill>
                <a:schemeClr val="tx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prog = Program()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for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qb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in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prog.qalloc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3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chemeClr val="bg1"/>
                </a:solidFill>
                <a:latin typeface="SFMono-Regular"/>
              </a:rPr>
              <a:t>     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prof.apply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(H,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qb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b="1" dirty="0">
              <a:solidFill>
                <a:srgbClr val="007020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for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in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my_stack.submit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prog.to_circ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().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to_job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()):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      </a:t>
            </a: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Plugins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692BB-7E38-452F-BA55-71AF40C85E92}"/>
              </a:ext>
            </a:extLst>
          </p:cNvPr>
          <p:cNvSpPr/>
          <p:nvPr/>
        </p:nvSpPr>
        <p:spPr>
          <a:xfrm>
            <a:off x="29632" y="2896617"/>
            <a:ext cx="9001000" cy="18158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(state=|000&gt;,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probability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=0.1249999, amplitude=(0.35355339+0j),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intermediate_measurements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=None,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err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=None)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(state=|100&gt;,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probability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=0.1249999, amplitude=(0.35355339+0j),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intermediate_measurements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=None,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err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=None)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(state=|010&gt;,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probability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=0.1249999, amplitude=(0.35355339+0j),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intermediate_measurements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=None,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err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=None)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(state=|110&gt;,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probability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=0.1249999, amplitude=(0.35355339+0j),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intermediate_measurements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=None,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err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=None)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(state=|001&gt;,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probability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=0.1249999, amplitude=(0.35355339+0j),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intermediate_measurements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=None,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err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=None)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(state=|101&gt;,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probability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=0.1249999, amplitude=(0.35355339+0j),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intermediate_measurements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=None,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err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=None)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(state=|111&gt;,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probability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=0.1249999, amplitude=(0.35355339+0j),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intermediate_measurements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=None,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err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=None)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(state=|011&gt;,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probability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=0.1249999, amplitude=(0.35355339+0j),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intermediate_measurements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=None,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err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=None)</a:t>
            </a:r>
          </a:p>
        </p:txBody>
      </p:sp>
    </p:spTree>
    <p:extLst>
      <p:ext uri="{BB962C8B-B14F-4D97-AF65-F5344CB8AC3E}">
        <p14:creationId xmlns:p14="http://schemas.microsoft.com/office/powerpoint/2010/main" val="59237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of Plugin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CD2879-5515-4756-8923-0B6B583CC085}"/>
              </a:ext>
            </a:extLst>
          </p:cNvPr>
          <p:cNvSpPr/>
          <p:nvPr/>
        </p:nvSpPr>
        <p:spPr>
          <a:xfrm>
            <a:off x="35496" y="986408"/>
            <a:ext cx="5112568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class </a:t>
            </a:r>
            <a:r>
              <a:rPr lang="fr-FR" altLang="fr-FR" b="1" dirty="0" err="1">
                <a:solidFill>
                  <a:srgbClr val="0E84B5"/>
                </a:solidFill>
                <a:latin typeface="SFMono-Regular"/>
              </a:rPr>
              <a:t>MyPlugin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AbstractPlugin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sz="1600" b="1" dirty="0">
                <a:solidFill>
                  <a:schemeClr val="tx1"/>
                </a:solidFill>
                <a:latin typeface="SFMono-Regular"/>
              </a:rPr>
              <a:t>       </a:t>
            </a: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def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b="1" dirty="0">
                <a:solidFill>
                  <a:schemeClr val="tx2">
                    <a:lumMod val="50000"/>
                  </a:schemeClr>
                </a:solidFill>
                <a:latin typeface="SFMono-Regular"/>
              </a:rPr>
              <a:t>compile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(</a:t>
            </a: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self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, batch,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hardware_specs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          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for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i, job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in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enumerate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(batch.jobs):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                  </a:t>
            </a:r>
            <a:r>
              <a:rPr lang="fr-FR" altLang="fr-FR" dirty="0" err="1">
                <a:solidFill>
                  <a:srgbClr val="007020"/>
                </a:solidFill>
                <a:latin typeface="SFMono-Regular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0E84B5"/>
                </a:solidFill>
                <a:latin typeface="SFMono-Regular"/>
              </a:rPr>
              <a:t>"&gt;&gt; Job #{}".</a:t>
            </a:r>
            <a:r>
              <a:rPr lang="fr-FR" dirty="0">
                <a:solidFill>
                  <a:schemeClr val="bg1"/>
                </a:solidFill>
                <a:latin typeface="SFMono-Regular"/>
              </a:rPr>
              <a:t>format(i)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                  </a:t>
            </a: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for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op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in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job.circuit.iterate_simple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                         </a:t>
            </a:r>
            <a:r>
              <a:rPr lang="fr-FR" altLang="fr-FR" dirty="0" err="1">
                <a:solidFill>
                  <a:srgbClr val="007020"/>
                </a:solidFill>
                <a:latin typeface="SFMono-Regular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(op)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rgbClr val="6639B7"/>
                </a:solidFill>
                <a:latin typeface="SFMono-Regular"/>
              </a:rPr>
              <a:t>           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return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batch</a:t>
            </a:r>
          </a:p>
          <a:p>
            <a:pPr eaLnBrk="0" fontAlgn="base" hangingPunct="0">
              <a:spcAft>
                <a:spcPct val="0"/>
              </a:spcAft>
            </a:pPr>
            <a:endParaRPr lang="fr-FR" altLang="fr-FR" dirty="0">
              <a:solidFill>
                <a:schemeClr val="tx1"/>
              </a:solidFill>
              <a:latin typeface="SFMono-Regular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     </a:t>
            </a: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def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b="1" dirty="0" err="1">
                <a:solidFill>
                  <a:srgbClr val="003351"/>
                </a:solidFill>
                <a:latin typeface="SFMono-Regular"/>
              </a:rPr>
              <a:t>post_process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self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,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batch_result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chemeClr val="tx1"/>
                </a:solidFill>
                <a:latin typeface="SFMono-Regular"/>
              </a:rPr>
              <a:t>           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for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result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in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batch_result.results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                  </a:t>
            </a:r>
            <a:r>
              <a:rPr lang="fr-FR" altLang="fr-FR" dirty="0" err="1">
                <a:solidFill>
                  <a:srgbClr val="007020"/>
                </a:solidFill>
                <a:latin typeface="SFMono-Regular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>
                <a:solidFill>
                  <a:srgbClr val="0E84B5"/>
                </a:solidFill>
                <a:latin typeface="SFMono-Regular"/>
              </a:rPr>
              <a:t>'</a:t>
            </a:r>
            <a:r>
              <a:rPr lang="fr-FR" altLang="fr-FR" dirty="0" err="1">
                <a:solidFill>
                  <a:srgbClr val="0E84B5"/>
                </a:solidFill>
                <a:latin typeface="SFMono-Regular"/>
              </a:rPr>
              <a:t>Result</a:t>
            </a:r>
            <a:r>
              <a:rPr lang="fr-FR" altLang="fr-FR" dirty="0">
                <a:solidFill>
                  <a:srgbClr val="0E84B5"/>
                </a:solidFill>
                <a:latin typeface="SFMono-Regular"/>
              </a:rPr>
              <a:t> of size'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, </a:t>
            </a:r>
            <a:r>
              <a:rPr lang="fr-FR" altLang="fr-FR" dirty="0" err="1">
                <a:solidFill>
                  <a:srgbClr val="007020"/>
                </a:solidFill>
                <a:latin typeface="SFMono-Regular"/>
              </a:rPr>
              <a:t>len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result.raw_data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))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          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return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batch_result</a:t>
            </a:r>
            <a:endParaRPr lang="fr-FR" altLang="fr-FR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1C0D4-7F69-4DF3-96EC-5BAF24826009}"/>
              </a:ext>
            </a:extLst>
          </p:cNvPr>
          <p:cNvSpPr/>
          <p:nvPr/>
        </p:nvSpPr>
        <p:spPr>
          <a:xfrm>
            <a:off x="5148064" y="986408"/>
            <a:ext cx="396044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job =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prog.to_circ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().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to_job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()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# </a:t>
            </a:r>
            <a:r>
              <a:rPr lang="fr-FR" altLang="fr-FR" dirty="0" err="1">
                <a:solidFill>
                  <a:srgbClr val="6639B7"/>
                </a:solidFill>
                <a:latin typeface="SFMono-Regular"/>
              </a:rPr>
              <a:t>Let’s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rgbClr val="6639B7"/>
                </a:solidFill>
                <a:latin typeface="SFMono-Regular"/>
              </a:rPr>
              <a:t>submit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3 times </a:t>
            </a:r>
            <a:r>
              <a:rPr lang="fr-FR" altLang="fr-FR" dirty="0" err="1">
                <a:solidFill>
                  <a:srgbClr val="6639B7"/>
                </a:solidFill>
                <a:latin typeface="SFMono-Regular"/>
              </a:rPr>
              <a:t>our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job in a 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# single go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for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 in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my_stack.submit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([job]*3):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     </a:t>
            </a:r>
            <a:r>
              <a:rPr lang="fr-FR" altLang="fr-FR" dirty="0" err="1">
                <a:solidFill>
                  <a:srgbClr val="007020"/>
                </a:solidFill>
                <a:latin typeface="SFMono-Regular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09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of Plugin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CD2879-5515-4756-8923-0B6B583CC085}"/>
              </a:ext>
            </a:extLst>
          </p:cNvPr>
          <p:cNvSpPr/>
          <p:nvPr/>
        </p:nvSpPr>
        <p:spPr>
          <a:xfrm>
            <a:off x="35496" y="986408"/>
            <a:ext cx="5112568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class </a:t>
            </a:r>
            <a:r>
              <a:rPr lang="fr-FR" altLang="fr-FR" b="1" dirty="0" err="1">
                <a:solidFill>
                  <a:srgbClr val="0E84B5"/>
                </a:solidFill>
                <a:latin typeface="SFMono-Regular"/>
              </a:rPr>
              <a:t>MyPlugin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AbstractPlugin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sz="1600" b="1" dirty="0">
                <a:solidFill>
                  <a:schemeClr val="tx1"/>
                </a:solidFill>
                <a:latin typeface="SFMono-Regular"/>
              </a:rPr>
              <a:t>       </a:t>
            </a: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def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b="1" dirty="0">
                <a:solidFill>
                  <a:schemeClr val="tx2">
                    <a:lumMod val="50000"/>
                  </a:schemeClr>
                </a:solidFill>
                <a:latin typeface="SFMono-Regular"/>
              </a:rPr>
              <a:t>compile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(</a:t>
            </a: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self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, batch,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hardware_specs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          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for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i, job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in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enumerate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(batch.jobs):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                  </a:t>
            </a:r>
            <a:r>
              <a:rPr lang="fr-FR" altLang="fr-FR" dirty="0" err="1">
                <a:solidFill>
                  <a:srgbClr val="007020"/>
                </a:solidFill>
                <a:latin typeface="SFMono-Regular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0E84B5"/>
                </a:solidFill>
                <a:latin typeface="SFMono-Regular"/>
              </a:rPr>
              <a:t>"&gt;&gt; Job #{}".</a:t>
            </a:r>
            <a:r>
              <a:rPr lang="fr-FR" dirty="0">
                <a:solidFill>
                  <a:schemeClr val="bg1"/>
                </a:solidFill>
                <a:latin typeface="SFMono-Regular"/>
              </a:rPr>
              <a:t>format(i)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                  </a:t>
            </a: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for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op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in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job.circuit.iterate_simple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                         </a:t>
            </a:r>
            <a:r>
              <a:rPr lang="fr-FR" altLang="fr-FR" dirty="0" err="1">
                <a:solidFill>
                  <a:srgbClr val="007020"/>
                </a:solidFill>
                <a:latin typeface="SFMono-Regular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(op)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rgbClr val="6639B7"/>
                </a:solidFill>
                <a:latin typeface="SFMono-Regular"/>
              </a:rPr>
              <a:t>           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return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batch</a:t>
            </a:r>
          </a:p>
          <a:p>
            <a:pPr eaLnBrk="0" fontAlgn="base" hangingPunct="0">
              <a:spcAft>
                <a:spcPct val="0"/>
              </a:spcAft>
            </a:pPr>
            <a:endParaRPr lang="fr-FR" altLang="fr-FR" dirty="0">
              <a:solidFill>
                <a:schemeClr val="tx1"/>
              </a:solidFill>
              <a:latin typeface="SFMono-Regular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     </a:t>
            </a: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def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b="1" dirty="0" err="1">
                <a:solidFill>
                  <a:srgbClr val="003351"/>
                </a:solidFill>
                <a:latin typeface="SFMono-Regular"/>
              </a:rPr>
              <a:t>post_process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self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,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batch_result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b="1" dirty="0">
                <a:solidFill>
                  <a:schemeClr val="tx1"/>
                </a:solidFill>
                <a:latin typeface="SFMono-Regular"/>
              </a:rPr>
              <a:t>           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for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result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in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batch_result.results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                  </a:t>
            </a:r>
            <a:r>
              <a:rPr lang="fr-FR" altLang="fr-FR" dirty="0" err="1">
                <a:solidFill>
                  <a:srgbClr val="007020"/>
                </a:solidFill>
                <a:latin typeface="SFMono-Regular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>
                <a:solidFill>
                  <a:srgbClr val="0E84B5"/>
                </a:solidFill>
                <a:latin typeface="SFMono-Regular"/>
              </a:rPr>
              <a:t>'</a:t>
            </a:r>
            <a:r>
              <a:rPr lang="fr-FR" altLang="fr-FR" dirty="0" err="1">
                <a:solidFill>
                  <a:srgbClr val="0E84B5"/>
                </a:solidFill>
                <a:latin typeface="SFMono-Regular"/>
              </a:rPr>
              <a:t>Result</a:t>
            </a:r>
            <a:r>
              <a:rPr lang="fr-FR" altLang="fr-FR" dirty="0">
                <a:solidFill>
                  <a:srgbClr val="0E84B5"/>
                </a:solidFill>
                <a:latin typeface="SFMono-Regular"/>
              </a:rPr>
              <a:t> of size'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, </a:t>
            </a:r>
            <a:r>
              <a:rPr lang="fr-FR" altLang="fr-FR" dirty="0" err="1">
                <a:solidFill>
                  <a:srgbClr val="007020"/>
                </a:solidFill>
                <a:latin typeface="SFMono-Regular"/>
              </a:rPr>
              <a:t>len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result.raw_data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))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          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return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batch_result</a:t>
            </a:r>
            <a:endParaRPr lang="fr-FR" altLang="fr-FR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1C0D4-7F69-4DF3-96EC-5BAF24826009}"/>
              </a:ext>
            </a:extLst>
          </p:cNvPr>
          <p:cNvSpPr/>
          <p:nvPr/>
        </p:nvSpPr>
        <p:spPr>
          <a:xfrm>
            <a:off x="5148064" y="986408"/>
            <a:ext cx="396044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job =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prog.to_circ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().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to_job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()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# </a:t>
            </a:r>
            <a:r>
              <a:rPr lang="fr-FR" altLang="fr-FR" dirty="0" err="1">
                <a:solidFill>
                  <a:srgbClr val="6639B7"/>
                </a:solidFill>
                <a:latin typeface="SFMono-Regular"/>
              </a:rPr>
              <a:t>Let’s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rgbClr val="6639B7"/>
                </a:solidFill>
                <a:latin typeface="SFMono-Regular"/>
              </a:rPr>
              <a:t>submit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3 times </a:t>
            </a:r>
            <a:r>
              <a:rPr lang="fr-FR" altLang="fr-FR" dirty="0" err="1">
                <a:solidFill>
                  <a:srgbClr val="6639B7"/>
                </a:solidFill>
                <a:latin typeface="SFMono-Regular"/>
              </a:rPr>
              <a:t>our</a:t>
            </a: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 job in a 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rgbClr val="6639B7"/>
                </a:solidFill>
                <a:latin typeface="SFMono-Regular"/>
              </a:rPr>
              <a:t># single go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for</a:t>
            </a: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altLang="fr-FR" dirty="0">
                <a:solidFill>
                  <a:srgbClr val="007020"/>
                </a:solidFill>
                <a:latin typeface="SFMono-Regular"/>
              </a:rPr>
              <a:t> in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my_stack.submit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([job]*3):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tx1"/>
                </a:solidFill>
                <a:latin typeface="SFMono-Regular"/>
              </a:rPr>
              <a:t>      </a:t>
            </a:r>
            <a:r>
              <a:rPr lang="fr-FR" altLang="fr-FR" dirty="0" err="1">
                <a:solidFill>
                  <a:srgbClr val="007020"/>
                </a:solidFill>
                <a:latin typeface="SFMono-Regular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1A96A-E8A6-4031-AA61-9708B7BBD79C}"/>
              </a:ext>
            </a:extLst>
          </p:cNvPr>
          <p:cNvSpPr/>
          <p:nvPr/>
        </p:nvSpPr>
        <p:spPr>
          <a:xfrm>
            <a:off x="35496" y="1115908"/>
            <a:ext cx="9001000" cy="3970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SFMono-Regular"/>
              </a:rPr>
              <a:t>&gt;&gt; Job </a:t>
            </a:r>
            <a:r>
              <a:rPr lang="fr-FR" sz="1400" dirty="0">
                <a:solidFill>
                  <a:srgbClr val="0E84B5"/>
                </a:solidFill>
                <a:latin typeface="SFMono-Regular"/>
              </a:rPr>
              <a:t>#0</a:t>
            </a:r>
          </a:p>
          <a:p>
            <a:r>
              <a:rPr lang="fr-FR" sz="14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400" dirty="0">
                <a:solidFill>
                  <a:srgbClr val="0E84B5"/>
                </a:solidFill>
                <a:latin typeface="SFMono-Regular"/>
              </a:rPr>
              <a:t>'H'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, [], [</a:t>
            </a:r>
            <a:r>
              <a:rPr lang="fr-FR" altLang="fr-FR" sz="1400" dirty="0">
                <a:solidFill>
                  <a:srgbClr val="007020"/>
                </a:solidFill>
                <a:latin typeface="SFMono-Regular"/>
              </a:rPr>
              <a:t>0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]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r>
              <a:rPr lang="fr-FR" sz="14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400" dirty="0">
                <a:solidFill>
                  <a:srgbClr val="0E84B5"/>
                </a:solidFill>
                <a:latin typeface="SFMono-Regular"/>
              </a:rPr>
              <a:t>'H'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, [], [</a:t>
            </a:r>
            <a:r>
              <a:rPr lang="fr-FR" altLang="fr-FR" sz="1400" dirty="0">
                <a:solidFill>
                  <a:srgbClr val="007020"/>
                </a:solidFill>
                <a:latin typeface="SFMono-Regular"/>
              </a:rPr>
              <a:t>1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]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r>
              <a:rPr lang="fr-FR" sz="14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400" dirty="0">
                <a:solidFill>
                  <a:srgbClr val="0E84B5"/>
                </a:solidFill>
                <a:latin typeface="SFMono-Regular"/>
              </a:rPr>
              <a:t>'H'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, [], [</a:t>
            </a:r>
            <a:r>
              <a:rPr lang="fr-FR" altLang="fr-FR" sz="1400" dirty="0">
                <a:solidFill>
                  <a:srgbClr val="007020"/>
                </a:solidFill>
                <a:latin typeface="SFMono-Regular"/>
              </a:rPr>
              <a:t>2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]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r>
              <a:rPr lang="fr-FR" sz="1400" dirty="0">
                <a:solidFill>
                  <a:schemeClr val="bg1"/>
                </a:solidFill>
                <a:latin typeface="SFMono-Regular"/>
              </a:rPr>
              <a:t>&gt;&gt; Job</a:t>
            </a:r>
            <a:r>
              <a:rPr lang="fr-FR" sz="1400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sz="1400" dirty="0">
                <a:solidFill>
                  <a:srgbClr val="0E84B5"/>
                </a:solidFill>
                <a:latin typeface="SFMono-Regular"/>
              </a:rPr>
              <a:t>#1</a:t>
            </a:r>
          </a:p>
          <a:p>
            <a:r>
              <a:rPr lang="fr-FR" sz="14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400" dirty="0">
                <a:solidFill>
                  <a:srgbClr val="0E84B5"/>
                </a:solidFill>
                <a:latin typeface="SFMono-Regular"/>
              </a:rPr>
              <a:t>'H'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, [], [</a:t>
            </a:r>
            <a:r>
              <a:rPr lang="fr-FR" altLang="fr-FR" sz="1400" dirty="0">
                <a:solidFill>
                  <a:srgbClr val="007020"/>
                </a:solidFill>
                <a:latin typeface="SFMono-Regular"/>
              </a:rPr>
              <a:t>0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]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r>
              <a:rPr lang="fr-FR" sz="14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400" dirty="0">
                <a:solidFill>
                  <a:srgbClr val="0E84B5"/>
                </a:solidFill>
                <a:latin typeface="SFMono-Regular"/>
              </a:rPr>
              <a:t>'H'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, [], [</a:t>
            </a:r>
            <a:r>
              <a:rPr lang="fr-FR" altLang="fr-FR" sz="1400" dirty="0">
                <a:solidFill>
                  <a:srgbClr val="007020"/>
                </a:solidFill>
                <a:latin typeface="SFMono-Regular"/>
              </a:rPr>
              <a:t>1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]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r>
              <a:rPr lang="fr-FR" sz="14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400" dirty="0">
                <a:solidFill>
                  <a:srgbClr val="0E84B5"/>
                </a:solidFill>
                <a:latin typeface="SFMono-Regular"/>
              </a:rPr>
              <a:t>'H'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, [], [</a:t>
            </a:r>
            <a:r>
              <a:rPr lang="fr-FR" altLang="fr-FR" sz="1400" dirty="0">
                <a:solidFill>
                  <a:srgbClr val="007020"/>
                </a:solidFill>
                <a:latin typeface="SFMono-Regular"/>
              </a:rPr>
              <a:t>2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]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r>
              <a:rPr lang="fr-FR" sz="1400" dirty="0">
                <a:solidFill>
                  <a:schemeClr val="bg1"/>
                </a:solidFill>
                <a:latin typeface="SFMono-Regular"/>
              </a:rPr>
              <a:t>&gt;&gt;Job</a:t>
            </a:r>
            <a:r>
              <a:rPr lang="fr-FR" sz="1400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sz="1400" dirty="0">
                <a:solidFill>
                  <a:srgbClr val="0E84B5"/>
                </a:solidFill>
                <a:latin typeface="SFMono-Regular"/>
              </a:rPr>
              <a:t>#2</a:t>
            </a:r>
          </a:p>
          <a:p>
            <a:r>
              <a:rPr lang="fr-FR" sz="14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400" dirty="0">
                <a:solidFill>
                  <a:srgbClr val="0E84B5"/>
                </a:solidFill>
                <a:latin typeface="SFMono-Regular"/>
              </a:rPr>
              <a:t>'H'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, [], [</a:t>
            </a:r>
            <a:r>
              <a:rPr lang="fr-FR" altLang="fr-FR" sz="1400" dirty="0">
                <a:solidFill>
                  <a:srgbClr val="007020"/>
                </a:solidFill>
                <a:latin typeface="SFMono-Regular"/>
              </a:rPr>
              <a:t>0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]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r>
              <a:rPr lang="fr-FR" sz="14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400" dirty="0">
                <a:solidFill>
                  <a:srgbClr val="0E84B5"/>
                </a:solidFill>
                <a:latin typeface="SFMono-Regular"/>
              </a:rPr>
              <a:t>'H'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, [], [</a:t>
            </a:r>
            <a:r>
              <a:rPr lang="fr-FR" altLang="fr-FR" sz="1400" dirty="0">
                <a:solidFill>
                  <a:srgbClr val="007020"/>
                </a:solidFill>
                <a:latin typeface="SFMono-Regular"/>
              </a:rPr>
              <a:t>1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]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r>
              <a:rPr lang="fr-FR" sz="14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400" dirty="0">
                <a:solidFill>
                  <a:srgbClr val="0E84B5"/>
                </a:solidFill>
                <a:latin typeface="SFMono-Regular"/>
              </a:rPr>
              <a:t>'H'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, [], [</a:t>
            </a:r>
            <a:r>
              <a:rPr lang="fr-FR" altLang="fr-FR" sz="1400" dirty="0">
                <a:solidFill>
                  <a:srgbClr val="007020"/>
                </a:solidFill>
                <a:latin typeface="SFMono-Regular"/>
              </a:rPr>
              <a:t>2</a:t>
            </a:r>
            <a:r>
              <a:rPr lang="fr-FR" altLang="fr-FR" sz="1400" dirty="0">
                <a:solidFill>
                  <a:schemeClr val="bg1"/>
                </a:solidFill>
                <a:latin typeface="SFMono-Regular"/>
              </a:rPr>
              <a:t>]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Result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 of size </a:t>
            </a:r>
            <a:r>
              <a:rPr lang="fr-FR" sz="1400" dirty="0">
                <a:solidFill>
                  <a:srgbClr val="007020"/>
                </a:solidFill>
                <a:latin typeface="SFMono-Regular"/>
              </a:rPr>
              <a:t>8</a:t>
            </a:r>
          </a:p>
          <a:p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Result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 of size </a:t>
            </a:r>
            <a:r>
              <a:rPr lang="fr-FR" sz="1400" dirty="0">
                <a:solidFill>
                  <a:srgbClr val="007020"/>
                </a:solidFill>
                <a:latin typeface="SFMono-Regular"/>
              </a:rPr>
              <a:t>8</a:t>
            </a:r>
          </a:p>
          <a:p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Result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 of size </a:t>
            </a:r>
            <a:r>
              <a:rPr lang="fr-FR" sz="1400" dirty="0">
                <a:solidFill>
                  <a:srgbClr val="007020"/>
                </a:solidFill>
                <a:latin typeface="SFMono-Regular"/>
              </a:rPr>
              <a:t>8</a:t>
            </a:r>
          </a:p>
          <a:p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Result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raw_data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=[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(state=|000&gt;,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probability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=0.1249999999, amplitude=(0.35355339+0j),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intermediate_measure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…</a:t>
            </a:r>
          </a:p>
          <a:p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Result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raw_data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=[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(state=|100&gt;,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probability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=0.1249999999, amplitude=(0.35355339+0j),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intermediate_measure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…</a:t>
            </a:r>
          </a:p>
          <a:p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Result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raw_data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=[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Sample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(state=|000&gt;,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probability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=0.1249999999, amplitude=(0.35355339+0j), </a:t>
            </a:r>
            <a:r>
              <a:rPr lang="fr-FR" sz="1400" dirty="0" err="1">
                <a:solidFill>
                  <a:schemeClr val="bg1"/>
                </a:solidFill>
                <a:latin typeface="SFMono-Regular"/>
              </a:rPr>
              <a:t>intermediate_measure</a:t>
            </a:r>
            <a:r>
              <a:rPr lang="fr-FR" sz="1400" dirty="0">
                <a:solidFill>
                  <a:schemeClr val="bg1"/>
                </a:solidFill>
                <a:latin typeface="SFMono-Regular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320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 of </a:t>
            </a:r>
            <a:r>
              <a:rPr lang="fr-FR" dirty="0" err="1"/>
              <a:t>implemented</a:t>
            </a:r>
            <a:r>
              <a:rPr lang="fr-FR" dirty="0"/>
              <a:t> Plugins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BD66E45C-D620-4219-B147-867B3E29FE4F}"/>
              </a:ext>
            </a:extLst>
          </p:cNvPr>
          <p:cNvSpPr txBox="1">
            <a:spLocks/>
          </p:cNvSpPr>
          <p:nvPr/>
        </p:nvSpPr>
        <p:spPr>
          <a:xfrm>
            <a:off x="504520" y="1275606"/>
            <a:ext cx="8459968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995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9989" indent="-269995" algn="l" defTabSz="914382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0998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79978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49974" indent="-269995" algn="l" defTabSz="914382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550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1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2" indent="-228595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Sans Unicode" pitchFamily="34" charset="0"/>
              <a:buNone/>
            </a:pPr>
            <a:r>
              <a:rPr lang="en-US" sz="1800" b="1" dirty="0" err="1"/>
              <a:t>Nnizer</a:t>
            </a:r>
            <a:r>
              <a:rPr lang="en-US" sz="1800" b="1" dirty="0"/>
              <a:t>: </a:t>
            </a:r>
            <a:r>
              <a:rPr lang="en-US" sz="1800" dirty="0"/>
              <a:t>swap insertion plugin</a:t>
            </a:r>
          </a:p>
          <a:p>
            <a:pPr marL="0" indent="0">
              <a:buFont typeface="Lucida Sans Unicode" pitchFamily="34" charset="0"/>
              <a:buNone/>
            </a:pPr>
            <a:r>
              <a:rPr lang="en-US" sz="1800" b="1" dirty="0" err="1"/>
              <a:t>PatternManager</a:t>
            </a:r>
            <a:r>
              <a:rPr lang="en-US" sz="1800" b="1" dirty="0"/>
              <a:t>: </a:t>
            </a:r>
            <a:r>
              <a:rPr lang="en-US" sz="1800" dirty="0"/>
              <a:t>a pattern-based quantum circuit rewriter</a:t>
            </a:r>
          </a:p>
          <a:p>
            <a:pPr marL="0" indent="0">
              <a:buFont typeface="Lucida Sans Unicode" pitchFamily="34" charset="0"/>
              <a:buNone/>
            </a:pPr>
            <a:r>
              <a:rPr lang="en-US" sz="1800" b="1" dirty="0" err="1"/>
              <a:t>Graphopt</a:t>
            </a:r>
            <a:r>
              <a:rPr lang="en-US" sz="1800" b="1" dirty="0"/>
              <a:t>: </a:t>
            </a:r>
            <a:r>
              <a:rPr lang="en-US" sz="1800" dirty="0"/>
              <a:t>pattern &amp; phase polynomial-based circuit optimizer</a:t>
            </a:r>
          </a:p>
          <a:p>
            <a:pPr marL="0" indent="0">
              <a:buFont typeface="Lucida Sans Unicode" pitchFamily="34" charset="0"/>
              <a:buNone/>
            </a:pPr>
            <a:r>
              <a:rPr lang="en-US" sz="1800" b="1" dirty="0" err="1"/>
              <a:t>VariationalOptimizer</a:t>
            </a:r>
            <a:r>
              <a:rPr lang="en-US" sz="1800" b="1" dirty="0"/>
              <a:t>: </a:t>
            </a:r>
            <a:r>
              <a:rPr lang="en-US" sz="1800" dirty="0"/>
              <a:t>a plugin for variational algorithms</a:t>
            </a:r>
          </a:p>
          <a:p>
            <a:pPr marL="0" indent="0">
              <a:buFont typeface="Lucida Sans Unicode" pitchFamily="34" charset="0"/>
              <a:buNone/>
            </a:pPr>
            <a:r>
              <a:rPr lang="en-US" sz="1800" b="1" dirty="0" err="1"/>
              <a:t>ObservableSplitter</a:t>
            </a:r>
            <a:r>
              <a:rPr lang="en-US" sz="1800" b="1" dirty="0"/>
              <a:t>: </a:t>
            </a:r>
            <a:r>
              <a:rPr lang="en-US" sz="1800" dirty="0"/>
              <a:t>turning observable sampling into qubit sampling</a:t>
            </a:r>
          </a:p>
          <a:p>
            <a:pPr marL="0" indent="0">
              <a:buFont typeface="Lucida Sans Unicode" pitchFamily="34" charset="0"/>
              <a:buNone/>
            </a:pPr>
            <a:r>
              <a:rPr lang="en-US" sz="1800" b="1" dirty="0" err="1"/>
              <a:t>CircuitInliner</a:t>
            </a:r>
            <a:r>
              <a:rPr lang="en-US" sz="1800" b="1" dirty="0"/>
              <a:t>: </a:t>
            </a:r>
            <a:r>
              <a:rPr lang="en-US" sz="1800" dirty="0" err="1"/>
              <a:t>inlining</a:t>
            </a:r>
            <a:r>
              <a:rPr lang="en-US" sz="1800" dirty="0"/>
              <a:t> circuit inside a stack</a:t>
            </a:r>
          </a:p>
          <a:p>
            <a:pPr marL="0" indent="0">
              <a:buFont typeface="Lucida Sans Unicode" pitchFamily="34" charset="0"/>
              <a:buNone/>
            </a:pPr>
            <a:r>
              <a:rPr lang="en-US" sz="1800" b="1" dirty="0"/>
              <a:t>Display: </a:t>
            </a:r>
            <a:r>
              <a:rPr lang="en-US" sz="1800" dirty="0"/>
              <a:t>a console displayer plugin</a:t>
            </a:r>
          </a:p>
          <a:p>
            <a:pPr marL="0" indent="0">
              <a:buFont typeface="Lucida Sans Unicode" pitchFamily="34" charset="0"/>
              <a:buNone/>
            </a:pPr>
            <a:r>
              <a:rPr lang="en-US" sz="1800" b="1" dirty="0" err="1"/>
              <a:t>QuameleonPlugin</a:t>
            </a:r>
            <a:r>
              <a:rPr lang="en-US" sz="1800" b="1" dirty="0"/>
              <a:t>: </a:t>
            </a:r>
            <a:r>
              <a:rPr lang="en-US" sz="1800" dirty="0"/>
              <a:t>emulating hardware constraints via a plugin</a:t>
            </a:r>
          </a:p>
        </p:txBody>
      </p:sp>
    </p:spTree>
    <p:extLst>
      <p:ext uri="{BB962C8B-B14F-4D97-AF65-F5344CB8AC3E}">
        <p14:creationId xmlns:p14="http://schemas.microsoft.com/office/powerpoint/2010/main" val="18860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FCAD-1BE3-40DD-B40E-5A25F5D30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EA5DB-31FF-4BA3-AFB6-96A448FF52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more information please contact:</a:t>
            </a:r>
            <a:br>
              <a:rPr lang="en-US" dirty="0"/>
            </a:br>
            <a:r>
              <a:rPr lang="en-US" dirty="0"/>
              <a:t>gaetan.rubez@atos.net</a:t>
            </a:r>
          </a:p>
        </p:txBody>
      </p:sp>
    </p:spTree>
    <p:extLst>
      <p:ext uri="{BB962C8B-B14F-4D97-AF65-F5344CB8AC3E}">
        <p14:creationId xmlns:p14="http://schemas.microsoft.com/office/powerpoint/2010/main" val="333484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– Quantum </a:t>
            </a:r>
            <a:r>
              <a:rPr lang="fr-FR" dirty="0" err="1"/>
              <a:t>measurements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1">
                <a:extLst>
                  <a:ext uri="{FF2B5EF4-FFF2-40B4-BE49-F238E27FC236}">
                    <a16:creationId xmlns:a16="http://schemas.microsoft.com/office/drawing/2014/main" id="{CFB2F969-1CFB-4E75-AC02-7471B7A8BD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917958"/>
                <a:ext cx="8459968" cy="43190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9995" indent="-269995" algn="l" defTabSz="914382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Lucida Sans Unicode" pitchFamily="34" charset="0"/>
                  <a:buChar char="▶"/>
                  <a:defRPr sz="1600" kern="1200" baseline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1pPr>
                <a:lvl2pPr marL="539989" indent="-269995" algn="l" defTabSz="914382" rtl="0" eaLnBrk="1" latinLnBrk="0" hangingPunct="1">
                  <a:spcBef>
                    <a:spcPts val="384"/>
                  </a:spcBef>
                  <a:buClr>
                    <a:schemeClr val="tx2"/>
                  </a:buClr>
                  <a:buFont typeface="Arial" pitchFamily="34" charset="0"/>
                  <a:buChar char="–"/>
                  <a:defRPr sz="1600" kern="1200" baseline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2pPr>
                <a:lvl3pPr marL="809984" indent="-269995" algn="l" defTabSz="914382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3pPr>
                <a:lvl4pPr marL="1079978" indent="-269995" algn="l" defTabSz="914382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–"/>
                  <a:defRPr sz="1600" kern="1200" baseline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4pPr>
                <a:lvl5pPr marL="1349974" indent="-269995" algn="l" defTabSz="914382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5pPr>
                <a:lvl6pPr marL="2514550" indent="-228595" algn="l" defTabSz="91438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41" indent="-228595" algn="l" defTabSz="91438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32" indent="-228595" algn="l" defTabSz="91438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22" indent="-228595" algn="l" defTabSz="91438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fr-FR" sz="1800" dirty="0"/>
                  <a:t>One of the </a:t>
                </a:r>
                <a:r>
                  <a:rPr lang="fr-FR" sz="1800" dirty="0" err="1"/>
                  <a:t>postulate</a:t>
                </a:r>
                <a:r>
                  <a:rPr lang="fr-FR" sz="1800" dirty="0"/>
                  <a:t> of Quantum </a:t>
                </a:r>
                <a:r>
                  <a:rPr lang="fr-FR" sz="1800" dirty="0" err="1"/>
                  <a:t>mechanics</a:t>
                </a:r>
                <a:r>
                  <a:rPr lang="fr-FR" sz="1800" dirty="0"/>
                  <a:t> </a:t>
                </a:r>
                <a:r>
                  <a:rPr lang="fr-FR" sz="1800" dirty="0" err="1"/>
                  <a:t>provides</a:t>
                </a:r>
                <a:r>
                  <a:rPr lang="fr-FR" sz="1800" dirty="0"/>
                  <a:t> </a:t>
                </a:r>
                <a:r>
                  <a:rPr lang="en-US" sz="1800" dirty="0"/>
                  <a:t>a means for describing the effects of measurements on quantum systems.</a:t>
                </a:r>
                <a:r>
                  <a:rPr lang="fr-FR" sz="1800" dirty="0"/>
                  <a:t> </a:t>
                </a:r>
              </a:p>
              <a:p>
                <a:pPr algn="l"/>
                <a:r>
                  <a:rPr lang="fr-FR" sz="1800" dirty="0"/>
                  <a:t>So far, </a:t>
                </a:r>
                <a:r>
                  <a:rPr lang="fr-FR" sz="1800" dirty="0" err="1"/>
                  <a:t>we</a:t>
                </a:r>
                <a:r>
                  <a:rPr lang="fr-FR" sz="1800" dirty="0"/>
                  <a:t> have been </a:t>
                </a:r>
                <a:r>
                  <a:rPr lang="fr-FR" sz="1800" dirty="0" err="1"/>
                  <a:t>measuring</a:t>
                </a:r>
                <a:r>
                  <a:rPr lang="fr-FR" sz="1800" dirty="0"/>
                  <a:t> </a:t>
                </a:r>
                <a:r>
                  <a:rPr lang="fr-FR" sz="1800" dirty="0" err="1"/>
                  <a:t>our</a:t>
                </a:r>
                <a:r>
                  <a:rPr lang="fr-FR" sz="1800" dirty="0"/>
                  <a:t> states in the </a:t>
                </a:r>
                <a:r>
                  <a:rPr lang="fr-FR" sz="1800" dirty="0" err="1"/>
                  <a:t>computational</a:t>
                </a:r>
                <a:r>
                  <a:rPr lang="fr-FR" sz="1800" dirty="0"/>
                  <a:t> basis.</a:t>
                </a:r>
                <a:endParaRPr lang="en-US" sz="1800" dirty="0"/>
              </a:p>
              <a:p>
                <a:r>
                  <a:rPr lang="en-US" sz="1800" dirty="0"/>
                  <a:t>Meaning that on a single qubit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&gt; =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0&gt; + 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dirty="0"/>
                  <a:t>) we can obtain two possible outcomes with this measurements:</a:t>
                </a:r>
              </a:p>
              <a:p>
                <a:pPr lvl="1"/>
                <a:r>
                  <a:rPr lang="en-US" sz="1800" dirty="0"/>
                  <a:t>0 with probability </a:t>
                </a:r>
                <a14:m>
                  <m:oMath xmlns:m="http://schemas.openxmlformats.org/officeDocument/2006/math"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|²</m:t>
                    </m:r>
                  </m:oMath>
                </a14:m>
                <a:endParaRPr lang="fr-FR" sz="1800" dirty="0"/>
              </a:p>
              <a:p>
                <a:pPr lvl="1"/>
                <a:r>
                  <a:rPr lang="fr-FR" sz="1800" dirty="0"/>
                  <a:t>1 </a:t>
                </a:r>
                <a:r>
                  <a:rPr lang="fr-FR" sz="1800" dirty="0" err="1"/>
                  <a:t>with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probability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800" b="0" dirty="0"/>
              </a:p>
              <a:p>
                <a:r>
                  <a:rPr lang="fr-FR" sz="1800" dirty="0"/>
                  <a:t>This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</a:t>
                </a:r>
                <a:r>
                  <a:rPr lang="fr-FR" sz="1800" dirty="0" err="1"/>
                  <a:t>acheived</a:t>
                </a:r>
                <a:r>
                  <a:rPr lang="fr-FR" sz="1800" dirty="0"/>
                  <a:t> by </a:t>
                </a:r>
                <a:r>
                  <a:rPr lang="fr-FR" sz="1800" dirty="0" err="1"/>
                  <a:t>using</a:t>
                </a:r>
                <a:r>
                  <a:rPr lang="fr-FR" sz="1800" dirty="0"/>
                  <a:t> </a:t>
                </a:r>
                <a:r>
                  <a:rPr lang="fr-FR" sz="1800" dirty="0" err="1"/>
                  <a:t>two</a:t>
                </a:r>
                <a:r>
                  <a:rPr lang="fr-FR" sz="1800" dirty="0"/>
                  <a:t> </a:t>
                </a:r>
                <a:r>
                  <a:rPr lang="fr-FR" sz="1800" dirty="0" err="1"/>
                  <a:t>measurement</a:t>
                </a:r>
                <a:r>
                  <a:rPr lang="fr-FR" sz="1800" dirty="0"/>
                  <a:t> </a:t>
                </a:r>
                <a:r>
                  <a:rPr lang="fr-FR" sz="1800" dirty="0" err="1"/>
                  <a:t>operators</a:t>
                </a:r>
                <a:r>
                  <a:rPr lang="fr-FR" sz="1800" dirty="0"/>
                  <a:t>:</a:t>
                </a:r>
              </a:p>
              <a:p>
                <a:pPr marL="0" indent="0" algn="ctr">
                  <a:buNone/>
                </a:pPr>
                <a:r>
                  <a:rPr lang="fr-FR" sz="1800" dirty="0"/>
                  <a:t>M</a:t>
                </a:r>
                <a:r>
                  <a:rPr lang="fr-FR" sz="1800" baseline="-25000" dirty="0"/>
                  <a:t>0</a:t>
                </a:r>
                <a:r>
                  <a:rPr lang="fr-FR" sz="1800" dirty="0"/>
                  <a:t>=|0&gt;&lt;0| and M</a:t>
                </a:r>
                <a:r>
                  <a:rPr lang="fr-FR" sz="1800" baseline="-25000" dirty="0"/>
                  <a:t>1</a:t>
                </a:r>
                <a:r>
                  <a:rPr lang="fr-FR" sz="1800" dirty="0"/>
                  <a:t>=|1&gt;&lt;1| </a:t>
                </a:r>
              </a:p>
              <a:p>
                <a:r>
                  <a:rPr lang="fr-FR" sz="1800" dirty="0"/>
                  <a:t>Due to p(0) =</a:t>
                </a:r>
                <a:r>
                  <a:rPr lang="fr-FR" sz="1800" b="0" dirty="0"/>
                  <a:t>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1800" dirty="0"/>
                  <a:t> =</a:t>
                </a:r>
                <a14:m>
                  <m:oMath xmlns:m="http://schemas.openxmlformats.org/officeDocument/2006/math"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1800" dirty="0"/>
                  <a:t> = </a:t>
                </a:r>
                <a14:m>
                  <m:oMath xmlns:m="http://schemas.openxmlformats.org/officeDocument/2006/math">
                    <m:r>
                      <a:rPr lang="fr-FR" sz="180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|²</m:t>
                    </m:r>
                  </m:oMath>
                </a14:m>
                <a:endParaRPr lang="fr-FR" sz="1800" dirty="0"/>
              </a:p>
              <a:p>
                <a:r>
                  <a:rPr lang="fr-FR" sz="1800" dirty="0" err="1"/>
                  <a:t>After</a:t>
                </a:r>
                <a:r>
                  <a:rPr lang="fr-FR" sz="1800" dirty="0"/>
                  <a:t> </a:t>
                </a:r>
                <a:r>
                  <a:rPr lang="fr-FR" sz="1800" dirty="0" err="1"/>
                  <a:t>measurement</a:t>
                </a:r>
                <a:r>
                  <a:rPr lang="fr-FR" sz="1800" dirty="0"/>
                  <a:t>, if </a:t>
                </a:r>
                <a:r>
                  <a:rPr lang="fr-FR" sz="1800" dirty="0" err="1"/>
                  <a:t>we</a:t>
                </a:r>
                <a:r>
                  <a:rPr lang="fr-FR" sz="1800" dirty="0"/>
                  <a:t> </a:t>
                </a:r>
                <a:r>
                  <a:rPr lang="fr-FR" sz="1800" dirty="0" err="1"/>
                  <a:t>obtained</a:t>
                </a:r>
                <a:r>
                  <a:rPr lang="fr-FR" sz="1800" dirty="0"/>
                  <a:t> 0, the state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fr-FR" sz="1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|0&gt;</m:t>
                    </m:r>
                  </m:oMath>
                </a14:m>
                <a:r>
                  <a:rPr lang="fr-FR" sz="1800" dirty="0"/>
                  <a:t>.</a:t>
                </a:r>
              </a:p>
              <a:p>
                <a:pPr lvl="1"/>
                <a:endParaRPr lang="fr-FR" sz="1800" b="1" dirty="0"/>
              </a:p>
            </p:txBody>
          </p:sp>
        </mc:Choice>
        <mc:Fallback xmlns="">
          <p:sp>
            <p:nvSpPr>
              <p:cNvPr id="3" name="Espace réservé du contenu 1">
                <a:extLst>
                  <a:ext uri="{FF2B5EF4-FFF2-40B4-BE49-F238E27FC236}">
                    <a16:creationId xmlns:a16="http://schemas.microsoft.com/office/drawing/2014/main" id="{CFB2F969-1CFB-4E75-AC02-7471B7A8B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17958"/>
                <a:ext cx="8459968" cy="4319059"/>
              </a:xfrm>
              <a:prstGeom prst="rect">
                <a:avLst/>
              </a:prstGeom>
              <a:blipFill>
                <a:blip r:embed="rId3"/>
                <a:stretch>
                  <a:fillRect l="-1081" t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2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– Observable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1">
                <a:extLst>
                  <a:ext uri="{FF2B5EF4-FFF2-40B4-BE49-F238E27FC236}">
                    <a16:creationId xmlns:a16="http://schemas.microsoft.com/office/drawing/2014/main" id="{CFB2F969-1CFB-4E75-AC02-7471B7A8BD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917958"/>
                <a:ext cx="8459968" cy="43190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9995" indent="-269995" algn="l" defTabSz="914382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Lucida Sans Unicode" pitchFamily="34" charset="0"/>
                  <a:buChar char="▶"/>
                  <a:defRPr sz="1600" kern="1200" baseline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1pPr>
                <a:lvl2pPr marL="539989" indent="-269995" algn="l" defTabSz="914382" rtl="0" eaLnBrk="1" latinLnBrk="0" hangingPunct="1">
                  <a:spcBef>
                    <a:spcPts val="384"/>
                  </a:spcBef>
                  <a:buClr>
                    <a:schemeClr val="tx2"/>
                  </a:buClr>
                  <a:buFont typeface="Arial" pitchFamily="34" charset="0"/>
                  <a:buChar char="–"/>
                  <a:defRPr sz="1600" kern="1200" baseline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2pPr>
                <a:lvl3pPr marL="809984" indent="-269995" algn="l" defTabSz="914382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3pPr>
                <a:lvl4pPr marL="1079978" indent="-269995" algn="l" defTabSz="914382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–"/>
                  <a:defRPr sz="1600" kern="1200" baseline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4pPr>
                <a:lvl5pPr marL="1349974" indent="-269995" algn="l" defTabSz="914382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5pPr>
                <a:lvl6pPr marL="2514550" indent="-228595" algn="l" defTabSz="91438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41" indent="-228595" algn="l" defTabSz="91438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32" indent="-228595" algn="l" defTabSz="91438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22" indent="-228595" algn="l" defTabSz="91438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Observable corresponds to a Hermitian operator: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800" dirty="0"/>
                  <a:t> = A</a:t>
                </a:r>
                <a:r>
                  <a:rPr lang="en-US" sz="1800" baseline="30000" dirty="0"/>
                  <a:t>T*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On the QLM we can express an observable as the combination of </a:t>
                </a:r>
                <a:r>
                  <a:rPr lang="en-US" sz="1800" dirty="0" err="1"/>
                  <a:t>pauli</a:t>
                </a:r>
                <a:r>
                  <a:rPr lang="en-US" sz="1800" dirty="0"/>
                  <a:t> terms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sz="1800" dirty="0"/>
                  <a:t>, named X, Y and Z)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The goal in </a:t>
                </a:r>
                <a:r>
                  <a:rPr lang="en-US" sz="1800" dirty="0" err="1"/>
                  <a:t>myQLM</a:t>
                </a:r>
                <a:r>
                  <a:rPr lang="en-US" sz="1800" dirty="0"/>
                  <a:t> is to provide to users a framework to efficiently deal with observable sampling.</a:t>
                </a:r>
              </a:p>
            </p:txBody>
          </p:sp>
        </mc:Choice>
        <mc:Fallback xmlns="">
          <p:sp>
            <p:nvSpPr>
              <p:cNvPr id="3" name="Espace réservé du contenu 1">
                <a:extLst>
                  <a:ext uri="{FF2B5EF4-FFF2-40B4-BE49-F238E27FC236}">
                    <a16:creationId xmlns:a16="http://schemas.microsoft.com/office/drawing/2014/main" id="{CFB2F969-1CFB-4E75-AC02-7471B7A8B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17958"/>
                <a:ext cx="8459968" cy="4319059"/>
              </a:xfrm>
              <a:prstGeom prst="rect">
                <a:avLst/>
              </a:prstGeom>
              <a:blipFill>
                <a:blip r:embed="rId3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10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– Observable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408B8-6479-437C-9F35-34CD003B1E0D}"/>
              </a:ext>
            </a:extLst>
          </p:cNvPr>
          <p:cNvSpPr/>
          <p:nvPr/>
        </p:nvSpPr>
        <p:spPr>
          <a:xfrm>
            <a:off x="216488" y="1059582"/>
            <a:ext cx="5291616" cy="2954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b="1" dirty="0" err="1">
                <a:solidFill>
                  <a:srgbClr val="0E84B5"/>
                </a:solidFill>
                <a:latin typeface="SFMono-Regular"/>
              </a:rPr>
              <a:t>qat.core</a:t>
            </a:r>
            <a:r>
              <a:rPr lang="fr-FR" altLang="fr-FR" b="1" dirty="0">
                <a:solidFill>
                  <a:srgbClr val="0E84B5"/>
                </a:solidFill>
                <a:latin typeface="SFMono-Regular"/>
              </a:rPr>
              <a:t>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import </a:t>
            </a:r>
            <a:r>
              <a:rPr lang="fr-FR" altLang="fr-FR" b="1" dirty="0">
                <a:solidFill>
                  <a:srgbClr val="0E84B5"/>
                </a:solidFill>
                <a:latin typeface="SFMono-Regular"/>
              </a:rPr>
              <a:t>Observable, </a:t>
            </a:r>
            <a:r>
              <a:rPr lang="fr-FR" altLang="fr-FR" b="1" dirty="0" err="1">
                <a:solidFill>
                  <a:srgbClr val="0E84B5"/>
                </a:solidFill>
                <a:latin typeface="SFMono-Regular"/>
              </a:rPr>
              <a:t>Term</a:t>
            </a:r>
            <a:endParaRPr lang="fr-FR" altLang="fr-FR" b="1" dirty="0">
              <a:solidFill>
                <a:srgbClr val="0E84B5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endParaRPr lang="fr-FR" altLang="fr-FR" b="1" dirty="0">
              <a:solidFill>
                <a:srgbClr val="007020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my_observable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 = Observable(4, 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</a:t>
            </a:r>
            <a:r>
              <a:rPr lang="fr-FR" altLang="fr-F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pauli_terms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=[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</a:t>
            </a:r>
            <a:r>
              <a:rPr lang="fr-FR" altLang="fr-F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Term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(1.,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"ZZ"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, [0, 1]),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</a:t>
            </a:r>
            <a:r>
              <a:rPr lang="fr-FR" altLang="fr-F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Term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(4.,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"XZ"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[2, 0]),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</a:t>
            </a:r>
            <a:r>
              <a:rPr lang="fr-FR" altLang="fr-F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Term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(3.,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"ZXZX"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, [0, 1, 2, 3])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],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</a:t>
            </a:r>
            <a:r>
              <a:rPr lang="fr-FR" altLang="fr-F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constant_coeff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=23.)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print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fr-FR" altLang="fr-F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my_observable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793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– Observable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408B8-6479-437C-9F35-34CD003B1E0D}"/>
              </a:ext>
            </a:extLst>
          </p:cNvPr>
          <p:cNvSpPr/>
          <p:nvPr/>
        </p:nvSpPr>
        <p:spPr>
          <a:xfrm>
            <a:off x="216488" y="1059582"/>
            <a:ext cx="5291616" cy="2954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b="1" dirty="0" err="1">
                <a:solidFill>
                  <a:srgbClr val="0E84B5"/>
                </a:solidFill>
                <a:latin typeface="SFMono-Regular"/>
              </a:rPr>
              <a:t>qat.core</a:t>
            </a:r>
            <a:r>
              <a:rPr lang="fr-FR" altLang="fr-FR" b="1" dirty="0">
                <a:solidFill>
                  <a:srgbClr val="0E84B5"/>
                </a:solidFill>
                <a:latin typeface="SFMono-Regular"/>
              </a:rPr>
              <a:t>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import </a:t>
            </a:r>
            <a:r>
              <a:rPr lang="fr-FR" altLang="fr-FR" b="1" dirty="0">
                <a:solidFill>
                  <a:srgbClr val="0E84B5"/>
                </a:solidFill>
                <a:latin typeface="SFMono-Regular"/>
              </a:rPr>
              <a:t>Observable, </a:t>
            </a:r>
            <a:r>
              <a:rPr lang="fr-FR" altLang="fr-FR" b="1" dirty="0" err="1">
                <a:solidFill>
                  <a:srgbClr val="0E84B5"/>
                </a:solidFill>
                <a:latin typeface="SFMono-Regular"/>
              </a:rPr>
              <a:t>Term</a:t>
            </a:r>
            <a:endParaRPr lang="fr-FR" altLang="fr-FR" b="1" dirty="0">
              <a:solidFill>
                <a:srgbClr val="0E84B5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endParaRPr lang="fr-FR" altLang="fr-FR" b="1" dirty="0">
              <a:solidFill>
                <a:srgbClr val="007020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my_observable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 = Observable(4, 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</a:t>
            </a:r>
            <a:r>
              <a:rPr lang="fr-FR" altLang="fr-F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pauli_terms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=[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</a:t>
            </a:r>
            <a:r>
              <a:rPr lang="fr-FR" altLang="fr-F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Term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(1.,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"ZZ"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, [0, 1]),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</a:t>
            </a:r>
            <a:r>
              <a:rPr lang="fr-FR" altLang="fr-F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Term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(4.,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"XZ"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 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[2, 0]),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</a:t>
            </a:r>
            <a:r>
              <a:rPr lang="fr-FR" altLang="fr-F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Term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(3.,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"ZXZX"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, [0, 1, 2, 3])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],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</a:t>
            </a:r>
            <a:r>
              <a:rPr lang="fr-FR" altLang="fr-F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constant_coeff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=23.)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print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fr-FR" altLang="fr-F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my_observable</a:t>
            </a: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E124C-653B-42AA-9A06-708671E6840E}"/>
              </a:ext>
            </a:extLst>
          </p:cNvPr>
          <p:cNvSpPr/>
          <p:nvPr/>
        </p:nvSpPr>
        <p:spPr>
          <a:xfrm>
            <a:off x="5805095" y="3450123"/>
            <a:ext cx="2263731" cy="11282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/>
              <a:t>23.0 * I^4 +</a:t>
            </a:r>
          </a:p>
          <a:p>
            <a:r>
              <a:rPr lang="fr-FR" sz="1600" dirty="0"/>
              <a:t>1.0 * (ZZ|[0, 1]) +</a:t>
            </a:r>
          </a:p>
          <a:p>
            <a:r>
              <a:rPr lang="fr-FR" sz="1600" dirty="0"/>
              <a:t>4.0 * (XZ|[2, 0]) +</a:t>
            </a:r>
          </a:p>
          <a:p>
            <a:r>
              <a:rPr lang="fr-FR" sz="1600" dirty="0"/>
              <a:t>3.0 * (ZXZX|[0, 1, 2, 3])</a:t>
            </a:r>
          </a:p>
        </p:txBody>
      </p:sp>
    </p:spTree>
    <p:extLst>
      <p:ext uri="{BB962C8B-B14F-4D97-AF65-F5344CB8AC3E}">
        <p14:creationId xmlns:p14="http://schemas.microsoft.com/office/powerpoint/2010/main" val="79687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– Observable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408B8-6479-437C-9F35-34CD003B1E0D}"/>
              </a:ext>
            </a:extLst>
          </p:cNvPr>
          <p:cNvSpPr/>
          <p:nvPr/>
        </p:nvSpPr>
        <p:spPr>
          <a:xfrm>
            <a:off x="216488" y="1059582"/>
            <a:ext cx="6184312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fr-FR" dirty="0">
                <a:solidFill>
                  <a:schemeClr val="bg1"/>
                </a:solidFill>
                <a:latin typeface="SFMono-Regular"/>
              </a:rPr>
              <a:t>…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fr-FR" dirty="0">
              <a:solidFill>
                <a:schemeClr val="bg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fr-FR" dirty="0">
                <a:solidFill>
                  <a:schemeClr val="bg1"/>
                </a:solidFill>
                <a:latin typeface="SFMono-Regular"/>
              </a:rPr>
              <a:t>job = </a:t>
            </a:r>
            <a:r>
              <a:rPr lang="en-US" altLang="fr-FR" dirty="0" err="1">
                <a:solidFill>
                  <a:schemeClr val="bg1"/>
                </a:solidFill>
                <a:latin typeface="SFMono-Regular"/>
              </a:rPr>
              <a:t>circuit.to_job</a:t>
            </a:r>
            <a:r>
              <a:rPr lang="en-US" altLang="fr-FR" dirty="0">
                <a:solidFill>
                  <a:schemeClr val="bg1"/>
                </a:solidFill>
                <a:latin typeface="SFMono-Regular"/>
              </a:rPr>
              <a:t>(observable=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my_observable</a:t>
            </a:r>
            <a:r>
              <a:rPr lang="en-US" altLang="fr-FR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fr-FR" dirty="0">
              <a:solidFill>
                <a:schemeClr val="bg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Results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dirty="0" err="1">
                <a:solidFill>
                  <a:schemeClr val="bg1"/>
                </a:solidFill>
                <a:latin typeface="SFMono-Regular"/>
              </a:rPr>
              <a:t>qpu.submit</a:t>
            </a: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(job)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SFMono-Regular"/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2317A-2409-477F-8506-7A2AE34C967C}"/>
              </a:ext>
            </a:extLst>
          </p:cNvPr>
          <p:cNvSpPr/>
          <p:nvPr/>
        </p:nvSpPr>
        <p:spPr>
          <a:xfrm>
            <a:off x="4481565" y="3450123"/>
            <a:ext cx="3587261" cy="9008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The sampling of our observable on the final state produced by a quantum circuit.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1496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– </a:t>
            </a:r>
            <a:r>
              <a:rPr lang="fr-FR" dirty="0" err="1"/>
              <a:t>Parametrized</a:t>
            </a:r>
            <a:r>
              <a:rPr lang="fr-FR" dirty="0"/>
              <a:t> circuit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E6F02-22A8-41AD-A315-371517FDA7B3}"/>
              </a:ext>
            </a:extLst>
          </p:cNvPr>
          <p:cNvSpPr/>
          <p:nvPr/>
        </p:nvSpPr>
        <p:spPr>
          <a:xfrm>
            <a:off x="216488" y="1059582"/>
            <a:ext cx="5291616" cy="2954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dirty="0">
                <a:solidFill>
                  <a:srgbClr val="404040"/>
                </a:solidFill>
                <a:latin typeface="SFMono-Regular"/>
              </a:rPr>
              <a:t> </a:t>
            </a:r>
            <a:r>
              <a:rPr lang="fr-FR" altLang="fr-FR" b="1" dirty="0" err="1">
                <a:solidFill>
                  <a:srgbClr val="0E84B5"/>
                </a:solidFill>
                <a:latin typeface="SFMono-Regular"/>
              </a:rPr>
              <a:t>qat.lang.AQASM</a:t>
            </a:r>
            <a:r>
              <a:rPr lang="fr-FR" altLang="fr-FR" dirty="0">
                <a:solidFill>
                  <a:srgbClr val="404040"/>
                </a:solidFill>
                <a:latin typeface="SFMono-Regular"/>
              </a:rPr>
              <a:t>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import</a:t>
            </a:r>
            <a:r>
              <a:rPr lang="fr-FR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b="1" dirty="0">
                <a:solidFill>
                  <a:srgbClr val="0E84B5"/>
                </a:solidFill>
                <a:latin typeface="SFMono-Regular"/>
              </a:rPr>
              <a:t>*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prog = Program()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#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Define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your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variables</a:t>
            </a:r>
            <a:endParaRPr lang="fr-FR" altLang="fr-F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theta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prog.new_var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dirty="0" err="1">
                <a:solidFill>
                  <a:srgbClr val="D71F85"/>
                </a:solidFill>
                <a:latin typeface="SFMono-Regular"/>
              </a:rPr>
              <a:t>float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,</a:t>
            </a:r>
            <a:r>
              <a:rPr lang="fr-FR" altLang="fr-FR" sz="1600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sz="1600" dirty="0">
                <a:solidFill>
                  <a:srgbClr val="007020"/>
                </a:solidFill>
                <a:latin typeface="SFMono-Regular"/>
              </a:rPr>
              <a:t>"\\theta"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sz="1600" dirty="0">
              <a:solidFill>
                <a:schemeClr val="tx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#Apply a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gate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with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a variable</a:t>
            </a:r>
            <a:endParaRPr lang="fr-FR" altLang="fr-FR" sz="1600" dirty="0">
              <a:solidFill>
                <a:schemeClr val="tx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prog.apply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(RY(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theta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),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qubits_reg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[</a:t>
            </a:r>
            <a:r>
              <a:rPr lang="fr-FR" altLang="fr-FR" sz="1600" dirty="0">
                <a:solidFill>
                  <a:srgbClr val="258546"/>
                </a:solidFill>
                <a:latin typeface="SFMono-Regular"/>
              </a:rPr>
              <a:t>0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])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dirty="0">
              <a:solidFill>
                <a:schemeClr val="tx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#Create and display the circuit</a:t>
            </a:r>
            <a:endParaRPr lang="fr-FR" altLang="fr-FR" sz="1600" dirty="0">
              <a:solidFill>
                <a:schemeClr val="tx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circuit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prog.to_circ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%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qatdisplay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circuit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7D3968C-AC22-4DD9-BE0B-8EB9A1236783}"/>
              </a:ext>
            </a:extLst>
          </p:cNvPr>
          <p:cNvCxnSpPr>
            <a:cxnSpLocks/>
          </p:cNvCxnSpPr>
          <p:nvPr/>
        </p:nvCxnSpPr>
        <p:spPr>
          <a:xfrm>
            <a:off x="7086287" y="2113368"/>
            <a:ext cx="11581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536AE31-F073-401E-9590-6BE9BE0DE4D2}"/>
              </a:ext>
            </a:extLst>
          </p:cNvPr>
          <p:cNvSpPr txBox="1"/>
          <p:nvPr/>
        </p:nvSpPr>
        <p:spPr>
          <a:xfrm>
            <a:off x="6444208" y="1923678"/>
            <a:ext cx="671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FMono-Regular"/>
              </a:rPr>
              <a:t>q</a:t>
            </a:r>
            <a:r>
              <a:rPr lang="fr-FR" sz="1600" dirty="0"/>
              <a:t>[0]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F8CEDD-0C63-40FB-9D3E-3EDAACB01705}"/>
                  </a:ext>
                </a:extLst>
              </p:cNvPr>
              <p:cNvSpPr/>
              <p:nvPr/>
            </p:nvSpPr>
            <p:spPr>
              <a:xfrm>
                <a:off x="7187584" y="1944091"/>
                <a:ext cx="912807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RY[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fr-FR" dirty="0"/>
                  <a:t>]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F8CEDD-0C63-40FB-9D3E-3EDAACB01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84" y="1944091"/>
                <a:ext cx="912807" cy="338554"/>
              </a:xfrm>
              <a:prstGeom prst="rect">
                <a:avLst/>
              </a:prstGeom>
              <a:blipFill>
                <a:blip r:embed="rId3"/>
                <a:stretch>
                  <a:fillRect t="-10169" b="-288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9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239A5EF-E738-4716-9726-E80E50A6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pyAQASM</a:t>
            </a:r>
            <a:r>
              <a:rPr lang="fr-FR" dirty="0"/>
              <a:t> – </a:t>
            </a:r>
            <a:r>
              <a:rPr lang="fr-FR" dirty="0" err="1"/>
              <a:t>Parametrized</a:t>
            </a:r>
            <a:r>
              <a:rPr lang="fr-FR" dirty="0"/>
              <a:t> circuit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E6F02-22A8-41AD-A315-371517FDA7B3}"/>
              </a:ext>
            </a:extLst>
          </p:cNvPr>
          <p:cNvSpPr/>
          <p:nvPr/>
        </p:nvSpPr>
        <p:spPr>
          <a:xfrm>
            <a:off x="216488" y="1059582"/>
            <a:ext cx="5291616" cy="31085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b="1" dirty="0" err="1">
                <a:solidFill>
                  <a:srgbClr val="007020"/>
                </a:solidFill>
                <a:latin typeface="SFMono-Regular"/>
              </a:rPr>
              <a:t>from</a:t>
            </a:r>
            <a:r>
              <a:rPr lang="fr-FR" altLang="fr-FR" dirty="0">
                <a:solidFill>
                  <a:srgbClr val="404040"/>
                </a:solidFill>
                <a:latin typeface="SFMono-Regular"/>
              </a:rPr>
              <a:t> </a:t>
            </a:r>
            <a:r>
              <a:rPr lang="fr-FR" altLang="fr-FR" b="1" dirty="0" err="1">
                <a:solidFill>
                  <a:srgbClr val="0E84B5"/>
                </a:solidFill>
                <a:latin typeface="SFMono-Regular"/>
              </a:rPr>
              <a:t>qat.lang.AQASM</a:t>
            </a:r>
            <a:r>
              <a:rPr lang="fr-FR" altLang="fr-FR" dirty="0">
                <a:solidFill>
                  <a:srgbClr val="404040"/>
                </a:solidFill>
                <a:latin typeface="SFMono-Regular"/>
              </a:rPr>
              <a:t> </a:t>
            </a:r>
            <a:r>
              <a:rPr lang="fr-FR" altLang="fr-FR" b="1" dirty="0">
                <a:solidFill>
                  <a:srgbClr val="007020"/>
                </a:solidFill>
                <a:latin typeface="SFMono-Regular"/>
              </a:rPr>
              <a:t>import</a:t>
            </a:r>
            <a:r>
              <a:rPr lang="fr-FR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b="1" dirty="0">
                <a:solidFill>
                  <a:srgbClr val="0E84B5"/>
                </a:solidFill>
                <a:latin typeface="SFMono-Regular"/>
              </a:rPr>
              <a:t>*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Arial" panose="020B0604020202020204" pitchFamily="34" charset="0"/>
              </a:rPr>
              <a:t>prog = Program()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#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Define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your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variables</a:t>
            </a:r>
            <a:endParaRPr lang="fr-FR" altLang="fr-F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theta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prog.new_var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dirty="0" err="1">
                <a:solidFill>
                  <a:srgbClr val="D71F85"/>
                </a:solidFill>
                <a:latin typeface="SFMono-Regular"/>
              </a:rPr>
              <a:t>float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,</a:t>
            </a:r>
            <a:r>
              <a:rPr lang="fr-FR" altLang="fr-FR" sz="1600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sz="1600" dirty="0">
                <a:solidFill>
                  <a:srgbClr val="007020"/>
                </a:solidFill>
                <a:latin typeface="SFMono-Regular"/>
              </a:rPr>
              <a:t>"\\theta"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gamma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prog.new_var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</a:t>
            </a:r>
            <a:r>
              <a:rPr lang="fr-FR" altLang="fr-FR" sz="1600" dirty="0" err="1">
                <a:solidFill>
                  <a:srgbClr val="D71F85"/>
                </a:solidFill>
                <a:latin typeface="SFMono-Regular"/>
              </a:rPr>
              <a:t>float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,</a:t>
            </a:r>
            <a:r>
              <a:rPr lang="fr-FR" altLang="fr-FR" sz="1600" dirty="0">
                <a:solidFill>
                  <a:schemeClr val="tx1"/>
                </a:solidFill>
                <a:latin typeface="SFMono-Regular"/>
              </a:rPr>
              <a:t> </a:t>
            </a:r>
            <a:r>
              <a:rPr lang="fr-FR" altLang="fr-FR" sz="1600" dirty="0">
                <a:solidFill>
                  <a:srgbClr val="007020"/>
                </a:solidFill>
                <a:latin typeface="SFMono-Regular"/>
              </a:rPr>
              <a:t>"\\gamma"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sz="1600" dirty="0">
              <a:solidFill>
                <a:schemeClr val="tx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#Apply a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gate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with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a variable</a:t>
            </a:r>
            <a:endParaRPr lang="fr-FR" altLang="fr-FR" sz="1600" dirty="0">
              <a:solidFill>
                <a:schemeClr val="tx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prog.apply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(RY(3 *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theta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* gamma +1),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qubits_reg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[</a:t>
            </a:r>
            <a:r>
              <a:rPr lang="fr-FR" altLang="fr-FR" sz="1600" dirty="0">
                <a:solidFill>
                  <a:srgbClr val="258546"/>
                </a:solidFill>
                <a:latin typeface="SFMono-Regular"/>
              </a:rPr>
              <a:t>0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])</a:t>
            </a:r>
          </a:p>
          <a:p>
            <a:pPr lvl="0" eaLnBrk="0" fontAlgn="base" hangingPunct="0">
              <a:spcAft>
                <a:spcPct val="0"/>
              </a:spcAft>
            </a:pPr>
            <a:endParaRPr lang="fr-FR" altLang="fr-FR" dirty="0">
              <a:solidFill>
                <a:schemeClr val="tx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#</a:t>
            </a:r>
            <a:r>
              <a:rPr lang="fr-FR" altLang="fr-FR" sz="1600" dirty="0" err="1">
                <a:solidFill>
                  <a:srgbClr val="6639B7"/>
                </a:solidFill>
                <a:latin typeface="SFMono-Regular"/>
              </a:rPr>
              <a:t>Create</a:t>
            </a:r>
            <a:r>
              <a:rPr lang="fr-FR" altLang="fr-FR" sz="1600" dirty="0">
                <a:solidFill>
                  <a:srgbClr val="6639B7"/>
                </a:solidFill>
                <a:latin typeface="SFMono-Regular"/>
              </a:rPr>
              <a:t> and display the circuit</a:t>
            </a:r>
            <a:endParaRPr lang="fr-FR" altLang="fr-FR" sz="1600" dirty="0">
              <a:solidFill>
                <a:schemeClr val="tx1"/>
              </a:solidFill>
              <a:latin typeface="SFMono-Regular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circuit_tetha_gamma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=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prog.to_circ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()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%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qatdisplay</a:t>
            </a:r>
            <a:r>
              <a:rPr lang="fr-FR" altLang="fr-FR" sz="16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1600" dirty="0" err="1">
                <a:solidFill>
                  <a:schemeClr val="bg1"/>
                </a:solidFill>
                <a:latin typeface="SFMono-Regular"/>
              </a:rPr>
              <a:t>circuit_tetha_gamma</a:t>
            </a:r>
            <a:endParaRPr lang="fr-FR" altLang="fr-FR" sz="1600" dirty="0">
              <a:solidFill>
                <a:schemeClr val="bg1"/>
              </a:solidFill>
              <a:latin typeface="SFMono-Regular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7D3968C-AC22-4DD9-BE0B-8EB9A1236783}"/>
              </a:ext>
            </a:extLst>
          </p:cNvPr>
          <p:cNvCxnSpPr>
            <a:cxnSpLocks/>
          </p:cNvCxnSpPr>
          <p:nvPr/>
        </p:nvCxnSpPr>
        <p:spPr>
          <a:xfrm>
            <a:off x="6444208" y="2113368"/>
            <a:ext cx="2520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536AE31-F073-401E-9590-6BE9BE0DE4D2}"/>
              </a:ext>
            </a:extLst>
          </p:cNvPr>
          <p:cNvSpPr txBox="1"/>
          <p:nvPr/>
        </p:nvSpPr>
        <p:spPr>
          <a:xfrm>
            <a:off x="5652120" y="1923678"/>
            <a:ext cx="671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FMono-Regular"/>
              </a:rPr>
              <a:t>q</a:t>
            </a:r>
            <a:r>
              <a:rPr lang="fr-FR" sz="1600" dirty="0"/>
              <a:t>[0]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F8CEDD-0C63-40FB-9D3E-3EDAACB01705}"/>
                  </a:ext>
                </a:extLst>
              </p:cNvPr>
              <p:cNvSpPr/>
              <p:nvPr/>
            </p:nvSpPr>
            <p:spPr>
              <a:xfrm>
                <a:off x="6732240" y="1944091"/>
                <a:ext cx="1944216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RY[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3∗</m:t>
                    </m:r>
                    <m:r>
                      <m:rPr>
                        <m:sty m:val="p"/>
                      </m:rPr>
                      <a:rPr lang="fr-FR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dirty="0"/>
                  <a:t>]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F8CEDD-0C63-40FB-9D3E-3EDAACB01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944091"/>
                <a:ext cx="1944216" cy="338554"/>
              </a:xfrm>
              <a:prstGeom prst="rect">
                <a:avLst/>
              </a:prstGeom>
              <a:blipFill>
                <a:blip r:embed="rId3"/>
                <a:stretch>
                  <a:fillRect l="-310" t="-10169" r="-619" b="-288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4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oup_External_Dark">
  <a:themeElements>
    <a:clrScheme name="New Atos Colors">
      <a:dk1>
        <a:srgbClr val="0F0F0F"/>
      </a:dk1>
      <a:lt1>
        <a:sysClr val="window" lastClr="FFFFFF"/>
      </a:lt1>
      <a:dk2>
        <a:srgbClr val="0F0F0F"/>
      </a:dk2>
      <a:lt2>
        <a:srgbClr val="FFFFFF"/>
      </a:lt2>
      <a:accent1>
        <a:srgbClr val="0596FF"/>
      </a:accent1>
      <a:accent2>
        <a:srgbClr val="A375FF"/>
      </a:accent2>
      <a:accent3>
        <a:srgbClr val="FF5269"/>
      </a:accent3>
      <a:accent4>
        <a:srgbClr val="00A39B"/>
      </a:accent4>
      <a:accent5>
        <a:srgbClr val="B88D00"/>
      </a:accent5>
      <a:accent6>
        <a:srgbClr val="2B2B2B"/>
      </a:accent6>
      <a:hlink>
        <a:srgbClr val="0596FF"/>
      </a:hlink>
      <a:folHlink>
        <a:srgbClr val="68C0FF"/>
      </a:folHlink>
    </a:clrScheme>
    <a:fontScheme name="Atos Black">
      <a:majorFont>
        <a:latin typeface="Raleway SemiBold"/>
        <a:ea typeface=""/>
        <a:cs typeface=""/>
      </a:majorFont>
      <a:minorFont>
        <a:latin typeface="Raleway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Atos Blue">
      <a:srgbClr val="0596FF"/>
    </a:custClr>
    <a:custClr name="Atos Purple">
      <a:srgbClr val="A375FF"/>
    </a:custClr>
    <a:custClr name="Atos Red">
      <a:srgbClr val="FF5269"/>
    </a:custClr>
    <a:custClr name="Atos Green">
      <a:srgbClr val="00A39B"/>
    </a:custClr>
    <a:custClr name="Atos Yellow">
      <a:srgbClr val="B88D00"/>
    </a:custClr>
    <a:custClr name="Atos Grey">
      <a:srgbClr val="2B2B2B"/>
    </a:custClr>
  </a:custClrLst>
  <a:extLst>
    <a:ext uri="{05A4C25C-085E-4340-85A3-A5531E510DB2}">
      <thm15:themeFamily xmlns:thm15="http://schemas.microsoft.com/office/thememl/2012/main" name="Atos Group Template_External_Dark &amp; Light" id="{E441A636-35AC-4BCA-BFE8-267ECB5FD21C}" vid="{EAA8E134-4D79-4386-824A-F7DF7F6D5309}"/>
    </a:ext>
  </a:extLst>
</a:theme>
</file>

<file path=ppt/theme/theme2.xml><?xml version="1.0" encoding="utf-8"?>
<a:theme xmlns:a="http://schemas.openxmlformats.org/drawingml/2006/main" name="Group_External_Light">
  <a:themeElements>
    <a:clrScheme name="New Atos Colors">
      <a:dk1>
        <a:srgbClr val="0F0F0F"/>
      </a:dk1>
      <a:lt1>
        <a:sysClr val="window" lastClr="FFFFFF"/>
      </a:lt1>
      <a:dk2>
        <a:srgbClr val="0F0F0F"/>
      </a:dk2>
      <a:lt2>
        <a:srgbClr val="FFFFFF"/>
      </a:lt2>
      <a:accent1>
        <a:srgbClr val="0596FF"/>
      </a:accent1>
      <a:accent2>
        <a:srgbClr val="A375FF"/>
      </a:accent2>
      <a:accent3>
        <a:srgbClr val="FF5269"/>
      </a:accent3>
      <a:accent4>
        <a:srgbClr val="00A39B"/>
      </a:accent4>
      <a:accent5>
        <a:srgbClr val="B88D00"/>
      </a:accent5>
      <a:accent6>
        <a:srgbClr val="2B2B2B"/>
      </a:accent6>
      <a:hlink>
        <a:srgbClr val="0596FF"/>
      </a:hlink>
      <a:folHlink>
        <a:srgbClr val="68C0FF"/>
      </a:folHlink>
    </a:clrScheme>
    <a:fontScheme name="Atos Black">
      <a:majorFont>
        <a:latin typeface="Raleway SemiBold"/>
        <a:ea typeface=""/>
        <a:cs typeface=""/>
      </a:majorFont>
      <a:minorFont>
        <a:latin typeface="Raleway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Atos Blue">
      <a:srgbClr val="0596FF"/>
    </a:custClr>
    <a:custClr name="Atos Purple">
      <a:srgbClr val="A375FF"/>
    </a:custClr>
    <a:custClr name="Atos Red">
      <a:srgbClr val="FF5269"/>
    </a:custClr>
    <a:custClr name="Atos Green">
      <a:srgbClr val="00A39B"/>
    </a:custClr>
    <a:custClr name="Atos Yellow">
      <a:srgbClr val="B88D00"/>
    </a:custClr>
    <a:custClr name="Atos Grey">
      <a:srgbClr val="2B2B2B"/>
    </a:custClr>
  </a:custClrLst>
  <a:extLst>
    <a:ext uri="{05A4C25C-085E-4340-85A3-A5531E510DB2}">
      <thm15:themeFamily xmlns:thm15="http://schemas.microsoft.com/office/thememl/2012/main" name="Atos Group Template_External_Dark &amp; Light" id="{E441A636-35AC-4BCA-BFE8-267ECB5FD21C}" vid="{70DB360C-BA1B-458B-977F-ACFF41383FE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3153D1C17EA4FA58EB3933779421E" ma:contentTypeVersion="10" ma:contentTypeDescription="Create a new document." ma:contentTypeScope="" ma:versionID="e12e16cc0f461eb7b8edf7d559e4de8f">
  <xsd:schema xmlns:xsd="http://www.w3.org/2001/XMLSchema" xmlns:xs="http://www.w3.org/2001/XMLSchema" xmlns:p="http://schemas.microsoft.com/office/2006/metadata/properties" xmlns:ns3="b7e6d112-2fff-4841-acf5-273291970e80" targetNamespace="http://schemas.microsoft.com/office/2006/metadata/properties" ma:root="true" ma:fieldsID="b147bed9931089b65c7322c6bb732b03" ns3:_="">
    <xsd:import namespace="b7e6d112-2fff-4841-acf5-273291970e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e6d112-2fff-4841-acf5-273291970e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E1D823-2AB1-49A5-B6C8-5FB3CA2DA65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b7e6d112-2fff-4841-acf5-273291970e8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3DC483-3B2F-4E13-BF16-9980D18F9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6DB011-430E-4D9A-8AF5-2D81EFC952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e6d112-2fff-4841-acf5-273291970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Group_External_Dark</Template>
  <TotalTime>923</TotalTime>
  <Words>3067</Words>
  <Application>Microsoft Office PowerPoint</Application>
  <PresentationFormat>Affichage à l'écran (16:9)</PresentationFormat>
  <Paragraphs>471</Paragraphs>
  <Slides>29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Cambria Math</vt:lpstr>
      <vt:lpstr>Lucida Sans Unicode</vt:lpstr>
      <vt:lpstr>Raleway Light</vt:lpstr>
      <vt:lpstr>Raleway Medium</vt:lpstr>
      <vt:lpstr>Raleway SemiBold</vt:lpstr>
      <vt:lpstr>SFMono-Regular</vt:lpstr>
      <vt:lpstr>Verdana</vt:lpstr>
      <vt:lpstr>Wingdings</vt:lpstr>
      <vt:lpstr>Group_External_Dark</vt:lpstr>
      <vt:lpstr>Group_External_Light</vt:lpstr>
      <vt:lpstr>Présentation PowerPoint</vt:lpstr>
      <vt:lpstr>Présentation PowerPoint</vt:lpstr>
      <vt:lpstr>pyAQASM – Quantum measurements</vt:lpstr>
      <vt:lpstr>pyAQASM – Observable</vt:lpstr>
      <vt:lpstr>pyAQASM – Observable</vt:lpstr>
      <vt:lpstr>pyAQASM – Observable</vt:lpstr>
      <vt:lpstr>pyAQASM – Observable</vt:lpstr>
      <vt:lpstr>pyAQASM – Parametrized circuit</vt:lpstr>
      <vt:lpstr>pyAQASM – Parametrized circuit</vt:lpstr>
      <vt:lpstr>pyAQASM – Bind variables</vt:lpstr>
      <vt:lpstr>Combinatorial optimization</vt:lpstr>
      <vt:lpstr>Example: Max Cut</vt:lpstr>
      <vt:lpstr>pyAQASM  Already implemented combinatorial problems</vt:lpstr>
      <vt:lpstr>pyAQASM – CombinatorialProblem</vt:lpstr>
      <vt:lpstr>pyAQASM – CombinatorialProblem</vt:lpstr>
      <vt:lpstr>pyAQASM – CombinatorialProblem</vt:lpstr>
      <vt:lpstr>pyAQASM – CombinatorialProblem</vt:lpstr>
      <vt:lpstr>pyAQASM – ScipyMinimizePlugin</vt:lpstr>
      <vt:lpstr>pyAQASM – ScipyMinimizePlugin</vt:lpstr>
      <vt:lpstr>pyAQASM – ScipyMinimizePlugin</vt:lpstr>
      <vt:lpstr>Plugins</vt:lpstr>
      <vt:lpstr>Plugins</vt:lpstr>
      <vt:lpstr>Writing Plugins</vt:lpstr>
      <vt:lpstr>Using Plugins</vt:lpstr>
      <vt:lpstr>Using Plugins</vt:lpstr>
      <vt:lpstr>Example of Plugin</vt:lpstr>
      <vt:lpstr>Example of Plugin</vt:lpstr>
      <vt:lpstr>List of implemented Plugins</vt:lpstr>
      <vt:lpstr>Thank you!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A608191</dc:creator>
  <cp:lastModifiedBy>RUBEZ, GAETAN</cp:lastModifiedBy>
  <cp:revision>155</cp:revision>
  <cp:lastPrinted>2021-05-24T10:03:02Z</cp:lastPrinted>
  <dcterms:created xsi:type="dcterms:W3CDTF">2022-01-21T08:44:33Z</dcterms:created>
  <dcterms:modified xsi:type="dcterms:W3CDTF">2022-03-01T10:32:07Z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dd/mm/yyyy</vt:lpwstr>
  </property>
  <property fmtid="{D5CDD505-2E9C-101B-9397-08002B2CF9AE}" pid="3" name="Author">
    <vt:lpwstr/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</vt:lpwstr>
  </property>
  <property fmtid="{D5CDD505-2E9C-101B-9397-08002B2CF9AE}" pid="8" name="MSIP_Label_112e00b9-34e2-4b26-a577-af1fd0f9f7ee_Enabled">
    <vt:lpwstr>True</vt:lpwstr>
  </property>
  <property fmtid="{D5CDD505-2E9C-101B-9397-08002B2CF9AE}" pid="9" name="MSIP_Label_112e00b9-34e2-4b26-a577-af1fd0f9f7ee_SiteId">
    <vt:lpwstr>33440fc6-b7c7-412c-bb73-0e70b0198d5a</vt:lpwstr>
  </property>
  <property fmtid="{D5CDD505-2E9C-101B-9397-08002B2CF9AE}" pid="10" name="MSIP_Label_112e00b9-34e2-4b26-a577-af1fd0f9f7ee_Owner">
    <vt:lpwstr>ronald.katoen@atos.net</vt:lpwstr>
  </property>
  <property fmtid="{D5CDD505-2E9C-101B-9397-08002B2CF9AE}" pid="11" name="MSIP_Label_112e00b9-34e2-4b26-a577-af1fd0f9f7ee_SetDate">
    <vt:lpwstr>2020-09-08T16:01:58.7598788Z</vt:lpwstr>
  </property>
  <property fmtid="{D5CDD505-2E9C-101B-9397-08002B2CF9AE}" pid="12" name="MSIP_Label_112e00b9-34e2-4b26-a577-af1fd0f9f7ee_Name">
    <vt:lpwstr>Atos For Internal Use</vt:lpwstr>
  </property>
  <property fmtid="{D5CDD505-2E9C-101B-9397-08002B2CF9AE}" pid="13" name="MSIP_Label_112e00b9-34e2-4b26-a577-af1fd0f9f7ee_Application">
    <vt:lpwstr>Microsoft Azure Information Protection</vt:lpwstr>
  </property>
  <property fmtid="{D5CDD505-2E9C-101B-9397-08002B2CF9AE}" pid="14" name="MSIP_Label_112e00b9-34e2-4b26-a577-af1fd0f9f7ee_ActionId">
    <vt:lpwstr>424a2b52-4f02-48d3-8062-821fe1e37dac</vt:lpwstr>
  </property>
  <property fmtid="{D5CDD505-2E9C-101B-9397-08002B2CF9AE}" pid="15" name="MSIP_Label_112e00b9-34e2-4b26-a577-af1fd0f9f7ee_Extended_MSFT_Method">
    <vt:lpwstr>Automatic</vt:lpwstr>
  </property>
  <property fmtid="{D5CDD505-2E9C-101B-9397-08002B2CF9AE}" pid="16" name="MSIP_Label_e463cba9-5f6c-478d-9329-7b2295e4e8ed_Enabled">
    <vt:lpwstr>True</vt:lpwstr>
  </property>
  <property fmtid="{D5CDD505-2E9C-101B-9397-08002B2CF9AE}" pid="17" name="MSIP_Label_e463cba9-5f6c-478d-9329-7b2295e4e8ed_SiteId">
    <vt:lpwstr>33440fc6-b7c7-412c-bb73-0e70b0198d5a</vt:lpwstr>
  </property>
  <property fmtid="{D5CDD505-2E9C-101B-9397-08002B2CF9AE}" pid="18" name="MSIP_Label_e463cba9-5f6c-478d-9329-7b2295e4e8ed_SetDate">
    <vt:lpwstr>2020-09-08T16:01:58.7598788Z</vt:lpwstr>
  </property>
  <property fmtid="{D5CDD505-2E9C-101B-9397-08002B2CF9AE}" pid="19" name="MSIP_Label_e463cba9-5f6c-478d-9329-7b2295e4e8ed_Name">
    <vt:lpwstr>Atos For Internal Use - All Employees</vt:lpwstr>
  </property>
  <property fmtid="{D5CDD505-2E9C-101B-9397-08002B2CF9AE}" pid="20" name="MSIP_Label_e463cba9-5f6c-478d-9329-7b2295e4e8ed_ActionId">
    <vt:lpwstr>424a2b52-4f02-48d3-8062-821fe1e37dac</vt:lpwstr>
  </property>
  <property fmtid="{D5CDD505-2E9C-101B-9397-08002B2CF9AE}" pid="21" name="MSIP_Label_e463cba9-5f6c-478d-9329-7b2295e4e8ed_Extended_MSFT_Method">
    <vt:lpwstr>Automatic</vt:lpwstr>
  </property>
  <property fmtid="{D5CDD505-2E9C-101B-9397-08002B2CF9AE}" pid="22" name="Sensitivity">
    <vt:lpwstr>Atos For Internal Use Atos For Internal Use - All Employees</vt:lpwstr>
  </property>
  <property fmtid="{D5CDD505-2E9C-101B-9397-08002B2CF9AE}" pid="23" name="ContentTypeId">
    <vt:lpwstr>0x01010001E3153D1C17EA4FA58EB3933779421E</vt:lpwstr>
  </property>
</Properties>
</file>