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355600" rtl="0" fontAlgn="auto" latinLnBrk="0" hangingPunct="0">
      <a:lnSpc>
        <a:spcPct val="100000"/>
      </a:lnSpc>
      <a:spcBef>
        <a:spcPts val="0"/>
      </a:spcBef>
      <a:spcAft>
        <a:spcPts val="0"/>
      </a:spcAft>
      <a:buClrTx/>
      <a:buSzTx/>
      <a:buFontTx/>
      <a:buNone/>
      <a:tabLst/>
      <a:defRPr b="0" baseline="0" cap="none" i="0" spc="44" strike="noStrike" sz="2200" u="none" kumimoji="0" normalizeH="0">
        <a:ln>
          <a:noFill/>
        </a:ln>
        <a:solidFill>
          <a:srgbClr val="002C3A"/>
        </a:solidFill>
        <a:effectLst/>
        <a:uFillTx/>
        <a:latin typeface="Graphik"/>
        <a:ea typeface="Graphik"/>
        <a:cs typeface="Graphik"/>
        <a:sym typeface="Graphik"/>
      </a:defRPr>
    </a:lvl1pPr>
    <a:lvl2pPr marL="0" marR="0" indent="0" algn="ctr" defTabSz="355600" rtl="0" fontAlgn="auto" latinLnBrk="0" hangingPunct="0">
      <a:lnSpc>
        <a:spcPct val="100000"/>
      </a:lnSpc>
      <a:spcBef>
        <a:spcPts val="0"/>
      </a:spcBef>
      <a:spcAft>
        <a:spcPts val="0"/>
      </a:spcAft>
      <a:buClrTx/>
      <a:buSzTx/>
      <a:buFontTx/>
      <a:buNone/>
      <a:tabLst/>
      <a:defRPr b="0" baseline="0" cap="none" i="0" spc="44" strike="noStrike" sz="2200" u="none" kumimoji="0" normalizeH="0">
        <a:ln>
          <a:noFill/>
        </a:ln>
        <a:solidFill>
          <a:srgbClr val="002C3A"/>
        </a:solidFill>
        <a:effectLst/>
        <a:uFillTx/>
        <a:latin typeface="Graphik"/>
        <a:ea typeface="Graphik"/>
        <a:cs typeface="Graphik"/>
        <a:sym typeface="Graphik"/>
      </a:defRPr>
    </a:lvl2pPr>
    <a:lvl3pPr marL="0" marR="0" indent="0" algn="ctr" defTabSz="355600" rtl="0" fontAlgn="auto" latinLnBrk="0" hangingPunct="0">
      <a:lnSpc>
        <a:spcPct val="100000"/>
      </a:lnSpc>
      <a:spcBef>
        <a:spcPts val="0"/>
      </a:spcBef>
      <a:spcAft>
        <a:spcPts val="0"/>
      </a:spcAft>
      <a:buClrTx/>
      <a:buSzTx/>
      <a:buFontTx/>
      <a:buNone/>
      <a:tabLst/>
      <a:defRPr b="0" baseline="0" cap="none" i="0" spc="44" strike="noStrike" sz="2200" u="none" kumimoji="0" normalizeH="0">
        <a:ln>
          <a:noFill/>
        </a:ln>
        <a:solidFill>
          <a:srgbClr val="002C3A"/>
        </a:solidFill>
        <a:effectLst/>
        <a:uFillTx/>
        <a:latin typeface="Graphik"/>
        <a:ea typeface="Graphik"/>
        <a:cs typeface="Graphik"/>
        <a:sym typeface="Graphik"/>
      </a:defRPr>
    </a:lvl3pPr>
    <a:lvl4pPr marL="0" marR="0" indent="0" algn="ctr" defTabSz="355600" rtl="0" fontAlgn="auto" latinLnBrk="0" hangingPunct="0">
      <a:lnSpc>
        <a:spcPct val="100000"/>
      </a:lnSpc>
      <a:spcBef>
        <a:spcPts val="0"/>
      </a:spcBef>
      <a:spcAft>
        <a:spcPts val="0"/>
      </a:spcAft>
      <a:buClrTx/>
      <a:buSzTx/>
      <a:buFontTx/>
      <a:buNone/>
      <a:tabLst/>
      <a:defRPr b="0" baseline="0" cap="none" i="0" spc="44" strike="noStrike" sz="2200" u="none" kumimoji="0" normalizeH="0">
        <a:ln>
          <a:noFill/>
        </a:ln>
        <a:solidFill>
          <a:srgbClr val="002C3A"/>
        </a:solidFill>
        <a:effectLst/>
        <a:uFillTx/>
        <a:latin typeface="Graphik"/>
        <a:ea typeface="Graphik"/>
        <a:cs typeface="Graphik"/>
        <a:sym typeface="Graphik"/>
      </a:defRPr>
    </a:lvl4pPr>
    <a:lvl5pPr marL="0" marR="0" indent="0" algn="ctr" defTabSz="355600" rtl="0" fontAlgn="auto" latinLnBrk="0" hangingPunct="0">
      <a:lnSpc>
        <a:spcPct val="100000"/>
      </a:lnSpc>
      <a:spcBef>
        <a:spcPts val="0"/>
      </a:spcBef>
      <a:spcAft>
        <a:spcPts val="0"/>
      </a:spcAft>
      <a:buClrTx/>
      <a:buSzTx/>
      <a:buFontTx/>
      <a:buNone/>
      <a:tabLst/>
      <a:defRPr b="0" baseline="0" cap="none" i="0" spc="44" strike="noStrike" sz="2200" u="none" kumimoji="0" normalizeH="0">
        <a:ln>
          <a:noFill/>
        </a:ln>
        <a:solidFill>
          <a:srgbClr val="002C3A"/>
        </a:solidFill>
        <a:effectLst/>
        <a:uFillTx/>
        <a:latin typeface="Graphik"/>
        <a:ea typeface="Graphik"/>
        <a:cs typeface="Graphik"/>
        <a:sym typeface="Graphik"/>
      </a:defRPr>
    </a:lvl5pPr>
    <a:lvl6pPr marL="0" marR="0" indent="0" algn="ctr" defTabSz="355600" rtl="0" fontAlgn="auto" latinLnBrk="0" hangingPunct="0">
      <a:lnSpc>
        <a:spcPct val="100000"/>
      </a:lnSpc>
      <a:spcBef>
        <a:spcPts val="0"/>
      </a:spcBef>
      <a:spcAft>
        <a:spcPts val="0"/>
      </a:spcAft>
      <a:buClrTx/>
      <a:buSzTx/>
      <a:buFontTx/>
      <a:buNone/>
      <a:tabLst/>
      <a:defRPr b="0" baseline="0" cap="none" i="0" spc="44" strike="noStrike" sz="2200" u="none" kumimoji="0" normalizeH="0">
        <a:ln>
          <a:noFill/>
        </a:ln>
        <a:solidFill>
          <a:srgbClr val="002C3A"/>
        </a:solidFill>
        <a:effectLst/>
        <a:uFillTx/>
        <a:latin typeface="Graphik"/>
        <a:ea typeface="Graphik"/>
        <a:cs typeface="Graphik"/>
        <a:sym typeface="Graphik"/>
      </a:defRPr>
    </a:lvl6pPr>
    <a:lvl7pPr marL="0" marR="0" indent="0" algn="ctr" defTabSz="355600" rtl="0" fontAlgn="auto" latinLnBrk="0" hangingPunct="0">
      <a:lnSpc>
        <a:spcPct val="100000"/>
      </a:lnSpc>
      <a:spcBef>
        <a:spcPts val="0"/>
      </a:spcBef>
      <a:spcAft>
        <a:spcPts val="0"/>
      </a:spcAft>
      <a:buClrTx/>
      <a:buSzTx/>
      <a:buFontTx/>
      <a:buNone/>
      <a:tabLst/>
      <a:defRPr b="0" baseline="0" cap="none" i="0" spc="44" strike="noStrike" sz="2200" u="none" kumimoji="0" normalizeH="0">
        <a:ln>
          <a:noFill/>
        </a:ln>
        <a:solidFill>
          <a:srgbClr val="002C3A"/>
        </a:solidFill>
        <a:effectLst/>
        <a:uFillTx/>
        <a:latin typeface="Graphik"/>
        <a:ea typeface="Graphik"/>
        <a:cs typeface="Graphik"/>
        <a:sym typeface="Graphik"/>
      </a:defRPr>
    </a:lvl7pPr>
    <a:lvl8pPr marL="0" marR="0" indent="0" algn="ctr" defTabSz="355600" rtl="0" fontAlgn="auto" latinLnBrk="0" hangingPunct="0">
      <a:lnSpc>
        <a:spcPct val="100000"/>
      </a:lnSpc>
      <a:spcBef>
        <a:spcPts val="0"/>
      </a:spcBef>
      <a:spcAft>
        <a:spcPts val="0"/>
      </a:spcAft>
      <a:buClrTx/>
      <a:buSzTx/>
      <a:buFontTx/>
      <a:buNone/>
      <a:tabLst/>
      <a:defRPr b="0" baseline="0" cap="none" i="0" spc="44" strike="noStrike" sz="2200" u="none" kumimoji="0" normalizeH="0">
        <a:ln>
          <a:noFill/>
        </a:ln>
        <a:solidFill>
          <a:srgbClr val="002C3A"/>
        </a:solidFill>
        <a:effectLst/>
        <a:uFillTx/>
        <a:latin typeface="Graphik"/>
        <a:ea typeface="Graphik"/>
        <a:cs typeface="Graphik"/>
        <a:sym typeface="Graphik"/>
      </a:defRPr>
    </a:lvl8pPr>
    <a:lvl9pPr marL="0" marR="0" indent="0" algn="ctr" defTabSz="355600" rtl="0" fontAlgn="auto" latinLnBrk="0" hangingPunct="0">
      <a:lnSpc>
        <a:spcPct val="100000"/>
      </a:lnSpc>
      <a:spcBef>
        <a:spcPts val="0"/>
      </a:spcBef>
      <a:spcAft>
        <a:spcPts val="0"/>
      </a:spcAft>
      <a:buClrTx/>
      <a:buSzTx/>
      <a:buFontTx/>
      <a:buNone/>
      <a:tabLst/>
      <a:defRPr b="0" baseline="0" cap="none" i="0" spc="44" strike="noStrike" sz="2200" u="none" kumimoji="0" normalizeH="0">
        <a:ln>
          <a:noFill/>
        </a:ln>
        <a:solidFill>
          <a:srgbClr val="002C3A"/>
        </a:solidFill>
        <a:effectLst/>
        <a:uFillTx/>
        <a:latin typeface="Graphik"/>
        <a:ea typeface="Graphik"/>
        <a:cs typeface="Graphik"/>
        <a:sym typeface="Graphi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2C3A"/>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rgbClr val="CFD7DB"/>
          </a:solidFill>
        </a:fill>
      </a:tcStyle>
    </a:wholeTbl>
    <a:band2H>
      <a:tcTxStyle b="def" i="def"/>
      <a:tcStyle>
        <a:tcBdr/>
        <a:fill>
          <a:solidFill>
            <a:srgbClr val="E9ECEE"/>
          </a:solidFill>
        </a:fill>
      </a:tcStyle>
    </a:band2H>
    <a:firstCol>
      <a:tcTxStyle b="on" i="off">
        <a:font>
          <a:latin typeface="Graphik"/>
          <a:ea typeface="Graphik"/>
          <a:cs typeface="Graphik"/>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solidFill>
        </a:fill>
      </a:tcStyle>
    </a:firstCol>
    <a:lastRow>
      <a:tcTxStyle b="on" i="off">
        <a:font>
          <a:latin typeface="Graphik"/>
          <a:ea typeface="Graphik"/>
          <a:cs typeface="Graphik"/>
        </a:font>
        <a:schemeClr val="accent1"/>
      </a:tcTxStyle>
      <a:tcStyle>
        <a:tcBdr>
          <a:left>
            <a:ln w="12700" cap="flat">
              <a:solidFill>
                <a:schemeClr val="accent1"/>
              </a:solidFill>
              <a:prstDash val="solid"/>
              <a:round/>
            </a:ln>
          </a:left>
          <a:right>
            <a:ln w="12700" cap="flat">
              <a:solidFill>
                <a:schemeClr val="accent1"/>
              </a:solidFill>
              <a:prstDash val="solid"/>
              <a:round/>
            </a:ln>
          </a:right>
          <a:top>
            <a:ln w="381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solidFill>
        </a:fill>
      </a:tcStyle>
    </a:lastRow>
    <a:firstRow>
      <a:tcTxStyle b="on" i="off">
        <a:font>
          <a:latin typeface="Graphik"/>
          <a:ea typeface="Graphik"/>
          <a:cs typeface="Graphik"/>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381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solidFill>
        </a:fill>
      </a:tcStyle>
    </a:firstRow>
  </a:tblStyle>
  <a:tblStyle styleId="{C7B018BB-80A7-4F77-B60F-C8B233D01FF8}" styleName="">
    <a:tblBg/>
    <a:wholeTbl>
      <a:tcTxStyle b="off" i="off">
        <a:font>
          <a:latin typeface="Graphik"/>
          <a:ea typeface="Graphik"/>
          <a:cs typeface="Graphik"/>
        </a:font>
        <a:srgbClr val="002C3A"/>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rgbClr val="D6DBCA"/>
          </a:solidFill>
        </a:fill>
      </a:tcStyle>
    </a:wholeTbl>
    <a:band2H>
      <a:tcTxStyle b="def" i="def"/>
      <a:tcStyle>
        <a:tcBdr/>
        <a:fill>
          <a:solidFill>
            <a:srgbClr val="ECEEE6"/>
          </a:solidFill>
        </a:fill>
      </a:tcStyle>
    </a:band2H>
    <a:firstCol>
      <a:tcTxStyle b="on" i="off">
        <a:font>
          <a:latin typeface="Graphik"/>
          <a:ea typeface="Graphik"/>
          <a:cs typeface="Graphik"/>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3"/>
          </a:solidFill>
        </a:fill>
      </a:tcStyle>
    </a:firstCol>
    <a:lastRow>
      <a:tcTxStyle b="on" i="off">
        <a:font>
          <a:latin typeface="Graphik"/>
          <a:ea typeface="Graphik"/>
          <a:cs typeface="Graphik"/>
        </a:font>
        <a:schemeClr val="accent1"/>
      </a:tcTxStyle>
      <a:tcStyle>
        <a:tcBdr>
          <a:left>
            <a:ln w="12700" cap="flat">
              <a:solidFill>
                <a:schemeClr val="accent1"/>
              </a:solidFill>
              <a:prstDash val="solid"/>
              <a:round/>
            </a:ln>
          </a:left>
          <a:right>
            <a:ln w="12700" cap="flat">
              <a:solidFill>
                <a:schemeClr val="accent1"/>
              </a:solidFill>
              <a:prstDash val="solid"/>
              <a:round/>
            </a:ln>
          </a:right>
          <a:top>
            <a:ln w="381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3"/>
          </a:solidFill>
        </a:fill>
      </a:tcStyle>
    </a:lastRow>
    <a:firstRow>
      <a:tcTxStyle b="on" i="off">
        <a:font>
          <a:latin typeface="Graphik"/>
          <a:ea typeface="Graphik"/>
          <a:cs typeface="Graphik"/>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381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3"/>
          </a:solidFill>
        </a:fill>
      </a:tcStyle>
    </a:firstRow>
  </a:tblStyle>
  <a:tblStyle styleId="{EEE7283C-3CF3-47DC-8721-378D4A62B228}" styleName="">
    <a:tblBg/>
    <a:wholeTbl>
      <a:tcTxStyle b="off" i="off">
        <a:font>
          <a:latin typeface="Graphik"/>
          <a:ea typeface="Graphik"/>
          <a:cs typeface="Graphik"/>
        </a:font>
        <a:srgbClr val="002C3A"/>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rgbClr val="D0CFD3"/>
          </a:solidFill>
        </a:fill>
      </a:tcStyle>
    </a:wholeTbl>
    <a:band2H>
      <a:tcTxStyle b="def" i="def"/>
      <a:tcStyle>
        <a:tcBdr/>
        <a:fill>
          <a:solidFill>
            <a:srgbClr val="E9E8EA"/>
          </a:solidFill>
        </a:fill>
      </a:tcStyle>
    </a:band2H>
    <a:firstCol>
      <a:tcTxStyle b="on" i="off">
        <a:font>
          <a:latin typeface="Graphik"/>
          <a:ea typeface="Graphik"/>
          <a:cs typeface="Graphik"/>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6"/>
          </a:solidFill>
        </a:fill>
      </a:tcStyle>
    </a:firstCol>
    <a:lastRow>
      <a:tcTxStyle b="on" i="off">
        <a:font>
          <a:latin typeface="Graphik"/>
          <a:ea typeface="Graphik"/>
          <a:cs typeface="Graphik"/>
        </a:font>
        <a:schemeClr val="accent1"/>
      </a:tcTxStyle>
      <a:tcStyle>
        <a:tcBdr>
          <a:left>
            <a:ln w="12700" cap="flat">
              <a:solidFill>
                <a:schemeClr val="accent1"/>
              </a:solidFill>
              <a:prstDash val="solid"/>
              <a:round/>
            </a:ln>
          </a:left>
          <a:right>
            <a:ln w="12700" cap="flat">
              <a:solidFill>
                <a:schemeClr val="accent1"/>
              </a:solidFill>
              <a:prstDash val="solid"/>
              <a:round/>
            </a:ln>
          </a:right>
          <a:top>
            <a:ln w="381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6"/>
          </a:solidFill>
        </a:fill>
      </a:tcStyle>
    </a:lastRow>
    <a:firstRow>
      <a:tcTxStyle b="on" i="off">
        <a:font>
          <a:latin typeface="Graphik"/>
          <a:ea typeface="Graphik"/>
          <a:cs typeface="Graphik"/>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381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6"/>
          </a:solidFill>
        </a:fill>
      </a:tcStyle>
    </a:firstRow>
  </a:tblStyle>
  <a:tblStyle styleId="{CF821DB8-F4EB-4A41-A1BA-3FCAFE7338EE}" styleName="">
    <a:tblBg/>
    <a:wholeTbl>
      <a:tcTxStyle b="off" i="off">
        <a:font>
          <a:latin typeface="Graphik"/>
          <a:ea typeface="Graphik"/>
          <a:cs typeface="Graphik"/>
        </a:font>
        <a:srgbClr val="002C3A"/>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7E7"/>
          </a:solidFill>
        </a:fill>
      </a:tcStyle>
    </a:wholeTbl>
    <a:band2H>
      <a:tcTxStyle b="def" i="def"/>
      <a:tcStyle>
        <a:tcBdr/>
        <a:fill>
          <a:solidFill>
            <a:schemeClr val="accent1"/>
          </a:solidFill>
        </a:fill>
      </a:tcStyle>
    </a:band2H>
    <a:firstCol>
      <a:tcTxStyle b="on" i="off">
        <a:font>
          <a:latin typeface="Graphik"/>
          <a:ea typeface="Graphik"/>
          <a:cs typeface="Graphik"/>
        </a:font>
        <a:schemeClr val="accent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Graphik"/>
          <a:ea typeface="Graphik"/>
          <a:cs typeface="Graphik"/>
        </a:font>
        <a:srgbClr val="002C3A"/>
      </a:tcTxStyle>
      <a:tcStyle>
        <a:tcBdr>
          <a:left>
            <a:ln w="12700" cap="flat">
              <a:noFill/>
              <a:miter lim="400000"/>
            </a:ln>
          </a:left>
          <a:right>
            <a:ln w="12700" cap="flat">
              <a:noFill/>
              <a:miter lim="400000"/>
            </a:ln>
          </a:right>
          <a:top>
            <a:ln w="50800" cap="flat">
              <a:solidFill>
                <a:srgbClr val="002C3A"/>
              </a:solidFill>
              <a:prstDash val="solid"/>
              <a:round/>
            </a:ln>
          </a:top>
          <a:bottom>
            <a:ln w="25400" cap="flat">
              <a:solidFill>
                <a:srgbClr val="002C3A"/>
              </a:solidFill>
              <a:prstDash val="solid"/>
              <a:round/>
            </a:ln>
          </a:bottom>
          <a:insideH>
            <a:ln w="12700" cap="flat">
              <a:noFill/>
              <a:miter lim="400000"/>
            </a:ln>
          </a:insideH>
          <a:insideV>
            <a:ln w="12700" cap="flat">
              <a:noFill/>
              <a:miter lim="400000"/>
            </a:ln>
          </a:insideV>
        </a:tcBdr>
        <a:fill>
          <a:solidFill>
            <a:schemeClr val="accent1"/>
          </a:solidFill>
        </a:fill>
      </a:tcStyle>
    </a:lastRow>
    <a:firstRow>
      <a:tcTxStyle b="on" i="off">
        <a:font>
          <a:latin typeface="Graphik"/>
          <a:ea typeface="Graphik"/>
          <a:cs typeface="Graphik"/>
        </a:font>
        <a:schemeClr val="accent1"/>
      </a:tcTxStyle>
      <a:tcStyle>
        <a:tcBdr>
          <a:left>
            <a:ln w="12700" cap="flat">
              <a:noFill/>
              <a:miter lim="400000"/>
            </a:ln>
          </a:left>
          <a:right>
            <a:ln w="12700" cap="flat">
              <a:noFill/>
              <a:miter lim="400000"/>
            </a:ln>
          </a:right>
          <a:top>
            <a:ln w="25400" cap="flat">
              <a:solidFill>
                <a:srgbClr val="002C3A"/>
              </a:solidFill>
              <a:prstDash val="solid"/>
              <a:round/>
            </a:ln>
          </a:top>
          <a:bottom>
            <a:ln w="25400" cap="flat">
              <a:solidFill>
                <a:srgbClr val="002C3A"/>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Graphik"/>
          <a:ea typeface="Graphik"/>
          <a:cs typeface="Graphik"/>
        </a:font>
        <a:srgbClr val="002C3A"/>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rgbClr val="CACBCD"/>
          </a:solidFill>
        </a:fill>
      </a:tcStyle>
    </a:wholeTbl>
    <a:band2H>
      <a:tcTxStyle b="def" i="def"/>
      <a:tcStyle>
        <a:tcBdr/>
        <a:fill>
          <a:solidFill>
            <a:srgbClr val="E6E7E7"/>
          </a:solidFill>
        </a:fill>
      </a:tcStyle>
    </a:band2H>
    <a:firstCol>
      <a:tcTxStyle b="on" i="off">
        <a:font>
          <a:latin typeface="Graphik"/>
          <a:ea typeface="Graphik"/>
          <a:cs typeface="Graphik"/>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rgbClr val="002C3A"/>
          </a:solidFill>
        </a:fill>
      </a:tcStyle>
    </a:firstCol>
    <a:lastRow>
      <a:tcTxStyle b="on" i="off">
        <a:font>
          <a:latin typeface="Graphik"/>
          <a:ea typeface="Graphik"/>
          <a:cs typeface="Graphik"/>
        </a:font>
        <a:schemeClr val="accent1"/>
      </a:tcTxStyle>
      <a:tcStyle>
        <a:tcBdr>
          <a:left>
            <a:ln w="12700" cap="flat">
              <a:solidFill>
                <a:schemeClr val="accent1"/>
              </a:solidFill>
              <a:prstDash val="solid"/>
              <a:round/>
            </a:ln>
          </a:left>
          <a:right>
            <a:ln w="12700" cap="flat">
              <a:solidFill>
                <a:schemeClr val="accent1"/>
              </a:solidFill>
              <a:prstDash val="solid"/>
              <a:round/>
            </a:ln>
          </a:right>
          <a:top>
            <a:ln w="381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rgbClr val="002C3A"/>
          </a:solidFill>
        </a:fill>
      </a:tcStyle>
    </a:lastRow>
    <a:firstRow>
      <a:tcTxStyle b="on" i="off">
        <a:font>
          <a:latin typeface="Graphik"/>
          <a:ea typeface="Graphik"/>
          <a:cs typeface="Graphik"/>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381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rgbClr val="002C3A"/>
          </a:solidFill>
        </a:fill>
      </a:tcStyle>
    </a:firstRow>
  </a:tblStyle>
  <a:tblStyle styleId="{2708684C-4D16-4618-839F-0558EEFCDFE6}" styleName="">
    <a:tblBg/>
    <a:wholeTbl>
      <a:tcTxStyle b="off" i="off">
        <a:font>
          <a:latin typeface="Graphik"/>
          <a:ea typeface="Graphik"/>
          <a:cs typeface="Graphik"/>
        </a:font>
        <a:srgbClr val="002C3A"/>
      </a:tcTxStyle>
      <a:tcStyle>
        <a:tcBdr>
          <a:left>
            <a:ln w="12700" cap="flat">
              <a:solidFill>
                <a:srgbClr val="002C3A"/>
              </a:solidFill>
              <a:prstDash val="solid"/>
              <a:round/>
            </a:ln>
          </a:left>
          <a:right>
            <a:ln w="12700" cap="flat">
              <a:solidFill>
                <a:srgbClr val="002C3A"/>
              </a:solidFill>
              <a:prstDash val="solid"/>
              <a:round/>
            </a:ln>
          </a:right>
          <a:top>
            <a:ln w="12700" cap="flat">
              <a:solidFill>
                <a:srgbClr val="002C3A"/>
              </a:solidFill>
              <a:prstDash val="solid"/>
              <a:round/>
            </a:ln>
          </a:top>
          <a:bottom>
            <a:ln w="12700" cap="flat">
              <a:solidFill>
                <a:srgbClr val="002C3A"/>
              </a:solidFill>
              <a:prstDash val="solid"/>
              <a:round/>
            </a:ln>
          </a:bottom>
          <a:insideH>
            <a:ln w="12700" cap="flat">
              <a:solidFill>
                <a:srgbClr val="002C3A"/>
              </a:solidFill>
              <a:prstDash val="solid"/>
              <a:round/>
            </a:ln>
          </a:insideH>
          <a:insideV>
            <a:ln w="12700" cap="flat">
              <a:solidFill>
                <a:srgbClr val="002C3A"/>
              </a:solidFill>
              <a:prstDash val="solid"/>
              <a:round/>
            </a:ln>
          </a:insideV>
        </a:tcBdr>
        <a:fill>
          <a:solidFill>
            <a:srgbClr val="002C3A">
              <a:alpha val="20000"/>
            </a:srgbClr>
          </a:solidFill>
        </a:fill>
      </a:tcStyle>
    </a:wholeTbl>
    <a:band2H>
      <a:tcTxStyle b="def" i="def"/>
      <a:tcStyle>
        <a:tcBdr/>
        <a:fill>
          <a:solidFill>
            <a:srgbClr val="FFFFFF"/>
          </a:solidFill>
        </a:fill>
      </a:tcStyle>
    </a:band2H>
    <a:firstCol>
      <a:tcTxStyle b="on" i="off">
        <a:font>
          <a:latin typeface="Graphik"/>
          <a:ea typeface="Graphik"/>
          <a:cs typeface="Graphik"/>
        </a:font>
        <a:srgbClr val="002C3A"/>
      </a:tcTxStyle>
      <a:tcStyle>
        <a:tcBdr>
          <a:left>
            <a:ln w="12700" cap="flat">
              <a:solidFill>
                <a:srgbClr val="002C3A"/>
              </a:solidFill>
              <a:prstDash val="solid"/>
              <a:round/>
            </a:ln>
          </a:left>
          <a:right>
            <a:ln w="12700" cap="flat">
              <a:solidFill>
                <a:srgbClr val="002C3A"/>
              </a:solidFill>
              <a:prstDash val="solid"/>
              <a:round/>
            </a:ln>
          </a:right>
          <a:top>
            <a:ln w="12700" cap="flat">
              <a:solidFill>
                <a:srgbClr val="002C3A"/>
              </a:solidFill>
              <a:prstDash val="solid"/>
              <a:round/>
            </a:ln>
          </a:top>
          <a:bottom>
            <a:ln w="12700" cap="flat">
              <a:solidFill>
                <a:srgbClr val="002C3A"/>
              </a:solidFill>
              <a:prstDash val="solid"/>
              <a:round/>
            </a:ln>
          </a:bottom>
          <a:insideH>
            <a:ln w="12700" cap="flat">
              <a:solidFill>
                <a:srgbClr val="002C3A"/>
              </a:solidFill>
              <a:prstDash val="solid"/>
              <a:round/>
            </a:ln>
          </a:insideH>
          <a:insideV>
            <a:ln w="12700" cap="flat">
              <a:solidFill>
                <a:srgbClr val="002C3A"/>
              </a:solidFill>
              <a:prstDash val="solid"/>
              <a:round/>
            </a:ln>
          </a:insideV>
        </a:tcBdr>
        <a:fill>
          <a:solidFill>
            <a:srgbClr val="002C3A">
              <a:alpha val="20000"/>
            </a:srgbClr>
          </a:solidFill>
        </a:fill>
      </a:tcStyle>
    </a:firstCol>
    <a:lastRow>
      <a:tcTxStyle b="on" i="off">
        <a:font>
          <a:latin typeface="Graphik"/>
          <a:ea typeface="Graphik"/>
          <a:cs typeface="Graphik"/>
        </a:font>
        <a:srgbClr val="002C3A"/>
      </a:tcTxStyle>
      <a:tcStyle>
        <a:tcBdr>
          <a:left>
            <a:ln w="12700" cap="flat">
              <a:solidFill>
                <a:srgbClr val="002C3A"/>
              </a:solidFill>
              <a:prstDash val="solid"/>
              <a:round/>
            </a:ln>
          </a:left>
          <a:right>
            <a:ln w="12700" cap="flat">
              <a:solidFill>
                <a:srgbClr val="002C3A"/>
              </a:solidFill>
              <a:prstDash val="solid"/>
              <a:round/>
            </a:ln>
          </a:right>
          <a:top>
            <a:ln w="50800" cap="flat">
              <a:solidFill>
                <a:srgbClr val="002C3A"/>
              </a:solidFill>
              <a:prstDash val="solid"/>
              <a:round/>
            </a:ln>
          </a:top>
          <a:bottom>
            <a:ln w="12700" cap="flat">
              <a:solidFill>
                <a:srgbClr val="002C3A"/>
              </a:solidFill>
              <a:prstDash val="solid"/>
              <a:round/>
            </a:ln>
          </a:bottom>
          <a:insideH>
            <a:ln w="12700" cap="flat">
              <a:solidFill>
                <a:srgbClr val="002C3A"/>
              </a:solidFill>
              <a:prstDash val="solid"/>
              <a:round/>
            </a:ln>
          </a:insideH>
          <a:insideV>
            <a:ln w="12700" cap="flat">
              <a:solidFill>
                <a:srgbClr val="002C3A"/>
              </a:solidFill>
              <a:prstDash val="solid"/>
              <a:round/>
            </a:ln>
          </a:insideV>
        </a:tcBdr>
        <a:fill>
          <a:noFill/>
        </a:fill>
      </a:tcStyle>
    </a:lastRow>
    <a:firstRow>
      <a:tcTxStyle b="on" i="off">
        <a:font>
          <a:latin typeface="Graphik"/>
          <a:ea typeface="Graphik"/>
          <a:cs typeface="Graphik"/>
        </a:font>
        <a:srgbClr val="002C3A"/>
      </a:tcTxStyle>
      <a:tcStyle>
        <a:tcBdr>
          <a:left>
            <a:ln w="12700" cap="flat">
              <a:solidFill>
                <a:srgbClr val="002C3A"/>
              </a:solidFill>
              <a:prstDash val="solid"/>
              <a:round/>
            </a:ln>
          </a:left>
          <a:right>
            <a:ln w="12700" cap="flat">
              <a:solidFill>
                <a:srgbClr val="002C3A"/>
              </a:solidFill>
              <a:prstDash val="solid"/>
              <a:round/>
            </a:ln>
          </a:right>
          <a:top>
            <a:ln w="12700" cap="flat">
              <a:solidFill>
                <a:srgbClr val="002C3A"/>
              </a:solidFill>
              <a:prstDash val="solid"/>
              <a:round/>
            </a:ln>
          </a:top>
          <a:bottom>
            <a:ln w="25400" cap="flat">
              <a:solidFill>
                <a:srgbClr val="002C3A"/>
              </a:solidFill>
              <a:prstDash val="solid"/>
              <a:round/>
            </a:ln>
          </a:bottom>
          <a:insideH>
            <a:ln w="12700" cap="flat">
              <a:solidFill>
                <a:srgbClr val="002C3A"/>
              </a:solidFill>
              <a:prstDash val="solid"/>
              <a:round/>
            </a:ln>
          </a:insideH>
          <a:insideV>
            <a:ln w="12700" cap="flat">
              <a:solidFill>
                <a:srgbClr val="002C3A"/>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08" name="Shape 208"/>
          <p:cNvSpPr/>
          <p:nvPr>
            <p:ph type="sldImg"/>
          </p:nvPr>
        </p:nvSpPr>
        <p:spPr>
          <a:xfrm>
            <a:off x="1143000" y="685800"/>
            <a:ext cx="4572000" cy="3429000"/>
          </a:xfrm>
          <a:prstGeom prst="rect">
            <a:avLst/>
          </a:prstGeom>
        </p:spPr>
        <p:txBody>
          <a:bodyPr/>
          <a:lstStyle/>
          <a:p>
            <a:pPr/>
          </a:p>
        </p:txBody>
      </p:sp>
      <p:sp>
        <p:nvSpPr>
          <p:cNvPr id="209" name="Shape 20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sp>
        <p:nvSpPr>
          <p:cNvPr id="13" name="Line"/>
          <p:cNvSpPr/>
          <p:nvPr/>
        </p:nvSpPr>
        <p:spPr>
          <a:xfrm flipV="1">
            <a:off x="766878" y="12048066"/>
            <a:ext cx="22850242" cy="12702"/>
          </a:xfrm>
          <a:prstGeom prst="line">
            <a:avLst/>
          </a:prstGeom>
          <a:ln w="76200">
            <a:solidFill>
              <a:srgbClr val="1A5C71"/>
            </a:solidFill>
            <a:miter lim="400000"/>
          </a:ln>
        </p:spPr>
        <p:txBody>
          <a:bodyPr lIns="45718" tIns="45718" rIns="45718" bIns="45718"/>
          <a:lstStyle/>
          <a:p>
            <a:pPr/>
          </a:p>
        </p:txBody>
      </p:sp>
      <p:sp>
        <p:nvSpPr>
          <p:cNvPr id="14" name="Line"/>
          <p:cNvSpPr/>
          <p:nvPr/>
        </p:nvSpPr>
        <p:spPr>
          <a:xfrm>
            <a:off x="766878" y="952500"/>
            <a:ext cx="22850244" cy="0"/>
          </a:xfrm>
          <a:prstGeom prst="line">
            <a:avLst/>
          </a:prstGeom>
          <a:ln w="76200">
            <a:solidFill>
              <a:srgbClr val="1A5C71"/>
            </a:solidFill>
            <a:miter lim="400000"/>
          </a:ln>
        </p:spPr>
        <p:txBody>
          <a:bodyPr lIns="45718" tIns="45718" rIns="45718" bIns="45718"/>
          <a:lstStyle/>
          <a:p>
            <a:pPr/>
          </a:p>
        </p:txBody>
      </p:sp>
      <p:sp>
        <p:nvSpPr>
          <p:cNvPr id="15" name="Line"/>
          <p:cNvSpPr/>
          <p:nvPr/>
        </p:nvSpPr>
        <p:spPr>
          <a:xfrm flipV="1">
            <a:off x="6527799" y="12034557"/>
            <a:ext cx="2" cy="1114984"/>
          </a:xfrm>
          <a:prstGeom prst="line">
            <a:avLst/>
          </a:prstGeom>
          <a:ln w="76200">
            <a:solidFill>
              <a:srgbClr val="1A5C71"/>
            </a:solidFill>
            <a:miter lim="400000"/>
          </a:ln>
        </p:spPr>
        <p:txBody>
          <a:bodyPr lIns="45718" tIns="45718" rIns="45718" bIns="45718"/>
          <a:lstStyle/>
          <a:p>
            <a:pPr/>
          </a:p>
        </p:txBody>
      </p:sp>
      <p:sp>
        <p:nvSpPr>
          <p:cNvPr id="16" name="Line"/>
          <p:cNvSpPr/>
          <p:nvPr/>
        </p:nvSpPr>
        <p:spPr>
          <a:xfrm flipV="1">
            <a:off x="17856200" y="12034557"/>
            <a:ext cx="3" cy="1114984"/>
          </a:xfrm>
          <a:prstGeom prst="line">
            <a:avLst/>
          </a:prstGeom>
          <a:ln w="76200">
            <a:solidFill>
              <a:srgbClr val="1A5C71"/>
            </a:solidFill>
            <a:miter lim="400000"/>
          </a:ln>
        </p:spPr>
        <p:txBody>
          <a:bodyPr lIns="45718" tIns="45718" rIns="45718" bIns="45718"/>
          <a:lstStyle/>
          <a:p>
            <a:pPr/>
          </a:p>
        </p:txBody>
      </p:sp>
      <p:sp>
        <p:nvSpPr>
          <p:cNvPr id="17" name="Body Level One…"/>
          <p:cNvSpPr txBox="1"/>
          <p:nvPr>
            <p:ph type="body" sz="quarter" idx="1" hasCustomPrompt="1"/>
          </p:nvPr>
        </p:nvSpPr>
        <p:spPr>
          <a:xfrm>
            <a:off x="1181100" y="12364718"/>
            <a:ext cx="4965700" cy="467108"/>
          </a:xfrm>
          <a:prstGeom prst="rect">
            <a:avLst/>
          </a:prstGeom>
        </p:spPr>
        <p:txBody>
          <a:bodyPr/>
          <a:lstStyle>
            <a:lvl1pPr marL="0" indent="0" algn="ctr" defTabSz="584200">
              <a:lnSpc>
                <a:spcPct val="120000"/>
              </a:lnSpc>
              <a:spcBef>
                <a:spcPts val="0"/>
              </a:spcBef>
              <a:buSzTx/>
              <a:buNone/>
              <a:defRPr b="0" cap="all" spc="88" sz="2200"/>
            </a:lvl1pPr>
            <a:lvl2pPr marL="0" indent="0" algn="ctr" defTabSz="584200">
              <a:lnSpc>
                <a:spcPct val="120000"/>
              </a:lnSpc>
              <a:spcBef>
                <a:spcPts val="0"/>
              </a:spcBef>
              <a:buSzTx/>
              <a:buNone/>
              <a:defRPr b="0" cap="all" spc="88" sz="2200"/>
            </a:lvl2pPr>
            <a:lvl3pPr marL="0" indent="0" algn="ctr" defTabSz="584200">
              <a:lnSpc>
                <a:spcPct val="120000"/>
              </a:lnSpc>
              <a:spcBef>
                <a:spcPts val="0"/>
              </a:spcBef>
              <a:buSzTx/>
              <a:buNone/>
              <a:defRPr b="0" cap="all" spc="88" sz="2200"/>
            </a:lvl3pPr>
            <a:lvl4pPr marL="0" indent="0" algn="ctr" defTabSz="584200">
              <a:lnSpc>
                <a:spcPct val="120000"/>
              </a:lnSpc>
              <a:spcBef>
                <a:spcPts val="0"/>
              </a:spcBef>
              <a:buSzTx/>
              <a:buNone/>
              <a:defRPr b="0" cap="all" spc="88" sz="2200"/>
            </a:lvl4pPr>
            <a:lvl5pPr marL="0" indent="0" algn="ctr" defTabSz="584200">
              <a:lnSpc>
                <a:spcPct val="120000"/>
              </a:lnSpc>
              <a:spcBef>
                <a:spcPts val="0"/>
              </a:spcBef>
              <a:buSzTx/>
              <a:buNone/>
              <a:defRPr b="0" cap="all" spc="88" sz="2200"/>
            </a:lvl5pPr>
          </a:lstStyle>
          <a:p>
            <a:pPr/>
            <a:r>
              <a:t>Topic</a:t>
            </a:r>
          </a:p>
          <a:p>
            <a:pPr lvl="1"/>
            <a:r>
              <a:t/>
            </a:r>
          </a:p>
          <a:p>
            <a:pPr lvl="2"/>
            <a:r>
              <a:t/>
            </a:r>
          </a:p>
          <a:p>
            <a:pPr lvl="3"/>
            <a:r>
              <a:t/>
            </a:r>
          </a:p>
          <a:p>
            <a:pPr lvl="4"/>
            <a:r>
              <a:t/>
            </a:r>
          </a:p>
        </p:txBody>
      </p:sp>
      <p:sp>
        <p:nvSpPr>
          <p:cNvPr id="18" name="Location"/>
          <p:cNvSpPr txBox="1"/>
          <p:nvPr>
            <p:ph type="body" sz="quarter" idx="21" hasCustomPrompt="1"/>
          </p:nvPr>
        </p:nvSpPr>
        <p:spPr>
          <a:xfrm>
            <a:off x="18237200" y="12364718"/>
            <a:ext cx="4965700" cy="467108"/>
          </a:xfrm>
          <a:prstGeom prst="rect">
            <a:avLst/>
          </a:prstGeom>
        </p:spPr>
        <p:txBody>
          <a:bodyPr/>
          <a:lstStyle>
            <a:lvl1pPr marL="0" indent="0" algn="ctr" defTabSz="584200">
              <a:lnSpc>
                <a:spcPct val="120000"/>
              </a:lnSpc>
              <a:spcBef>
                <a:spcPts val="0"/>
              </a:spcBef>
              <a:buSzTx/>
              <a:buNone/>
              <a:defRPr b="0" cap="all" spc="0" sz="2200"/>
            </a:lvl1pPr>
          </a:lstStyle>
          <a:p>
            <a:pPr/>
            <a:r>
              <a:t>Location</a:t>
            </a:r>
          </a:p>
        </p:txBody>
      </p:sp>
      <p:sp>
        <p:nvSpPr>
          <p:cNvPr id="19" name="Author and Date"/>
          <p:cNvSpPr txBox="1"/>
          <p:nvPr>
            <p:ph type="body" sz="quarter" idx="22" hasCustomPrompt="1"/>
          </p:nvPr>
        </p:nvSpPr>
        <p:spPr>
          <a:xfrm>
            <a:off x="6946900" y="12233909"/>
            <a:ext cx="10490200" cy="706630"/>
          </a:xfrm>
          <a:prstGeom prst="rect">
            <a:avLst/>
          </a:prstGeom>
        </p:spPr>
        <p:txBody>
          <a:bodyPr/>
          <a:lstStyle>
            <a:lvl1pPr marL="0" indent="0" algn="ctr" defTabSz="584200">
              <a:lnSpc>
                <a:spcPct val="120000"/>
              </a:lnSpc>
              <a:spcBef>
                <a:spcPts val="0"/>
              </a:spcBef>
              <a:buSzTx/>
              <a:buNone/>
              <a:defRPr spc="100"/>
            </a:lvl1pPr>
          </a:lstStyle>
          <a:p>
            <a:pPr/>
            <a:r>
              <a:t>Author and Date</a:t>
            </a:r>
          </a:p>
        </p:txBody>
      </p:sp>
      <p:sp>
        <p:nvSpPr>
          <p:cNvPr id="20" name="Presentation Title"/>
          <p:cNvSpPr txBox="1"/>
          <p:nvPr>
            <p:ph type="title" hasCustomPrompt="1"/>
          </p:nvPr>
        </p:nvSpPr>
        <p:spPr>
          <a:xfrm>
            <a:off x="2082800" y="4902200"/>
            <a:ext cx="20205700" cy="3911600"/>
          </a:xfrm>
          <a:prstGeom prst="rect">
            <a:avLst/>
          </a:prstGeom>
        </p:spPr>
        <p:txBody>
          <a:bodyPr/>
          <a:lstStyle>
            <a:lvl1pPr>
              <a:defRPr spc="330" sz="11000"/>
            </a:lvl1pPr>
          </a:lstStyle>
          <a:p>
            <a:pPr/>
            <a:r>
              <a:t>Presentation Title</a:t>
            </a:r>
          </a:p>
        </p:txBody>
      </p:sp>
      <p:sp>
        <p:nvSpPr>
          <p:cNvPr id="21" name="Body Level One…"/>
          <p:cNvSpPr txBox="1"/>
          <p:nvPr>
            <p:ph type="body" sz="quarter" idx="23" hasCustomPrompt="1"/>
          </p:nvPr>
        </p:nvSpPr>
        <p:spPr>
          <a:xfrm>
            <a:off x="2082800" y="3495675"/>
            <a:ext cx="20205700" cy="1614555"/>
          </a:xfrm>
          <a:prstGeom prst="rect">
            <a:avLst/>
          </a:prstGeom>
        </p:spPr>
        <p:txBody>
          <a:bodyPr anchor="b"/>
          <a:lstStyle/>
          <a:p>
            <a:pPr lvl="4" marL="0" indent="1207008" algn="ctr" defTabSz="257047">
              <a:lnSpc>
                <a:spcPct val="120000"/>
              </a:lnSpc>
              <a:spcBef>
                <a:spcPts val="0"/>
              </a:spcBef>
              <a:buSzTx/>
              <a:buNone/>
              <a:defRPr spc="44" sz="1584"/>
            </a:pPr>
            <a:r>
              <a:t>Presentation Subtitle
</a:t>
            </a:r>
          </a:p>
        </p:txBody>
      </p:sp>
      <p:sp>
        <p:nvSpPr>
          <p:cNvPr id="22" name="Slide Number"/>
          <p:cNvSpPr txBox="1"/>
          <p:nvPr>
            <p:ph type="sldNum" sz="quarter" idx="2"/>
          </p:nvPr>
        </p:nvSpPr>
        <p:spPr>
          <a:xfrm>
            <a:off x="11988800" y="12890500"/>
            <a:ext cx="416053" cy="467107"/>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genda">
    <p:bg>
      <p:bgPr>
        <a:solidFill>
          <a:srgbClr val="FFF5F2"/>
        </a:solidFill>
      </p:bgPr>
    </p:bg>
    <p:spTree>
      <p:nvGrpSpPr>
        <p:cNvPr id="1" name=""/>
        <p:cNvGrpSpPr/>
        <p:nvPr/>
      </p:nvGrpSpPr>
      <p:grpSpPr>
        <a:xfrm>
          <a:off x="0" y="0"/>
          <a:ext cx="0" cy="0"/>
          <a:chOff x="0" y="0"/>
          <a:chExt cx="0" cy="0"/>
        </a:xfrm>
      </p:grpSpPr>
      <p:sp>
        <p:nvSpPr>
          <p:cNvPr id="120" name="Body Level One…"/>
          <p:cNvSpPr txBox="1"/>
          <p:nvPr>
            <p:ph type="body" sz="quarter" idx="1" hasCustomPrompt="1"/>
          </p:nvPr>
        </p:nvSpPr>
        <p:spPr>
          <a:xfrm>
            <a:off x="2082800" y="2795091"/>
            <a:ext cx="20205700" cy="605030"/>
          </a:xfrm>
          <a:prstGeom prst="rect">
            <a:avLst/>
          </a:prstGeom>
        </p:spPr>
        <p:txBody>
          <a:bodyPr lIns="0" tIns="0" rIns="0" bIns="0" anchor="ctr"/>
          <a:lstStyle>
            <a:lvl1pPr marL="0" indent="0" algn="ctr" defTabSz="584200">
              <a:lnSpc>
                <a:spcPct val="120000"/>
              </a:lnSpc>
              <a:spcBef>
                <a:spcPts val="0"/>
              </a:spcBef>
              <a:buSzTx/>
              <a:buNone/>
              <a:defRPr spc="107">
                <a:solidFill>
                  <a:srgbClr val="8AACB9"/>
                </a:solidFill>
              </a:defRPr>
            </a:lvl1pPr>
            <a:lvl2pPr marL="0" indent="0" algn="ctr" defTabSz="584200">
              <a:lnSpc>
                <a:spcPct val="120000"/>
              </a:lnSpc>
              <a:spcBef>
                <a:spcPts val="0"/>
              </a:spcBef>
              <a:buSzTx/>
              <a:buNone/>
              <a:defRPr spc="107">
                <a:solidFill>
                  <a:srgbClr val="8AACB9"/>
                </a:solidFill>
              </a:defRPr>
            </a:lvl2pPr>
            <a:lvl3pPr marL="0" indent="0" algn="ctr" defTabSz="584200">
              <a:lnSpc>
                <a:spcPct val="120000"/>
              </a:lnSpc>
              <a:spcBef>
                <a:spcPts val="0"/>
              </a:spcBef>
              <a:buSzTx/>
              <a:buNone/>
              <a:defRPr spc="107">
                <a:solidFill>
                  <a:srgbClr val="8AACB9"/>
                </a:solidFill>
              </a:defRPr>
            </a:lvl3pPr>
            <a:lvl4pPr marL="0" indent="0" algn="ctr" defTabSz="584200">
              <a:lnSpc>
                <a:spcPct val="120000"/>
              </a:lnSpc>
              <a:spcBef>
                <a:spcPts val="0"/>
              </a:spcBef>
              <a:buSzTx/>
              <a:buNone/>
              <a:defRPr spc="107">
                <a:solidFill>
                  <a:srgbClr val="8AACB9"/>
                </a:solidFill>
              </a:defRPr>
            </a:lvl4pPr>
            <a:lvl5pPr marL="0" indent="0" algn="ctr" defTabSz="584200">
              <a:lnSpc>
                <a:spcPct val="120000"/>
              </a:lnSpc>
              <a:spcBef>
                <a:spcPts val="0"/>
              </a:spcBef>
              <a:buSzTx/>
              <a:buNone/>
              <a:defRPr spc="107">
                <a:solidFill>
                  <a:srgbClr val="8AACB9"/>
                </a:solidFill>
              </a:defRPr>
            </a:lvl5pPr>
          </a:lstStyle>
          <a:p>
            <a:pPr/>
            <a:r>
              <a:t>Agenda Subtitle</a:t>
            </a:r>
          </a:p>
          <a:p>
            <a:pPr lvl="1"/>
            <a:r>
              <a:t/>
            </a:r>
          </a:p>
          <a:p>
            <a:pPr lvl="2"/>
            <a:r>
              <a:t/>
            </a:r>
          </a:p>
          <a:p>
            <a:pPr lvl="3"/>
            <a:r>
              <a:t/>
            </a:r>
          </a:p>
          <a:p>
            <a:pPr lvl="4"/>
            <a:r>
              <a:t/>
            </a:r>
          </a:p>
        </p:txBody>
      </p:sp>
      <p:sp>
        <p:nvSpPr>
          <p:cNvPr id="121" name="Body Level One…"/>
          <p:cNvSpPr txBox="1"/>
          <p:nvPr>
            <p:ph type="body" idx="21" hasCustomPrompt="1"/>
          </p:nvPr>
        </p:nvSpPr>
        <p:spPr>
          <a:xfrm>
            <a:off x="2082800" y="4055764"/>
            <a:ext cx="20205700" cy="6731001"/>
          </a:xfrm>
          <a:prstGeom prst="rect">
            <a:avLst/>
          </a:prstGeom>
        </p:spPr>
        <p:txBody>
          <a:bodyPr/>
          <a:lstStyle>
            <a:lvl1pPr marL="177800" indent="-177800" algn="ctr" defTabSz="2641600">
              <a:spcBef>
                <a:spcPts val="4400"/>
              </a:spcBef>
              <a:buSzTx/>
              <a:buNone/>
              <a:tabLst>
                <a:tab pos="5384800" algn="l"/>
              </a:tabLst>
              <a:defRPr spc="0" sz="5000">
                <a:solidFill>
                  <a:srgbClr val="1A5C71"/>
                </a:solidFill>
              </a:defRPr>
            </a:lvl1pPr>
          </a:lstStyle>
          <a:p>
            <a:pPr/>
            <a:r>
              <a:t>Agenda Topics</a:t>
            </a:r>
          </a:p>
        </p:txBody>
      </p:sp>
      <p:sp>
        <p:nvSpPr>
          <p:cNvPr id="122" name="Agenda Title"/>
          <p:cNvSpPr txBox="1"/>
          <p:nvPr>
            <p:ph type="title" hasCustomPrompt="1"/>
          </p:nvPr>
        </p:nvSpPr>
        <p:spPr>
          <a:xfrm>
            <a:off x="2082800" y="1282700"/>
            <a:ext cx="20205700" cy="1651000"/>
          </a:xfrm>
          <a:prstGeom prst="rect">
            <a:avLst/>
          </a:prstGeom>
        </p:spPr>
        <p:txBody>
          <a:bodyPr/>
          <a:lstStyle>
            <a:lvl1pPr>
              <a:defRPr>
                <a:solidFill>
                  <a:srgbClr val="1A5C71"/>
                </a:solidFill>
              </a:defRPr>
            </a:lvl1pPr>
          </a:lstStyle>
          <a:p>
            <a:pPr/>
            <a:r>
              <a:t>Agenda Title</a:t>
            </a:r>
          </a:p>
        </p:txBody>
      </p:sp>
      <p:sp>
        <p:nvSpPr>
          <p:cNvPr id="123" name="Line"/>
          <p:cNvSpPr/>
          <p:nvPr/>
        </p:nvSpPr>
        <p:spPr>
          <a:xfrm>
            <a:off x="757216" y="12603829"/>
            <a:ext cx="22862944" cy="1"/>
          </a:xfrm>
          <a:prstGeom prst="line">
            <a:avLst/>
          </a:prstGeom>
          <a:ln w="76200">
            <a:solidFill>
              <a:schemeClr val="accent1"/>
            </a:solidFill>
            <a:miter lim="400000"/>
          </a:ln>
        </p:spPr>
        <p:txBody>
          <a:bodyPr lIns="45718" tIns="45718" rIns="45718" bIns="45718"/>
          <a:lstStyle/>
          <a:p>
            <a:pPr/>
          </a:p>
        </p:txBody>
      </p:sp>
      <p:sp>
        <p:nvSpPr>
          <p:cNvPr id="124" name="Line"/>
          <p:cNvSpPr/>
          <p:nvPr/>
        </p:nvSpPr>
        <p:spPr>
          <a:xfrm flipV="1">
            <a:off x="761999" y="952498"/>
            <a:ext cx="22860004" cy="4"/>
          </a:xfrm>
          <a:prstGeom prst="line">
            <a:avLst/>
          </a:prstGeom>
          <a:ln w="76200">
            <a:solidFill>
              <a:schemeClr val="accent1"/>
            </a:solidFill>
            <a:miter lim="400000"/>
          </a:ln>
        </p:spPr>
        <p:txBody>
          <a:bodyPr lIns="45718" tIns="45718" rIns="45718" bIns="45718"/>
          <a:lstStyle/>
          <a:p>
            <a:pPr/>
          </a:p>
        </p:txBody>
      </p:sp>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tatement">
    <p:bg>
      <p:bgPr>
        <a:solidFill>
          <a:srgbClr val="F3F5B1"/>
        </a:solidFill>
      </p:bgPr>
    </p:bg>
    <p:spTree>
      <p:nvGrpSpPr>
        <p:cNvPr id="1" name=""/>
        <p:cNvGrpSpPr/>
        <p:nvPr/>
      </p:nvGrpSpPr>
      <p:grpSpPr>
        <a:xfrm>
          <a:off x="0" y="0"/>
          <a:ext cx="0" cy="0"/>
          <a:chOff x="0" y="0"/>
          <a:chExt cx="0" cy="0"/>
        </a:xfrm>
      </p:grpSpPr>
      <p:sp>
        <p:nvSpPr>
          <p:cNvPr id="132" name="Body Level One…"/>
          <p:cNvSpPr txBox="1"/>
          <p:nvPr>
            <p:ph type="body" sz="half" idx="1" hasCustomPrompt="1"/>
          </p:nvPr>
        </p:nvSpPr>
        <p:spPr>
          <a:xfrm>
            <a:off x="2082800" y="4337484"/>
            <a:ext cx="20205700" cy="4699002"/>
          </a:xfrm>
          <a:prstGeom prst="rect">
            <a:avLst/>
          </a:prstGeom>
        </p:spPr>
        <p:txBody>
          <a:bodyPr anchor="ctr"/>
          <a:lstStyle>
            <a:lvl1pPr marL="0" indent="0" algn="ctr" defTabSz="584200">
              <a:lnSpc>
                <a:spcPct val="90000"/>
              </a:lnSpc>
              <a:spcBef>
                <a:spcPts val="0"/>
              </a:spcBef>
              <a:buSzTx/>
              <a:buNone/>
              <a:defRPr cap="all" spc="270" sz="9000">
                <a:solidFill>
                  <a:srgbClr val="1A5C71"/>
                </a:solidFill>
              </a:defRPr>
            </a:lvl1pPr>
            <a:lvl2pPr marL="0" indent="0" algn="ctr" defTabSz="584200">
              <a:lnSpc>
                <a:spcPct val="90000"/>
              </a:lnSpc>
              <a:spcBef>
                <a:spcPts val="0"/>
              </a:spcBef>
              <a:buSzTx/>
              <a:buNone/>
              <a:defRPr cap="all" spc="270" sz="9000">
                <a:solidFill>
                  <a:srgbClr val="1A5C71"/>
                </a:solidFill>
              </a:defRPr>
            </a:lvl2pPr>
            <a:lvl3pPr marL="0" indent="0" algn="ctr" defTabSz="584200">
              <a:lnSpc>
                <a:spcPct val="90000"/>
              </a:lnSpc>
              <a:spcBef>
                <a:spcPts val="0"/>
              </a:spcBef>
              <a:buSzTx/>
              <a:buNone/>
              <a:defRPr cap="all" spc="270" sz="9000">
                <a:solidFill>
                  <a:srgbClr val="1A5C71"/>
                </a:solidFill>
              </a:defRPr>
            </a:lvl3pPr>
            <a:lvl4pPr marL="0" indent="0" algn="ctr" defTabSz="584200">
              <a:lnSpc>
                <a:spcPct val="90000"/>
              </a:lnSpc>
              <a:spcBef>
                <a:spcPts val="0"/>
              </a:spcBef>
              <a:buSzTx/>
              <a:buNone/>
              <a:defRPr cap="all" spc="270" sz="9000">
                <a:solidFill>
                  <a:srgbClr val="1A5C71"/>
                </a:solidFill>
              </a:defRPr>
            </a:lvl4pPr>
            <a:lvl5pPr marL="0" indent="0" algn="ctr" defTabSz="584200">
              <a:lnSpc>
                <a:spcPct val="90000"/>
              </a:lnSpc>
              <a:spcBef>
                <a:spcPts val="0"/>
              </a:spcBef>
              <a:buSzTx/>
              <a:buNone/>
              <a:defRPr cap="all" spc="270" sz="9000">
                <a:solidFill>
                  <a:srgbClr val="1A5C71"/>
                </a:solidFill>
              </a:defRPr>
            </a:lvl5pPr>
          </a:lstStyle>
          <a:p>
            <a:pPr/>
            <a:r>
              <a:t>Statement</a:t>
            </a:r>
          </a:p>
          <a:p>
            <a:pPr lvl="1"/>
            <a:r>
              <a:t/>
            </a:r>
          </a:p>
          <a:p>
            <a:pPr lvl="2"/>
            <a:r>
              <a:t/>
            </a:r>
          </a:p>
          <a:p>
            <a:pPr lvl="3"/>
            <a:r>
              <a:t/>
            </a:r>
          </a:p>
          <a:p>
            <a:pPr lvl="4"/>
            <a:r>
              <a:t/>
            </a:r>
          </a:p>
        </p:txBody>
      </p:sp>
      <p:sp>
        <p:nvSpPr>
          <p:cNvPr id="133" name="Line"/>
          <p:cNvSpPr/>
          <p:nvPr/>
        </p:nvSpPr>
        <p:spPr>
          <a:xfrm>
            <a:off x="766878" y="952500"/>
            <a:ext cx="22850244" cy="0"/>
          </a:xfrm>
          <a:prstGeom prst="line">
            <a:avLst/>
          </a:prstGeom>
          <a:ln w="76200">
            <a:solidFill>
              <a:schemeClr val="accent1"/>
            </a:solidFill>
            <a:miter lim="400000"/>
          </a:ln>
        </p:spPr>
        <p:txBody>
          <a:bodyPr lIns="45718" tIns="45718" rIns="45718" bIns="45718"/>
          <a:lstStyle/>
          <a:p>
            <a:pPr/>
          </a:p>
        </p:txBody>
      </p:sp>
      <p:sp>
        <p:nvSpPr>
          <p:cNvPr id="134" name="Line"/>
          <p:cNvSpPr/>
          <p:nvPr/>
        </p:nvSpPr>
        <p:spPr>
          <a:xfrm>
            <a:off x="757216" y="12603829"/>
            <a:ext cx="22862944" cy="1"/>
          </a:xfrm>
          <a:prstGeom prst="line">
            <a:avLst/>
          </a:prstGeom>
          <a:ln w="76200">
            <a:solidFill>
              <a:schemeClr val="accent1"/>
            </a:solidFill>
            <a:miter lim="400000"/>
          </a:ln>
        </p:spPr>
        <p:txBody>
          <a:bodyPr lIns="45718" tIns="45718" rIns="45718" bIns="45718"/>
          <a:lstStyle/>
          <a:p>
            <a:pP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 Fact">
    <p:bg>
      <p:bgPr>
        <a:solidFill>
          <a:srgbClr val="F3F5B1"/>
        </a:solidFill>
      </p:bgPr>
    </p:bg>
    <p:spTree>
      <p:nvGrpSpPr>
        <p:cNvPr id="1" name=""/>
        <p:cNvGrpSpPr/>
        <p:nvPr/>
      </p:nvGrpSpPr>
      <p:grpSpPr>
        <a:xfrm>
          <a:off x="0" y="0"/>
          <a:ext cx="0" cy="0"/>
          <a:chOff x="0" y="0"/>
          <a:chExt cx="0" cy="0"/>
        </a:xfrm>
      </p:grpSpPr>
      <p:sp>
        <p:nvSpPr>
          <p:cNvPr id="142" name="Body Level One…"/>
          <p:cNvSpPr txBox="1"/>
          <p:nvPr>
            <p:ph type="body" idx="1" hasCustomPrompt="1"/>
          </p:nvPr>
        </p:nvSpPr>
        <p:spPr>
          <a:xfrm>
            <a:off x="2082800" y="1509784"/>
            <a:ext cx="20205700" cy="6852294"/>
          </a:xfrm>
          <a:prstGeom prst="rect">
            <a:avLst/>
          </a:prstGeom>
        </p:spPr>
        <p:txBody>
          <a:bodyPr anchor="b"/>
          <a:lstStyle>
            <a:lvl1pPr marL="0" indent="0" algn="ctr" defTabSz="584200">
              <a:lnSpc>
                <a:spcPct val="90000"/>
              </a:lnSpc>
              <a:spcBef>
                <a:spcPts val="0"/>
              </a:spcBef>
              <a:buSzTx/>
              <a:buNone/>
              <a:defRPr cap="all" spc="750" sz="25000">
                <a:solidFill>
                  <a:srgbClr val="1A5C71"/>
                </a:solidFill>
              </a:defRPr>
            </a:lvl1pPr>
            <a:lvl2pPr marL="0" indent="0" algn="ctr" defTabSz="584200">
              <a:lnSpc>
                <a:spcPct val="90000"/>
              </a:lnSpc>
              <a:spcBef>
                <a:spcPts val="0"/>
              </a:spcBef>
              <a:buSzTx/>
              <a:buNone/>
              <a:defRPr cap="all" spc="750" sz="25000">
                <a:solidFill>
                  <a:srgbClr val="1A5C71"/>
                </a:solidFill>
              </a:defRPr>
            </a:lvl2pPr>
            <a:lvl3pPr marL="0" indent="0" algn="ctr" defTabSz="584200">
              <a:lnSpc>
                <a:spcPct val="90000"/>
              </a:lnSpc>
              <a:spcBef>
                <a:spcPts val="0"/>
              </a:spcBef>
              <a:buSzTx/>
              <a:buNone/>
              <a:defRPr cap="all" spc="750" sz="25000">
                <a:solidFill>
                  <a:srgbClr val="1A5C71"/>
                </a:solidFill>
              </a:defRPr>
            </a:lvl3pPr>
            <a:lvl4pPr marL="0" indent="0" algn="ctr" defTabSz="584200">
              <a:lnSpc>
                <a:spcPct val="90000"/>
              </a:lnSpc>
              <a:spcBef>
                <a:spcPts val="0"/>
              </a:spcBef>
              <a:buSzTx/>
              <a:buNone/>
              <a:defRPr cap="all" spc="750" sz="25000">
                <a:solidFill>
                  <a:srgbClr val="1A5C71"/>
                </a:solidFill>
              </a:defRPr>
            </a:lvl4pPr>
            <a:lvl5pPr marL="0" indent="0" algn="ctr" defTabSz="584200">
              <a:lnSpc>
                <a:spcPct val="90000"/>
              </a:lnSpc>
              <a:spcBef>
                <a:spcPts val="0"/>
              </a:spcBef>
              <a:buSzTx/>
              <a:buNone/>
              <a:defRPr cap="all" spc="750" sz="25000">
                <a:solidFill>
                  <a:srgbClr val="1A5C71"/>
                </a:solidFill>
              </a:defRPr>
            </a:lvl5pPr>
          </a:lstStyle>
          <a:p>
            <a:pPr/>
            <a:r>
              <a:t>100%</a:t>
            </a:r>
          </a:p>
          <a:p>
            <a:pPr lvl="1"/>
            <a:r>
              <a:t/>
            </a:r>
          </a:p>
          <a:p>
            <a:pPr lvl="2"/>
            <a:r>
              <a:t/>
            </a:r>
          </a:p>
          <a:p>
            <a:pPr lvl="3"/>
            <a:r>
              <a:t/>
            </a:r>
          </a:p>
          <a:p>
            <a:pPr lvl="4"/>
            <a:r>
              <a:t/>
            </a:r>
          </a:p>
        </p:txBody>
      </p:sp>
      <p:sp>
        <p:nvSpPr>
          <p:cNvPr id="143" name="Fact information"/>
          <p:cNvSpPr txBox="1"/>
          <p:nvPr>
            <p:ph type="body" sz="quarter" idx="21" hasCustomPrompt="1"/>
          </p:nvPr>
        </p:nvSpPr>
        <p:spPr>
          <a:xfrm>
            <a:off x="2082800" y="8407993"/>
            <a:ext cx="20205700" cy="694057"/>
          </a:xfrm>
          <a:prstGeom prst="rect">
            <a:avLst/>
          </a:prstGeom>
        </p:spPr>
        <p:txBody>
          <a:bodyPr/>
          <a:lstStyle>
            <a:lvl1pPr marL="0" indent="0" algn="ctr" defTabSz="584200">
              <a:lnSpc>
                <a:spcPct val="120000"/>
              </a:lnSpc>
              <a:spcBef>
                <a:spcPts val="0"/>
              </a:spcBef>
              <a:buSzTx/>
              <a:buNone/>
              <a:defRPr spc="100" sz="3500">
                <a:solidFill>
                  <a:schemeClr val="accent1"/>
                </a:solidFill>
              </a:defRPr>
            </a:lvl1pPr>
          </a:lstStyle>
          <a:p>
            <a:pPr/>
            <a:r>
              <a:t>Fact information</a:t>
            </a:r>
          </a:p>
        </p:txBody>
      </p:sp>
      <p:sp>
        <p:nvSpPr>
          <p:cNvPr id="144" name="Line"/>
          <p:cNvSpPr/>
          <p:nvPr/>
        </p:nvSpPr>
        <p:spPr>
          <a:xfrm flipV="1">
            <a:off x="761999" y="952498"/>
            <a:ext cx="22860004" cy="4"/>
          </a:xfrm>
          <a:prstGeom prst="line">
            <a:avLst/>
          </a:prstGeom>
          <a:ln w="76200">
            <a:solidFill>
              <a:schemeClr val="accent1"/>
            </a:solidFill>
            <a:miter lim="400000"/>
          </a:ln>
        </p:spPr>
        <p:txBody>
          <a:bodyPr lIns="45718" tIns="45718" rIns="45718" bIns="45718"/>
          <a:lstStyle/>
          <a:p>
            <a:pPr/>
          </a:p>
        </p:txBody>
      </p:sp>
      <p:sp>
        <p:nvSpPr>
          <p:cNvPr id="145" name="Line"/>
          <p:cNvSpPr/>
          <p:nvPr/>
        </p:nvSpPr>
        <p:spPr>
          <a:xfrm>
            <a:off x="766878" y="12598400"/>
            <a:ext cx="22850244" cy="0"/>
          </a:xfrm>
          <a:prstGeom prst="line">
            <a:avLst/>
          </a:prstGeom>
          <a:ln w="76200">
            <a:solidFill>
              <a:schemeClr val="accent1"/>
            </a:solidFill>
            <a:miter lim="400000"/>
          </a:ln>
        </p:spPr>
        <p:txBody>
          <a:bodyPr lIns="45718" tIns="45718" rIns="45718" bIns="45718"/>
          <a:lstStyle/>
          <a:p>
            <a:pPr/>
          </a:p>
        </p:txBody>
      </p:sp>
      <p:sp>
        <p:nvSpPr>
          <p:cNvPr id="1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bg>
      <p:bgPr>
        <a:solidFill>
          <a:srgbClr val="FFCBC5"/>
        </a:solidFill>
      </p:bgPr>
    </p:bg>
    <p:spTree>
      <p:nvGrpSpPr>
        <p:cNvPr id="1" name=""/>
        <p:cNvGrpSpPr/>
        <p:nvPr/>
      </p:nvGrpSpPr>
      <p:grpSpPr>
        <a:xfrm>
          <a:off x="0" y="0"/>
          <a:ext cx="0" cy="0"/>
          <a:chOff x="0" y="0"/>
          <a:chExt cx="0" cy="0"/>
        </a:xfrm>
      </p:grpSpPr>
      <p:sp>
        <p:nvSpPr>
          <p:cNvPr id="153" name="Body Level One…"/>
          <p:cNvSpPr txBox="1"/>
          <p:nvPr>
            <p:ph type="body" sz="quarter" idx="1" hasCustomPrompt="1"/>
          </p:nvPr>
        </p:nvSpPr>
        <p:spPr>
          <a:xfrm>
            <a:off x="2088436" y="11375560"/>
            <a:ext cx="20207127" cy="706630"/>
          </a:xfrm>
          <a:prstGeom prst="rect">
            <a:avLst/>
          </a:prstGeom>
        </p:spPr>
        <p:txBody>
          <a:bodyPr/>
          <a:lstStyle>
            <a:lvl1pPr marL="0" indent="0" algn="ctr" defTabSz="584200">
              <a:lnSpc>
                <a:spcPct val="120000"/>
              </a:lnSpc>
              <a:spcBef>
                <a:spcPts val="0"/>
              </a:spcBef>
              <a:buSzTx/>
              <a:buNone/>
              <a:defRPr spc="107">
                <a:solidFill>
                  <a:schemeClr val="accent1"/>
                </a:solidFill>
              </a:defRPr>
            </a:lvl1pPr>
            <a:lvl2pPr marL="0" indent="0" algn="ctr" defTabSz="584200">
              <a:lnSpc>
                <a:spcPct val="120000"/>
              </a:lnSpc>
              <a:spcBef>
                <a:spcPts val="0"/>
              </a:spcBef>
              <a:buSzTx/>
              <a:buNone/>
              <a:defRPr spc="107">
                <a:solidFill>
                  <a:schemeClr val="accent1"/>
                </a:solidFill>
              </a:defRPr>
            </a:lvl2pPr>
            <a:lvl3pPr marL="0" indent="0" algn="ctr" defTabSz="584200">
              <a:lnSpc>
                <a:spcPct val="120000"/>
              </a:lnSpc>
              <a:spcBef>
                <a:spcPts val="0"/>
              </a:spcBef>
              <a:buSzTx/>
              <a:buNone/>
              <a:defRPr spc="107">
                <a:solidFill>
                  <a:schemeClr val="accent1"/>
                </a:solidFill>
              </a:defRPr>
            </a:lvl3pPr>
            <a:lvl4pPr marL="0" indent="0" algn="ctr" defTabSz="584200">
              <a:lnSpc>
                <a:spcPct val="120000"/>
              </a:lnSpc>
              <a:spcBef>
                <a:spcPts val="0"/>
              </a:spcBef>
              <a:buSzTx/>
              <a:buNone/>
              <a:defRPr spc="107">
                <a:solidFill>
                  <a:schemeClr val="accent1"/>
                </a:solidFill>
              </a:defRPr>
            </a:lvl4pPr>
            <a:lvl5pPr marL="0" indent="0" algn="ctr" defTabSz="584200">
              <a:lnSpc>
                <a:spcPct val="120000"/>
              </a:lnSpc>
              <a:spcBef>
                <a:spcPts val="0"/>
              </a:spcBef>
              <a:buSzTx/>
              <a:buNone/>
              <a:defRPr spc="107">
                <a:solidFill>
                  <a:schemeClr val="accent1"/>
                </a:solidFill>
              </a:defRPr>
            </a:lvl5pPr>
          </a:lstStyle>
          <a:p>
            <a:pPr/>
            <a:r>
              <a:t>Attribution</a:t>
            </a:r>
          </a:p>
          <a:p>
            <a:pPr lvl="1"/>
            <a:r>
              <a:t/>
            </a:r>
          </a:p>
          <a:p>
            <a:pPr lvl="2"/>
            <a:r>
              <a:t/>
            </a:r>
          </a:p>
          <a:p>
            <a:pPr lvl="3"/>
            <a:r>
              <a:t/>
            </a:r>
          </a:p>
          <a:p>
            <a:pPr lvl="4"/>
            <a:r>
              <a:t/>
            </a:r>
          </a:p>
        </p:txBody>
      </p:sp>
      <p:sp>
        <p:nvSpPr>
          <p:cNvPr id="154" name="Line"/>
          <p:cNvSpPr/>
          <p:nvPr/>
        </p:nvSpPr>
        <p:spPr>
          <a:xfrm flipV="1">
            <a:off x="761999" y="952498"/>
            <a:ext cx="22860004" cy="4"/>
          </a:xfrm>
          <a:prstGeom prst="line">
            <a:avLst/>
          </a:prstGeom>
          <a:ln w="76200">
            <a:solidFill>
              <a:srgbClr val="1A5C71"/>
            </a:solidFill>
            <a:miter lim="400000"/>
          </a:ln>
        </p:spPr>
        <p:txBody>
          <a:bodyPr lIns="45718" tIns="45718" rIns="45718" bIns="45718"/>
          <a:lstStyle/>
          <a:p>
            <a:pPr/>
          </a:p>
        </p:txBody>
      </p:sp>
      <p:sp>
        <p:nvSpPr>
          <p:cNvPr id="155" name="Line"/>
          <p:cNvSpPr/>
          <p:nvPr/>
        </p:nvSpPr>
        <p:spPr>
          <a:xfrm>
            <a:off x="761999" y="12598400"/>
            <a:ext cx="22860004" cy="0"/>
          </a:xfrm>
          <a:prstGeom prst="line">
            <a:avLst/>
          </a:prstGeom>
          <a:ln w="76200">
            <a:solidFill>
              <a:srgbClr val="1A5C71"/>
            </a:solidFill>
            <a:miter lim="400000"/>
          </a:ln>
        </p:spPr>
        <p:txBody>
          <a:bodyPr lIns="45718" tIns="45718" rIns="45718" bIns="45718"/>
          <a:lstStyle/>
          <a:p>
            <a:pPr/>
          </a:p>
        </p:txBody>
      </p:sp>
      <p:sp>
        <p:nvSpPr>
          <p:cNvPr id="156" name="Body Level One…"/>
          <p:cNvSpPr txBox="1"/>
          <p:nvPr>
            <p:ph type="body" sz="half" idx="21" hasCustomPrompt="1"/>
          </p:nvPr>
        </p:nvSpPr>
        <p:spPr>
          <a:xfrm>
            <a:off x="2088436" y="4298870"/>
            <a:ext cx="20207128" cy="4699002"/>
          </a:xfrm>
          <a:prstGeom prst="rect">
            <a:avLst/>
          </a:prstGeom>
        </p:spPr>
        <p:txBody>
          <a:bodyPr anchor="ctr"/>
          <a:lstStyle/>
          <a:p>
            <a:pPr lvl="4" marL="0" indent="1673352" algn="ctr" defTabSz="356362">
              <a:lnSpc>
                <a:spcPct val="90000"/>
              </a:lnSpc>
              <a:spcBef>
                <a:spcPts val="0"/>
              </a:spcBef>
              <a:buSzTx/>
              <a:buNone/>
              <a:defRPr cap="all" spc="61" sz="5795">
                <a:solidFill>
                  <a:srgbClr val="1A5C71"/>
                </a:solidFill>
              </a:defRPr>
            </a:pPr>
            <a:r>
              <a:t>“Notable Quote”
</a:t>
            </a:r>
          </a:p>
        </p:txBody>
      </p:sp>
      <p:sp>
        <p:nvSpPr>
          <p:cNvPr id="1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bg>
      <p:bgPr>
        <a:solidFill>
          <a:srgbClr val="FFF5F2"/>
        </a:solidFill>
      </p:bgPr>
    </p:bg>
    <p:spTree>
      <p:nvGrpSpPr>
        <p:cNvPr id="1" name=""/>
        <p:cNvGrpSpPr/>
        <p:nvPr/>
      </p:nvGrpSpPr>
      <p:grpSpPr>
        <a:xfrm>
          <a:off x="0" y="0"/>
          <a:ext cx="0" cy="0"/>
          <a:chOff x="0" y="0"/>
          <a:chExt cx="0" cy="0"/>
        </a:xfrm>
      </p:grpSpPr>
      <p:sp>
        <p:nvSpPr>
          <p:cNvPr id="164" name="Image"/>
          <p:cNvSpPr/>
          <p:nvPr>
            <p:ph type="pic" idx="21"/>
          </p:nvPr>
        </p:nvSpPr>
        <p:spPr>
          <a:xfrm>
            <a:off x="-609600" y="431800"/>
            <a:ext cx="21514743" cy="12103100"/>
          </a:xfrm>
          <a:prstGeom prst="rect">
            <a:avLst/>
          </a:prstGeom>
          <a:ln w="114300">
            <a:solidFill>
              <a:srgbClr val="FFFFFF"/>
            </a:solidFill>
          </a:ln>
        </p:spPr>
        <p:txBody>
          <a:bodyPr lIns="91439" tIns="45719" rIns="91439" bIns="45719">
            <a:noAutofit/>
          </a:bodyPr>
          <a:lstStyle/>
          <a:p>
            <a:pPr/>
          </a:p>
        </p:txBody>
      </p:sp>
      <p:sp>
        <p:nvSpPr>
          <p:cNvPr id="165" name="Image"/>
          <p:cNvSpPr/>
          <p:nvPr>
            <p:ph type="pic" sz="quarter" idx="22"/>
          </p:nvPr>
        </p:nvSpPr>
        <p:spPr>
          <a:xfrm>
            <a:off x="15836900" y="-203200"/>
            <a:ext cx="7747000" cy="7747000"/>
          </a:xfrm>
          <a:prstGeom prst="rect">
            <a:avLst/>
          </a:prstGeom>
          <a:ln w="114300">
            <a:solidFill>
              <a:srgbClr val="FFFFFF"/>
            </a:solidFill>
          </a:ln>
        </p:spPr>
        <p:txBody>
          <a:bodyPr lIns="91439" tIns="45719" rIns="91439" bIns="45719">
            <a:noAutofit/>
          </a:bodyPr>
          <a:lstStyle/>
          <a:p>
            <a:pPr/>
          </a:p>
        </p:txBody>
      </p:sp>
      <p:sp>
        <p:nvSpPr>
          <p:cNvPr id="166" name="1056335080_2112X2816.jpg"/>
          <p:cNvSpPr/>
          <p:nvPr>
            <p:ph type="pic" idx="23"/>
          </p:nvPr>
        </p:nvSpPr>
        <p:spPr>
          <a:xfrm>
            <a:off x="10769600" y="-6083300"/>
            <a:ext cx="17881600" cy="23842133"/>
          </a:xfrm>
          <a:prstGeom prst="rect">
            <a:avLst/>
          </a:prstGeom>
          <a:ln w="114300">
            <a:solidFill>
              <a:srgbClr val="FFFFFF"/>
            </a:solidFill>
          </a:ln>
        </p:spPr>
        <p:txBody>
          <a:bodyPr lIns="91439" tIns="45719" rIns="91439" bIns="45719">
            <a:noAutofit/>
          </a:bodyPr>
          <a:lstStyle/>
          <a:p>
            <a:pPr/>
          </a:p>
        </p:txBody>
      </p:sp>
      <p:sp>
        <p:nvSpPr>
          <p:cNvPr id="1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FFF5F2"/>
        </a:solidFill>
      </p:bgPr>
    </p:bg>
    <p:spTree>
      <p:nvGrpSpPr>
        <p:cNvPr id="1" name=""/>
        <p:cNvGrpSpPr/>
        <p:nvPr/>
      </p:nvGrpSpPr>
      <p:grpSpPr>
        <a:xfrm>
          <a:off x="0" y="0"/>
          <a:ext cx="0" cy="0"/>
          <a:chOff x="0" y="0"/>
          <a:chExt cx="0" cy="0"/>
        </a:xfrm>
      </p:grpSpPr>
      <p:sp>
        <p:nvSpPr>
          <p:cNvPr id="174" name="Image"/>
          <p:cNvSpPr/>
          <p:nvPr>
            <p:ph type="pic" idx="21"/>
          </p:nvPr>
        </p:nvSpPr>
        <p:spPr>
          <a:xfrm>
            <a:off x="760214" y="279400"/>
            <a:ext cx="22863633" cy="12866707"/>
          </a:xfrm>
          <a:prstGeom prst="rect">
            <a:avLst/>
          </a:prstGeom>
          <a:ln w="114300">
            <a:solidFill>
              <a:srgbClr val="FFFFFF"/>
            </a:solidFill>
          </a:ln>
        </p:spPr>
        <p:txBody>
          <a:bodyPr lIns="91439" tIns="45719" rIns="91439" bIns="45719">
            <a:noAutofit/>
          </a:bodyPr>
          <a:lstStyle/>
          <a:p>
            <a:pPr/>
          </a:p>
        </p:txBody>
      </p:sp>
      <p:sp>
        <p:nvSpPr>
          <p:cNvPr id="1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FFF5F2"/>
        </a:solidFill>
      </p:bgPr>
    </p:bg>
    <p:spTree>
      <p:nvGrpSpPr>
        <p:cNvPr id="1" name=""/>
        <p:cNvGrpSpPr/>
        <p:nvPr/>
      </p:nvGrpSpPr>
      <p:grpSpPr>
        <a:xfrm>
          <a:off x="0" y="0"/>
          <a:ext cx="0" cy="0"/>
          <a:chOff x="0" y="0"/>
          <a:chExt cx="0" cy="0"/>
        </a:xfrm>
      </p:grpSpPr>
      <p:sp>
        <p:nvSpPr>
          <p:cNvPr id="1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bg>
      <p:bgPr>
        <a:solidFill>
          <a:srgbClr val="FFF5F2"/>
        </a:solidFill>
      </p:bgPr>
    </p:bg>
    <p:spTree>
      <p:nvGrpSpPr>
        <p:cNvPr id="1" name=""/>
        <p:cNvGrpSpPr/>
        <p:nvPr/>
      </p:nvGrpSpPr>
      <p:grpSpPr>
        <a:xfrm>
          <a:off x="0" y="0"/>
          <a:ext cx="0" cy="0"/>
          <a:chOff x="0" y="0"/>
          <a:chExt cx="0" cy="0"/>
        </a:xfrm>
      </p:grpSpPr>
      <p:sp>
        <p:nvSpPr>
          <p:cNvPr id="189" name="Line"/>
          <p:cNvSpPr/>
          <p:nvPr/>
        </p:nvSpPr>
        <p:spPr>
          <a:xfrm flipV="1">
            <a:off x="762001" y="952499"/>
            <a:ext cx="22860002" cy="2"/>
          </a:xfrm>
          <a:prstGeom prst="line">
            <a:avLst/>
          </a:prstGeom>
          <a:ln w="76200">
            <a:solidFill>
              <a:srgbClr val="443658"/>
            </a:solidFill>
            <a:miter lim="400000"/>
          </a:ln>
        </p:spPr>
        <p:txBody>
          <a:bodyPr lIns="45718" tIns="45718" rIns="45718" bIns="45718"/>
          <a:lstStyle/>
          <a:p>
            <a:pPr/>
          </a:p>
        </p:txBody>
      </p:sp>
      <p:sp>
        <p:nvSpPr>
          <p:cNvPr id="190" name="Line"/>
          <p:cNvSpPr/>
          <p:nvPr/>
        </p:nvSpPr>
        <p:spPr>
          <a:xfrm>
            <a:off x="757216" y="12603829"/>
            <a:ext cx="22862944" cy="1"/>
          </a:xfrm>
          <a:prstGeom prst="line">
            <a:avLst/>
          </a:prstGeom>
          <a:ln w="76200">
            <a:solidFill>
              <a:srgbClr val="443658"/>
            </a:solidFill>
            <a:miter lim="400000"/>
          </a:ln>
        </p:spPr>
        <p:txBody>
          <a:bodyPr lIns="45718" tIns="45718" rIns="45718" bIns="45718"/>
          <a:lstStyle/>
          <a:p>
            <a:pPr/>
          </a:p>
        </p:txBody>
      </p:sp>
      <p:sp>
        <p:nvSpPr>
          <p:cNvPr id="191" name="Slide Title"/>
          <p:cNvSpPr txBox="1"/>
          <p:nvPr>
            <p:ph type="title" hasCustomPrompt="1"/>
          </p:nvPr>
        </p:nvSpPr>
        <p:spPr>
          <a:xfrm>
            <a:off x="2082800" y="1282700"/>
            <a:ext cx="20205700" cy="1651000"/>
          </a:xfrm>
          <a:prstGeom prst="rect">
            <a:avLst/>
          </a:prstGeom>
        </p:spPr>
        <p:txBody>
          <a:bodyPr/>
          <a:lstStyle>
            <a:lvl1pPr>
              <a:defRPr>
                <a:solidFill>
                  <a:schemeClr val="accent6"/>
                </a:solidFill>
              </a:defRPr>
            </a:lvl1pPr>
          </a:lstStyle>
          <a:p>
            <a:pPr/>
            <a:r>
              <a:t>Slide Title</a:t>
            </a:r>
          </a:p>
        </p:txBody>
      </p:sp>
      <p:sp>
        <p:nvSpPr>
          <p:cNvPr id="1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bg>
      <p:bgPr>
        <a:solidFill>
          <a:srgbClr val="FFF5F2"/>
        </a:solidFill>
      </p:bgPr>
    </p:bg>
    <p:spTree>
      <p:nvGrpSpPr>
        <p:cNvPr id="1" name=""/>
        <p:cNvGrpSpPr/>
        <p:nvPr/>
      </p:nvGrpSpPr>
      <p:grpSpPr>
        <a:xfrm>
          <a:off x="0" y="0"/>
          <a:ext cx="0" cy="0"/>
          <a:chOff x="0" y="0"/>
          <a:chExt cx="0" cy="0"/>
        </a:xfrm>
      </p:grpSpPr>
      <p:sp>
        <p:nvSpPr>
          <p:cNvPr id="199" name="Body Level One…"/>
          <p:cNvSpPr txBox="1"/>
          <p:nvPr>
            <p:ph type="body" sz="half" idx="1" hasCustomPrompt="1"/>
          </p:nvPr>
        </p:nvSpPr>
        <p:spPr>
          <a:prstGeom prst="rect">
            <a:avLst/>
          </a:prstGeom>
        </p:spPr>
        <p:txBody>
          <a:bodyPr numCol="2" spcCol="1289180"/>
          <a:lstStyle>
            <a:lvl1pPr>
              <a:buBlip>
                <a:blip r:embed="rId2"/>
              </a:buBlip>
              <a:defRPr>
                <a:solidFill>
                  <a:srgbClr val="1A5C71"/>
                </a:solidFill>
              </a:defRPr>
            </a:lvl1pPr>
            <a:lvl2pPr>
              <a:buBlip>
                <a:blip r:embed="rId2"/>
              </a:buBlip>
              <a:defRPr>
                <a:solidFill>
                  <a:srgbClr val="1A5C71"/>
                </a:solidFill>
              </a:defRPr>
            </a:lvl2pPr>
            <a:lvl3pPr>
              <a:buBlip>
                <a:blip r:embed="rId2"/>
              </a:buBlip>
              <a:defRPr>
                <a:solidFill>
                  <a:srgbClr val="1A5C71"/>
                </a:solidFill>
              </a:defRPr>
            </a:lvl3pPr>
            <a:lvl4pPr>
              <a:buBlip>
                <a:blip r:embed="rId2"/>
              </a:buBlip>
              <a:defRPr>
                <a:solidFill>
                  <a:srgbClr val="1A5C71"/>
                </a:solidFill>
              </a:defRPr>
            </a:lvl4pPr>
            <a:lvl5pPr>
              <a:buBlip>
                <a:blip r:embed="rId2"/>
              </a:buBlip>
              <a:defRPr>
                <a:solidFill>
                  <a:srgbClr val="1A5C71"/>
                </a:solidFill>
              </a:defRPr>
            </a:lvl5pPr>
          </a:lstStyle>
          <a:p>
            <a:pPr/>
            <a:r>
              <a:t>Slide bullet text</a:t>
            </a:r>
          </a:p>
          <a:p>
            <a:pPr lvl="1"/>
            <a:r>
              <a:t/>
            </a:r>
          </a:p>
          <a:p>
            <a:pPr lvl="2"/>
            <a:r>
              <a:t/>
            </a:r>
          </a:p>
          <a:p>
            <a:pPr lvl="3"/>
            <a:r>
              <a:t/>
            </a:r>
          </a:p>
          <a:p>
            <a:pPr lvl="4"/>
            <a:r>
              <a:t/>
            </a:r>
          </a:p>
        </p:txBody>
      </p:sp>
      <p:sp>
        <p:nvSpPr>
          <p:cNvPr id="200" name="Line"/>
          <p:cNvSpPr/>
          <p:nvPr/>
        </p:nvSpPr>
        <p:spPr>
          <a:xfrm>
            <a:off x="766878" y="952500"/>
            <a:ext cx="22850244" cy="1"/>
          </a:xfrm>
          <a:prstGeom prst="line">
            <a:avLst/>
          </a:prstGeom>
          <a:ln w="76200">
            <a:solidFill>
              <a:srgbClr val="443658"/>
            </a:solidFill>
            <a:miter lim="400000"/>
          </a:ln>
        </p:spPr>
        <p:txBody>
          <a:bodyPr lIns="45718" tIns="45718" rIns="45718" bIns="45718"/>
          <a:lstStyle/>
          <a:p>
            <a:pPr/>
          </a:p>
        </p:txBody>
      </p:sp>
      <p:sp>
        <p:nvSpPr>
          <p:cNvPr id="201" name="Line"/>
          <p:cNvSpPr/>
          <p:nvPr/>
        </p:nvSpPr>
        <p:spPr>
          <a:xfrm>
            <a:off x="757216" y="12603829"/>
            <a:ext cx="22862944" cy="1"/>
          </a:xfrm>
          <a:prstGeom prst="line">
            <a:avLst/>
          </a:prstGeom>
          <a:ln w="76200">
            <a:solidFill>
              <a:srgbClr val="443658"/>
            </a:solidFill>
            <a:miter lim="400000"/>
          </a:ln>
        </p:spPr>
        <p:txBody>
          <a:bodyPr lIns="45718" tIns="45718" rIns="45718" bIns="45718"/>
          <a:lstStyle/>
          <a:p>
            <a:pPr/>
          </a:p>
        </p:txBody>
      </p:sp>
      <p:sp>
        <p:nvSpPr>
          <p:cNvPr id="20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p:bg>
      <p:bgPr>
        <a:solidFill>
          <a:srgbClr val="FFFFFF"/>
        </a:solidFill>
      </p:bgPr>
    </p:bg>
    <p:spTree>
      <p:nvGrpSpPr>
        <p:cNvPr id="1" name=""/>
        <p:cNvGrpSpPr/>
        <p:nvPr/>
      </p:nvGrpSpPr>
      <p:grpSpPr>
        <a:xfrm>
          <a:off x="0" y="0"/>
          <a:ext cx="0" cy="0"/>
          <a:chOff x="0" y="0"/>
          <a:chExt cx="0" cy="0"/>
        </a:xfrm>
      </p:grpSpPr>
      <p:sp>
        <p:nvSpPr>
          <p:cNvPr id="29" name="1056335066_3170x2500.jpeg"/>
          <p:cNvSpPr/>
          <p:nvPr>
            <p:ph type="pic" idx="21"/>
          </p:nvPr>
        </p:nvSpPr>
        <p:spPr>
          <a:xfrm>
            <a:off x="0" y="-2757142"/>
            <a:ext cx="24384000" cy="19230284"/>
          </a:xfrm>
          <a:prstGeom prst="rect">
            <a:avLst/>
          </a:prstGeom>
        </p:spPr>
        <p:txBody>
          <a:bodyPr lIns="91439" tIns="45719" rIns="91439" bIns="45719">
            <a:noAutofit/>
          </a:bodyPr>
          <a:lstStyle/>
          <a:p>
            <a:pPr/>
          </a:p>
        </p:txBody>
      </p:sp>
      <p:sp>
        <p:nvSpPr>
          <p:cNvPr id="30" name="Body Level One…"/>
          <p:cNvSpPr txBox="1"/>
          <p:nvPr>
            <p:ph type="body" sz="quarter" idx="1" hasCustomPrompt="1"/>
          </p:nvPr>
        </p:nvSpPr>
        <p:spPr>
          <a:xfrm>
            <a:off x="1181100" y="12364718"/>
            <a:ext cx="4965700" cy="467108"/>
          </a:xfrm>
          <a:prstGeom prst="rect">
            <a:avLst/>
          </a:prstGeom>
        </p:spPr>
        <p:txBody>
          <a:bodyPr/>
          <a:lstStyle>
            <a:lvl1pPr marL="0" indent="0" algn="ctr" defTabSz="584200">
              <a:lnSpc>
                <a:spcPct val="120000"/>
              </a:lnSpc>
              <a:spcBef>
                <a:spcPts val="0"/>
              </a:spcBef>
              <a:buSzTx/>
              <a:buNone/>
              <a:defRPr b="0" cap="all" spc="88" sz="2200">
                <a:solidFill>
                  <a:srgbClr val="FFFFFF"/>
                </a:solidFill>
              </a:defRPr>
            </a:lvl1pPr>
            <a:lvl2pPr marL="0" indent="0" algn="ctr" defTabSz="584200">
              <a:lnSpc>
                <a:spcPct val="120000"/>
              </a:lnSpc>
              <a:spcBef>
                <a:spcPts val="0"/>
              </a:spcBef>
              <a:buSzTx/>
              <a:buNone/>
              <a:defRPr b="0" cap="all" spc="88" sz="2200">
                <a:solidFill>
                  <a:srgbClr val="FFFFFF"/>
                </a:solidFill>
              </a:defRPr>
            </a:lvl2pPr>
            <a:lvl3pPr marL="0" indent="0" algn="ctr" defTabSz="584200">
              <a:lnSpc>
                <a:spcPct val="120000"/>
              </a:lnSpc>
              <a:spcBef>
                <a:spcPts val="0"/>
              </a:spcBef>
              <a:buSzTx/>
              <a:buNone/>
              <a:defRPr b="0" cap="all" spc="88" sz="2200">
                <a:solidFill>
                  <a:srgbClr val="FFFFFF"/>
                </a:solidFill>
              </a:defRPr>
            </a:lvl3pPr>
            <a:lvl4pPr marL="0" indent="0" algn="ctr" defTabSz="584200">
              <a:lnSpc>
                <a:spcPct val="120000"/>
              </a:lnSpc>
              <a:spcBef>
                <a:spcPts val="0"/>
              </a:spcBef>
              <a:buSzTx/>
              <a:buNone/>
              <a:defRPr b="0" cap="all" spc="88" sz="2200">
                <a:solidFill>
                  <a:srgbClr val="FFFFFF"/>
                </a:solidFill>
              </a:defRPr>
            </a:lvl4pPr>
            <a:lvl5pPr marL="0" indent="0" algn="ctr" defTabSz="584200">
              <a:lnSpc>
                <a:spcPct val="120000"/>
              </a:lnSpc>
              <a:spcBef>
                <a:spcPts val="0"/>
              </a:spcBef>
              <a:buSzTx/>
              <a:buNone/>
              <a:defRPr b="0" cap="all" spc="88" sz="2200">
                <a:solidFill>
                  <a:srgbClr val="FFFFFF"/>
                </a:solidFill>
              </a:defRPr>
            </a:lvl5pPr>
          </a:lstStyle>
          <a:p>
            <a:pPr/>
            <a:r>
              <a:t>Topic</a:t>
            </a:r>
          </a:p>
          <a:p>
            <a:pPr lvl="1"/>
            <a:r>
              <a:t/>
            </a:r>
          </a:p>
          <a:p>
            <a:pPr lvl="2"/>
            <a:r>
              <a:t/>
            </a:r>
          </a:p>
          <a:p>
            <a:pPr lvl="3"/>
            <a:r>
              <a:t/>
            </a:r>
          </a:p>
          <a:p>
            <a:pPr lvl="4"/>
            <a:r>
              <a:t/>
            </a:r>
          </a:p>
        </p:txBody>
      </p:sp>
      <p:sp>
        <p:nvSpPr>
          <p:cNvPr id="31" name="Location"/>
          <p:cNvSpPr txBox="1"/>
          <p:nvPr>
            <p:ph type="body" sz="quarter" idx="22" hasCustomPrompt="1"/>
          </p:nvPr>
        </p:nvSpPr>
        <p:spPr>
          <a:xfrm>
            <a:off x="18237200" y="12364718"/>
            <a:ext cx="4965700" cy="467108"/>
          </a:xfrm>
          <a:prstGeom prst="rect">
            <a:avLst/>
          </a:prstGeom>
        </p:spPr>
        <p:txBody>
          <a:bodyPr/>
          <a:lstStyle>
            <a:lvl1pPr marL="0" indent="0" algn="ctr" defTabSz="584200">
              <a:lnSpc>
                <a:spcPct val="120000"/>
              </a:lnSpc>
              <a:spcBef>
                <a:spcPts val="0"/>
              </a:spcBef>
              <a:buSzTx/>
              <a:buNone/>
              <a:defRPr b="0" cap="all" spc="0" sz="2200">
                <a:solidFill>
                  <a:srgbClr val="FFFFFF"/>
                </a:solidFill>
              </a:defRPr>
            </a:lvl1pPr>
          </a:lstStyle>
          <a:p>
            <a:pPr/>
            <a:r>
              <a:t>Location</a:t>
            </a:r>
          </a:p>
        </p:txBody>
      </p:sp>
      <p:sp>
        <p:nvSpPr>
          <p:cNvPr id="32" name="Author and Date"/>
          <p:cNvSpPr txBox="1"/>
          <p:nvPr>
            <p:ph type="body" sz="quarter" idx="23" hasCustomPrompt="1"/>
          </p:nvPr>
        </p:nvSpPr>
        <p:spPr>
          <a:xfrm>
            <a:off x="6946900" y="12233909"/>
            <a:ext cx="10490200" cy="706630"/>
          </a:xfrm>
          <a:prstGeom prst="rect">
            <a:avLst/>
          </a:prstGeom>
        </p:spPr>
        <p:txBody>
          <a:bodyPr/>
          <a:lstStyle>
            <a:lvl1pPr marL="0" indent="0" algn="ctr" defTabSz="584200">
              <a:lnSpc>
                <a:spcPct val="120000"/>
              </a:lnSpc>
              <a:spcBef>
                <a:spcPts val="0"/>
              </a:spcBef>
              <a:buSzTx/>
              <a:buNone/>
              <a:defRPr spc="100">
                <a:solidFill>
                  <a:srgbClr val="FFFFFF"/>
                </a:solidFill>
              </a:defRPr>
            </a:lvl1pPr>
          </a:lstStyle>
          <a:p>
            <a:pPr/>
            <a:r>
              <a:t>Author and Date</a:t>
            </a:r>
          </a:p>
        </p:txBody>
      </p:sp>
      <p:sp>
        <p:nvSpPr>
          <p:cNvPr id="33" name="Line"/>
          <p:cNvSpPr/>
          <p:nvPr/>
        </p:nvSpPr>
        <p:spPr>
          <a:xfrm>
            <a:off x="766878" y="12060766"/>
            <a:ext cx="22850242" cy="1"/>
          </a:xfrm>
          <a:prstGeom prst="line">
            <a:avLst/>
          </a:prstGeom>
          <a:ln w="76200">
            <a:solidFill>
              <a:schemeClr val="accent1"/>
            </a:solidFill>
            <a:miter lim="400000"/>
          </a:ln>
        </p:spPr>
        <p:txBody>
          <a:bodyPr lIns="45718" tIns="45718" rIns="45718" bIns="45718"/>
          <a:lstStyle/>
          <a:p>
            <a:pPr/>
          </a:p>
        </p:txBody>
      </p:sp>
      <p:sp>
        <p:nvSpPr>
          <p:cNvPr id="34" name="Line"/>
          <p:cNvSpPr/>
          <p:nvPr/>
        </p:nvSpPr>
        <p:spPr>
          <a:xfrm flipV="1">
            <a:off x="6527799" y="12034557"/>
            <a:ext cx="2" cy="1114984"/>
          </a:xfrm>
          <a:prstGeom prst="line">
            <a:avLst/>
          </a:prstGeom>
          <a:ln w="76200">
            <a:solidFill>
              <a:schemeClr val="accent1"/>
            </a:solidFill>
            <a:miter lim="400000"/>
          </a:ln>
        </p:spPr>
        <p:txBody>
          <a:bodyPr lIns="45718" tIns="45718" rIns="45718" bIns="45718"/>
          <a:lstStyle/>
          <a:p>
            <a:pPr/>
          </a:p>
        </p:txBody>
      </p:sp>
      <p:sp>
        <p:nvSpPr>
          <p:cNvPr id="35" name="Line"/>
          <p:cNvSpPr/>
          <p:nvPr/>
        </p:nvSpPr>
        <p:spPr>
          <a:xfrm flipV="1">
            <a:off x="17856200" y="12034557"/>
            <a:ext cx="3" cy="1114984"/>
          </a:xfrm>
          <a:prstGeom prst="line">
            <a:avLst/>
          </a:prstGeom>
          <a:ln w="76200">
            <a:solidFill>
              <a:schemeClr val="accent1"/>
            </a:solidFill>
            <a:miter lim="400000"/>
          </a:ln>
        </p:spPr>
        <p:txBody>
          <a:bodyPr lIns="45718" tIns="45718" rIns="45718" bIns="45718"/>
          <a:lstStyle/>
          <a:p>
            <a:pPr/>
          </a:p>
        </p:txBody>
      </p:sp>
      <p:sp>
        <p:nvSpPr>
          <p:cNvPr id="36" name="Line"/>
          <p:cNvSpPr/>
          <p:nvPr/>
        </p:nvSpPr>
        <p:spPr>
          <a:xfrm>
            <a:off x="766878" y="952500"/>
            <a:ext cx="22850244" cy="1"/>
          </a:xfrm>
          <a:prstGeom prst="line">
            <a:avLst/>
          </a:prstGeom>
          <a:ln w="76200">
            <a:solidFill>
              <a:schemeClr val="accent1"/>
            </a:solidFill>
            <a:miter lim="400000"/>
          </a:ln>
        </p:spPr>
        <p:txBody>
          <a:bodyPr lIns="45718" tIns="45718" rIns="45718" bIns="45718"/>
          <a:lstStyle/>
          <a:p>
            <a:pPr/>
          </a:p>
        </p:txBody>
      </p:sp>
      <p:sp>
        <p:nvSpPr>
          <p:cNvPr id="37" name="Body Level One…"/>
          <p:cNvSpPr txBox="1"/>
          <p:nvPr>
            <p:ph type="body" sz="quarter" idx="24" hasCustomPrompt="1"/>
          </p:nvPr>
        </p:nvSpPr>
        <p:spPr>
          <a:xfrm>
            <a:off x="2082800" y="3492500"/>
            <a:ext cx="20205700" cy="1612900"/>
          </a:xfrm>
          <a:prstGeom prst="rect">
            <a:avLst/>
          </a:prstGeom>
        </p:spPr>
        <p:txBody>
          <a:bodyPr anchor="b"/>
          <a:lstStyle/>
          <a:p>
            <a:pPr lvl="4" marL="0" indent="1207008" algn="ctr" defTabSz="257047">
              <a:lnSpc>
                <a:spcPct val="120000"/>
              </a:lnSpc>
              <a:spcBef>
                <a:spcPts val="0"/>
              </a:spcBef>
              <a:buSzTx/>
              <a:buNone/>
              <a:defRPr spc="44" sz="1584">
                <a:solidFill>
                  <a:srgbClr val="FFFFFF"/>
                </a:solidFill>
              </a:defRPr>
            </a:pPr>
            <a:r>
              <a:t>Presentation Subtitle
</a:t>
            </a:r>
          </a:p>
        </p:txBody>
      </p:sp>
      <p:sp>
        <p:nvSpPr>
          <p:cNvPr id="38" name="Presentation Title"/>
          <p:cNvSpPr txBox="1"/>
          <p:nvPr>
            <p:ph type="title" hasCustomPrompt="1"/>
          </p:nvPr>
        </p:nvSpPr>
        <p:spPr>
          <a:xfrm>
            <a:off x="2082800" y="4902200"/>
            <a:ext cx="20205700" cy="3911600"/>
          </a:xfrm>
          <a:prstGeom prst="rect">
            <a:avLst/>
          </a:prstGeom>
        </p:spPr>
        <p:txBody>
          <a:bodyPr/>
          <a:lstStyle>
            <a:lvl1pPr>
              <a:defRPr spc="330" sz="11000"/>
            </a:lvl1pPr>
          </a:lstStyle>
          <a:p>
            <a:pPr/>
            <a:r>
              <a:t>Presentation Title</a:t>
            </a:r>
          </a:p>
        </p:txBody>
      </p:sp>
      <p:sp>
        <p:nvSpPr>
          <p:cNvPr id="39" name="Slide Number"/>
          <p:cNvSpPr txBox="1"/>
          <p:nvPr>
            <p:ph type="sldNum" sz="quarter" idx="2"/>
          </p:nvPr>
        </p:nvSpPr>
        <p:spPr>
          <a:xfrm>
            <a:off x="11988800" y="12890500"/>
            <a:ext cx="416053" cy="46710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Alt">
    <p:bg>
      <p:bgPr>
        <a:solidFill>
          <a:srgbClr val="FFF5F2"/>
        </a:solidFill>
      </p:bgPr>
    </p:bg>
    <p:spTree>
      <p:nvGrpSpPr>
        <p:cNvPr id="1" name=""/>
        <p:cNvGrpSpPr/>
        <p:nvPr/>
      </p:nvGrpSpPr>
      <p:grpSpPr>
        <a:xfrm>
          <a:off x="0" y="0"/>
          <a:ext cx="0" cy="0"/>
          <a:chOff x="0" y="0"/>
          <a:chExt cx="0" cy="0"/>
        </a:xfrm>
      </p:grpSpPr>
      <p:sp>
        <p:nvSpPr>
          <p:cNvPr id="46" name="Body Level One…"/>
          <p:cNvSpPr txBox="1"/>
          <p:nvPr>
            <p:ph type="body" sz="quarter" idx="1" hasCustomPrompt="1"/>
          </p:nvPr>
        </p:nvSpPr>
        <p:spPr>
          <a:xfrm>
            <a:off x="1270000" y="8015916"/>
            <a:ext cx="11785600" cy="3848102"/>
          </a:xfrm>
          <a:prstGeom prst="rect">
            <a:avLst/>
          </a:prstGeom>
        </p:spPr>
        <p:txBody>
          <a:bodyPr/>
          <a:lstStyle>
            <a:lvl1pPr marL="0" indent="0" algn="ctr" defTabSz="584200">
              <a:lnSpc>
                <a:spcPct val="120000"/>
              </a:lnSpc>
              <a:spcBef>
                <a:spcPts val="0"/>
              </a:spcBef>
              <a:buSzTx/>
              <a:buNone/>
              <a:defRPr spc="107">
                <a:solidFill>
                  <a:srgbClr val="8AACB9"/>
                </a:solidFill>
              </a:defRPr>
            </a:lvl1pPr>
            <a:lvl2pPr marL="0" indent="0" algn="ctr" defTabSz="584200">
              <a:lnSpc>
                <a:spcPct val="120000"/>
              </a:lnSpc>
              <a:spcBef>
                <a:spcPts val="0"/>
              </a:spcBef>
              <a:buSzTx/>
              <a:buNone/>
              <a:defRPr spc="107">
                <a:solidFill>
                  <a:srgbClr val="8AACB9"/>
                </a:solidFill>
              </a:defRPr>
            </a:lvl2pPr>
            <a:lvl3pPr marL="0" indent="0" algn="ctr" defTabSz="584200">
              <a:lnSpc>
                <a:spcPct val="120000"/>
              </a:lnSpc>
              <a:spcBef>
                <a:spcPts val="0"/>
              </a:spcBef>
              <a:buSzTx/>
              <a:buNone/>
              <a:defRPr spc="107">
                <a:solidFill>
                  <a:srgbClr val="8AACB9"/>
                </a:solidFill>
              </a:defRPr>
            </a:lvl3pPr>
            <a:lvl4pPr marL="0" indent="0" algn="ctr" defTabSz="584200">
              <a:lnSpc>
                <a:spcPct val="120000"/>
              </a:lnSpc>
              <a:spcBef>
                <a:spcPts val="0"/>
              </a:spcBef>
              <a:buSzTx/>
              <a:buNone/>
              <a:defRPr spc="107">
                <a:solidFill>
                  <a:srgbClr val="8AACB9"/>
                </a:solidFill>
              </a:defRPr>
            </a:lvl4pPr>
            <a:lvl5pPr marL="0" indent="0" algn="ctr" defTabSz="584200">
              <a:lnSpc>
                <a:spcPct val="120000"/>
              </a:lnSpc>
              <a:spcBef>
                <a:spcPts val="0"/>
              </a:spcBef>
              <a:buSzTx/>
              <a:buNone/>
              <a:defRPr spc="107">
                <a:solidFill>
                  <a:srgbClr val="8AACB9"/>
                </a:solidFill>
              </a:defRPr>
            </a:lvl5pPr>
          </a:lstStyle>
          <a:p>
            <a:pPr/>
            <a:r>
              <a:t>Slide Subtitle</a:t>
            </a:r>
          </a:p>
          <a:p>
            <a:pPr lvl="1"/>
            <a:r>
              <a:t/>
            </a:r>
          </a:p>
          <a:p>
            <a:pPr lvl="2"/>
            <a:r>
              <a:t/>
            </a:r>
          </a:p>
          <a:p>
            <a:pPr lvl="3"/>
            <a:r>
              <a:t/>
            </a:r>
          </a:p>
          <a:p>
            <a:pPr lvl="4"/>
            <a:r>
              <a:t/>
            </a:r>
          </a:p>
        </p:txBody>
      </p:sp>
      <p:sp>
        <p:nvSpPr>
          <p:cNvPr id="47" name="Slide Title"/>
          <p:cNvSpPr txBox="1"/>
          <p:nvPr>
            <p:ph type="title" hasCustomPrompt="1"/>
          </p:nvPr>
        </p:nvSpPr>
        <p:spPr>
          <a:xfrm>
            <a:off x="1270000" y="4925417"/>
            <a:ext cx="11785600" cy="2933702"/>
          </a:xfrm>
          <a:prstGeom prst="rect">
            <a:avLst/>
          </a:prstGeom>
        </p:spPr>
        <p:txBody>
          <a:bodyPr anchor="b"/>
          <a:lstStyle>
            <a:lvl1pPr>
              <a:defRPr>
                <a:solidFill>
                  <a:schemeClr val="accent6"/>
                </a:solidFill>
              </a:defRPr>
            </a:lvl1pPr>
          </a:lstStyle>
          <a:p>
            <a:pPr/>
            <a:r>
              <a:t>Slide Title</a:t>
            </a:r>
          </a:p>
        </p:txBody>
      </p:sp>
      <p:sp>
        <p:nvSpPr>
          <p:cNvPr id="48" name="531205463_2542x1430.jpg"/>
          <p:cNvSpPr/>
          <p:nvPr>
            <p:ph type="pic" idx="21"/>
          </p:nvPr>
        </p:nvSpPr>
        <p:spPr>
          <a:xfrm>
            <a:off x="12801600" y="1895695"/>
            <a:ext cx="17642204" cy="9924610"/>
          </a:xfrm>
          <a:prstGeom prst="rect">
            <a:avLst/>
          </a:prstGeom>
          <a:ln w="114300">
            <a:solidFill>
              <a:srgbClr val="FFFFFF"/>
            </a:solidFill>
          </a:ln>
        </p:spPr>
        <p:txBody>
          <a:bodyPr lIns="91439" tIns="45719" rIns="91439" bIns="45719">
            <a:noAutofit/>
          </a:bodyPr>
          <a:lstStyle/>
          <a:p>
            <a:pPr/>
          </a:p>
        </p:txBody>
      </p:sp>
      <p:sp>
        <p:nvSpPr>
          <p:cNvPr id="49" name="Line"/>
          <p:cNvSpPr/>
          <p:nvPr/>
        </p:nvSpPr>
        <p:spPr>
          <a:xfrm>
            <a:off x="757216" y="12603829"/>
            <a:ext cx="22862944" cy="1"/>
          </a:xfrm>
          <a:prstGeom prst="line">
            <a:avLst/>
          </a:prstGeom>
          <a:ln w="76200">
            <a:solidFill>
              <a:srgbClr val="443658"/>
            </a:solidFill>
            <a:miter lim="400000"/>
          </a:ln>
        </p:spPr>
        <p:txBody>
          <a:bodyPr lIns="45718" tIns="45718" rIns="45718" bIns="45718"/>
          <a:lstStyle/>
          <a:p>
            <a:pPr/>
          </a:p>
        </p:txBody>
      </p:sp>
      <p:sp>
        <p:nvSpPr>
          <p:cNvPr id="50" name="Line"/>
          <p:cNvSpPr/>
          <p:nvPr/>
        </p:nvSpPr>
        <p:spPr>
          <a:xfrm flipV="1">
            <a:off x="762001" y="952499"/>
            <a:ext cx="22860002" cy="2"/>
          </a:xfrm>
          <a:prstGeom prst="line">
            <a:avLst/>
          </a:prstGeom>
          <a:ln w="76200">
            <a:solidFill>
              <a:srgbClr val="443658"/>
            </a:solidFill>
            <a:miter lim="400000"/>
          </a:ln>
        </p:spPr>
        <p:txBody>
          <a:bodyPr lIns="45718" tIns="45718" rIns="45718" bIns="45718"/>
          <a:lstStyle/>
          <a:p>
            <a:pPr/>
          </a:p>
        </p:txBody>
      </p:sp>
      <p:sp>
        <p:nvSpPr>
          <p:cNvPr id="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8" name="Body Level One…"/>
          <p:cNvSpPr txBox="1"/>
          <p:nvPr>
            <p:ph type="body" sz="half" idx="1" hasCustomPrompt="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Slide bullet text</a:t>
            </a:r>
          </a:p>
          <a:p>
            <a:pPr lvl="1"/>
            <a:r>
              <a:t/>
            </a:r>
          </a:p>
          <a:p>
            <a:pPr lvl="2"/>
            <a:r>
              <a:t/>
            </a:r>
          </a:p>
          <a:p>
            <a:pPr lvl="3"/>
            <a:r>
              <a:t/>
            </a:r>
          </a:p>
          <a:p>
            <a:pPr lvl="4"/>
            <a:r>
              <a:t/>
            </a:r>
          </a:p>
        </p:txBody>
      </p:sp>
      <p:sp>
        <p:nvSpPr>
          <p:cNvPr id="59" name="Slide Title"/>
          <p:cNvSpPr txBox="1"/>
          <p:nvPr>
            <p:ph type="title" hasCustomPrompt="1"/>
          </p:nvPr>
        </p:nvSpPr>
        <p:spPr>
          <a:prstGeom prst="rect">
            <a:avLst/>
          </a:prstGeom>
        </p:spPr>
        <p:txBody>
          <a:bodyPr/>
          <a:lstStyle/>
          <a:p>
            <a:pPr/>
            <a:r>
              <a:t>Slide Title</a:t>
            </a:r>
          </a:p>
        </p:txBody>
      </p:sp>
      <p:sp>
        <p:nvSpPr>
          <p:cNvPr id="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White">
    <p:bg>
      <p:bgPr>
        <a:solidFill>
          <a:srgbClr val="FFF5F2"/>
        </a:solidFill>
      </p:bgPr>
    </p:bg>
    <p:spTree>
      <p:nvGrpSpPr>
        <p:cNvPr id="1" name=""/>
        <p:cNvGrpSpPr/>
        <p:nvPr/>
      </p:nvGrpSpPr>
      <p:grpSpPr>
        <a:xfrm>
          <a:off x="0" y="0"/>
          <a:ext cx="0" cy="0"/>
          <a:chOff x="0" y="0"/>
          <a:chExt cx="0" cy="0"/>
        </a:xfrm>
      </p:grpSpPr>
      <p:sp>
        <p:nvSpPr>
          <p:cNvPr id="67" name="Body Level One…"/>
          <p:cNvSpPr txBox="1"/>
          <p:nvPr>
            <p:ph type="body" sz="half" idx="1" hasCustomPrompt="1"/>
          </p:nvPr>
        </p:nvSpPr>
        <p:spPr>
          <a:prstGeom prst="rect">
            <a:avLst/>
          </a:prstGeom>
        </p:spPr>
        <p:txBody>
          <a:bodyPr/>
          <a:lstStyle>
            <a:lvl1pPr>
              <a:buBlip>
                <a:blip r:embed="rId2"/>
              </a:buBlip>
              <a:defRPr>
                <a:solidFill>
                  <a:srgbClr val="1A5C71"/>
                </a:solidFill>
              </a:defRPr>
            </a:lvl1pPr>
            <a:lvl2pPr>
              <a:buBlip>
                <a:blip r:embed="rId2"/>
              </a:buBlip>
              <a:defRPr>
                <a:solidFill>
                  <a:srgbClr val="1A5C71"/>
                </a:solidFill>
              </a:defRPr>
            </a:lvl2pPr>
            <a:lvl3pPr>
              <a:buBlip>
                <a:blip r:embed="rId2"/>
              </a:buBlip>
              <a:defRPr>
                <a:solidFill>
                  <a:srgbClr val="1A5C71"/>
                </a:solidFill>
              </a:defRPr>
            </a:lvl3pPr>
            <a:lvl4pPr>
              <a:buBlip>
                <a:blip r:embed="rId2"/>
              </a:buBlip>
              <a:defRPr>
                <a:solidFill>
                  <a:srgbClr val="1A5C71"/>
                </a:solidFill>
              </a:defRPr>
            </a:lvl4pPr>
            <a:lvl5pPr>
              <a:buBlip>
                <a:blip r:embed="rId2"/>
              </a:buBlip>
              <a:defRPr>
                <a:solidFill>
                  <a:srgbClr val="1A5C71"/>
                </a:solidFill>
              </a:defRPr>
            </a:lvl5pPr>
          </a:lstStyle>
          <a:p>
            <a:pPr/>
            <a:r>
              <a:t>Slide bullet text</a:t>
            </a:r>
          </a:p>
          <a:p>
            <a:pPr lvl="1"/>
            <a:r>
              <a:t/>
            </a:r>
          </a:p>
          <a:p>
            <a:pPr lvl="2"/>
            <a:r>
              <a:t/>
            </a:r>
          </a:p>
          <a:p>
            <a:pPr lvl="3"/>
            <a:r>
              <a:t/>
            </a:r>
          </a:p>
          <a:p>
            <a:pPr lvl="4"/>
            <a:r>
              <a:t/>
            </a:r>
          </a:p>
        </p:txBody>
      </p:sp>
      <p:sp>
        <p:nvSpPr>
          <p:cNvPr id="68" name="Line"/>
          <p:cNvSpPr/>
          <p:nvPr/>
        </p:nvSpPr>
        <p:spPr>
          <a:xfrm>
            <a:off x="766878" y="952500"/>
            <a:ext cx="22850244" cy="1"/>
          </a:xfrm>
          <a:prstGeom prst="line">
            <a:avLst/>
          </a:prstGeom>
          <a:ln w="76200">
            <a:solidFill>
              <a:srgbClr val="443658"/>
            </a:solidFill>
            <a:miter lim="400000"/>
          </a:ln>
        </p:spPr>
        <p:txBody>
          <a:bodyPr lIns="45718" tIns="45718" rIns="45718" bIns="45718"/>
          <a:lstStyle/>
          <a:p>
            <a:pPr/>
          </a:p>
        </p:txBody>
      </p:sp>
      <p:sp>
        <p:nvSpPr>
          <p:cNvPr id="69" name="Line"/>
          <p:cNvSpPr/>
          <p:nvPr/>
        </p:nvSpPr>
        <p:spPr>
          <a:xfrm>
            <a:off x="757216" y="12603829"/>
            <a:ext cx="22862944" cy="1"/>
          </a:xfrm>
          <a:prstGeom prst="line">
            <a:avLst/>
          </a:prstGeom>
          <a:ln w="76200">
            <a:solidFill>
              <a:srgbClr val="443658"/>
            </a:solidFill>
            <a:miter lim="400000"/>
          </a:ln>
        </p:spPr>
        <p:txBody>
          <a:bodyPr lIns="45718" tIns="45718" rIns="45718" bIns="45718"/>
          <a:lstStyle/>
          <a:p>
            <a:pPr/>
          </a:p>
        </p:txBody>
      </p:sp>
      <p:sp>
        <p:nvSpPr>
          <p:cNvPr id="70" name="Slide Title"/>
          <p:cNvSpPr txBox="1"/>
          <p:nvPr>
            <p:ph type="title" hasCustomPrompt="1"/>
          </p:nvPr>
        </p:nvSpPr>
        <p:spPr>
          <a:prstGeom prst="rect">
            <a:avLst/>
          </a:prstGeom>
        </p:spPr>
        <p:txBody>
          <a:bodyPr/>
          <a:lstStyle>
            <a:lvl1pPr>
              <a:defRPr>
                <a:solidFill>
                  <a:schemeClr val="accent6"/>
                </a:solidFill>
              </a:defRPr>
            </a:lvl1pPr>
          </a:lstStyle>
          <a:p>
            <a:pPr/>
            <a:r>
              <a:t>Slide Title</a:t>
            </a:r>
          </a:p>
        </p:txBody>
      </p:sp>
      <p:sp>
        <p:nvSpPr>
          <p:cNvPr id="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bg>
      <p:bgPr>
        <a:solidFill>
          <a:srgbClr val="FFF5F2"/>
        </a:solidFill>
      </p:bgPr>
    </p:bg>
    <p:spTree>
      <p:nvGrpSpPr>
        <p:cNvPr id="1" name=""/>
        <p:cNvGrpSpPr/>
        <p:nvPr/>
      </p:nvGrpSpPr>
      <p:grpSpPr>
        <a:xfrm>
          <a:off x="0" y="0"/>
          <a:ext cx="0" cy="0"/>
          <a:chOff x="0" y="0"/>
          <a:chExt cx="0" cy="0"/>
        </a:xfrm>
      </p:grpSpPr>
      <p:sp>
        <p:nvSpPr>
          <p:cNvPr id="78" name="Body Level One…"/>
          <p:cNvSpPr txBox="1"/>
          <p:nvPr>
            <p:ph type="body" sz="half" idx="1" hasCustomPrompt="1"/>
          </p:nvPr>
        </p:nvSpPr>
        <p:spPr>
          <a:prstGeom prst="rect">
            <a:avLst/>
          </a:prstGeom>
        </p:spPr>
        <p:txBody>
          <a:bodyPr numCol="2" spcCol="1289180"/>
          <a:lstStyle>
            <a:lvl1pPr>
              <a:buBlip>
                <a:blip r:embed="rId2"/>
              </a:buBlip>
              <a:defRPr>
                <a:solidFill>
                  <a:srgbClr val="1A5C71"/>
                </a:solidFill>
              </a:defRPr>
            </a:lvl1pPr>
            <a:lvl2pPr>
              <a:buBlip>
                <a:blip r:embed="rId2"/>
              </a:buBlip>
              <a:defRPr>
                <a:solidFill>
                  <a:srgbClr val="1A5C71"/>
                </a:solidFill>
              </a:defRPr>
            </a:lvl2pPr>
            <a:lvl3pPr>
              <a:buBlip>
                <a:blip r:embed="rId2"/>
              </a:buBlip>
              <a:defRPr>
                <a:solidFill>
                  <a:srgbClr val="1A5C71"/>
                </a:solidFill>
              </a:defRPr>
            </a:lvl3pPr>
            <a:lvl4pPr>
              <a:buBlip>
                <a:blip r:embed="rId2"/>
              </a:buBlip>
              <a:defRPr>
                <a:solidFill>
                  <a:srgbClr val="1A5C71"/>
                </a:solidFill>
              </a:defRPr>
            </a:lvl4pPr>
            <a:lvl5pPr>
              <a:buBlip>
                <a:blip r:embed="rId2"/>
              </a:buBlip>
              <a:defRPr>
                <a:solidFill>
                  <a:srgbClr val="1A5C71"/>
                </a:solidFill>
              </a:defRPr>
            </a:lvl5pPr>
          </a:lstStyle>
          <a:p>
            <a:pPr/>
            <a:r>
              <a:t>Slide bullet text</a:t>
            </a:r>
          </a:p>
          <a:p>
            <a:pPr lvl="1"/>
            <a:r>
              <a:t/>
            </a:r>
          </a:p>
          <a:p>
            <a:pPr lvl="2"/>
            <a:r>
              <a:t/>
            </a:r>
          </a:p>
          <a:p>
            <a:pPr lvl="3"/>
            <a:r>
              <a:t/>
            </a:r>
          </a:p>
          <a:p>
            <a:pPr lvl="4"/>
            <a:r>
              <a:t/>
            </a:r>
          </a:p>
        </p:txBody>
      </p:sp>
      <p:sp>
        <p:nvSpPr>
          <p:cNvPr id="79" name="Line"/>
          <p:cNvSpPr/>
          <p:nvPr/>
        </p:nvSpPr>
        <p:spPr>
          <a:xfrm>
            <a:off x="766878" y="952500"/>
            <a:ext cx="22850244" cy="1"/>
          </a:xfrm>
          <a:prstGeom prst="line">
            <a:avLst/>
          </a:prstGeom>
          <a:ln w="76200">
            <a:solidFill>
              <a:srgbClr val="443658"/>
            </a:solidFill>
            <a:miter lim="400000"/>
          </a:ln>
        </p:spPr>
        <p:txBody>
          <a:bodyPr lIns="45718" tIns="45718" rIns="45718" bIns="45718"/>
          <a:lstStyle/>
          <a:p>
            <a:pPr/>
          </a:p>
        </p:txBody>
      </p:sp>
      <p:sp>
        <p:nvSpPr>
          <p:cNvPr id="80" name="Line"/>
          <p:cNvSpPr/>
          <p:nvPr/>
        </p:nvSpPr>
        <p:spPr>
          <a:xfrm>
            <a:off x="757216" y="12603829"/>
            <a:ext cx="22862944" cy="1"/>
          </a:xfrm>
          <a:prstGeom prst="line">
            <a:avLst/>
          </a:prstGeom>
          <a:ln w="76200">
            <a:solidFill>
              <a:srgbClr val="443658"/>
            </a:solidFill>
            <a:miter lim="400000"/>
          </a:ln>
        </p:spPr>
        <p:txBody>
          <a:bodyPr lIns="45718" tIns="45718" rIns="45718" bIns="45718"/>
          <a:lstStyle/>
          <a:p>
            <a:pP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bg>
      <p:bgPr>
        <a:solidFill>
          <a:srgbClr val="FFF5F2"/>
        </a:solidFill>
      </p:bgPr>
    </p:bg>
    <p:spTree>
      <p:nvGrpSpPr>
        <p:cNvPr id="1" name=""/>
        <p:cNvGrpSpPr/>
        <p:nvPr/>
      </p:nvGrpSpPr>
      <p:grpSpPr>
        <a:xfrm>
          <a:off x="0" y="0"/>
          <a:ext cx="0" cy="0"/>
          <a:chOff x="0" y="0"/>
          <a:chExt cx="0" cy="0"/>
        </a:xfrm>
      </p:grpSpPr>
      <p:sp>
        <p:nvSpPr>
          <p:cNvPr id="88" name="Slide Title"/>
          <p:cNvSpPr txBox="1"/>
          <p:nvPr>
            <p:ph type="title" hasCustomPrompt="1"/>
          </p:nvPr>
        </p:nvSpPr>
        <p:spPr>
          <a:xfrm>
            <a:off x="1270000" y="1851223"/>
            <a:ext cx="11785600" cy="4084936"/>
          </a:xfrm>
          <a:prstGeom prst="rect">
            <a:avLst/>
          </a:prstGeom>
        </p:spPr>
        <p:txBody>
          <a:bodyPr anchor="b"/>
          <a:lstStyle>
            <a:lvl1pPr>
              <a:defRPr>
                <a:solidFill>
                  <a:schemeClr val="accent6"/>
                </a:solidFill>
              </a:defRPr>
            </a:lvl1pPr>
          </a:lstStyle>
          <a:p>
            <a:pPr/>
            <a:r>
              <a:t>Slide Title</a:t>
            </a:r>
          </a:p>
        </p:txBody>
      </p:sp>
      <p:sp>
        <p:nvSpPr>
          <p:cNvPr id="89" name="Body Level One…"/>
          <p:cNvSpPr txBox="1"/>
          <p:nvPr>
            <p:ph type="body" sz="quarter" idx="1" hasCustomPrompt="1"/>
          </p:nvPr>
        </p:nvSpPr>
        <p:spPr>
          <a:xfrm>
            <a:off x="2088434" y="6720284"/>
            <a:ext cx="10972802" cy="5467170"/>
          </a:xfrm>
          <a:prstGeom prst="rect">
            <a:avLst/>
          </a:prstGeom>
        </p:spPr>
        <p:txBody>
          <a:bodyPr/>
          <a:lstStyle>
            <a:lvl1pPr>
              <a:buBlip>
                <a:blip r:embed="rId2"/>
              </a:buBlip>
              <a:defRPr>
                <a:solidFill>
                  <a:srgbClr val="1A5C71"/>
                </a:solidFill>
              </a:defRPr>
            </a:lvl1pPr>
            <a:lvl2pPr>
              <a:buBlip>
                <a:blip r:embed="rId2"/>
              </a:buBlip>
              <a:defRPr>
                <a:solidFill>
                  <a:srgbClr val="1A5C71"/>
                </a:solidFill>
              </a:defRPr>
            </a:lvl2pPr>
            <a:lvl3pPr>
              <a:buBlip>
                <a:blip r:embed="rId2"/>
              </a:buBlip>
              <a:defRPr>
                <a:solidFill>
                  <a:srgbClr val="1A5C71"/>
                </a:solidFill>
              </a:defRPr>
            </a:lvl3pPr>
            <a:lvl4pPr>
              <a:buBlip>
                <a:blip r:embed="rId2"/>
              </a:buBlip>
              <a:defRPr>
                <a:solidFill>
                  <a:srgbClr val="1A5C71"/>
                </a:solidFill>
              </a:defRPr>
            </a:lvl4pPr>
            <a:lvl5pPr>
              <a:buBlip>
                <a:blip r:embed="rId2"/>
              </a:buBlip>
              <a:defRPr>
                <a:solidFill>
                  <a:srgbClr val="1A5C71"/>
                </a:solidFill>
              </a:defRPr>
            </a:lvl5pPr>
          </a:lstStyle>
          <a:p>
            <a:pPr/>
            <a:r>
              <a:t>Slide bullet text</a:t>
            </a:r>
          </a:p>
          <a:p>
            <a:pPr lvl="1"/>
            <a:r>
              <a:t/>
            </a:r>
          </a:p>
          <a:p>
            <a:pPr lvl="2"/>
            <a:r>
              <a:t/>
            </a:r>
          </a:p>
          <a:p>
            <a:pPr lvl="3"/>
            <a:r>
              <a:t/>
            </a:r>
          </a:p>
          <a:p>
            <a:pPr lvl="4"/>
            <a:r>
              <a:t/>
            </a:r>
          </a:p>
        </p:txBody>
      </p:sp>
      <p:sp>
        <p:nvSpPr>
          <p:cNvPr id="90" name="545882547_1308x1744.jpeg"/>
          <p:cNvSpPr/>
          <p:nvPr>
            <p:ph type="pic" idx="21"/>
          </p:nvPr>
        </p:nvSpPr>
        <p:spPr>
          <a:xfrm>
            <a:off x="12661900" y="-2501900"/>
            <a:ext cx="11077576" cy="14770100"/>
          </a:xfrm>
          <a:prstGeom prst="rect">
            <a:avLst/>
          </a:prstGeom>
          <a:ln w="114300">
            <a:solidFill>
              <a:srgbClr val="FFFFFF"/>
            </a:solidFill>
          </a:ln>
        </p:spPr>
        <p:txBody>
          <a:bodyPr lIns="91439" tIns="45719" rIns="91439" bIns="45719">
            <a:noAutofit/>
          </a:bodyPr>
          <a:lstStyle/>
          <a:p>
            <a:pPr/>
          </a:p>
        </p:txBody>
      </p:sp>
      <p:sp>
        <p:nvSpPr>
          <p:cNvPr id="91" name="Line"/>
          <p:cNvSpPr/>
          <p:nvPr/>
        </p:nvSpPr>
        <p:spPr>
          <a:xfrm flipV="1">
            <a:off x="762001" y="952499"/>
            <a:ext cx="22860002" cy="2"/>
          </a:xfrm>
          <a:prstGeom prst="line">
            <a:avLst/>
          </a:prstGeom>
          <a:ln w="76200">
            <a:solidFill>
              <a:srgbClr val="443658"/>
            </a:solidFill>
            <a:miter lim="400000"/>
          </a:ln>
        </p:spPr>
        <p:txBody>
          <a:bodyPr lIns="45718" tIns="45718" rIns="45718" bIns="45718"/>
          <a:lstStyle/>
          <a:p>
            <a:pPr/>
          </a:p>
        </p:txBody>
      </p:sp>
      <p:sp>
        <p:nvSpPr>
          <p:cNvPr id="92" name="Line"/>
          <p:cNvSpPr/>
          <p:nvPr/>
        </p:nvSpPr>
        <p:spPr>
          <a:xfrm>
            <a:off x="761999" y="12598400"/>
            <a:ext cx="22860004" cy="0"/>
          </a:xfrm>
          <a:prstGeom prst="line">
            <a:avLst/>
          </a:prstGeom>
          <a:ln w="76200">
            <a:solidFill>
              <a:srgbClr val="443658"/>
            </a:solidFill>
            <a:miter lim="400000"/>
          </a:ln>
        </p:spPr>
        <p:txBody>
          <a:bodyPr lIns="45718" tIns="45718" rIns="45718" bIns="45718"/>
          <a:lstStyle/>
          <a:p>
            <a:pP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p:spTree>
      <p:nvGrpSpPr>
        <p:cNvPr id="1" name=""/>
        <p:cNvGrpSpPr/>
        <p:nvPr/>
      </p:nvGrpSpPr>
      <p:grpSpPr>
        <a:xfrm>
          <a:off x="0" y="0"/>
          <a:ext cx="0" cy="0"/>
          <a:chOff x="0" y="0"/>
          <a:chExt cx="0" cy="0"/>
        </a:xfrm>
      </p:grpSpPr>
      <p:sp>
        <p:nvSpPr>
          <p:cNvPr id="100" name="Section Title"/>
          <p:cNvSpPr txBox="1"/>
          <p:nvPr>
            <p:ph type="title" hasCustomPrompt="1"/>
          </p:nvPr>
        </p:nvSpPr>
        <p:spPr>
          <a:xfrm>
            <a:off x="2086105" y="4292600"/>
            <a:ext cx="20205703" cy="5651500"/>
          </a:xfrm>
          <a:prstGeom prst="rect">
            <a:avLst/>
          </a:prstGeom>
        </p:spPr>
        <p:txBody>
          <a:bodyPr anchor="ctr"/>
          <a:lstStyle>
            <a:lvl1pPr>
              <a:defRPr spc="330" sz="11000">
                <a:solidFill>
                  <a:schemeClr val="accent5"/>
                </a:solidFill>
              </a:defRPr>
            </a:lvl1pPr>
          </a:lstStyle>
          <a:p>
            <a:pPr/>
            <a:r>
              <a:t>Section Title</a:t>
            </a:r>
          </a:p>
        </p:txBody>
      </p:sp>
      <p:sp>
        <p:nvSpPr>
          <p:cNvPr id="101" name="Line"/>
          <p:cNvSpPr/>
          <p:nvPr/>
        </p:nvSpPr>
        <p:spPr>
          <a:xfrm flipV="1">
            <a:off x="761999" y="952498"/>
            <a:ext cx="22860004" cy="4"/>
          </a:xfrm>
          <a:prstGeom prst="line">
            <a:avLst/>
          </a:prstGeom>
          <a:ln w="76200">
            <a:solidFill>
              <a:schemeClr val="accent5"/>
            </a:solidFill>
            <a:miter lim="400000"/>
          </a:ln>
        </p:spPr>
        <p:txBody>
          <a:bodyPr lIns="45718" tIns="45718" rIns="45718" bIns="45718"/>
          <a:lstStyle/>
          <a:p>
            <a:pPr/>
          </a:p>
        </p:txBody>
      </p:sp>
      <p:sp>
        <p:nvSpPr>
          <p:cNvPr id="102" name="Line"/>
          <p:cNvSpPr/>
          <p:nvPr/>
        </p:nvSpPr>
        <p:spPr>
          <a:xfrm>
            <a:off x="761999" y="12598400"/>
            <a:ext cx="22860004" cy="0"/>
          </a:xfrm>
          <a:prstGeom prst="line">
            <a:avLst/>
          </a:prstGeom>
          <a:ln w="76200">
            <a:solidFill>
              <a:schemeClr val="accent5"/>
            </a:solidFill>
            <a:miter lim="400000"/>
          </a:ln>
        </p:spPr>
        <p:txBody>
          <a:bodyPr lIns="45718" tIns="45718" rIns="45718" bIns="45718"/>
          <a:lstStyle/>
          <a:p>
            <a:pPr/>
          </a:p>
        </p:txBody>
      </p:sp>
      <p:sp>
        <p:nvSpPr>
          <p:cNvPr id="103"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bg>
      <p:bgPr>
        <a:solidFill>
          <a:srgbClr val="FFF5F2"/>
        </a:solidFill>
      </p:bgPr>
    </p:bg>
    <p:spTree>
      <p:nvGrpSpPr>
        <p:cNvPr id="1" name=""/>
        <p:cNvGrpSpPr/>
        <p:nvPr/>
      </p:nvGrpSpPr>
      <p:grpSpPr>
        <a:xfrm>
          <a:off x="0" y="0"/>
          <a:ext cx="0" cy="0"/>
          <a:chOff x="0" y="0"/>
          <a:chExt cx="0" cy="0"/>
        </a:xfrm>
      </p:grpSpPr>
      <p:sp>
        <p:nvSpPr>
          <p:cNvPr id="110" name="Line"/>
          <p:cNvSpPr/>
          <p:nvPr/>
        </p:nvSpPr>
        <p:spPr>
          <a:xfrm flipV="1">
            <a:off x="762001" y="952499"/>
            <a:ext cx="22860002" cy="2"/>
          </a:xfrm>
          <a:prstGeom prst="line">
            <a:avLst/>
          </a:prstGeom>
          <a:ln w="76200">
            <a:solidFill>
              <a:srgbClr val="443658"/>
            </a:solidFill>
            <a:miter lim="400000"/>
          </a:ln>
        </p:spPr>
        <p:txBody>
          <a:bodyPr lIns="45718" tIns="45718" rIns="45718" bIns="45718"/>
          <a:lstStyle/>
          <a:p>
            <a:pPr/>
          </a:p>
        </p:txBody>
      </p:sp>
      <p:sp>
        <p:nvSpPr>
          <p:cNvPr id="111" name="Line"/>
          <p:cNvSpPr/>
          <p:nvPr/>
        </p:nvSpPr>
        <p:spPr>
          <a:xfrm>
            <a:off x="757216" y="12603829"/>
            <a:ext cx="22862944" cy="1"/>
          </a:xfrm>
          <a:prstGeom prst="line">
            <a:avLst/>
          </a:prstGeom>
          <a:ln w="76200">
            <a:solidFill>
              <a:srgbClr val="443658"/>
            </a:solidFill>
            <a:miter lim="400000"/>
          </a:ln>
        </p:spPr>
        <p:txBody>
          <a:bodyPr lIns="45718" tIns="45718" rIns="45718" bIns="45718"/>
          <a:lstStyle/>
          <a:p>
            <a:pPr/>
          </a:p>
        </p:txBody>
      </p:sp>
      <p:sp>
        <p:nvSpPr>
          <p:cNvPr id="112" name="Slide Title"/>
          <p:cNvSpPr txBox="1"/>
          <p:nvPr>
            <p:ph type="title" hasCustomPrompt="1"/>
          </p:nvPr>
        </p:nvSpPr>
        <p:spPr>
          <a:xfrm>
            <a:off x="2082800" y="1282700"/>
            <a:ext cx="20205700" cy="1651000"/>
          </a:xfrm>
          <a:prstGeom prst="rect">
            <a:avLst/>
          </a:prstGeom>
        </p:spPr>
        <p:txBody>
          <a:bodyPr/>
          <a:lstStyle>
            <a:lvl1pPr>
              <a:defRPr>
                <a:solidFill>
                  <a:schemeClr val="accent6"/>
                </a:solidFill>
              </a:defRPr>
            </a:lvl1pPr>
          </a:lstStyle>
          <a:p>
            <a:pPr/>
            <a:r>
              <a:t>Slide Title</a:t>
            </a:r>
          </a:p>
        </p:txBody>
      </p:sp>
      <p:sp>
        <p:nvSpPr>
          <p:cNvPr id="1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1"/>
        </a:solidFill>
      </p:bgPr>
    </p:bg>
    <p:spTree>
      <p:nvGrpSpPr>
        <p:cNvPr id="1" name=""/>
        <p:cNvGrpSpPr/>
        <p:nvPr/>
      </p:nvGrpSpPr>
      <p:grpSpPr>
        <a:xfrm>
          <a:off x="0" y="0"/>
          <a:ext cx="0" cy="0"/>
          <a:chOff x="0" y="0"/>
          <a:chExt cx="0" cy="0"/>
        </a:xfrm>
      </p:grpSpPr>
      <p:sp>
        <p:nvSpPr>
          <p:cNvPr id="2" name="Body Level One…"/>
          <p:cNvSpPr txBox="1"/>
          <p:nvPr>
            <p:ph type="body" idx="1" hasCustomPrompt="1"/>
          </p:nvPr>
        </p:nvSpPr>
        <p:spPr>
          <a:xfrm>
            <a:off x="2082800" y="4195233"/>
            <a:ext cx="20207127" cy="62820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Slide bullet text</a:t>
            </a:r>
          </a:p>
          <a:p>
            <a:pPr lvl="1"/>
            <a:r>
              <a:t/>
            </a:r>
          </a:p>
          <a:p>
            <a:pPr lvl="2"/>
            <a:r>
              <a:t/>
            </a:r>
          </a:p>
          <a:p>
            <a:pPr lvl="3"/>
            <a:r>
              <a:t/>
            </a:r>
          </a:p>
          <a:p>
            <a:pPr lvl="4"/>
            <a:r>
              <a:t/>
            </a:r>
          </a:p>
        </p:txBody>
      </p:sp>
      <p:sp>
        <p:nvSpPr>
          <p:cNvPr id="3" name="Line"/>
          <p:cNvSpPr/>
          <p:nvPr/>
        </p:nvSpPr>
        <p:spPr>
          <a:xfrm>
            <a:off x="766878" y="952500"/>
            <a:ext cx="22850244" cy="1"/>
          </a:xfrm>
          <a:prstGeom prst="line">
            <a:avLst/>
          </a:prstGeom>
          <a:ln w="76200">
            <a:solidFill>
              <a:srgbClr val="1A5C71"/>
            </a:solidFill>
            <a:miter lim="400000"/>
          </a:ln>
        </p:spPr>
        <p:txBody>
          <a:bodyPr lIns="45718" tIns="45718" rIns="45718" bIns="45718"/>
          <a:lstStyle/>
          <a:p>
            <a:pPr/>
          </a:p>
        </p:txBody>
      </p:sp>
      <p:sp>
        <p:nvSpPr>
          <p:cNvPr id="4" name="Line"/>
          <p:cNvSpPr/>
          <p:nvPr/>
        </p:nvSpPr>
        <p:spPr>
          <a:xfrm>
            <a:off x="757216" y="12603829"/>
            <a:ext cx="22862944" cy="1"/>
          </a:xfrm>
          <a:prstGeom prst="line">
            <a:avLst/>
          </a:prstGeom>
          <a:ln w="76200">
            <a:solidFill>
              <a:srgbClr val="1A5C71"/>
            </a:solidFill>
            <a:miter lim="400000"/>
          </a:ln>
        </p:spPr>
        <p:txBody>
          <a:bodyPr lIns="45718" tIns="45718" rIns="45718" bIns="45718"/>
          <a:lstStyle/>
          <a:p>
            <a:pPr/>
          </a:p>
        </p:txBody>
      </p:sp>
      <p:sp>
        <p:nvSpPr>
          <p:cNvPr id="5" name="Slide Title"/>
          <p:cNvSpPr txBox="1"/>
          <p:nvPr>
            <p:ph type="title" hasCustomPrompt="1"/>
          </p:nvPr>
        </p:nvSpPr>
        <p:spPr>
          <a:xfrm>
            <a:off x="2088436" y="1282700"/>
            <a:ext cx="20207128" cy="164971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6" name="Slide Number"/>
          <p:cNvSpPr txBox="1"/>
          <p:nvPr>
            <p:ph type="sldNum" sz="quarter" idx="2"/>
          </p:nvPr>
        </p:nvSpPr>
        <p:spPr>
          <a:xfrm>
            <a:off x="11990323" y="12890500"/>
            <a:ext cx="416053" cy="467107"/>
          </a:xfrm>
          <a:prstGeom prst="rect">
            <a:avLst/>
          </a:prstGeom>
          <a:ln w="12700">
            <a:miter lim="400000"/>
          </a:ln>
        </p:spPr>
        <p:txBody>
          <a:bodyPr wrap="none" lIns="50800" tIns="50800" rIns="50800" bIns="50800" anchor="b">
            <a:spAutoFit/>
          </a:bodyPr>
          <a:lstStyle>
            <a:lvl1pPr defTabSz="584200">
              <a:defRPr spc="0">
                <a:solidFill>
                  <a:srgbClr val="5E5E5E"/>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Lst>
  <p:transition xmlns:p14="http://schemas.microsoft.com/office/powerpoint/2010/main" spd="med" advClick="1"/>
  <p:txStyles>
    <p:titleStyle>
      <a:lvl1pPr marL="0" marR="0" indent="0" algn="ctr" defTabSz="584200" rtl="0" latinLnBrk="0">
        <a:lnSpc>
          <a:spcPct val="90000"/>
        </a:lnSpc>
        <a:spcBef>
          <a:spcPts val="0"/>
        </a:spcBef>
        <a:spcAft>
          <a:spcPts val="0"/>
        </a:spcAft>
        <a:buClrTx/>
        <a:buSzTx/>
        <a:buFontTx/>
        <a:buNone/>
        <a:tabLst/>
        <a:defRPr b="1" baseline="0" cap="all" i="0" spc="270" strike="noStrike" sz="9000" u="none">
          <a:solidFill>
            <a:srgbClr val="FFFFFF"/>
          </a:solidFill>
          <a:uFillTx/>
          <a:latin typeface="Graphik"/>
          <a:ea typeface="Graphik"/>
          <a:cs typeface="Graphik"/>
          <a:sym typeface="Graphik"/>
        </a:defRPr>
      </a:lvl1pPr>
      <a:lvl2pPr marL="0" marR="0" indent="0" algn="ctr" defTabSz="584200" rtl="0" latinLnBrk="0">
        <a:lnSpc>
          <a:spcPct val="90000"/>
        </a:lnSpc>
        <a:spcBef>
          <a:spcPts val="0"/>
        </a:spcBef>
        <a:spcAft>
          <a:spcPts val="0"/>
        </a:spcAft>
        <a:buClrTx/>
        <a:buSzTx/>
        <a:buFontTx/>
        <a:buNone/>
        <a:tabLst/>
        <a:defRPr b="1" baseline="0" cap="all" i="0" spc="270" strike="noStrike" sz="9000" u="none">
          <a:solidFill>
            <a:srgbClr val="FFFFFF"/>
          </a:solidFill>
          <a:uFillTx/>
          <a:latin typeface="Graphik"/>
          <a:ea typeface="Graphik"/>
          <a:cs typeface="Graphik"/>
          <a:sym typeface="Graphik"/>
        </a:defRPr>
      </a:lvl2pPr>
      <a:lvl3pPr marL="0" marR="0" indent="0" algn="ctr" defTabSz="584200" rtl="0" latinLnBrk="0">
        <a:lnSpc>
          <a:spcPct val="90000"/>
        </a:lnSpc>
        <a:spcBef>
          <a:spcPts val="0"/>
        </a:spcBef>
        <a:spcAft>
          <a:spcPts val="0"/>
        </a:spcAft>
        <a:buClrTx/>
        <a:buSzTx/>
        <a:buFontTx/>
        <a:buNone/>
        <a:tabLst/>
        <a:defRPr b="1" baseline="0" cap="all" i="0" spc="270" strike="noStrike" sz="9000" u="none">
          <a:solidFill>
            <a:srgbClr val="FFFFFF"/>
          </a:solidFill>
          <a:uFillTx/>
          <a:latin typeface="Graphik"/>
          <a:ea typeface="Graphik"/>
          <a:cs typeface="Graphik"/>
          <a:sym typeface="Graphik"/>
        </a:defRPr>
      </a:lvl3pPr>
      <a:lvl4pPr marL="0" marR="0" indent="0" algn="ctr" defTabSz="584200" rtl="0" latinLnBrk="0">
        <a:lnSpc>
          <a:spcPct val="90000"/>
        </a:lnSpc>
        <a:spcBef>
          <a:spcPts val="0"/>
        </a:spcBef>
        <a:spcAft>
          <a:spcPts val="0"/>
        </a:spcAft>
        <a:buClrTx/>
        <a:buSzTx/>
        <a:buFontTx/>
        <a:buNone/>
        <a:tabLst/>
        <a:defRPr b="1" baseline="0" cap="all" i="0" spc="270" strike="noStrike" sz="9000" u="none">
          <a:solidFill>
            <a:srgbClr val="FFFFFF"/>
          </a:solidFill>
          <a:uFillTx/>
          <a:latin typeface="Graphik"/>
          <a:ea typeface="Graphik"/>
          <a:cs typeface="Graphik"/>
          <a:sym typeface="Graphik"/>
        </a:defRPr>
      </a:lvl4pPr>
      <a:lvl5pPr marL="0" marR="0" indent="0" algn="ctr" defTabSz="584200" rtl="0" latinLnBrk="0">
        <a:lnSpc>
          <a:spcPct val="90000"/>
        </a:lnSpc>
        <a:spcBef>
          <a:spcPts val="0"/>
        </a:spcBef>
        <a:spcAft>
          <a:spcPts val="0"/>
        </a:spcAft>
        <a:buClrTx/>
        <a:buSzTx/>
        <a:buFontTx/>
        <a:buNone/>
        <a:tabLst/>
        <a:defRPr b="1" baseline="0" cap="all" i="0" spc="270" strike="noStrike" sz="9000" u="none">
          <a:solidFill>
            <a:srgbClr val="FFFFFF"/>
          </a:solidFill>
          <a:uFillTx/>
          <a:latin typeface="Graphik"/>
          <a:ea typeface="Graphik"/>
          <a:cs typeface="Graphik"/>
          <a:sym typeface="Graphik"/>
        </a:defRPr>
      </a:lvl5pPr>
      <a:lvl6pPr marL="0" marR="0" indent="0" algn="ctr" defTabSz="584200" rtl="0" latinLnBrk="0">
        <a:lnSpc>
          <a:spcPct val="90000"/>
        </a:lnSpc>
        <a:spcBef>
          <a:spcPts val="0"/>
        </a:spcBef>
        <a:spcAft>
          <a:spcPts val="0"/>
        </a:spcAft>
        <a:buClrTx/>
        <a:buSzTx/>
        <a:buFontTx/>
        <a:buNone/>
        <a:tabLst/>
        <a:defRPr b="1" baseline="0" cap="all" i="0" spc="270" strike="noStrike" sz="9000" u="none">
          <a:solidFill>
            <a:srgbClr val="FFFFFF"/>
          </a:solidFill>
          <a:uFillTx/>
          <a:latin typeface="Graphik"/>
          <a:ea typeface="Graphik"/>
          <a:cs typeface="Graphik"/>
          <a:sym typeface="Graphik"/>
        </a:defRPr>
      </a:lvl6pPr>
      <a:lvl7pPr marL="0" marR="0" indent="0" algn="ctr" defTabSz="584200" rtl="0" latinLnBrk="0">
        <a:lnSpc>
          <a:spcPct val="90000"/>
        </a:lnSpc>
        <a:spcBef>
          <a:spcPts val="0"/>
        </a:spcBef>
        <a:spcAft>
          <a:spcPts val="0"/>
        </a:spcAft>
        <a:buClrTx/>
        <a:buSzTx/>
        <a:buFontTx/>
        <a:buNone/>
        <a:tabLst/>
        <a:defRPr b="1" baseline="0" cap="all" i="0" spc="270" strike="noStrike" sz="9000" u="none">
          <a:solidFill>
            <a:srgbClr val="FFFFFF"/>
          </a:solidFill>
          <a:uFillTx/>
          <a:latin typeface="Graphik"/>
          <a:ea typeface="Graphik"/>
          <a:cs typeface="Graphik"/>
          <a:sym typeface="Graphik"/>
        </a:defRPr>
      </a:lvl7pPr>
      <a:lvl8pPr marL="0" marR="0" indent="0" algn="ctr" defTabSz="584200" rtl="0" latinLnBrk="0">
        <a:lnSpc>
          <a:spcPct val="90000"/>
        </a:lnSpc>
        <a:spcBef>
          <a:spcPts val="0"/>
        </a:spcBef>
        <a:spcAft>
          <a:spcPts val="0"/>
        </a:spcAft>
        <a:buClrTx/>
        <a:buSzTx/>
        <a:buFontTx/>
        <a:buNone/>
        <a:tabLst/>
        <a:defRPr b="1" baseline="0" cap="all" i="0" spc="270" strike="noStrike" sz="9000" u="none">
          <a:solidFill>
            <a:srgbClr val="FFFFFF"/>
          </a:solidFill>
          <a:uFillTx/>
          <a:latin typeface="Graphik"/>
          <a:ea typeface="Graphik"/>
          <a:cs typeface="Graphik"/>
          <a:sym typeface="Graphik"/>
        </a:defRPr>
      </a:lvl8pPr>
      <a:lvl9pPr marL="0" marR="0" indent="0" algn="ctr" defTabSz="584200" rtl="0" latinLnBrk="0">
        <a:lnSpc>
          <a:spcPct val="90000"/>
        </a:lnSpc>
        <a:spcBef>
          <a:spcPts val="0"/>
        </a:spcBef>
        <a:spcAft>
          <a:spcPts val="0"/>
        </a:spcAft>
        <a:buClrTx/>
        <a:buSzTx/>
        <a:buFontTx/>
        <a:buNone/>
        <a:tabLst/>
        <a:defRPr b="1" baseline="0" cap="all" i="0" spc="270" strike="noStrike" sz="9000" u="none">
          <a:solidFill>
            <a:srgbClr val="FFFFFF"/>
          </a:solidFill>
          <a:uFillTx/>
          <a:latin typeface="Graphik"/>
          <a:ea typeface="Graphik"/>
          <a:cs typeface="Graphik"/>
          <a:sym typeface="Graphik"/>
        </a:defRPr>
      </a:lvl9pPr>
    </p:titleStyle>
    <p:bodyStyle>
      <a:lvl1pPr marL="635000" marR="0" indent="-635000" algn="l" defTabSz="355600" rtl="0" latinLnBrk="0">
        <a:lnSpc>
          <a:spcPct val="100000"/>
        </a:lnSpc>
        <a:spcBef>
          <a:spcPts val="4300"/>
        </a:spcBef>
        <a:spcAft>
          <a:spcPts val="0"/>
        </a:spcAft>
        <a:buClrTx/>
        <a:buSzPct val="100000"/>
        <a:buFontTx/>
        <a:buBlip>
          <a:blip r:embed="rId2"/>
        </a:buBlip>
        <a:tabLst/>
        <a:defRPr b="1" baseline="0" cap="none" i="0" spc="36" strike="noStrike" sz="3600" u="none">
          <a:solidFill>
            <a:schemeClr val="accent5"/>
          </a:solidFill>
          <a:uFillTx/>
          <a:latin typeface="Graphik"/>
          <a:ea typeface="Graphik"/>
          <a:cs typeface="Graphik"/>
          <a:sym typeface="Graphik"/>
        </a:defRPr>
      </a:lvl1pPr>
      <a:lvl2pPr marL="1270000" marR="0" indent="-635000" algn="l" defTabSz="355600" rtl="0" latinLnBrk="0">
        <a:lnSpc>
          <a:spcPct val="100000"/>
        </a:lnSpc>
        <a:spcBef>
          <a:spcPts val="4300"/>
        </a:spcBef>
        <a:spcAft>
          <a:spcPts val="0"/>
        </a:spcAft>
        <a:buClrTx/>
        <a:buSzPct val="100000"/>
        <a:buFontTx/>
        <a:buBlip>
          <a:blip r:embed="rId2"/>
        </a:buBlip>
        <a:tabLst/>
        <a:defRPr b="1" baseline="0" cap="none" i="0" spc="36" strike="noStrike" sz="3600" u="none">
          <a:solidFill>
            <a:schemeClr val="accent5"/>
          </a:solidFill>
          <a:uFillTx/>
          <a:latin typeface="Graphik"/>
          <a:ea typeface="Graphik"/>
          <a:cs typeface="Graphik"/>
          <a:sym typeface="Graphik"/>
        </a:defRPr>
      </a:lvl2pPr>
      <a:lvl3pPr marL="1905000" marR="0" indent="-635000" algn="l" defTabSz="355600" rtl="0" latinLnBrk="0">
        <a:lnSpc>
          <a:spcPct val="100000"/>
        </a:lnSpc>
        <a:spcBef>
          <a:spcPts val="4300"/>
        </a:spcBef>
        <a:spcAft>
          <a:spcPts val="0"/>
        </a:spcAft>
        <a:buClrTx/>
        <a:buSzPct val="100000"/>
        <a:buFontTx/>
        <a:buBlip>
          <a:blip r:embed="rId2"/>
        </a:buBlip>
        <a:tabLst/>
        <a:defRPr b="1" baseline="0" cap="none" i="0" spc="36" strike="noStrike" sz="3600" u="none">
          <a:solidFill>
            <a:schemeClr val="accent5"/>
          </a:solidFill>
          <a:uFillTx/>
          <a:latin typeface="Graphik"/>
          <a:ea typeface="Graphik"/>
          <a:cs typeface="Graphik"/>
          <a:sym typeface="Graphik"/>
        </a:defRPr>
      </a:lvl3pPr>
      <a:lvl4pPr marL="2540000" marR="0" indent="-635000" algn="l" defTabSz="355600" rtl="0" latinLnBrk="0">
        <a:lnSpc>
          <a:spcPct val="100000"/>
        </a:lnSpc>
        <a:spcBef>
          <a:spcPts val="4300"/>
        </a:spcBef>
        <a:spcAft>
          <a:spcPts val="0"/>
        </a:spcAft>
        <a:buClrTx/>
        <a:buSzPct val="100000"/>
        <a:buFontTx/>
        <a:buBlip>
          <a:blip r:embed="rId2"/>
        </a:buBlip>
        <a:tabLst/>
        <a:defRPr b="1" baseline="0" cap="none" i="0" spc="36" strike="noStrike" sz="3600" u="none">
          <a:solidFill>
            <a:schemeClr val="accent5"/>
          </a:solidFill>
          <a:uFillTx/>
          <a:latin typeface="Graphik"/>
          <a:ea typeface="Graphik"/>
          <a:cs typeface="Graphik"/>
          <a:sym typeface="Graphik"/>
        </a:defRPr>
      </a:lvl4pPr>
      <a:lvl5pPr marL="3175000" marR="0" indent="-635000" algn="l" defTabSz="355600" rtl="0" latinLnBrk="0">
        <a:lnSpc>
          <a:spcPct val="100000"/>
        </a:lnSpc>
        <a:spcBef>
          <a:spcPts val="4300"/>
        </a:spcBef>
        <a:spcAft>
          <a:spcPts val="0"/>
        </a:spcAft>
        <a:buClrTx/>
        <a:buSzPct val="100000"/>
        <a:buFontTx/>
        <a:buBlip>
          <a:blip r:embed="rId2"/>
        </a:buBlip>
        <a:tabLst/>
        <a:defRPr b="1" baseline="0" cap="none" i="0" spc="36" strike="noStrike" sz="3600" u="none">
          <a:solidFill>
            <a:schemeClr val="accent5"/>
          </a:solidFill>
          <a:uFillTx/>
          <a:latin typeface="Graphik"/>
          <a:ea typeface="Graphik"/>
          <a:cs typeface="Graphik"/>
          <a:sym typeface="Graphik"/>
        </a:defRPr>
      </a:lvl5pPr>
      <a:lvl6pPr marL="0" marR="0" indent="0" algn="l" defTabSz="355600" rtl="0" latinLnBrk="0">
        <a:lnSpc>
          <a:spcPct val="100000"/>
        </a:lnSpc>
        <a:spcBef>
          <a:spcPts val="4300"/>
        </a:spcBef>
        <a:spcAft>
          <a:spcPts val="0"/>
        </a:spcAft>
        <a:buClrTx/>
        <a:buSzTx/>
        <a:buFontTx/>
        <a:buNone/>
        <a:tabLst/>
        <a:defRPr b="1" baseline="0" cap="none" i="0" spc="36" strike="noStrike" sz="3600" u="none">
          <a:solidFill>
            <a:schemeClr val="accent5"/>
          </a:solidFill>
          <a:uFillTx/>
          <a:latin typeface="Graphik"/>
          <a:ea typeface="Graphik"/>
          <a:cs typeface="Graphik"/>
          <a:sym typeface="Graphik"/>
        </a:defRPr>
      </a:lvl6pPr>
      <a:lvl7pPr marL="0" marR="0" indent="0" algn="l" defTabSz="355600" rtl="0" latinLnBrk="0">
        <a:lnSpc>
          <a:spcPct val="100000"/>
        </a:lnSpc>
        <a:spcBef>
          <a:spcPts val="4300"/>
        </a:spcBef>
        <a:spcAft>
          <a:spcPts val="0"/>
        </a:spcAft>
        <a:buClrTx/>
        <a:buSzTx/>
        <a:buFontTx/>
        <a:buNone/>
        <a:tabLst/>
        <a:defRPr b="1" baseline="0" cap="none" i="0" spc="36" strike="noStrike" sz="3600" u="none">
          <a:solidFill>
            <a:schemeClr val="accent5"/>
          </a:solidFill>
          <a:uFillTx/>
          <a:latin typeface="Graphik"/>
          <a:ea typeface="Graphik"/>
          <a:cs typeface="Graphik"/>
          <a:sym typeface="Graphik"/>
        </a:defRPr>
      </a:lvl7pPr>
      <a:lvl8pPr marL="0" marR="0" indent="0" algn="l" defTabSz="355600" rtl="0" latinLnBrk="0">
        <a:lnSpc>
          <a:spcPct val="100000"/>
        </a:lnSpc>
        <a:spcBef>
          <a:spcPts val="4300"/>
        </a:spcBef>
        <a:spcAft>
          <a:spcPts val="0"/>
        </a:spcAft>
        <a:buClrTx/>
        <a:buSzTx/>
        <a:buFontTx/>
        <a:buNone/>
        <a:tabLst/>
        <a:defRPr b="1" baseline="0" cap="none" i="0" spc="36" strike="noStrike" sz="3600" u="none">
          <a:solidFill>
            <a:schemeClr val="accent5"/>
          </a:solidFill>
          <a:uFillTx/>
          <a:latin typeface="Graphik"/>
          <a:ea typeface="Graphik"/>
          <a:cs typeface="Graphik"/>
          <a:sym typeface="Graphik"/>
        </a:defRPr>
      </a:lvl8pPr>
      <a:lvl9pPr marL="0" marR="0" indent="0" algn="l" defTabSz="355600" rtl="0" latinLnBrk="0">
        <a:lnSpc>
          <a:spcPct val="100000"/>
        </a:lnSpc>
        <a:spcBef>
          <a:spcPts val="4300"/>
        </a:spcBef>
        <a:spcAft>
          <a:spcPts val="0"/>
        </a:spcAft>
        <a:buClrTx/>
        <a:buSzTx/>
        <a:buFontTx/>
        <a:buNone/>
        <a:tabLst/>
        <a:defRPr b="1" baseline="0" cap="none" i="0" spc="36" strike="noStrike" sz="3600" u="none">
          <a:solidFill>
            <a:schemeClr val="accent5"/>
          </a:solidFill>
          <a:uFillTx/>
          <a:latin typeface="Graphik"/>
          <a:ea typeface="Graphik"/>
          <a:cs typeface="Graphik"/>
          <a:sym typeface="Graphik"/>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1pPr>
      <a:lvl2pPr marL="0" marR="0" indent="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2pPr>
      <a:lvl3pPr marL="0" marR="0" indent="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3pPr>
      <a:lvl4pPr marL="0" marR="0" indent="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4pPr>
      <a:lvl5pPr marL="0" marR="0" indent="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5pPr>
      <a:lvl6pPr marL="0" marR="0" indent="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6pPr>
      <a:lvl7pPr marL="0" marR="0" indent="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7pPr>
      <a:lvl8pPr marL="0" marR="0" indent="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8pPr>
      <a:lvl9pPr marL="0" marR="0" indent="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7.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 Id="rId3" Type="http://schemas.openxmlformats.org/officeDocument/2006/relationships/image" Target="../media/image12.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0.png"/><Relationship Id="rId3" Type="http://schemas.openxmlformats.org/officeDocument/2006/relationships/image" Target="../media/image4.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3.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5.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6.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7.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4.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0.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1.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2.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3.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IT7611"/>
          <p:cNvSpPr txBox="1"/>
          <p:nvPr>
            <p:ph type="subTitle" sz="quarter" idx="1"/>
          </p:nvPr>
        </p:nvSpPr>
        <p:spPr>
          <a:xfrm>
            <a:off x="1181100" y="12364718"/>
            <a:ext cx="4992440" cy="579701"/>
          </a:xfrm>
          <a:prstGeom prst="rect">
            <a:avLst/>
          </a:prstGeom>
        </p:spPr>
        <p:txBody>
          <a:bodyPr/>
          <a:lstStyle>
            <a:lvl1pPr>
              <a:defRPr spc="0" sz="2800"/>
            </a:lvl1pPr>
          </a:lstStyle>
          <a:p>
            <a:pPr/>
            <a:r>
              <a:t>IT7611</a:t>
            </a:r>
          </a:p>
        </p:txBody>
      </p:sp>
      <p:sp>
        <p:nvSpPr>
          <p:cNvPr id="212" name="CIP lab"/>
          <p:cNvSpPr txBox="1"/>
          <p:nvPr>
            <p:ph type="body" idx="21"/>
          </p:nvPr>
        </p:nvSpPr>
        <p:spPr>
          <a:xfrm>
            <a:off x="18237200" y="12364718"/>
            <a:ext cx="5248266" cy="706630"/>
          </a:xfrm>
          <a:prstGeom prst="rect">
            <a:avLst/>
          </a:prstGeom>
          <a:extLst>
            <a:ext uri="{C572A759-6A51-4108-AA02-DFA0A04FC94B}">
              <ma14:wrappingTextBoxFlag xmlns:ma14="http://schemas.microsoft.com/office/mac/drawingml/2011/main" val="1"/>
            </a:ext>
          </a:extLst>
        </p:spPr>
        <p:txBody>
          <a:bodyPr/>
          <a:lstStyle>
            <a:lvl1pPr>
              <a:defRPr sz="2800"/>
            </a:lvl1pPr>
          </a:lstStyle>
          <a:p>
            <a:pPr/>
            <a:r>
              <a:t>CIP lab</a:t>
            </a:r>
          </a:p>
        </p:txBody>
      </p:sp>
      <p:sp>
        <p:nvSpPr>
          <p:cNvPr id="213" name="TEAM 12"/>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p>
            <a:pPr/>
            <a:r>
              <a:t>TEAM 12 </a:t>
            </a:r>
          </a:p>
        </p:txBody>
      </p:sp>
      <p:sp>
        <p:nvSpPr>
          <p:cNvPr id="214" name="Loan approval prediction model"/>
          <p:cNvSpPr txBox="1"/>
          <p:nvPr>
            <p:ph type="ctrTitle"/>
          </p:nvPr>
        </p:nvSpPr>
        <p:spPr>
          <a:xfrm>
            <a:off x="2082800" y="3632200"/>
            <a:ext cx="20205700" cy="3911600"/>
          </a:xfrm>
          <a:prstGeom prst="rect">
            <a:avLst/>
          </a:prstGeom>
        </p:spPr>
        <p:txBody>
          <a:bodyPr/>
          <a:lstStyle>
            <a:lvl1pPr>
              <a:defRPr spc="300"/>
            </a:lvl1pPr>
          </a:lstStyle>
          <a:p>
            <a:pPr/>
            <a:r>
              <a:t>Loan approval prediction model</a:t>
            </a:r>
          </a:p>
        </p:txBody>
      </p:sp>
      <p:sp>
        <p:nvSpPr>
          <p:cNvPr id="215" name="CREATIVE AND INNOVATIVE PROJECT"/>
          <p:cNvSpPr txBox="1"/>
          <p:nvPr/>
        </p:nvSpPr>
        <p:spPr>
          <a:xfrm>
            <a:off x="2082800" y="1565275"/>
            <a:ext cx="20205700" cy="16145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584200">
              <a:lnSpc>
                <a:spcPct val="120000"/>
              </a:lnSpc>
              <a:defRPr b="1" spc="100" sz="3600">
                <a:solidFill>
                  <a:schemeClr val="accent5"/>
                </a:solidFill>
              </a:defRPr>
            </a:lvl1pPr>
          </a:lstStyle>
          <a:p>
            <a:pPr/>
            <a:r>
              <a:t>CREATIVE AND INNOVATIVE PROJECT </a:t>
            </a:r>
          </a:p>
        </p:txBody>
      </p:sp>
      <p:sp>
        <p:nvSpPr>
          <p:cNvPr id="216" name="Guided by: Dr. Sumalatha and Lakshmi Harika Ma’am"/>
          <p:cNvSpPr txBox="1"/>
          <p:nvPr/>
        </p:nvSpPr>
        <p:spPr>
          <a:xfrm>
            <a:off x="7073900" y="7268209"/>
            <a:ext cx="10490200" cy="70663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490727">
              <a:lnSpc>
                <a:spcPct val="120000"/>
              </a:lnSpc>
              <a:defRPr b="1" spc="0" sz="3000">
                <a:solidFill>
                  <a:schemeClr val="accent5"/>
                </a:solidFill>
              </a:defRPr>
            </a:lvl1pPr>
          </a:lstStyle>
          <a:p>
            <a:pPr/>
            <a:r>
              <a:t>Guided by: Dr. Sumalatha and  Dr. Lakshmi Harika </a:t>
            </a:r>
          </a:p>
        </p:txBody>
      </p:sp>
      <p:sp>
        <p:nvSpPr>
          <p:cNvPr id="217" name="Team members:…"/>
          <p:cNvSpPr txBox="1"/>
          <p:nvPr/>
        </p:nvSpPr>
        <p:spPr>
          <a:xfrm>
            <a:off x="8268249" y="8683691"/>
            <a:ext cx="8598469" cy="2410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502412">
              <a:lnSpc>
                <a:spcPct val="120000"/>
              </a:lnSpc>
              <a:defRPr b="1" cap="all" spc="0" sz="2924" u="sng">
                <a:solidFill>
                  <a:schemeClr val="accent5"/>
                </a:solidFill>
              </a:defRPr>
            </a:pPr>
            <a:r>
              <a:t>Team members:</a:t>
            </a:r>
            <a:endParaRPr spc="116"/>
          </a:p>
          <a:p>
            <a:pPr defTabSz="502412">
              <a:lnSpc>
                <a:spcPct val="120000"/>
              </a:lnSpc>
              <a:defRPr cap="all" spc="0" sz="2924">
                <a:solidFill>
                  <a:schemeClr val="accent5"/>
                </a:solidFill>
              </a:defRPr>
            </a:pPr>
            <a:r>
              <a:t>AmarnaAth M (2018506014)</a:t>
            </a:r>
            <a:endParaRPr spc="116"/>
          </a:p>
          <a:p>
            <a:pPr defTabSz="502412">
              <a:lnSpc>
                <a:spcPct val="120000"/>
              </a:lnSpc>
              <a:defRPr cap="all" spc="0" sz="2924">
                <a:solidFill>
                  <a:schemeClr val="accent5"/>
                </a:solidFill>
              </a:defRPr>
            </a:pPr>
            <a:r>
              <a:t>Roshin farheen (2018506098)</a:t>
            </a:r>
            <a:endParaRPr spc="116"/>
          </a:p>
          <a:p>
            <a:pPr defTabSz="502412">
              <a:lnSpc>
                <a:spcPct val="120000"/>
              </a:lnSpc>
              <a:defRPr cap="all" spc="0" sz="2924">
                <a:solidFill>
                  <a:schemeClr val="accent5"/>
                </a:solidFill>
              </a:defRPr>
            </a:pPr>
            <a:r>
              <a:t>Aditi Narendran (2018506007)</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The next process is the Training and the Testing stage. In this stage, we segregate about 80% of the dataset and send it into the Training phase, and the remaining 20% into the Testing phase. We train the data to follow a particular model, and then we us"/>
          <p:cNvSpPr txBox="1"/>
          <p:nvPr>
            <p:ph type="body" idx="1"/>
          </p:nvPr>
        </p:nvSpPr>
        <p:spPr>
          <a:xfrm>
            <a:off x="1025089" y="3224510"/>
            <a:ext cx="22545541" cy="8898860"/>
          </a:xfrm>
          <a:prstGeom prst="rect">
            <a:avLst/>
          </a:prstGeom>
        </p:spPr>
        <p:txBody>
          <a:bodyPr/>
          <a:lstStyle/>
          <a:p>
            <a:pPr marL="259882" indent="-259882" defTabSz="256031">
              <a:spcBef>
                <a:spcPts val="3000"/>
              </a:spcBef>
              <a:buChar char="•"/>
              <a:defRPr spc="30" sz="3096"/>
            </a:pPr>
            <a:r>
              <a:t>The next process is the Training and the Testing stage. In this stage, we segregate about 80% of the dataset and send it into the Training phase, and the remaining 20% into the Testing phase. We train the data to follow a particular model, and then we use the remaining to test this.</a:t>
            </a:r>
          </a:p>
          <a:p>
            <a:pPr marL="259882" indent="-259882" defTabSz="256031">
              <a:spcBef>
                <a:spcPts val="3000"/>
              </a:spcBef>
              <a:buChar char="•"/>
              <a:defRPr spc="30" sz="3096"/>
            </a:pPr>
            <a:r>
              <a:t>Then, we move on to the Algorithm selection stage. Here, we try and check which algorithm provides the most-highest accuracy for our project. To find this, we apply almost every algorithm possible and find the best possible one.</a:t>
            </a:r>
          </a:p>
          <a:p>
            <a:pPr marL="259882" indent="-259882" defTabSz="256031">
              <a:spcBef>
                <a:spcPts val="3000"/>
              </a:spcBef>
              <a:buChar char="•"/>
              <a:defRPr spc="30" sz="3096"/>
            </a:pPr>
            <a:r>
              <a:t>On finding the most suited algorithm, we then convert it into a model. And feed this model into the Flask web-app.</a:t>
            </a:r>
          </a:p>
          <a:p>
            <a:pPr marL="259882" indent="-259882" defTabSz="256031">
              <a:spcBef>
                <a:spcPts val="3000"/>
              </a:spcBef>
              <a:buChar char="•"/>
              <a:defRPr spc="30" sz="3096"/>
            </a:pPr>
            <a:r>
              <a:t>Now, when the user gives an input through a web form, which we have designed to obtain input, the user details are compared with the values in the database and the prediction is provided.</a:t>
            </a:r>
          </a:p>
          <a:p>
            <a:pPr marL="259882" indent="-259882" defTabSz="256031">
              <a:spcBef>
                <a:spcPts val="3000"/>
              </a:spcBef>
              <a:buChar char="•"/>
              <a:defRPr spc="30" sz="3096"/>
            </a:pPr>
            <a:r>
              <a:t>In the present project work, four models are implemented for loan predictions. They are, (1) Logistic Regression (LR) and Logistic Regression using Stratified K-Folds Cross Validation, (2) Decision Tree (DT) and (3) XGBoost (4) Random Forest (RF) method. The following section deals with the brief description of loan prediction algorithms used in the proposed method</a:t>
            </a:r>
          </a:p>
        </p:txBody>
      </p:sp>
      <p:sp>
        <p:nvSpPr>
          <p:cNvPr id="244" name="WORKFOLW cont"/>
          <p:cNvSpPr txBox="1"/>
          <p:nvPr>
            <p:ph type="title"/>
          </p:nvPr>
        </p:nvSpPr>
        <p:spPr>
          <a:prstGeom prst="rect">
            <a:avLst/>
          </a:prstGeom>
        </p:spPr>
        <p:txBody>
          <a:bodyPr/>
          <a:lstStyle>
            <a:lvl1pPr>
              <a:defRPr spc="207" sz="6900"/>
            </a:lvl1pPr>
          </a:lstStyle>
          <a:p>
            <a:pPr/>
            <a:r>
              <a:t>WORKFOLW cont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Hypothesis Generation is the process of listing out all the possible factors that can affect the outcome i.e., which of the features will have an impact on whether a loan will be approved or not. It involves understanding of the problem in detail by brai"/>
          <p:cNvSpPr txBox="1"/>
          <p:nvPr>
            <p:ph type="body" idx="1"/>
          </p:nvPr>
        </p:nvSpPr>
        <p:spPr>
          <a:xfrm>
            <a:off x="971888" y="3427206"/>
            <a:ext cx="22440224" cy="8172664"/>
          </a:xfrm>
          <a:prstGeom prst="rect">
            <a:avLst/>
          </a:prstGeom>
        </p:spPr>
        <p:txBody>
          <a:bodyPr/>
          <a:lstStyle/>
          <a:p>
            <a:pPr marL="0" indent="0" defTabSz="160019">
              <a:spcBef>
                <a:spcPts val="1900"/>
              </a:spcBef>
              <a:buSzTx/>
              <a:buNone/>
              <a:defRPr spc="30" sz="3015"/>
            </a:pPr>
            <a:r>
              <a:t>Hypothesis Generation is the process of listing out all the possible factors that can affect the outcome i.e., which of the features will have an impact on whether a loan will be approved or not. It involves understanding of the problem in detail by brainstorming as many factors as possible which can impact the outcome. </a:t>
            </a:r>
          </a:p>
          <a:p>
            <a:pPr marL="0" indent="0" defTabSz="160019">
              <a:spcBef>
                <a:spcPts val="1900"/>
              </a:spcBef>
              <a:buSzTx/>
              <a:buNone/>
              <a:defRPr spc="30" sz="3015"/>
            </a:pPr>
            <a:r>
              <a:t>Some of the hypotheses are:</a:t>
            </a:r>
          </a:p>
          <a:p>
            <a:pPr marL="162426" indent="-162426" defTabSz="160019">
              <a:spcBef>
                <a:spcPts val="1900"/>
              </a:spcBef>
              <a:buSzPct val="60000"/>
              <a:buBlip>
                <a:blip r:embed="rId2"/>
              </a:buBlip>
              <a:defRPr spc="30" sz="3015"/>
            </a:pPr>
            <a:r>
              <a:t>Education - Applicants with higher education level i.e., graduate level should have higher chances of loan approval</a:t>
            </a:r>
          </a:p>
          <a:p>
            <a:pPr marL="162426" indent="-162426" defTabSz="160019">
              <a:spcBef>
                <a:spcPts val="1900"/>
              </a:spcBef>
              <a:buSzPct val="60000"/>
              <a:buBlip>
                <a:blip r:embed="rId2"/>
              </a:buBlip>
              <a:defRPr spc="30" sz="3015"/>
            </a:pPr>
            <a:r>
              <a:t>Income: Applicants with higher income should have more chances of loan approval</a:t>
            </a:r>
          </a:p>
          <a:p>
            <a:pPr marL="162426" indent="-162426" defTabSz="160019">
              <a:spcBef>
                <a:spcPts val="1900"/>
              </a:spcBef>
              <a:buSzPct val="60000"/>
              <a:buBlip>
                <a:blip r:embed="rId2"/>
              </a:buBlip>
              <a:defRPr spc="30" sz="3015"/>
            </a:pPr>
            <a:r>
              <a:t>Loan amount: If the loan amount is less, the chances of loan approval should be high.</a:t>
            </a:r>
          </a:p>
          <a:p>
            <a:pPr marL="162426" indent="-162426" defTabSz="160019">
              <a:spcBef>
                <a:spcPts val="1900"/>
              </a:spcBef>
              <a:buSzPct val="60000"/>
              <a:buBlip>
                <a:blip r:embed="rId2"/>
              </a:buBlip>
              <a:defRPr spc="30" sz="3015"/>
            </a:pPr>
            <a:r>
              <a:t>Loan term: Loans with shorter time period should have higher chances of approval.</a:t>
            </a:r>
          </a:p>
          <a:p>
            <a:pPr marL="162426" indent="-162426" defTabSz="160019">
              <a:spcBef>
                <a:spcPts val="1900"/>
              </a:spcBef>
              <a:buSzPct val="60000"/>
              <a:buBlip>
                <a:blip r:embed="rId2"/>
              </a:buBlip>
              <a:defRPr spc="30" sz="3015"/>
            </a:pPr>
            <a:r>
              <a:t>Previous credit history: Applicants who have repaid their previous debts should have higher chances of loan approval</a:t>
            </a:r>
          </a:p>
          <a:p>
            <a:pPr marL="162426" indent="-162426" defTabSz="160019">
              <a:spcBef>
                <a:spcPts val="1900"/>
              </a:spcBef>
              <a:buSzPct val="60000"/>
              <a:buBlip>
                <a:blip r:embed="rId2"/>
              </a:buBlip>
              <a:defRPr spc="30" sz="3015"/>
            </a:pPr>
            <a:r>
              <a:t>Monthly instalment amount: If the monthly instalment amount is low, the chances of loan approval should be high</a:t>
            </a:r>
          </a:p>
          <a:p>
            <a:pPr marL="0" indent="0" defTabSz="160019">
              <a:spcBef>
                <a:spcPts val="1900"/>
              </a:spcBef>
              <a:buSzTx/>
              <a:buNone/>
              <a:defRPr spc="30" sz="3015"/>
            </a:pPr>
            <a:r>
              <a:t>Some of the hypotheses are intuitive. We have tried to validate each of these hypotheses based on the dataset.</a:t>
            </a:r>
          </a:p>
        </p:txBody>
      </p:sp>
      <p:sp>
        <p:nvSpPr>
          <p:cNvPr id="247" name="HYPOTHESIS GENERATION"/>
          <p:cNvSpPr txBox="1"/>
          <p:nvPr>
            <p:ph type="title"/>
          </p:nvPr>
        </p:nvSpPr>
        <p:spPr>
          <a:prstGeom prst="rect">
            <a:avLst/>
          </a:prstGeom>
        </p:spPr>
        <p:txBody>
          <a:bodyPr/>
          <a:lstStyle>
            <a:lvl1pPr defTabSz="315468">
              <a:defRPr spc="145" sz="4860"/>
            </a:lvl1pPr>
          </a:lstStyle>
          <a:p>
            <a:pPr/>
            <a:r>
              <a:t>HYPOTHESIS GENERATION</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The data is already labelled in Kaggle. The training set will be used for training the model, i.e., our model will learn from this data. It contains all the independent variables and the target variable. The test set contains all the independent variable"/>
          <p:cNvSpPr txBox="1"/>
          <p:nvPr>
            <p:ph type="body" idx="1"/>
          </p:nvPr>
        </p:nvSpPr>
        <p:spPr>
          <a:xfrm>
            <a:off x="1608864" y="2381478"/>
            <a:ext cx="20919975" cy="8424330"/>
          </a:xfrm>
          <a:prstGeom prst="rect">
            <a:avLst/>
          </a:prstGeom>
        </p:spPr>
        <p:txBody>
          <a:bodyPr/>
          <a:lstStyle/>
          <a:p>
            <a:pPr marL="0" indent="0">
              <a:buSzTx/>
              <a:buNone/>
              <a:defRPr spc="24" sz="2400"/>
            </a:pPr>
            <a:r>
              <a:t>The data is already labelled in Kaggle. The training set will be used for training the model, i.e., our model will learn from this data. It contains all the independent variables and the target variable. The test set contains all the independent variables, but not the target variable. We apply the model to predict the target variable for the test data. There are 13 columns of </a:t>
            </a:r>
            <a:r>
              <a:rPr spc="26" sz="2600"/>
              <a:t>features</a:t>
            </a:r>
            <a:r>
              <a:t> and 614 rows of records in the training set and 12 columns of features and 367 rows of records in the test set. The dataset variables are summarized as below.</a:t>
            </a:r>
          </a:p>
        </p:txBody>
      </p:sp>
      <p:sp>
        <p:nvSpPr>
          <p:cNvPr id="250" name="DATA COLLECTION"/>
          <p:cNvSpPr txBox="1"/>
          <p:nvPr>
            <p:ph type="title"/>
          </p:nvPr>
        </p:nvSpPr>
        <p:spPr>
          <a:prstGeom prst="rect">
            <a:avLst/>
          </a:prstGeom>
        </p:spPr>
        <p:txBody>
          <a:bodyPr/>
          <a:lstStyle>
            <a:lvl1pPr>
              <a:defRPr spc="213" sz="7100"/>
            </a:lvl1pPr>
          </a:lstStyle>
          <a:p>
            <a:pPr/>
            <a:r>
              <a:t>DATA COLLECTION</a:t>
            </a:r>
          </a:p>
        </p:txBody>
      </p:sp>
      <p:pic>
        <p:nvPicPr>
          <p:cNvPr id="251" name="Image" descr="Image"/>
          <p:cNvPicPr>
            <a:picLocks noChangeAspect="1"/>
          </p:cNvPicPr>
          <p:nvPr/>
        </p:nvPicPr>
        <p:blipFill>
          <a:blip r:embed="rId2">
            <a:extLst/>
          </a:blip>
          <a:stretch>
            <a:fillRect/>
          </a:stretch>
        </p:blipFill>
        <p:spPr>
          <a:xfrm>
            <a:off x="6636546" y="4234188"/>
            <a:ext cx="10506485" cy="8321007"/>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EXPLORATORY DATA ANALYSIS"/>
          <p:cNvSpPr txBox="1"/>
          <p:nvPr>
            <p:ph type="title"/>
          </p:nvPr>
        </p:nvSpPr>
        <p:spPr>
          <a:prstGeom prst="rect">
            <a:avLst/>
          </a:prstGeom>
        </p:spPr>
        <p:txBody>
          <a:bodyPr/>
          <a:lstStyle>
            <a:lvl1pPr defTabSz="315468">
              <a:defRPr spc="145" sz="4860"/>
            </a:lvl1pPr>
          </a:lstStyle>
          <a:p>
            <a:pPr/>
            <a:r>
              <a:t>EXPLORATORY DATA ANALYSIS</a:t>
            </a:r>
          </a:p>
        </p:txBody>
      </p:sp>
      <p:pic>
        <p:nvPicPr>
          <p:cNvPr id="254" name="Image" descr="Image"/>
          <p:cNvPicPr>
            <a:picLocks noChangeAspect="1"/>
          </p:cNvPicPr>
          <p:nvPr/>
        </p:nvPicPr>
        <p:blipFill>
          <a:blip r:embed="rId2">
            <a:extLst/>
          </a:blip>
          <a:stretch>
            <a:fillRect/>
          </a:stretch>
        </p:blipFill>
        <p:spPr>
          <a:xfrm>
            <a:off x="308542" y="2964931"/>
            <a:ext cx="22011443" cy="2931391"/>
          </a:xfrm>
          <a:prstGeom prst="rect">
            <a:avLst/>
          </a:prstGeom>
          <a:ln w="12700">
            <a:miter lim="400000"/>
          </a:ln>
        </p:spPr>
      </p:pic>
      <p:sp>
        <p:nvSpPr>
          <p:cNvPr id="255" name="FIRST FIVE ROWS OF THE TRAIN DATA_SET:…"/>
          <p:cNvSpPr txBox="1"/>
          <p:nvPr>
            <p:ph type="body" sz="half" idx="1"/>
          </p:nvPr>
        </p:nvSpPr>
        <p:spPr>
          <a:xfrm>
            <a:off x="637295" y="2181005"/>
            <a:ext cx="20207127" cy="6282060"/>
          </a:xfrm>
          <a:prstGeom prst="rect">
            <a:avLst/>
          </a:prstGeom>
        </p:spPr>
        <p:txBody>
          <a:bodyPr/>
          <a:lstStyle/>
          <a:p>
            <a:pPr marL="0" indent="0">
              <a:buSzTx/>
              <a:buNone/>
            </a:pPr>
            <a:r>
              <a:t>FIRST FIVE ROWS OF THE TRAIN DATA_SET:</a:t>
            </a:r>
          </a:p>
          <a:p>
            <a:pPr marL="0" indent="0">
              <a:buSzTx/>
              <a:buNone/>
            </a:pPr>
          </a:p>
          <a:p>
            <a:pPr marL="0" indent="0">
              <a:buSzTx/>
              <a:buNone/>
            </a:pPr>
          </a:p>
          <a:p>
            <a:pPr marL="0" indent="0">
              <a:buSzTx/>
              <a:buNone/>
            </a:pPr>
          </a:p>
          <a:p>
            <a:pPr marL="0" indent="0">
              <a:buSzTx/>
              <a:buNone/>
            </a:pPr>
            <a:r>
              <a:t>FIRST FIVE ROWS OF THE TEST DATA_SET:</a:t>
            </a:r>
          </a:p>
        </p:txBody>
      </p:sp>
      <p:pic>
        <p:nvPicPr>
          <p:cNvPr id="256" name="Image" descr="Image"/>
          <p:cNvPicPr>
            <a:picLocks noChangeAspect="1"/>
          </p:cNvPicPr>
          <p:nvPr/>
        </p:nvPicPr>
        <p:blipFill>
          <a:blip r:embed="rId3">
            <a:extLst/>
          </a:blip>
          <a:stretch>
            <a:fillRect/>
          </a:stretch>
        </p:blipFill>
        <p:spPr>
          <a:xfrm>
            <a:off x="123935" y="7870652"/>
            <a:ext cx="22727383" cy="3393046"/>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Univariate analysis"/>
          <p:cNvSpPr txBox="1"/>
          <p:nvPr>
            <p:ph type="title"/>
          </p:nvPr>
        </p:nvSpPr>
        <p:spPr>
          <a:xfrm>
            <a:off x="1959506" y="950944"/>
            <a:ext cx="20205701" cy="1651001"/>
          </a:xfrm>
          <a:prstGeom prst="rect">
            <a:avLst/>
          </a:prstGeom>
        </p:spPr>
        <p:txBody>
          <a:bodyPr/>
          <a:lstStyle>
            <a:lvl1pPr>
              <a:defRPr spc="180" sz="6000"/>
            </a:lvl1pPr>
          </a:lstStyle>
          <a:p>
            <a:pPr/>
            <a:r>
              <a:t>Univariate analysis</a:t>
            </a:r>
          </a:p>
        </p:txBody>
      </p:sp>
      <p:sp>
        <p:nvSpPr>
          <p:cNvPr id="259" name="Univariate analysis is when we analyse each variable individually. For categorical features we can use frequency table or bar plots which will calculate the number of each category in a particular variable. For numerical features, a histogram or a box-pl"/>
          <p:cNvSpPr txBox="1"/>
          <p:nvPr>
            <p:ph type="body" sz="half" idx="4294967295"/>
          </p:nvPr>
        </p:nvSpPr>
        <p:spPr>
          <a:xfrm>
            <a:off x="685282" y="2142333"/>
            <a:ext cx="23013436" cy="5186198"/>
          </a:xfrm>
          <a:prstGeom prst="rect">
            <a:avLst/>
          </a:prstGeom>
        </p:spPr>
        <p:txBody>
          <a:bodyPr anchor="b"/>
          <a:lstStyle/>
          <a:p>
            <a:pPr marL="0" indent="0" algn="ctr" defTabSz="537463">
              <a:lnSpc>
                <a:spcPct val="120000"/>
              </a:lnSpc>
              <a:spcBef>
                <a:spcPts val="0"/>
              </a:spcBef>
              <a:buSzTx/>
              <a:buNone/>
              <a:defRPr spc="98" sz="3312">
                <a:solidFill>
                  <a:schemeClr val="accent2"/>
                </a:solidFill>
              </a:defRPr>
            </a:pPr>
            <a:r>
              <a:t>Univariate analysis is when we analyse each variable individually. For categorical features we can use frequency table or bar plots which will calculate the number of each category in a particular variable. For numerical features, a histogram or a box-plot can be used to look at the distribution of the variable. With a histogram, you can check the central tendency, variability, modality, and kurtosis of a distribution. But a histogram can’t show you if you have any outliers. This is why we also use box-plots.</a:t>
            </a:r>
          </a:p>
          <a:p>
            <a:pPr marL="0" indent="0" algn="ctr" defTabSz="537463">
              <a:lnSpc>
                <a:spcPct val="90000"/>
              </a:lnSpc>
              <a:spcBef>
                <a:spcPts val="0"/>
              </a:spcBef>
              <a:buSzTx/>
              <a:buNone/>
              <a:defRPr cap="all" spc="248" sz="8280">
                <a:solidFill>
                  <a:schemeClr val="accent2"/>
                </a:solidFill>
              </a:defRPr>
            </a:pPr>
          </a:p>
        </p:txBody>
      </p:sp>
      <p:pic>
        <p:nvPicPr>
          <p:cNvPr id="260" name="Image" descr="Image"/>
          <p:cNvPicPr>
            <a:picLocks noChangeAspect="1"/>
          </p:cNvPicPr>
          <p:nvPr/>
        </p:nvPicPr>
        <p:blipFill>
          <a:blip r:embed="rId2">
            <a:extLst/>
          </a:blip>
          <a:stretch>
            <a:fillRect/>
          </a:stretch>
        </p:blipFill>
        <p:spPr>
          <a:xfrm>
            <a:off x="9051845" y="5725085"/>
            <a:ext cx="6280310" cy="4581093"/>
          </a:xfrm>
          <a:prstGeom prst="rect">
            <a:avLst/>
          </a:prstGeom>
          <a:ln w="12700">
            <a:miter lim="400000"/>
          </a:ln>
        </p:spPr>
      </p:pic>
      <p:sp>
        <p:nvSpPr>
          <p:cNvPr id="261" name="NOTE: The loan of 422 (around 69%) people out of 614 was approved. There is no imbalanced classes issue in this dataset, thus accuracy as an evaluation metric should be appropriate. On the other hand, if there are imbalanced or skewed classes, then we mi"/>
          <p:cNvSpPr txBox="1"/>
          <p:nvPr/>
        </p:nvSpPr>
        <p:spPr>
          <a:xfrm>
            <a:off x="1749456" y="10741220"/>
            <a:ext cx="20205701" cy="57368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pc="56" sz="2800">
                <a:solidFill>
                  <a:schemeClr val="accent2"/>
                </a:solidFill>
              </a:defRPr>
            </a:pPr>
            <a:r>
              <a:t>NOTE: The loan of 422 (around 69%) people out of 614 was approved. There is no imbalanced classes issue in this dataset, thus accuracy as an evaluation metric should be appropriate. On the other hand, if there are imbalanced or skewed classes, then we might need to use precision and recall as evaluation metrics.</a:t>
            </a:r>
          </a:p>
          <a:p>
            <a:pPr>
              <a:defRPr spc="56" sz="2800"/>
            </a:pPr>
          </a:p>
          <a:p>
            <a:pPr>
              <a:defRPr spc="56" sz="2800"/>
            </a:pPr>
          </a:p>
          <a:p>
            <a:pPr>
              <a:defRPr spc="56" sz="2800"/>
            </a:pPr>
          </a:p>
          <a:p>
            <a:pPr>
              <a:defRPr spc="56" sz="2800"/>
            </a:pPr>
          </a:p>
          <a:p>
            <a:pPr>
              <a:defRPr spc="56" sz="2800"/>
            </a:pPr>
          </a:p>
          <a:p>
            <a:pPr>
              <a:defRPr spc="56" sz="2800"/>
            </a:pPr>
          </a:p>
          <a:p>
            <a:pPr>
              <a:defRPr spc="56" sz="2800"/>
            </a:pPr>
          </a:p>
          <a:p>
            <a:pPr>
              <a:defRPr spc="56" sz="2800"/>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Independent Variable (Categorical)"/>
          <p:cNvSpPr txBox="1"/>
          <p:nvPr>
            <p:ph type="title"/>
          </p:nvPr>
        </p:nvSpPr>
        <p:spPr>
          <a:prstGeom prst="rect">
            <a:avLst/>
          </a:prstGeom>
        </p:spPr>
        <p:txBody>
          <a:bodyPr/>
          <a:lstStyle>
            <a:lvl1pPr defTabSz="356362">
              <a:defRPr spc="144" sz="4819"/>
            </a:lvl1pPr>
          </a:lstStyle>
          <a:p>
            <a:pPr/>
            <a:r>
              <a:t>Independent Variable (Categorical)</a:t>
            </a:r>
          </a:p>
        </p:txBody>
      </p:sp>
      <p:pic>
        <p:nvPicPr>
          <p:cNvPr id="264" name="Image" descr="Image"/>
          <p:cNvPicPr>
            <a:picLocks noChangeAspect="1"/>
          </p:cNvPicPr>
          <p:nvPr/>
        </p:nvPicPr>
        <p:blipFill>
          <a:blip r:embed="rId2">
            <a:extLst/>
          </a:blip>
          <a:stretch>
            <a:fillRect/>
          </a:stretch>
        </p:blipFill>
        <p:spPr>
          <a:xfrm>
            <a:off x="3620844" y="2277698"/>
            <a:ext cx="16457214" cy="9000933"/>
          </a:xfrm>
          <a:prstGeom prst="rect">
            <a:avLst/>
          </a:prstGeom>
          <a:ln w="12700">
            <a:miter lim="400000"/>
          </a:ln>
        </p:spPr>
      </p:pic>
      <p:sp>
        <p:nvSpPr>
          <p:cNvPr id="265" name="There are 5 features that are categorical or binary (Gender, Married, Self_Employed, Credit_History, Education)"/>
          <p:cNvSpPr txBox="1"/>
          <p:nvPr>
            <p:ph type="body" idx="1"/>
          </p:nvPr>
        </p:nvSpPr>
        <p:spPr>
          <a:xfrm>
            <a:off x="2005045" y="11209484"/>
            <a:ext cx="23217525" cy="6282060"/>
          </a:xfrm>
          <a:prstGeom prst="rect">
            <a:avLst/>
          </a:prstGeom>
        </p:spPr>
        <p:txBody>
          <a:bodyPr/>
          <a:lstStyle>
            <a:lvl1pPr marL="0" indent="0">
              <a:buSzTx/>
              <a:buNone/>
              <a:defRPr spc="37" sz="3700"/>
            </a:lvl1pPr>
          </a:lstStyle>
          <a:p>
            <a:pPr/>
            <a:r>
              <a:t>There are 5 features that are categorical or binary (Gender, Married, Self_Employed, Credit_History, Education)</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There are 2 features that are Ordinal: Variables in categorical features having some order involved (Dependents, Property_Area)"/>
          <p:cNvSpPr txBox="1"/>
          <p:nvPr>
            <p:ph type="body" sz="half" idx="1"/>
          </p:nvPr>
        </p:nvSpPr>
        <p:spPr>
          <a:xfrm>
            <a:off x="2088436" y="10640760"/>
            <a:ext cx="20207128" cy="6282060"/>
          </a:xfrm>
          <a:prstGeom prst="rect">
            <a:avLst/>
          </a:prstGeom>
        </p:spPr>
        <p:txBody>
          <a:bodyPr/>
          <a:lstStyle>
            <a:lvl1pPr marL="0" indent="0">
              <a:buSzTx/>
              <a:buNone/>
              <a:defRPr spc="38" sz="3800"/>
            </a:lvl1pPr>
          </a:lstStyle>
          <a:p>
            <a:pPr/>
            <a:r>
              <a:t>There are 2 features that are Ordinal: Variables in categorical features having some order involved (Dependents, Property_Area)</a:t>
            </a:r>
          </a:p>
        </p:txBody>
      </p:sp>
      <p:sp>
        <p:nvSpPr>
          <p:cNvPr id="268" name="Independent Variable (Ordinal)"/>
          <p:cNvSpPr txBox="1"/>
          <p:nvPr>
            <p:ph type="title"/>
          </p:nvPr>
        </p:nvSpPr>
        <p:spPr>
          <a:prstGeom prst="rect">
            <a:avLst/>
          </a:prstGeom>
        </p:spPr>
        <p:txBody>
          <a:bodyPr/>
          <a:lstStyle>
            <a:lvl1pPr defTabSz="315468">
              <a:defRPr spc="145" sz="4860"/>
            </a:lvl1pPr>
          </a:lstStyle>
          <a:p>
            <a:pPr/>
            <a:r>
              <a:t>Independent Variable (Ordinal)</a:t>
            </a:r>
          </a:p>
        </p:txBody>
      </p:sp>
      <p:pic>
        <p:nvPicPr>
          <p:cNvPr id="269" name="Image" descr="Image"/>
          <p:cNvPicPr>
            <a:picLocks noChangeAspect="1"/>
          </p:cNvPicPr>
          <p:nvPr/>
        </p:nvPicPr>
        <p:blipFill>
          <a:blip r:embed="rId2">
            <a:extLst/>
          </a:blip>
          <a:stretch>
            <a:fillRect/>
          </a:stretch>
        </p:blipFill>
        <p:spPr>
          <a:xfrm>
            <a:off x="2497420" y="2491640"/>
            <a:ext cx="19389160" cy="7835738"/>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80% applicants in the dataset are male.…"/>
          <p:cNvSpPr txBox="1"/>
          <p:nvPr>
            <p:ph type="body" sz="quarter" idx="1"/>
          </p:nvPr>
        </p:nvSpPr>
        <p:spPr>
          <a:xfrm>
            <a:off x="2902088" y="2892754"/>
            <a:ext cx="15541981" cy="4207048"/>
          </a:xfrm>
          <a:prstGeom prst="rect">
            <a:avLst/>
          </a:prstGeom>
        </p:spPr>
        <p:txBody>
          <a:bodyPr/>
          <a:lstStyle/>
          <a:p>
            <a:pPr marL="463550" indent="-463550" defTabSz="259588">
              <a:spcBef>
                <a:spcPts val="3100"/>
              </a:spcBef>
              <a:buBlip>
                <a:blip r:embed="rId2"/>
              </a:buBlip>
              <a:defRPr spc="29" sz="2920"/>
            </a:pPr>
            <a:r>
              <a:t>80% applicants in the dataset are male.</a:t>
            </a:r>
          </a:p>
          <a:p>
            <a:pPr marL="463550" indent="-463550" defTabSz="259588">
              <a:spcBef>
                <a:spcPts val="3100"/>
              </a:spcBef>
              <a:buBlip>
                <a:blip r:embed="rId2"/>
              </a:buBlip>
              <a:defRPr spc="29" sz="2920"/>
            </a:pPr>
            <a:r>
              <a:t>Around 65% of the applicants in the dataset are married.</a:t>
            </a:r>
          </a:p>
          <a:p>
            <a:pPr marL="463550" indent="-463550" defTabSz="259588">
              <a:spcBef>
                <a:spcPts val="3100"/>
              </a:spcBef>
              <a:buBlip>
                <a:blip r:embed="rId2"/>
              </a:buBlip>
              <a:defRPr spc="29" sz="2920"/>
            </a:pPr>
            <a:r>
              <a:t>Around 15% applicants in the dataset are self employed.</a:t>
            </a:r>
          </a:p>
          <a:p>
            <a:pPr marL="463550" indent="-463550" defTabSz="259588">
              <a:spcBef>
                <a:spcPts val="3100"/>
              </a:spcBef>
              <a:buBlip>
                <a:blip r:embed="rId2"/>
              </a:buBlip>
              <a:defRPr spc="29" sz="2920"/>
            </a:pPr>
            <a:r>
              <a:t>Around 85% applicants have credit history (repaid their debts).</a:t>
            </a:r>
          </a:p>
          <a:p>
            <a:pPr marL="463550" indent="-463550" defTabSz="259588">
              <a:spcBef>
                <a:spcPts val="3100"/>
              </a:spcBef>
              <a:buBlip>
                <a:blip r:embed="rId2"/>
              </a:buBlip>
              <a:defRPr spc="29" sz="2920"/>
            </a:pPr>
            <a:r>
              <a:t>Around 80% of the applicants are Graduate.</a:t>
            </a:r>
          </a:p>
        </p:txBody>
      </p:sp>
      <p:sp>
        <p:nvSpPr>
          <p:cNvPr id="272" name="inference from CATEGORICAL VARIABLE ANaLYSIS"/>
          <p:cNvSpPr txBox="1"/>
          <p:nvPr>
            <p:ph type="title"/>
          </p:nvPr>
        </p:nvSpPr>
        <p:spPr>
          <a:xfrm>
            <a:off x="2088436" y="1116822"/>
            <a:ext cx="20207128" cy="1649712"/>
          </a:xfrm>
          <a:prstGeom prst="rect">
            <a:avLst/>
          </a:prstGeom>
        </p:spPr>
        <p:txBody>
          <a:bodyPr/>
          <a:lstStyle/>
          <a:p>
            <a:pPr/>
            <a:r>
              <a:rPr spc="156" sz="5200"/>
              <a:t>inference from CATEGORICAL VARIABLE </a:t>
            </a:r>
            <a:r>
              <a:rPr spc="150" sz="5000"/>
              <a:t>ANaLYSIS</a:t>
            </a:r>
            <a:r>
              <a:t> </a:t>
            </a:r>
          </a:p>
        </p:txBody>
      </p:sp>
      <p:sp>
        <p:nvSpPr>
          <p:cNvPr id="273" name="inference from ORDINAL VARIABLE ANaLYSIS"/>
          <p:cNvSpPr txBox="1"/>
          <p:nvPr/>
        </p:nvSpPr>
        <p:spPr>
          <a:xfrm>
            <a:off x="1054293" y="7226023"/>
            <a:ext cx="20207129" cy="16497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584200">
              <a:lnSpc>
                <a:spcPct val="90000"/>
              </a:lnSpc>
              <a:defRPr b="1" cap="all" spc="270" sz="9000">
                <a:solidFill>
                  <a:srgbClr val="FFFFFF"/>
                </a:solidFill>
              </a:defRPr>
            </a:pPr>
            <a:r>
              <a:rPr spc="156" sz="5200"/>
              <a:t>inference from ORDINAL VARIABLE </a:t>
            </a:r>
            <a:r>
              <a:rPr spc="150" sz="5000"/>
              <a:t>ANaLYSIS</a:t>
            </a:r>
            <a:r>
              <a:t> </a:t>
            </a:r>
          </a:p>
        </p:txBody>
      </p:sp>
      <p:sp>
        <p:nvSpPr>
          <p:cNvPr id="274" name="More than half of the applicants don’t have any dependents.…"/>
          <p:cNvSpPr txBox="1"/>
          <p:nvPr/>
        </p:nvSpPr>
        <p:spPr>
          <a:xfrm>
            <a:off x="2663417" y="8889407"/>
            <a:ext cx="14820391" cy="337125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476249" indent="-476249" algn="l" defTabSz="266700">
              <a:spcBef>
                <a:spcPts val="3200"/>
              </a:spcBef>
              <a:buSzPct val="100000"/>
              <a:buBlip>
                <a:blip r:embed="rId2"/>
              </a:buBlip>
              <a:defRPr b="1" spc="30" sz="3000">
                <a:solidFill>
                  <a:schemeClr val="accent5"/>
                </a:solidFill>
              </a:defRPr>
            </a:pPr>
            <a:r>
              <a:t>More than half of the applicants don’t have any dependents.</a:t>
            </a:r>
          </a:p>
          <a:p>
            <a:pPr marL="476249" indent="-476249" algn="l" defTabSz="266700">
              <a:spcBef>
                <a:spcPts val="3200"/>
              </a:spcBef>
              <a:buSzPct val="100000"/>
              <a:buBlip>
                <a:blip r:embed="rId2"/>
              </a:buBlip>
              <a:defRPr b="1" spc="30" sz="3000">
                <a:solidFill>
                  <a:schemeClr val="accent5"/>
                </a:solidFill>
              </a:defRPr>
            </a:pPr>
            <a:r>
              <a:t>Most of the applicants are from semi-urban area.</a:t>
            </a:r>
          </a:p>
          <a:p>
            <a:pPr marL="476249" indent="-476249" algn="l" defTabSz="266700">
              <a:spcBef>
                <a:spcPts val="3200"/>
              </a:spcBef>
              <a:buSzPct val="100000"/>
              <a:buBlip>
                <a:blip r:embed="rId2"/>
              </a:buBlip>
              <a:defRPr b="1" spc="30" sz="3000">
                <a:solidFill>
                  <a:schemeClr val="accent5"/>
                </a:solidFill>
              </a:defRPr>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APPLICANTS INCOME DISTRIBUTION"/>
          <p:cNvSpPr txBox="1"/>
          <p:nvPr>
            <p:ph type="title"/>
          </p:nvPr>
        </p:nvSpPr>
        <p:spPr>
          <a:xfrm>
            <a:off x="2088436" y="856157"/>
            <a:ext cx="20207128" cy="1649712"/>
          </a:xfrm>
          <a:prstGeom prst="rect">
            <a:avLst/>
          </a:prstGeom>
        </p:spPr>
        <p:txBody>
          <a:bodyPr/>
          <a:lstStyle>
            <a:lvl1pPr>
              <a:defRPr spc="180" sz="6000"/>
            </a:lvl1pPr>
          </a:lstStyle>
          <a:p>
            <a:pPr/>
            <a:r>
              <a:t>APPLICANTS INCOME DISTRIBUTION</a:t>
            </a:r>
          </a:p>
        </p:txBody>
      </p:sp>
      <p:pic>
        <p:nvPicPr>
          <p:cNvPr id="277" name="Image" descr="Image"/>
          <p:cNvPicPr>
            <a:picLocks noChangeAspect="1"/>
          </p:cNvPicPr>
          <p:nvPr/>
        </p:nvPicPr>
        <p:blipFill>
          <a:blip r:embed="rId2">
            <a:extLst/>
          </a:blip>
          <a:stretch>
            <a:fillRect/>
          </a:stretch>
        </p:blipFill>
        <p:spPr>
          <a:xfrm>
            <a:off x="3717786" y="7228987"/>
            <a:ext cx="15374763" cy="5075346"/>
          </a:xfrm>
          <a:prstGeom prst="rect">
            <a:avLst/>
          </a:prstGeom>
          <a:ln w="12700">
            <a:miter lim="400000"/>
          </a:ln>
        </p:spPr>
      </p:pic>
      <p:pic>
        <p:nvPicPr>
          <p:cNvPr id="278" name="Image" descr="Image"/>
          <p:cNvPicPr>
            <a:picLocks noChangeAspect="1"/>
          </p:cNvPicPr>
          <p:nvPr/>
        </p:nvPicPr>
        <p:blipFill>
          <a:blip r:embed="rId3">
            <a:extLst/>
          </a:blip>
          <a:stretch>
            <a:fillRect/>
          </a:stretch>
        </p:blipFill>
        <p:spPr>
          <a:xfrm>
            <a:off x="3680700" y="1957922"/>
            <a:ext cx="15374764" cy="5075346"/>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It can be inferred that most of the data in the distribution of applicant income is towards left which means it is not normally distributed. The distribution is right-skewed (positive skewness). We will try to make it normal in later sections as algorith"/>
          <p:cNvSpPr txBox="1"/>
          <p:nvPr>
            <p:ph type="body" idx="1"/>
          </p:nvPr>
        </p:nvSpPr>
        <p:spPr>
          <a:xfrm>
            <a:off x="1061618" y="3079036"/>
            <a:ext cx="22260764" cy="8196424"/>
          </a:xfrm>
          <a:prstGeom prst="rect">
            <a:avLst/>
          </a:prstGeom>
        </p:spPr>
        <p:txBody>
          <a:bodyPr/>
          <a:lstStyle/>
          <a:p>
            <a:pPr>
              <a:buBlip>
                <a:blip r:embed="rId2"/>
              </a:buBlip>
              <a:defRPr spc="30" sz="3000"/>
            </a:pPr>
            <a:r>
              <a:t>It can be inferred that most of the data in the distribution of applicant income is towards left which means it is not normally distributed. The distribution is right-skewed (positive skewness). We will try to make it normal in later sections as algorithms works better if the data is normally distributed.</a:t>
            </a:r>
          </a:p>
          <a:p>
            <a:pPr>
              <a:buBlip>
                <a:blip r:embed="rId2"/>
              </a:buBlip>
              <a:defRPr spc="30" sz="3000"/>
            </a:pPr>
            <a:r>
              <a:t>We can see that there are a higher number of graduates with very high incomes, which are appearing to be the outliers.</a:t>
            </a:r>
          </a:p>
          <a:p>
            <a:pPr>
              <a:buBlip>
                <a:blip r:embed="rId2"/>
              </a:buBlip>
              <a:defRPr spc="30" sz="3000"/>
            </a:pPr>
            <a:r>
              <a:t>We see a similar distribution as that of the applicant income. Majority of coapplicant’s income ranges from 0 to 5000. We also see a lot of outliers in the co applicant income and it is not normally distributed.</a:t>
            </a:r>
          </a:p>
          <a:p>
            <a:pPr>
              <a:buBlip>
                <a:blip r:embed="rId2"/>
              </a:buBlip>
              <a:defRPr spc="30" sz="3000"/>
            </a:pPr>
            <a:r>
              <a:t>We see a fairly normal distribution (albeit still slightly right-skewed) for LoanAmount but there are lot of outliers in this variable. We will treat the outliers in later sections.</a:t>
            </a:r>
          </a:p>
          <a:p>
            <a:pPr>
              <a:buBlip>
                <a:blip r:embed="rId2"/>
              </a:buBlip>
              <a:defRPr spc="30" sz="3000"/>
            </a:pPr>
            <a:r>
              <a:t>Around 85% of the loans are 360 months term or 30 years period</a:t>
            </a:r>
          </a:p>
        </p:txBody>
      </p:sp>
      <p:sp>
        <p:nvSpPr>
          <p:cNvPr id="281" name="INFERENCES"/>
          <p:cNvSpPr txBox="1"/>
          <p:nvPr>
            <p:ph type="title"/>
          </p:nvPr>
        </p:nvSpPr>
        <p:spPr>
          <a:prstGeom prst="rect">
            <a:avLst/>
          </a:prstGeom>
        </p:spPr>
        <p:txBody>
          <a:bodyPr/>
          <a:lstStyle>
            <a:lvl1pPr>
              <a:defRPr spc="201" sz="6700"/>
            </a:lvl1pPr>
          </a:lstStyle>
          <a:p>
            <a:pPr/>
            <a:r>
              <a:t>INFERENCES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Loan prediction is a very common real-life problem that every retail bank faces in their lending operations. If the loan approval process is automated, it can save a lot of man hours and improve the speed of service to the customers. The increase in cust"/>
          <p:cNvSpPr txBox="1"/>
          <p:nvPr>
            <p:ph type="body" idx="1"/>
          </p:nvPr>
        </p:nvSpPr>
        <p:spPr>
          <a:xfrm>
            <a:off x="1252546" y="3366777"/>
            <a:ext cx="21878908" cy="8412661"/>
          </a:xfrm>
          <a:prstGeom prst="rect">
            <a:avLst/>
          </a:prstGeom>
        </p:spPr>
        <p:txBody>
          <a:bodyPr/>
          <a:lstStyle>
            <a:lvl1pPr marL="0" indent="0">
              <a:buSzTx/>
              <a:buNone/>
              <a:defRPr spc="0">
                <a:solidFill>
                  <a:schemeClr val="accent4"/>
                </a:solidFill>
              </a:defRPr>
            </a:lvl1pPr>
          </a:lstStyle>
          <a:p>
            <a:pPr/>
            <a:r>
              <a:t>Loan prediction is a very common real-life problem that every retail bank faces in their lending operations. If the loan approval process is automated, it can save a lot of man hours and improve the speed of service to the customers. The increase in customer satisfaction and savings in operational costs are significant. However, the benefits can only be reaped if the bank has a robust model to accurately predict which customer's loan it should approve and which to reject, in order to minimize the risk of loan default.The increase in customer satisfaction and savings in operational costs are significant. However, the benefits can only be reaped if the bank has a robust model to accurately predict which customer's loan it should approve and which to reject, in order to minimize the risk of loan default.</a:t>
            </a:r>
          </a:p>
        </p:txBody>
      </p:sp>
      <p:sp>
        <p:nvSpPr>
          <p:cNvPr id="220" name="Problem statement"/>
          <p:cNvSpPr txBox="1"/>
          <p:nvPr>
            <p:ph type="title"/>
          </p:nvPr>
        </p:nvSpPr>
        <p:spPr>
          <a:xfrm>
            <a:off x="2088436" y="1282700"/>
            <a:ext cx="20207128" cy="1649710"/>
          </a:xfrm>
          <a:prstGeom prst="rect">
            <a:avLst/>
          </a:prstGeom>
        </p:spPr>
        <p:txBody>
          <a:bodyPr/>
          <a:lstStyle>
            <a:lvl1pPr>
              <a:defRPr spc="200"/>
            </a:lvl1pPr>
          </a:lstStyle>
          <a:p>
            <a:pPr/>
            <a:r>
              <a:t>Problem statement</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Bivariate Analysis"/>
          <p:cNvSpPr txBox="1"/>
          <p:nvPr>
            <p:ph type="title"/>
          </p:nvPr>
        </p:nvSpPr>
        <p:spPr>
          <a:xfrm>
            <a:off x="2349100" y="856157"/>
            <a:ext cx="18842212" cy="1031568"/>
          </a:xfrm>
          <a:prstGeom prst="rect">
            <a:avLst/>
          </a:prstGeom>
        </p:spPr>
        <p:txBody>
          <a:bodyPr/>
          <a:lstStyle>
            <a:lvl1pPr defTabSz="449833">
              <a:defRPr spc="164" sz="5467"/>
            </a:lvl1pPr>
          </a:lstStyle>
          <a:p>
            <a:pPr/>
            <a:r>
              <a:t>Bivariate Analysis</a:t>
            </a:r>
          </a:p>
        </p:txBody>
      </p:sp>
      <p:pic>
        <p:nvPicPr>
          <p:cNvPr id="284" name="Image" descr="Image"/>
          <p:cNvPicPr>
            <a:picLocks noChangeAspect="1"/>
          </p:cNvPicPr>
          <p:nvPr/>
        </p:nvPicPr>
        <p:blipFill>
          <a:blip r:embed="rId2">
            <a:extLst/>
          </a:blip>
          <a:stretch>
            <a:fillRect/>
          </a:stretch>
        </p:blipFill>
        <p:spPr>
          <a:xfrm>
            <a:off x="1666971" y="2094470"/>
            <a:ext cx="4502272" cy="4744005"/>
          </a:xfrm>
          <a:prstGeom prst="rect">
            <a:avLst/>
          </a:prstGeom>
          <a:ln w="12700">
            <a:miter lim="400000"/>
          </a:ln>
        </p:spPr>
      </p:pic>
      <p:pic>
        <p:nvPicPr>
          <p:cNvPr id="285" name="Image" descr="Image"/>
          <p:cNvPicPr>
            <a:picLocks noChangeAspect="1"/>
          </p:cNvPicPr>
          <p:nvPr/>
        </p:nvPicPr>
        <p:blipFill>
          <a:blip r:embed="rId3">
            <a:extLst/>
          </a:blip>
          <a:stretch>
            <a:fillRect/>
          </a:stretch>
        </p:blipFill>
        <p:spPr>
          <a:xfrm>
            <a:off x="17742961" y="2094470"/>
            <a:ext cx="4351642" cy="4271056"/>
          </a:xfrm>
          <a:prstGeom prst="rect">
            <a:avLst/>
          </a:prstGeom>
          <a:ln w="12700">
            <a:miter lim="400000"/>
          </a:ln>
        </p:spPr>
      </p:pic>
      <p:pic>
        <p:nvPicPr>
          <p:cNvPr id="286" name="Image" descr="Image"/>
          <p:cNvPicPr>
            <a:picLocks noChangeAspect="1"/>
          </p:cNvPicPr>
          <p:nvPr/>
        </p:nvPicPr>
        <p:blipFill>
          <a:blip r:embed="rId4">
            <a:extLst/>
          </a:blip>
          <a:stretch>
            <a:fillRect/>
          </a:stretch>
        </p:blipFill>
        <p:spPr>
          <a:xfrm>
            <a:off x="12649861" y="2094470"/>
            <a:ext cx="4053423" cy="4744005"/>
          </a:xfrm>
          <a:prstGeom prst="rect">
            <a:avLst/>
          </a:prstGeom>
          <a:ln w="12700">
            <a:miter lim="400000"/>
          </a:ln>
        </p:spPr>
      </p:pic>
      <p:pic>
        <p:nvPicPr>
          <p:cNvPr id="287" name="Image" descr="Image"/>
          <p:cNvPicPr>
            <a:picLocks noChangeAspect="1"/>
          </p:cNvPicPr>
          <p:nvPr/>
        </p:nvPicPr>
        <p:blipFill>
          <a:blip r:embed="rId5">
            <a:extLst/>
          </a:blip>
          <a:stretch>
            <a:fillRect/>
          </a:stretch>
        </p:blipFill>
        <p:spPr>
          <a:xfrm>
            <a:off x="9160482" y="7298730"/>
            <a:ext cx="6585859" cy="4569781"/>
          </a:xfrm>
          <a:prstGeom prst="rect">
            <a:avLst/>
          </a:prstGeom>
          <a:ln w="12700">
            <a:miter lim="400000"/>
          </a:ln>
        </p:spPr>
      </p:pic>
      <p:pic>
        <p:nvPicPr>
          <p:cNvPr id="288" name="Image" descr="Image"/>
          <p:cNvPicPr>
            <a:picLocks noChangeAspect="1"/>
          </p:cNvPicPr>
          <p:nvPr/>
        </p:nvPicPr>
        <p:blipFill>
          <a:blip r:embed="rId6">
            <a:extLst/>
          </a:blip>
          <a:stretch>
            <a:fillRect/>
          </a:stretch>
        </p:blipFill>
        <p:spPr>
          <a:xfrm>
            <a:off x="7208920" y="2094470"/>
            <a:ext cx="4401264" cy="4351533"/>
          </a:xfrm>
          <a:prstGeom prst="rect">
            <a:avLst/>
          </a:prstGeom>
          <a:ln w="12700">
            <a:miter lim="400000"/>
          </a:ln>
        </p:spPr>
      </p:pic>
      <p:pic>
        <p:nvPicPr>
          <p:cNvPr id="289" name="Image" descr="Image"/>
          <p:cNvPicPr>
            <a:picLocks noChangeAspect="1"/>
          </p:cNvPicPr>
          <p:nvPr/>
        </p:nvPicPr>
        <p:blipFill>
          <a:blip r:embed="rId7">
            <a:extLst/>
          </a:blip>
          <a:stretch>
            <a:fillRect/>
          </a:stretch>
        </p:blipFill>
        <p:spPr>
          <a:xfrm>
            <a:off x="2132915" y="7337375"/>
            <a:ext cx="6591789" cy="5267412"/>
          </a:xfrm>
          <a:prstGeom prst="rect">
            <a:avLst/>
          </a:prstGeom>
          <a:ln w="12700">
            <a:miter lim="400000"/>
          </a:ln>
        </p:spPr>
      </p:pic>
      <p:pic>
        <p:nvPicPr>
          <p:cNvPr id="290" name="Image" descr="Image"/>
          <p:cNvPicPr>
            <a:picLocks noChangeAspect="1"/>
          </p:cNvPicPr>
          <p:nvPr/>
        </p:nvPicPr>
        <p:blipFill>
          <a:blip r:embed="rId8">
            <a:extLst/>
          </a:blip>
          <a:stretch>
            <a:fillRect/>
          </a:stretch>
        </p:blipFill>
        <p:spPr>
          <a:xfrm>
            <a:off x="16182119" y="7045221"/>
            <a:ext cx="6772386" cy="5267412"/>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proportion of male and female applicants is more or less same for both approved and unapproved loans…"/>
          <p:cNvSpPr txBox="1"/>
          <p:nvPr>
            <p:ph type="body" idx="1"/>
          </p:nvPr>
        </p:nvSpPr>
        <p:spPr>
          <a:xfrm>
            <a:off x="1022923" y="2086218"/>
            <a:ext cx="21272641" cy="8593628"/>
          </a:xfrm>
          <a:prstGeom prst="rect">
            <a:avLst/>
          </a:prstGeom>
        </p:spPr>
        <p:txBody>
          <a:bodyPr/>
          <a:lstStyle/>
          <a:p>
            <a:pPr marL="533400" indent="-533400" defTabSz="298703">
              <a:spcBef>
                <a:spcPts val="3600"/>
              </a:spcBef>
              <a:buBlip>
                <a:blip r:embed="rId2"/>
              </a:buBlip>
              <a:defRPr spc="30" sz="3024"/>
            </a:pPr>
            <a:r>
              <a:t>proportion of male and female applicants is more or less same for both approved and unapproved loans</a:t>
            </a:r>
          </a:p>
          <a:p>
            <a:pPr marL="533400" indent="-533400" defTabSz="298703">
              <a:spcBef>
                <a:spcPts val="3600"/>
              </a:spcBef>
              <a:buBlip>
                <a:blip r:embed="rId2"/>
              </a:buBlip>
              <a:defRPr spc="30" sz="3024"/>
            </a:pPr>
            <a:r>
              <a:t>proportion of married applicants is higher for the approved loans</a:t>
            </a:r>
          </a:p>
          <a:p>
            <a:pPr marL="533400" indent="-533400" defTabSz="298703">
              <a:spcBef>
                <a:spcPts val="3600"/>
              </a:spcBef>
              <a:buBlip>
                <a:blip r:embed="rId2"/>
              </a:buBlip>
              <a:defRPr spc="30" sz="3024"/>
            </a:pPr>
            <a:r>
              <a:t>distribution of applicants with 1 or 3+ dependents is similar across both the categories of Loan_Status</a:t>
            </a:r>
          </a:p>
          <a:p>
            <a:pPr marL="533400" indent="-533400" defTabSz="298703">
              <a:spcBef>
                <a:spcPts val="3600"/>
              </a:spcBef>
              <a:buBlip>
                <a:blip r:embed="rId2"/>
              </a:buBlip>
              <a:defRPr spc="30" sz="3024"/>
            </a:pPr>
            <a:r>
              <a:t>there is nothing significant we can infer from Self_Employed vs Loan_Status plot.</a:t>
            </a:r>
          </a:p>
          <a:p>
            <a:pPr marL="533400" indent="-533400" defTabSz="298703">
              <a:spcBef>
                <a:spcPts val="3600"/>
              </a:spcBef>
              <a:buBlip>
                <a:blip r:embed="rId2"/>
              </a:buBlip>
              <a:defRPr spc="30" sz="3024"/>
            </a:pPr>
            <a:r>
              <a:t>proportion of loans getting approved for graduates is higher compared to non-graduates</a:t>
            </a:r>
          </a:p>
          <a:p>
            <a:pPr marL="533400" indent="-533400" defTabSz="298703">
              <a:spcBef>
                <a:spcPts val="3600"/>
              </a:spcBef>
              <a:buBlip>
                <a:blip r:embed="rId2"/>
              </a:buBlip>
              <a:defRPr spc="30" sz="3024"/>
            </a:pPr>
            <a:r>
              <a:t>it seems people with credit history as 1 are more likely to get their loans approved</a:t>
            </a:r>
          </a:p>
          <a:p>
            <a:pPr marL="533400" indent="-533400" defTabSz="298703">
              <a:spcBef>
                <a:spcPts val="3600"/>
              </a:spcBef>
              <a:buBlip>
                <a:blip r:embed="rId2"/>
              </a:buBlip>
              <a:defRPr spc="30" sz="3024"/>
            </a:pPr>
            <a:r>
              <a:t>proportion of loans getting approved in semi urban area is higher as compared to that in rural or urban areas.</a:t>
            </a:r>
          </a:p>
          <a:p>
            <a:pPr marL="533400" indent="-533400" defTabSz="298703">
              <a:spcBef>
                <a:spcPts val="3600"/>
              </a:spcBef>
              <a:buBlip>
                <a:blip r:embed="rId2"/>
              </a:buBlip>
              <a:defRPr spc="30" sz="3024"/>
            </a:pPr>
            <a:r>
              <a:t>It can be seen that the proportion of approved loans is higher for Low and Average Loan Amount as compared to that of High Loan Amount which supports our hypothesis in which we considered that the chances of loan approval will be high when the loan amount is less.</a:t>
            </a:r>
          </a:p>
        </p:txBody>
      </p:sp>
      <p:sp>
        <p:nvSpPr>
          <p:cNvPr id="293" name="INFERENCES OF BIVARIATE ANALYSIS"/>
          <p:cNvSpPr txBox="1"/>
          <p:nvPr>
            <p:ph type="title"/>
          </p:nvPr>
        </p:nvSpPr>
        <p:spPr>
          <a:xfrm>
            <a:off x="2159526" y="808764"/>
            <a:ext cx="17522434" cy="1078517"/>
          </a:xfrm>
          <a:prstGeom prst="rect">
            <a:avLst/>
          </a:prstGeom>
        </p:spPr>
        <p:txBody>
          <a:bodyPr/>
          <a:lstStyle>
            <a:lvl1pPr>
              <a:defRPr spc="165" sz="5500"/>
            </a:lvl1pPr>
          </a:lstStyle>
          <a:p>
            <a:pPr/>
            <a:r>
              <a:t>INFERENCES OF BIVARIATE ANALYSIS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correlation between all the numerical variables"/>
          <p:cNvSpPr txBox="1"/>
          <p:nvPr>
            <p:ph type="title"/>
          </p:nvPr>
        </p:nvSpPr>
        <p:spPr>
          <a:xfrm>
            <a:off x="2657159" y="879937"/>
            <a:ext cx="18127313" cy="1013589"/>
          </a:xfrm>
          <a:prstGeom prst="rect">
            <a:avLst/>
          </a:prstGeom>
        </p:spPr>
        <p:txBody>
          <a:bodyPr/>
          <a:lstStyle>
            <a:lvl1pPr defTabSz="473201">
              <a:defRPr spc="138" sz="4617"/>
            </a:lvl1pPr>
          </a:lstStyle>
          <a:p>
            <a:pPr/>
            <a:r>
              <a:t>correlation between all the numerical variables</a:t>
            </a:r>
          </a:p>
        </p:txBody>
      </p:sp>
      <p:pic>
        <p:nvPicPr>
          <p:cNvPr id="296" name="Image" descr="Image"/>
          <p:cNvPicPr>
            <a:picLocks noChangeAspect="1"/>
          </p:cNvPicPr>
          <p:nvPr/>
        </p:nvPicPr>
        <p:blipFill>
          <a:blip r:embed="rId2">
            <a:extLst/>
          </a:blip>
          <a:stretch>
            <a:fillRect/>
          </a:stretch>
        </p:blipFill>
        <p:spPr>
          <a:xfrm>
            <a:off x="1304245" y="1730401"/>
            <a:ext cx="10880487" cy="9511257"/>
          </a:xfrm>
          <a:prstGeom prst="rect">
            <a:avLst/>
          </a:prstGeom>
          <a:ln w="12700">
            <a:miter lim="400000"/>
          </a:ln>
        </p:spPr>
      </p:pic>
      <p:sp>
        <p:nvSpPr>
          <p:cNvPr id="297" name="We see that the most correlated variables are:…"/>
          <p:cNvSpPr txBox="1"/>
          <p:nvPr>
            <p:ph type="body" sz="half" idx="1"/>
          </p:nvPr>
        </p:nvSpPr>
        <p:spPr>
          <a:xfrm>
            <a:off x="12746913" y="3015869"/>
            <a:ext cx="11194559" cy="6940321"/>
          </a:xfrm>
          <a:prstGeom prst="rect">
            <a:avLst/>
          </a:prstGeom>
        </p:spPr>
        <p:txBody>
          <a:bodyPr/>
          <a:lstStyle/>
          <a:p>
            <a:pPr marL="0" indent="0">
              <a:buSzTx/>
              <a:buNone/>
            </a:pPr>
            <a:r>
              <a:t>We see that the most correlated variables are:</a:t>
            </a:r>
          </a:p>
          <a:p>
            <a:pPr marL="360947" indent="-360947">
              <a:buSzPct val="60000"/>
              <a:buBlip>
                <a:blip r:embed="rId3"/>
              </a:buBlip>
            </a:pPr>
            <a:r>
              <a:t>(ApplicantIncome - LoanAmount) with correlation coefficient of 0.57</a:t>
            </a:r>
          </a:p>
          <a:p>
            <a:pPr marL="360947" indent="-360947">
              <a:buSzPct val="60000"/>
              <a:buBlip>
                <a:blip r:embed="rId3"/>
              </a:buBlip>
            </a:pPr>
            <a:r>
              <a:t>(Credit_History - Loan_Status) with correlation coefficient of 0.56</a:t>
            </a:r>
          </a:p>
          <a:p>
            <a:pPr marL="360947" indent="-360947">
              <a:buSzPct val="60000"/>
              <a:buBlip>
                <a:blip r:embed="rId3"/>
              </a:buBlip>
            </a:pPr>
            <a:r>
              <a:t>LoanAmount is also correlated with CoapplicantIncome with correlation coefficient of 0.19.</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Data pre-processing is a data mining technique that involves transforming raw data into an understandable format. Real-world data is often incomplete, inconsistent, and/or lacking in certain behaviours or trends, and is likely to contain many errors. Dat"/>
          <p:cNvSpPr txBox="1"/>
          <p:nvPr>
            <p:ph type="body" idx="1"/>
          </p:nvPr>
        </p:nvSpPr>
        <p:spPr>
          <a:xfrm>
            <a:off x="616576" y="1754463"/>
            <a:ext cx="23150848" cy="6282060"/>
          </a:xfrm>
          <a:prstGeom prst="rect">
            <a:avLst/>
          </a:prstGeom>
        </p:spPr>
        <p:txBody>
          <a:bodyPr/>
          <a:lstStyle>
            <a:lvl1pPr marL="0" indent="0">
              <a:buSzTx/>
              <a:buNone/>
            </a:lvl1pPr>
          </a:lstStyle>
          <a:p>
            <a:pPr/>
            <a:r>
              <a:t>Data pre-processing is a data mining technique that involves transforming raw data into an understandable format. Real-world data is often incomplete, inconsistent, and/or lacking in certain behaviours or trends, and is likely to contain many errors. Data pre-processing is a method of resolving such issues.</a:t>
            </a:r>
          </a:p>
        </p:txBody>
      </p:sp>
      <p:sp>
        <p:nvSpPr>
          <p:cNvPr id="300" name="Data Pre-processing"/>
          <p:cNvSpPr txBox="1"/>
          <p:nvPr>
            <p:ph type="title"/>
          </p:nvPr>
        </p:nvSpPr>
        <p:spPr>
          <a:xfrm>
            <a:off x="1543409" y="808764"/>
            <a:ext cx="20207129" cy="1649712"/>
          </a:xfrm>
          <a:prstGeom prst="rect">
            <a:avLst/>
          </a:prstGeom>
        </p:spPr>
        <p:txBody>
          <a:bodyPr/>
          <a:lstStyle>
            <a:lvl1pPr>
              <a:defRPr spc="156" sz="5200"/>
            </a:lvl1pPr>
          </a:lstStyle>
          <a:p>
            <a:pPr/>
            <a:r>
              <a:t>Data Pre-processing</a:t>
            </a:r>
          </a:p>
        </p:txBody>
      </p:sp>
      <p:sp>
        <p:nvSpPr>
          <p:cNvPr id="301" name="Missing value and outlier treatment"/>
          <p:cNvSpPr txBox="1"/>
          <p:nvPr/>
        </p:nvSpPr>
        <p:spPr>
          <a:xfrm>
            <a:off x="3785502" y="4632463"/>
            <a:ext cx="15722944" cy="93209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554990">
              <a:lnSpc>
                <a:spcPct val="90000"/>
              </a:lnSpc>
              <a:defRPr b="1" cap="all" spc="148" sz="4940">
                <a:solidFill>
                  <a:srgbClr val="FFFFFF"/>
                </a:solidFill>
              </a:defRPr>
            </a:lvl1pPr>
          </a:lstStyle>
          <a:p>
            <a:pPr/>
            <a:r>
              <a:t>Missing value and outlier treatment</a:t>
            </a:r>
          </a:p>
        </p:txBody>
      </p:sp>
      <p:sp>
        <p:nvSpPr>
          <p:cNvPr id="302" name="There are missing values in Gender, Married, Dependents, Self_Employed, LoanAmount, Loan_Amount_Term and Credit_History features. We will treat the missing values in all the features one by one.…"/>
          <p:cNvSpPr txBox="1"/>
          <p:nvPr/>
        </p:nvSpPr>
        <p:spPr>
          <a:xfrm>
            <a:off x="538595" y="5924113"/>
            <a:ext cx="22216758" cy="62820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309372">
              <a:spcBef>
                <a:spcPts val="3700"/>
              </a:spcBef>
              <a:defRPr b="1" spc="31" sz="3132">
                <a:solidFill>
                  <a:schemeClr val="accent5"/>
                </a:solidFill>
              </a:defRPr>
            </a:pPr>
            <a:r>
              <a:t>There are missing values in Gender, Married, Dependents, Self_Employed, LoanAmount, Loan_Amount_Term and Credit_History features. We will treat the missing values in all the features one by one.</a:t>
            </a:r>
          </a:p>
          <a:p>
            <a:pPr algn="l" defTabSz="309372">
              <a:spcBef>
                <a:spcPts val="3700"/>
              </a:spcBef>
              <a:defRPr b="1" spc="31" sz="3132">
                <a:solidFill>
                  <a:schemeClr val="accent5"/>
                </a:solidFill>
              </a:defRPr>
            </a:pPr>
            <a:r>
              <a:t>We can consider these methods to fill the missing values:</a:t>
            </a:r>
          </a:p>
          <a:p>
            <a:pPr marL="314024" indent="-314024" algn="l" defTabSz="309372">
              <a:spcBef>
                <a:spcPts val="3700"/>
              </a:spcBef>
              <a:buSzPct val="100000"/>
              <a:buChar char="•"/>
              <a:defRPr b="1" spc="31" sz="3132">
                <a:solidFill>
                  <a:schemeClr val="accent5"/>
                </a:solidFill>
              </a:defRPr>
            </a:pPr>
            <a:r>
              <a:t>For numerical variables: imputation using mean or median</a:t>
            </a:r>
          </a:p>
          <a:p>
            <a:pPr marL="314024" indent="-314024" algn="l" defTabSz="309372">
              <a:spcBef>
                <a:spcPts val="3700"/>
              </a:spcBef>
              <a:buSzPct val="100000"/>
              <a:buChar char="•"/>
              <a:defRPr b="1" spc="31" sz="3132">
                <a:solidFill>
                  <a:schemeClr val="accent5"/>
                </a:solidFill>
              </a:defRPr>
            </a:pPr>
            <a:r>
              <a:t>For categorical variables: imputation using mode</a:t>
            </a:r>
          </a:p>
          <a:p>
            <a:pPr algn="l" defTabSz="309372">
              <a:spcBef>
                <a:spcPts val="3700"/>
              </a:spcBef>
              <a:defRPr b="1" spc="31" sz="3132">
                <a:solidFill>
                  <a:schemeClr val="accent5"/>
                </a:solidFill>
              </a:defRPr>
            </a:pPr>
            <a:r>
              <a:t>There are very less missing values in Gender, Married, Dependents, Credit_History and Self_Employed features so we can fill them using the mode of the features. If an independent variable in our dataset has huge amount of missing data e.g. 80% missing values in it, then we would drop the variable from the dataset.</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4" name="We need to replace the missing values in Test set using the mode/median/mean of the Training set, not from the Test set. Likewise, if you remove values above some threshold in the test case, make sure that the threshold is derived from the training and n"/>
          <p:cNvSpPr txBox="1"/>
          <p:nvPr>
            <p:ph type="body" idx="1"/>
          </p:nvPr>
        </p:nvSpPr>
        <p:spPr>
          <a:xfrm>
            <a:off x="1377533" y="1825553"/>
            <a:ext cx="22030443" cy="6282060"/>
          </a:xfrm>
          <a:prstGeom prst="rect">
            <a:avLst/>
          </a:prstGeom>
        </p:spPr>
        <p:txBody>
          <a:bodyPr/>
          <a:lstStyle>
            <a:lvl1pPr marL="0" indent="0">
              <a:buSzTx/>
              <a:buNone/>
            </a:lvl1pPr>
          </a:lstStyle>
          <a:p>
            <a:pPr/>
            <a:r>
              <a:t>We need to replace the missing values in Test set using the mode/median/mean of the Training set, not from the Test set. Likewise, if you remove values above some threshold in the test case, make sure that the threshold is derived from the training and not test set. Make sure to calculate the mean (or any other metrics) only on the train data to avoid data leakage to your test set.</a:t>
            </a:r>
          </a:p>
        </p:txBody>
      </p:sp>
      <p:sp>
        <p:nvSpPr>
          <p:cNvPr id="305" name="missing values in the test dataset"/>
          <p:cNvSpPr txBox="1"/>
          <p:nvPr>
            <p:ph type="title"/>
          </p:nvPr>
        </p:nvSpPr>
        <p:spPr>
          <a:xfrm>
            <a:off x="2088436" y="287434"/>
            <a:ext cx="20207128" cy="1649712"/>
          </a:xfrm>
          <a:prstGeom prst="rect">
            <a:avLst/>
          </a:prstGeom>
        </p:spPr>
        <p:txBody>
          <a:bodyPr/>
          <a:lstStyle/>
          <a:p>
            <a:pPr/>
            <a:r>
              <a:rPr spc="135" sz="4500"/>
              <a:t>missing values in the test dataset</a:t>
            </a:r>
            <a:r>
              <a:t> </a:t>
            </a:r>
          </a:p>
        </p:txBody>
      </p:sp>
      <p:sp>
        <p:nvSpPr>
          <p:cNvPr id="306" name="OUTLIER TREATMENT"/>
          <p:cNvSpPr txBox="1"/>
          <p:nvPr/>
        </p:nvSpPr>
        <p:spPr>
          <a:xfrm>
            <a:off x="1623016" y="4869431"/>
            <a:ext cx="20207129" cy="16497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584200">
              <a:lnSpc>
                <a:spcPct val="90000"/>
              </a:lnSpc>
              <a:defRPr b="1" cap="all" spc="135" sz="4500">
                <a:solidFill>
                  <a:schemeClr val="accent6"/>
                </a:solidFill>
              </a:defRPr>
            </a:lvl1pPr>
          </a:lstStyle>
          <a:p>
            <a:pPr>
              <a:defRPr spc="270" sz="9000"/>
            </a:pPr>
            <a:r>
              <a:rPr spc="135" sz="4500"/>
              <a:t>OUTLIER TREATMENT</a:t>
            </a:r>
          </a:p>
        </p:txBody>
      </p:sp>
      <p:sp>
        <p:nvSpPr>
          <p:cNvPr id="307" name="As we saw earlier in univariate analysis, LoanAmount contains outliers so we have to treat them as the presence of outliers affects the distribution of the data. Having outliers in the dataset often has a significant effect on the mean and standard devia"/>
          <p:cNvSpPr txBox="1"/>
          <p:nvPr/>
        </p:nvSpPr>
        <p:spPr>
          <a:xfrm>
            <a:off x="1377533" y="6526034"/>
            <a:ext cx="22030443" cy="62820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334263">
              <a:spcBef>
                <a:spcPts val="4000"/>
              </a:spcBef>
              <a:defRPr b="1" spc="33" sz="3384">
                <a:solidFill>
                  <a:srgbClr val="1A5C71"/>
                </a:solidFill>
              </a:defRPr>
            </a:pPr>
            <a:r>
              <a:t>As we saw earlier in univariate analysis, LoanAmount contains outliers so we have to treat them as the presence of outliers affects the distribution of the data. Having outliers in the dataset often has a significant effect on the mean and standard deviation and hence affecting the distribution. We must take steps to remove outliers from our data sets.</a:t>
            </a:r>
          </a:p>
          <a:p>
            <a:pPr algn="l" defTabSz="334263">
              <a:spcBef>
                <a:spcPts val="4000"/>
              </a:spcBef>
              <a:defRPr b="1" spc="33" sz="3384">
                <a:solidFill>
                  <a:srgbClr val="1A5C71"/>
                </a:solidFill>
              </a:defRPr>
            </a:pPr>
            <a:r>
              <a:t>Due to these outliers bulk of the data in the loan amount is at the left and the right tail is longer. This is called right skewness (or positive skewness). One way to remove the skewness is by doing the log transformation. As we take the log transformation, it does not affect the smaller values much, but reduces the larger values. So, we get a distribution similar to normal distribution.</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9" name="We will start with logistic regression model and then move over to more complex models like RandomForest and XGBoost. We will build the following models in this section.…"/>
          <p:cNvSpPr txBox="1"/>
          <p:nvPr>
            <p:ph type="body" idx="1"/>
          </p:nvPr>
        </p:nvSpPr>
        <p:spPr>
          <a:xfrm>
            <a:off x="554298" y="3693273"/>
            <a:ext cx="23275404" cy="7861352"/>
          </a:xfrm>
          <a:prstGeom prst="rect">
            <a:avLst/>
          </a:prstGeom>
        </p:spPr>
        <p:txBody>
          <a:bodyPr/>
          <a:lstStyle/>
          <a:p>
            <a:pPr marL="0" indent="0">
              <a:buSzTx/>
              <a:buNone/>
            </a:pPr>
            <a:r>
              <a:t>We will start with logistic regression model and then move over to more complex models like RandomForest and XGBoost. We will build the following models in this section.</a:t>
            </a:r>
          </a:p>
          <a:p>
            <a:pPr>
              <a:buBlip>
                <a:blip r:embed="rId2"/>
              </a:buBlip>
            </a:pPr>
            <a:r>
              <a:t>Logistic Regression</a:t>
            </a:r>
          </a:p>
          <a:p>
            <a:pPr>
              <a:buBlip>
                <a:blip r:embed="rId2"/>
              </a:buBlip>
            </a:pPr>
            <a:r>
              <a:t>Decision Tree</a:t>
            </a:r>
          </a:p>
          <a:p>
            <a:pPr>
              <a:buBlip>
                <a:blip r:embed="rId2"/>
              </a:buBlip>
            </a:pPr>
            <a:r>
              <a:t>Random Forest</a:t>
            </a:r>
          </a:p>
          <a:p>
            <a:pPr>
              <a:buBlip>
                <a:blip r:embed="rId2"/>
              </a:buBlip>
            </a:pPr>
            <a:r>
              <a:t>XGBoost</a:t>
            </a:r>
          </a:p>
        </p:txBody>
      </p:sp>
      <p:sp>
        <p:nvSpPr>
          <p:cNvPr id="310" name="Model Development and Evaluation"/>
          <p:cNvSpPr txBox="1"/>
          <p:nvPr>
            <p:ph type="title"/>
          </p:nvPr>
        </p:nvSpPr>
        <p:spPr>
          <a:xfrm>
            <a:off x="2533427" y="795944"/>
            <a:ext cx="19762137" cy="1310853"/>
          </a:xfrm>
          <a:prstGeom prst="rect">
            <a:avLst/>
          </a:prstGeom>
        </p:spPr>
        <p:txBody>
          <a:bodyPr/>
          <a:lstStyle>
            <a:lvl1pPr>
              <a:defRPr spc="159" sz="5300"/>
            </a:lvl1pPr>
          </a:lstStyle>
          <a:p>
            <a:pPr/>
            <a:r>
              <a:t>Model Development and Evaluation</a:t>
            </a:r>
          </a:p>
        </p:txBody>
      </p:sp>
      <p:sp>
        <p:nvSpPr>
          <p:cNvPr id="311" name="Model Building : Part I"/>
          <p:cNvSpPr txBox="1"/>
          <p:nvPr/>
        </p:nvSpPr>
        <p:spPr>
          <a:xfrm>
            <a:off x="-5017334" y="2534326"/>
            <a:ext cx="19762138" cy="13108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584200">
              <a:lnSpc>
                <a:spcPct val="90000"/>
              </a:lnSpc>
              <a:defRPr b="1" cap="all" spc="153" sz="5100">
                <a:solidFill>
                  <a:srgbClr val="FFFFFF"/>
                </a:solidFill>
              </a:defRPr>
            </a:lvl1pPr>
          </a:lstStyle>
          <a:p>
            <a:pPr/>
            <a:r>
              <a:t>Model Building : Part I</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3" name="Logistic Regression is a classification algorithm. It is used to predict a binary outcome (1 / 0, Yes / No, True / False) given a set of independent variables."/>
          <p:cNvSpPr txBox="1"/>
          <p:nvPr>
            <p:ph type="body" sz="half" idx="1"/>
          </p:nvPr>
        </p:nvSpPr>
        <p:spPr>
          <a:xfrm>
            <a:off x="1608864" y="1944037"/>
            <a:ext cx="20207127" cy="6282060"/>
          </a:xfrm>
          <a:prstGeom prst="rect">
            <a:avLst/>
          </a:prstGeom>
        </p:spPr>
        <p:txBody>
          <a:bodyPr/>
          <a:lstStyle>
            <a:lvl1pPr marL="0" indent="0">
              <a:buSzTx/>
              <a:buNone/>
            </a:lvl1pPr>
          </a:lstStyle>
          <a:p>
            <a:pPr/>
            <a:r>
              <a:t>Logistic Regression is a classification algorithm. It is used to predict a binary outcome (1 / 0, Yes / No, True / False) given a set of independent variables.</a:t>
            </a:r>
          </a:p>
        </p:txBody>
      </p:sp>
      <p:sp>
        <p:nvSpPr>
          <p:cNvPr id="314" name="Logistic Regression"/>
          <p:cNvSpPr txBox="1"/>
          <p:nvPr>
            <p:ph type="title"/>
          </p:nvPr>
        </p:nvSpPr>
        <p:spPr>
          <a:xfrm>
            <a:off x="2088436" y="950944"/>
            <a:ext cx="20207128" cy="1649712"/>
          </a:xfrm>
          <a:prstGeom prst="rect">
            <a:avLst/>
          </a:prstGeom>
        </p:spPr>
        <p:txBody>
          <a:bodyPr/>
          <a:lstStyle>
            <a:lvl1pPr>
              <a:defRPr spc="153" sz="5100"/>
            </a:lvl1pPr>
          </a:lstStyle>
          <a:p>
            <a:pPr/>
            <a:r>
              <a:t>Logistic Regression</a:t>
            </a:r>
          </a:p>
        </p:txBody>
      </p:sp>
      <p:pic>
        <p:nvPicPr>
          <p:cNvPr id="315" name="Image" descr="Image"/>
          <p:cNvPicPr>
            <a:picLocks noChangeAspect="1"/>
          </p:cNvPicPr>
          <p:nvPr/>
        </p:nvPicPr>
        <p:blipFill>
          <a:blip r:embed="rId2">
            <a:extLst/>
          </a:blip>
          <a:stretch>
            <a:fillRect/>
          </a:stretch>
        </p:blipFill>
        <p:spPr>
          <a:xfrm>
            <a:off x="6057591" y="5267879"/>
            <a:ext cx="11309673" cy="6952912"/>
          </a:xfrm>
          <a:prstGeom prst="rect">
            <a:avLst/>
          </a:prstGeom>
          <a:ln w="12700">
            <a:miter lim="400000"/>
          </a:ln>
        </p:spPr>
      </p:pic>
      <p:sp>
        <p:nvSpPr>
          <p:cNvPr id="316" name="OUTPUT OF THE LOGISTIC Regression model:"/>
          <p:cNvSpPr txBox="1"/>
          <p:nvPr/>
        </p:nvSpPr>
        <p:spPr>
          <a:xfrm>
            <a:off x="2262829" y="4040044"/>
            <a:ext cx="20207129" cy="16497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584200">
              <a:lnSpc>
                <a:spcPct val="90000"/>
              </a:lnSpc>
              <a:defRPr b="1" cap="all" spc="153" sz="5100">
                <a:solidFill>
                  <a:schemeClr val="accent6"/>
                </a:solidFill>
              </a:defRPr>
            </a:lvl1pPr>
          </a:lstStyle>
          <a:p>
            <a:pPr/>
            <a:r>
              <a:t>OUTPUT OF THE LOGISTIC Regression model:</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8" name="Decision tree is a type of supervised learning algorithm(having a pre-defined target variable) that is mostly used in classification problems. In this technique, we split the population or sample into two or more homogeneous sets(or sub-populations) base"/>
          <p:cNvSpPr txBox="1"/>
          <p:nvPr>
            <p:ph type="body" sz="half" idx="1"/>
          </p:nvPr>
        </p:nvSpPr>
        <p:spPr>
          <a:xfrm>
            <a:off x="2917824" y="2062521"/>
            <a:ext cx="20207127" cy="6282060"/>
          </a:xfrm>
          <a:prstGeom prst="rect">
            <a:avLst/>
          </a:prstGeom>
        </p:spPr>
        <p:txBody>
          <a:bodyPr/>
          <a:lstStyle>
            <a:lvl1pPr marL="0" indent="0">
              <a:buSzTx/>
              <a:buNone/>
            </a:lvl1pPr>
          </a:lstStyle>
          <a:p>
            <a:pPr/>
            <a:r>
              <a:t>Decision tree is a type of supervised learning algorithm(having a pre-defined target variable) that is mostly used in classification problems. In this technique, we split the population or sample into two or more homogeneous sets(or sub-populations) based on most significant splitter / differentiator in input variables.</a:t>
            </a:r>
          </a:p>
        </p:txBody>
      </p:sp>
      <p:sp>
        <p:nvSpPr>
          <p:cNvPr id="319" name="Decision Tree"/>
          <p:cNvSpPr txBox="1"/>
          <p:nvPr>
            <p:ph type="title"/>
          </p:nvPr>
        </p:nvSpPr>
        <p:spPr>
          <a:xfrm>
            <a:off x="1614500" y="927248"/>
            <a:ext cx="20207129" cy="1649712"/>
          </a:xfrm>
          <a:prstGeom prst="rect">
            <a:avLst/>
          </a:prstGeom>
        </p:spPr>
        <p:txBody>
          <a:bodyPr/>
          <a:lstStyle>
            <a:lvl1pPr>
              <a:defRPr spc="186" sz="6200"/>
            </a:lvl1pPr>
          </a:lstStyle>
          <a:p>
            <a:pPr/>
            <a:r>
              <a:t>Decision Tree</a:t>
            </a:r>
          </a:p>
        </p:txBody>
      </p:sp>
      <p:pic>
        <p:nvPicPr>
          <p:cNvPr id="320" name="Image" descr="Image"/>
          <p:cNvPicPr>
            <a:picLocks noChangeAspect="1"/>
          </p:cNvPicPr>
          <p:nvPr/>
        </p:nvPicPr>
        <p:blipFill>
          <a:blip r:embed="rId2">
            <a:extLst/>
          </a:blip>
          <a:stretch>
            <a:fillRect/>
          </a:stretch>
        </p:blipFill>
        <p:spPr>
          <a:xfrm>
            <a:off x="6645130" y="5863343"/>
            <a:ext cx="10619803" cy="6528797"/>
          </a:xfrm>
          <a:prstGeom prst="rect">
            <a:avLst/>
          </a:prstGeom>
          <a:ln w="12700">
            <a:miter lim="400000"/>
          </a:ln>
        </p:spPr>
      </p:pic>
      <p:sp>
        <p:nvSpPr>
          <p:cNvPr id="321" name="OUTPUT OF THE LOGISTIC DECISION TREE model:"/>
          <p:cNvSpPr txBox="1"/>
          <p:nvPr/>
        </p:nvSpPr>
        <p:spPr>
          <a:xfrm>
            <a:off x="2088436" y="4656160"/>
            <a:ext cx="20207128" cy="16497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584200">
              <a:lnSpc>
                <a:spcPct val="90000"/>
              </a:lnSpc>
              <a:defRPr b="1" cap="all" spc="153" sz="5100">
                <a:gradFill flip="none" rotWithShape="1">
                  <a:gsLst>
                    <a:gs pos="0">
                      <a:schemeClr val="accent1">
                        <a:hueOff val="171533"/>
                        <a:satOff val="15252"/>
                        <a:lumOff val="34207"/>
                      </a:schemeClr>
                    </a:gs>
                    <a:gs pos="100000">
                      <a:schemeClr val="accent1">
                        <a:hueOff val="197586"/>
                        <a:satOff val="16927"/>
                        <a:lumOff val="49721"/>
                      </a:schemeClr>
                    </a:gs>
                  </a:gsLst>
                  <a:lin ang="16200000" scaled="0"/>
                </a:gradFill>
              </a:defRPr>
            </a:lvl1pPr>
          </a:lstStyle>
          <a:p>
            <a:pPr/>
            <a:r>
              <a:t>OUTPUT OF THE LOGISTIC DECISION TREE model:</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RandomForest is a tree based bootstrapping algorithm wherein a certain no. of weak learners (decision trees) are combined to make a powerful prediction model.…"/>
          <p:cNvSpPr txBox="1"/>
          <p:nvPr>
            <p:ph type="body" sz="half" idx="1"/>
          </p:nvPr>
        </p:nvSpPr>
        <p:spPr>
          <a:xfrm>
            <a:off x="1224480" y="1944037"/>
            <a:ext cx="22788124" cy="4459537"/>
          </a:xfrm>
          <a:prstGeom prst="rect">
            <a:avLst/>
          </a:prstGeom>
        </p:spPr>
        <p:txBody>
          <a:bodyPr/>
          <a:lstStyle/>
          <a:p>
            <a:pPr marL="520700" indent="-520700" defTabSz="291591">
              <a:spcBef>
                <a:spcPts val="3500"/>
              </a:spcBef>
              <a:buBlip>
                <a:blip r:embed="rId2"/>
              </a:buBlip>
              <a:defRPr spc="29" sz="2952"/>
            </a:pPr>
            <a:r>
              <a:t>RandomForest is a tree based bootstrapping algorithm wherein a certain no. of weak learners (decision trees) are combined to make a powerful prediction model.</a:t>
            </a:r>
          </a:p>
          <a:p>
            <a:pPr marL="520700" indent="-520700" defTabSz="291591">
              <a:spcBef>
                <a:spcPts val="3500"/>
              </a:spcBef>
              <a:buBlip>
                <a:blip r:embed="rId2"/>
              </a:buBlip>
              <a:defRPr spc="29" sz="2952"/>
            </a:pPr>
            <a:r>
              <a:t>For every individual learner, a random sample of rows and a few randomly chosen variables are used to build a decision tree model.</a:t>
            </a:r>
          </a:p>
          <a:p>
            <a:pPr marL="520700" indent="-520700" defTabSz="291591">
              <a:spcBef>
                <a:spcPts val="3500"/>
              </a:spcBef>
              <a:buBlip>
                <a:blip r:embed="rId2"/>
              </a:buBlip>
              <a:defRPr spc="29" sz="2952"/>
            </a:pPr>
            <a:r>
              <a:t>Final prediction can be a function of all the predictions made by the individual learners.</a:t>
            </a:r>
          </a:p>
          <a:p>
            <a:pPr marL="520700" indent="-520700" defTabSz="291591">
              <a:spcBef>
                <a:spcPts val="3500"/>
              </a:spcBef>
              <a:buBlip>
                <a:blip r:embed="rId2"/>
              </a:buBlip>
              <a:defRPr spc="29" sz="2952"/>
            </a:pPr>
            <a:r>
              <a:t>In case of regression problem, the final prediction can be mean of all the predictions.</a:t>
            </a:r>
          </a:p>
        </p:txBody>
      </p:sp>
      <p:sp>
        <p:nvSpPr>
          <p:cNvPr id="324" name="Random Forest"/>
          <p:cNvSpPr txBox="1"/>
          <p:nvPr>
            <p:ph type="title"/>
          </p:nvPr>
        </p:nvSpPr>
        <p:spPr>
          <a:xfrm>
            <a:off x="1804074" y="785067"/>
            <a:ext cx="20207129" cy="1649712"/>
          </a:xfrm>
          <a:prstGeom prst="rect">
            <a:avLst/>
          </a:prstGeom>
        </p:spPr>
        <p:txBody>
          <a:bodyPr/>
          <a:lstStyle>
            <a:lvl1pPr>
              <a:defRPr spc="180" sz="6000"/>
            </a:lvl1pPr>
          </a:lstStyle>
          <a:p>
            <a:pPr/>
            <a:r>
              <a:t>Random Forest</a:t>
            </a:r>
          </a:p>
        </p:txBody>
      </p:sp>
      <p:pic>
        <p:nvPicPr>
          <p:cNvPr id="325" name="Image" descr="Image"/>
          <p:cNvPicPr>
            <a:picLocks noChangeAspect="1"/>
          </p:cNvPicPr>
          <p:nvPr/>
        </p:nvPicPr>
        <p:blipFill>
          <a:blip r:embed="rId3">
            <a:extLst/>
          </a:blip>
          <a:stretch>
            <a:fillRect/>
          </a:stretch>
        </p:blipFill>
        <p:spPr>
          <a:xfrm>
            <a:off x="7040541" y="6740137"/>
            <a:ext cx="8928504" cy="5489028"/>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7" name="XGBoost is an implementation of gradient boosted decision trees designed for speed and performance.XGBoost is a scalable and accurate implementation of gradient boosting machines and it has proven to push the limits of computing power for boosted trees a"/>
          <p:cNvSpPr txBox="1"/>
          <p:nvPr>
            <p:ph type="body" idx="1"/>
          </p:nvPr>
        </p:nvSpPr>
        <p:spPr>
          <a:xfrm>
            <a:off x="874263" y="1896644"/>
            <a:ext cx="22850244" cy="6282060"/>
          </a:xfrm>
          <a:prstGeom prst="rect">
            <a:avLst/>
          </a:prstGeom>
        </p:spPr>
        <p:txBody>
          <a:bodyPr/>
          <a:lstStyle>
            <a:lvl1pPr marL="0" indent="0">
              <a:buSzTx/>
              <a:buNone/>
            </a:lvl1pPr>
          </a:lstStyle>
          <a:p>
            <a:pPr/>
            <a:r>
              <a:t>XGBoost is an implementation of gradient boosted decision trees designed for speed and performance.XGBoost is a scalable and accurate implementation of gradient boosting machines and it has proven to push the limits of computing power for boosted trees algorithms as it was built and developed for the sole purpose of model performance and computational speed.</a:t>
            </a:r>
          </a:p>
        </p:txBody>
      </p:sp>
      <p:sp>
        <p:nvSpPr>
          <p:cNvPr id="328" name="XGBoost"/>
          <p:cNvSpPr txBox="1"/>
          <p:nvPr>
            <p:ph type="title"/>
          </p:nvPr>
        </p:nvSpPr>
        <p:spPr>
          <a:xfrm>
            <a:off x="2088436" y="832460"/>
            <a:ext cx="20207128" cy="1649712"/>
          </a:xfrm>
          <a:prstGeom prst="rect">
            <a:avLst/>
          </a:prstGeom>
        </p:spPr>
        <p:txBody>
          <a:bodyPr/>
          <a:lstStyle>
            <a:lvl1pPr>
              <a:defRPr spc="168" sz="5600"/>
            </a:lvl1pPr>
          </a:lstStyle>
          <a:p>
            <a:pPr/>
            <a:r>
              <a:t>XGBoost</a:t>
            </a:r>
          </a:p>
        </p:txBody>
      </p:sp>
      <p:sp>
        <p:nvSpPr>
          <p:cNvPr id="329" name="OUTPUT OF THE XGBOOST model:"/>
          <p:cNvSpPr txBox="1"/>
          <p:nvPr/>
        </p:nvSpPr>
        <p:spPr>
          <a:xfrm>
            <a:off x="2088436" y="4656160"/>
            <a:ext cx="20207128" cy="16497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584200">
              <a:lnSpc>
                <a:spcPct val="90000"/>
              </a:lnSpc>
              <a:defRPr b="1" cap="all" spc="153" sz="5100">
                <a:gradFill flip="none" rotWithShape="1">
                  <a:gsLst>
                    <a:gs pos="0">
                      <a:schemeClr val="accent1">
                        <a:hueOff val="171533"/>
                        <a:satOff val="15252"/>
                        <a:lumOff val="34207"/>
                      </a:schemeClr>
                    </a:gs>
                    <a:gs pos="100000">
                      <a:schemeClr val="accent1">
                        <a:hueOff val="197586"/>
                        <a:satOff val="16927"/>
                        <a:lumOff val="49721"/>
                      </a:schemeClr>
                    </a:gs>
                  </a:gsLst>
                  <a:lin ang="16200000" scaled="0"/>
                </a:gradFill>
              </a:defRPr>
            </a:lvl1pPr>
          </a:lstStyle>
          <a:p>
            <a:pPr/>
            <a:r>
              <a:t>OUTPUT OF THE XGBOOST model:</a:t>
            </a:r>
          </a:p>
        </p:txBody>
      </p:sp>
      <p:pic>
        <p:nvPicPr>
          <p:cNvPr id="330" name="Image" descr="Image"/>
          <p:cNvPicPr>
            <a:picLocks noChangeAspect="1"/>
          </p:cNvPicPr>
          <p:nvPr/>
        </p:nvPicPr>
        <p:blipFill>
          <a:blip r:embed="rId2">
            <a:extLst/>
          </a:blip>
          <a:stretch>
            <a:fillRect/>
          </a:stretch>
        </p:blipFill>
        <p:spPr>
          <a:xfrm>
            <a:off x="7945743" y="5685119"/>
            <a:ext cx="8707283" cy="6631849"/>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The classification goal is to predict the likelihood of a potential customer buying loans.…"/>
          <p:cNvSpPr txBox="1"/>
          <p:nvPr>
            <p:ph type="body" idx="1"/>
          </p:nvPr>
        </p:nvSpPr>
        <p:spPr>
          <a:xfrm>
            <a:off x="676253" y="2512760"/>
            <a:ext cx="21794724" cy="8690479"/>
          </a:xfrm>
          <a:prstGeom prst="rect">
            <a:avLst/>
          </a:prstGeom>
        </p:spPr>
        <p:txBody>
          <a:bodyPr/>
          <a:lstStyle/>
          <a:p>
            <a:pPr marL="0" indent="0" algn="ctr" defTabSz="584200">
              <a:lnSpc>
                <a:spcPct val="120000"/>
              </a:lnSpc>
              <a:spcBef>
                <a:spcPts val="0"/>
              </a:spcBef>
              <a:buSzTx/>
              <a:buNone/>
              <a:defRPr spc="107"/>
            </a:pPr>
          </a:p>
          <a:p>
            <a:pPr lvl="2" marL="1766956" indent="-496956" algn="ctr" defTabSz="584200">
              <a:lnSpc>
                <a:spcPct val="120000"/>
              </a:lnSpc>
              <a:spcBef>
                <a:spcPts val="0"/>
              </a:spcBef>
              <a:buBlip>
                <a:blip r:embed="rId2"/>
              </a:buBlip>
              <a:defRPr spc="107"/>
            </a:pPr>
            <a:r>
              <a:t>The classification goal is to predict the likelihood of a potential customer buying loans.</a:t>
            </a:r>
          </a:p>
          <a:p>
            <a:pPr lvl="2" marL="1766956" indent="-496956" algn="ctr" defTabSz="584200">
              <a:lnSpc>
                <a:spcPct val="120000"/>
              </a:lnSpc>
              <a:spcBef>
                <a:spcPts val="0"/>
              </a:spcBef>
              <a:buBlip>
                <a:blip r:embed="rId2"/>
              </a:buBlip>
              <a:defRPr spc="107"/>
            </a:pPr>
            <a:r>
              <a:t>To predict whether the loan will likely to default or not, if it is likely to default, then the loan would not be approved, and vice versa.</a:t>
            </a:r>
          </a:p>
          <a:p>
            <a:pPr lvl="2" marL="1766956" indent="-496956" algn="ctr" defTabSz="584200">
              <a:lnSpc>
                <a:spcPct val="120000"/>
              </a:lnSpc>
              <a:spcBef>
                <a:spcPts val="0"/>
              </a:spcBef>
              <a:buBlip>
                <a:blip r:embed="rId2"/>
              </a:buBlip>
              <a:defRPr spc="107"/>
            </a:pPr>
            <a:r>
              <a:t>To develop an user interface that tries to predict the results with most accurate results.</a:t>
            </a:r>
          </a:p>
          <a:p>
            <a:pPr lvl="2" marL="1766956" indent="-496956" algn="ctr" defTabSz="584200">
              <a:lnSpc>
                <a:spcPct val="120000"/>
              </a:lnSpc>
              <a:spcBef>
                <a:spcPts val="0"/>
              </a:spcBef>
              <a:buBlip>
                <a:blip r:embed="rId2"/>
              </a:buBlip>
              <a:defRPr spc="107"/>
            </a:pPr>
            <a:r>
              <a:t>To try different machine learning model that gives the most accurate results.</a:t>
            </a:r>
          </a:p>
        </p:txBody>
      </p:sp>
      <p:sp>
        <p:nvSpPr>
          <p:cNvPr id="223" name="OBJECTIVES"/>
          <p:cNvSpPr txBox="1"/>
          <p:nvPr>
            <p:ph type="title"/>
          </p:nvPr>
        </p:nvSpPr>
        <p:spPr>
          <a:xfrm>
            <a:off x="2088436" y="666583"/>
            <a:ext cx="20207128" cy="1649712"/>
          </a:xfrm>
          <a:prstGeom prst="rect">
            <a:avLst/>
          </a:prstGeom>
        </p:spPr>
        <p:txBody>
          <a:bodyPr/>
          <a:lstStyle/>
          <a:p>
            <a:pPr/>
            <a:r>
              <a:t>OBJECTIVES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Area Under Curve"/>
          <p:cNvSpPr txBox="1"/>
          <p:nvPr>
            <p:ph type="title"/>
          </p:nvPr>
        </p:nvSpPr>
        <p:spPr>
          <a:xfrm>
            <a:off x="2088436" y="1057046"/>
            <a:ext cx="20207128" cy="1649712"/>
          </a:xfrm>
          <a:prstGeom prst="rect">
            <a:avLst/>
          </a:prstGeom>
        </p:spPr>
        <p:txBody>
          <a:bodyPr/>
          <a:lstStyle>
            <a:lvl1pPr>
              <a:defRPr spc="213" sz="7100"/>
            </a:lvl1pPr>
          </a:lstStyle>
          <a:p>
            <a:pPr/>
            <a:r>
              <a:t>Area Under Curve</a:t>
            </a:r>
          </a:p>
        </p:txBody>
      </p:sp>
      <p:pic>
        <p:nvPicPr>
          <p:cNvPr id="333" name="Unknown.png" descr="Unknown.png"/>
          <p:cNvPicPr>
            <a:picLocks noChangeAspect="1"/>
          </p:cNvPicPr>
          <p:nvPr/>
        </p:nvPicPr>
        <p:blipFill>
          <a:blip r:embed="rId2">
            <a:extLst/>
          </a:blip>
          <a:stretch>
            <a:fillRect/>
          </a:stretch>
        </p:blipFill>
        <p:spPr>
          <a:xfrm>
            <a:off x="4048923" y="2773202"/>
            <a:ext cx="14805308" cy="9870206"/>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Based on the domain knowledge, we can come up with new features that might affect the target variable. We will create the following three new features:…"/>
          <p:cNvSpPr txBox="1"/>
          <p:nvPr>
            <p:ph type="body" idx="1"/>
          </p:nvPr>
        </p:nvSpPr>
        <p:spPr>
          <a:xfrm>
            <a:off x="1357735" y="3079036"/>
            <a:ext cx="21907371" cy="8932541"/>
          </a:xfrm>
          <a:prstGeom prst="rect">
            <a:avLst/>
          </a:prstGeom>
        </p:spPr>
        <p:txBody>
          <a:bodyPr/>
          <a:lstStyle/>
          <a:p>
            <a:pPr marL="0" indent="0">
              <a:buSzTx/>
              <a:buNone/>
              <a:defRPr spc="32" sz="3200"/>
            </a:pPr>
            <a:r>
              <a:t>Based on the domain knowledge, we can come up with new features that might affect the target variable. We will create the following three new features:</a:t>
            </a:r>
          </a:p>
          <a:p>
            <a:pPr>
              <a:buBlip>
                <a:blip r:embed="rId2"/>
              </a:buBlip>
              <a:defRPr spc="32" sz="3200"/>
            </a:pPr>
            <a:r>
              <a:t>Total Income - As discussed during bivariate analysis we will combine the Applicant Income and Coapplicant Income. If the total income is high, chances of loan approval might also be high.</a:t>
            </a:r>
          </a:p>
          <a:p>
            <a:pPr>
              <a:buBlip>
                <a:blip r:embed="rId2"/>
              </a:buBlip>
              <a:defRPr spc="32" sz="3200"/>
            </a:pPr>
            <a:r>
              <a:t>Equated Monthly Installment - EMI is the monthly amount to be paid by the applicant to repay the loan. Idea behind making this variable is that people who have high EMI’s might find it difficult to pay back the loan. We can calculate the EMI by taking the ratio of loan amount with respect to loan amount term.</a:t>
            </a:r>
          </a:p>
          <a:p>
            <a:pPr>
              <a:buBlip>
                <a:blip r:embed="rId2"/>
              </a:buBlip>
              <a:defRPr spc="32" sz="3200"/>
            </a:pPr>
            <a:r>
              <a:t>Balance Income - This is the income left after the EMI has been paid. Idea behind creating this variable is that if this value is high, the chances are high that a person will repay the loan and hence increasing the chances of loan approval.</a:t>
            </a:r>
          </a:p>
        </p:txBody>
      </p:sp>
      <p:sp>
        <p:nvSpPr>
          <p:cNvPr id="336" name="FEATURE ENGINEERING"/>
          <p:cNvSpPr txBox="1"/>
          <p:nvPr>
            <p:ph type="title"/>
          </p:nvPr>
        </p:nvSpPr>
        <p:spPr>
          <a:prstGeom prst="rect">
            <a:avLst/>
          </a:prstGeom>
        </p:spPr>
        <p:txBody>
          <a:bodyPr/>
          <a:lstStyle>
            <a:lvl1pPr>
              <a:defRPr spc="198" sz="6600"/>
            </a:lvl1pPr>
          </a:lstStyle>
          <a:p>
            <a:pPr/>
            <a:r>
              <a:t>FEATURE ENGINEERING</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8" name="We will try to improve the accuracy by tuning the hyperparameters for this model. We will use grid search to get the optimized values of hyper parameters. GridSearch is a way to select the best of a family of hyper parameters, parametrized by a grid of p"/>
          <p:cNvSpPr txBox="1"/>
          <p:nvPr>
            <p:ph type="body" idx="1"/>
          </p:nvPr>
        </p:nvSpPr>
        <p:spPr>
          <a:xfrm>
            <a:off x="789620" y="1960837"/>
            <a:ext cx="23933082" cy="6282061"/>
          </a:xfrm>
          <a:prstGeom prst="rect">
            <a:avLst/>
          </a:prstGeom>
        </p:spPr>
        <p:txBody>
          <a:bodyPr/>
          <a:lstStyle>
            <a:lvl1pPr marL="0" indent="0">
              <a:buSzTx/>
              <a:buNone/>
            </a:lvl1pPr>
          </a:lstStyle>
          <a:p>
            <a:pPr/>
            <a:r>
              <a:t>We will try to improve the accuracy by tuning the hyperparameters for this model. We will use grid search to get the optimized values of hyper parameters. GridSearch is a way to select the best of a family of hyper parameters, parametrized by a grid of parameters.</a:t>
            </a:r>
          </a:p>
        </p:txBody>
      </p:sp>
      <p:sp>
        <p:nvSpPr>
          <p:cNvPr id="339" name="GridSearch CV"/>
          <p:cNvSpPr txBox="1"/>
          <p:nvPr>
            <p:ph type="title"/>
          </p:nvPr>
        </p:nvSpPr>
        <p:spPr>
          <a:xfrm>
            <a:off x="2088436" y="927248"/>
            <a:ext cx="20207128" cy="1073246"/>
          </a:xfrm>
          <a:prstGeom prst="rect">
            <a:avLst/>
          </a:prstGeom>
        </p:spPr>
        <p:txBody>
          <a:bodyPr/>
          <a:lstStyle>
            <a:lvl1pPr defTabSz="560831">
              <a:defRPr spc="172" sz="5760"/>
            </a:lvl1pPr>
          </a:lstStyle>
          <a:p>
            <a:pPr/>
            <a:r>
              <a:t>GridSearch CV</a:t>
            </a:r>
          </a:p>
        </p:txBody>
      </p:sp>
      <p:sp>
        <p:nvSpPr>
          <p:cNvPr id="340" name="FEATURE IMPORTANCE"/>
          <p:cNvSpPr txBox="1"/>
          <p:nvPr/>
        </p:nvSpPr>
        <p:spPr>
          <a:xfrm>
            <a:off x="4171292" y="4158527"/>
            <a:ext cx="17822743" cy="9618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461518">
              <a:lnSpc>
                <a:spcPct val="90000"/>
              </a:lnSpc>
              <a:defRPr b="1" cap="all" spc="154" sz="5135">
                <a:solidFill>
                  <a:schemeClr val="accent6"/>
                </a:solidFill>
              </a:defRPr>
            </a:lvl1pPr>
          </a:lstStyle>
          <a:p>
            <a:pPr/>
            <a:r>
              <a:t>FEATURE IMPORTANCE</a:t>
            </a:r>
          </a:p>
        </p:txBody>
      </p:sp>
      <p:pic>
        <p:nvPicPr>
          <p:cNvPr id="341" name="Image" descr="Image"/>
          <p:cNvPicPr>
            <a:picLocks noChangeAspect="1"/>
          </p:cNvPicPr>
          <p:nvPr/>
        </p:nvPicPr>
        <p:blipFill>
          <a:blip r:embed="rId2">
            <a:extLst/>
          </a:blip>
          <a:stretch>
            <a:fillRect/>
          </a:stretch>
        </p:blipFill>
        <p:spPr>
          <a:xfrm>
            <a:off x="5940641" y="5047482"/>
            <a:ext cx="12752743" cy="7307752"/>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Logistic Regression using stratified k-fold cross validation"/>
          <p:cNvSpPr txBox="1"/>
          <p:nvPr>
            <p:ph type="body" sz="quarter" idx="1"/>
          </p:nvPr>
        </p:nvSpPr>
        <p:spPr>
          <a:xfrm>
            <a:off x="3685826" y="2827863"/>
            <a:ext cx="17012348" cy="1602481"/>
          </a:xfrm>
          <a:prstGeom prst="rect">
            <a:avLst/>
          </a:prstGeom>
        </p:spPr>
        <p:txBody>
          <a:bodyPr/>
          <a:lstStyle>
            <a:lvl1pPr marL="0" indent="0" algn="ctr" defTabSz="309625">
              <a:lnSpc>
                <a:spcPct val="90000"/>
              </a:lnSpc>
              <a:spcBef>
                <a:spcPts val="0"/>
              </a:spcBef>
              <a:buSzTx/>
              <a:buNone/>
              <a:defRPr cap="all" spc="143" sz="4769">
                <a:solidFill>
                  <a:schemeClr val="accent6"/>
                </a:solidFill>
              </a:defRPr>
            </a:lvl1pPr>
          </a:lstStyle>
          <a:p>
            <a:pPr/>
            <a:r>
              <a:t>Logistic Regression using stratified k-fold cross validation</a:t>
            </a:r>
          </a:p>
        </p:txBody>
      </p:sp>
      <p:sp>
        <p:nvSpPr>
          <p:cNvPr id="344" name="COMBINING ALL THESE RESULTS AND CREATING THE BEST MODEL"/>
          <p:cNvSpPr txBox="1"/>
          <p:nvPr>
            <p:ph type="title"/>
          </p:nvPr>
        </p:nvSpPr>
        <p:spPr>
          <a:xfrm>
            <a:off x="2018471" y="974641"/>
            <a:ext cx="21841082" cy="1649712"/>
          </a:xfrm>
          <a:prstGeom prst="rect">
            <a:avLst/>
          </a:prstGeom>
        </p:spPr>
        <p:txBody>
          <a:bodyPr/>
          <a:lstStyle>
            <a:lvl1pPr>
              <a:defRPr spc="114" sz="3800"/>
            </a:lvl1pPr>
          </a:lstStyle>
          <a:p>
            <a:pPr/>
            <a:r>
              <a:t>COMBINING ALL THESE RESULTS AND CREATING THE BEST MODEL</a:t>
            </a:r>
          </a:p>
        </p:txBody>
      </p:sp>
      <p:pic>
        <p:nvPicPr>
          <p:cNvPr id="345" name="Image" descr="Image"/>
          <p:cNvPicPr>
            <a:picLocks noChangeAspect="1"/>
          </p:cNvPicPr>
          <p:nvPr/>
        </p:nvPicPr>
        <p:blipFill>
          <a:blip r:embed="rId2">
            <a:extLst/>
          </a:blip>
          <a:stretch>
            <a:fillRect/>
          </a:stretch>
        </p:blipFill>
        <p:spPr>
          <a:xfrm>
            <a:off x="3608852" y="4633854"/>
            <a:ext cx="17166296" cy="5922373"/>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7" name="SUMMARY"/>
          <p:cNvSpPr txBox="1"/>
          <p:nvPr>
            <p:ph type="title"/>
          </p:nvPr>
        </p:nvSpPr>
        <p:spPr>
          <a:xfrm>
            <a:off x="2088436" y="832460"/>
            <a:ext cx="20207128" cy="1649712"/>
          </a:xfrm>
          <a:prstGeom prst="rect">
            <a:avLst/>
          </a:prstGeom>
        </p:spPr>
        <p:txBody>
          <a:bodyPr/>
          <a:lstStyle>
            <a:lvl1pPr>
              <a:defRPr spc="159" sz="5300"/>
            </a:lvl1pPr>
          </a:lstStyle>
          <a:p>
            <a:pPr/>
            <a:r>
              <a:t>SUMMARY</a:t>
            </a:r>
          </a:p>
        </p:txBody>
      </p:sp>
      <p:pic>
        <p:nvPicPr>
          <p:cNvPr id="348" name="Image" descr="Image"/>
          <p:cNvPicPr>
            <a:picLocks noChangeAspect="1"/>
          </p:cNvPicPr>
          <p:nvPr/>
        </p:nvPicPr>
        <p:blipFill>
          <a:blip r:embed="rId2">
            <a:extLst/>
          </a:blip>
          <a:stretch>
            <a:fillRect/>
          </a:stretch>
        </p:blipFill>
        <p:spPr>
          <a:xfrm>
            <a:off x="720269" y="2403748"/>
            <a:ext cx="10838113" cy="5428384"/>
          </a:xfrm>
          <a:prstGeom prst="rect">
            <a:avLst/>
          </a:prstGeom>
          <a:ln w="12700">
            <a:miter lim="400000"/>
          </a:ln>
        </p:spPr>
      </p:pic>
      <p:pic>
        <p:nvPicPr>
          <p:cNvPr id="349" name="Image" descr="Image"/>
          <p:cNvPicPr>
            <a:picLocks noChangeAspect="1"/>
          </p:cNvPicPr>
          <p:nvPr/>
        </p:nvPicPr>
        <p:blipFill>
          <a:blip r:embed="rId3">
            <a:extLst/>
          </a:blip>
          <a:stretch>
            <a:fillRect/>
          </a:stretch>
        </p:blipFill>
        <p:spPr>
          <a:xfrm>
            <a:off x="13377203" y="2221604"/>
            <a:ext cx="9174387" cy="5602059"/>
          </a:xfrm>
          <a:prstGeom prst="rect">
            <a:avLst/>
          </a:prstGeom>
          <a:ln w="12700">
            <a:miter lim="400000"/>
          </a:ln>
        </p:spPr>
      </p:pic>
      <p:sp>
        <p:nvSpPr>
          <p:cNvPr id="350" name="We can conclude that Logistic Regression has the highest accuracy while predicting Loan Status for the given dataset."/>
          <p:cNvSpPr txBox="1"/>
          <p:nvPr>
            <p:ph type="body" sz="half" idx="1"/>
          </p:nvPr>
        </p:nvSpPr>
        <p:spPr>
          <a:xfrm>
            <a:off x="2201405" y="8730495"/>
            <a:ext cx="19617009" cy="6282060"/>
          </a:xfrm>
          <a:prstGeom prst="rect">
            <a:avLst/>
          </a:prstGeom>
        </p:spPr>
        <p:txBody>
          <a:bodyPr/>
          <a:lstStyle>
            <a:lvl1pPr marL="360947" indent="-360947">
              <a:buSzPct val="60000"/>
              <a:buBlip>
                <a:blip r:embed="rId4"/>
              </a:buBlip>
              <a:defRPr spc="42" sz="4200"/>
            </a:lvl1pPr>
          </a:lstStyle>
          <a:p>
            <a:pPr/>
            <a:r>
              <a:t>We can conclude that Logistic Regression has the highest accuracy while predicting Loan Status for the given dataset. </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2" name="DEPLOYMENT OF THE SAVED MODEL AND TESTING THE MODEL"/>
          <p:cNvSpPr txBox="1"/>
          <p:nvPr>
            <p:ph type="title"/>
          </p:nvPr>
        </p:nvSpPr>
        <p:spPr>
          <a:xfrm>
            <a:off x="2088436" y="879854"/>
            <a:ext cx="20207128" cy="1649712"/>
          </a:xfrm>
          <a:prstGeom prst="rect">
            <a:avLst/>
          </a:prstGeom>
        </p:spPr>
        <p:txBody>
          <a:bodyPr/>
          <a:lstStyle>
            <a:lvl1pPr defTabSz="321310">
              <a:defRPr spc="145" sz="4840"/>
            </a:lvl1pPr>
          </a:lstStyle>
          <a:p>
            <a:pPr/>
            <a:r>
              <a:t>DEPLOYMENT OF THE SAVED MODEL AND TESTING THE MODEL</a:t>
            </a:r>
          </a:p>
        </p:txBody>
      </p:sp>
      <p:pic>
        <p:nvPicPr>
          <p:cNvPr id="353" name="Image" descr="Image"/>
          <p:cNvPicPr>
            <a:picLocks noChangeAspect="1"/>
          </p:cNvPicPr>
          <p:nvPr/>
        </p:nvPicPr>
        <p:blipFill>
          <a:blip r:embed="rId2">
            <a:extLst/>
          </a:blip>
          <a:stretch>
            <a:fillRect/>
          </a:stretch>
        </p:blipFill>
        <p:spPr>
          <a:xfrm>
            <a:off x="3118098" y="2449187"/>
            <a:ext cx="17385512" cy="9914440"/>
          </a:xfrm>
          <a:prstGeom prst="rect">
            <a:avLst/>
          </a:prstGeom>
          <a:ln w="12700">
            <a:miter lim="400000"/>
          </a:ln>
        </p:spPr>
      </p:pic>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55" name="Image" descr="Image"/>
          <p:cNvPicPr>
            <a:picLocks noChangeAspect="1"/>
          </p:cNvPicPr>
          <p:nvPr/>
        </p:nvPicPr>
        <p:blipFill>
          <a:blip r:embed="rId2">
            <a:extLst/>
          </a:blip>
          <a:stretch>
            <a:fillRect/>
          </a:stretch>
        </p:blipFill>
        <p:spPr>
          <a:xfrm>
            <a:off x="2720785" y="1243895"/>
            <a:ext cx="18468508" cy="10532043"/>
          </a:xfrm>
          <a:prstGeom prst="rect">
            <a:avLst/>
          </a:prstGeom>
          <a:ln w="12700">
            <a:miter lim="400000"/>
          </a:ln>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57" name="Image" descr="Image"/>
          <p:cNvPicPr>
            <a:picLocks noChangeAspect="1"/>
          </p:cNvPicPr>
          <p:nvPr/>
        </p:nvPicPr>
        <p:blipFill>
          <a:blip r:embed="rId2">
            <a:extLst/>
          </a:blip>
          <a:stretch>
            <a:fillRect/>
          </a:stretch>
        </p:blipFill>
        <p:spPr>
          <a:xfrm>
            <a:off x="2646895" y="1227898"/>
            <a:ext cx="19453409" cy="11100533"/>
          </a:xfrm>
          <a:prstGeom prst="rect">
            <a:avLst/>
          </a:prstGeom>
          <a:ln w="12700">
            <a:miter lim="400000"/>
          </a:ln>
        </p:spPr>
      </p:pic>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9" name="MODEL PREDICTION"/>
          <p:cNvSpPr txBox="1"/>
          <p:nvPr>
            <p:ph type="title"/>
          </p:nvPr>
        </p:nvSpPr>
        <p:spPr>
          <a:xfrm>
            <a:off x="2088436" y="761370"/>
            <a:ext cx="20207128" cy="1649712"/>
          </a:xfrm>
          <a:prstGeom prst="rect">
            <a:avLst/>
          </a:prstGeom>
        </p:spPr>
        <p:txBody>
          <a:bodyPr/>
          <a:lstStyle>
            <a:lvl1pPr>
              <a:defRPr spc="189" sz="6300"/>
            </a:lvl1pPr>
          </a:lstStyle>
          <a:p>
            <a:pPr/>
            <a:r>
              <a:t>MODEL PREDICTION</a:t>
            </a:r>
          </a:p>
        </p:txBody>
      </p:sp>
      <p:pic>
        <p:nvPicPr>
          <p:cNvPr id="360" name="Image" descr="Image"/>
          <p:cNvPicPr>
            <a:picLocks noChangeAspect="1"/>
          </p:cNvPicPr>
          <p:nvPr/>
        </p:nvPicPr>
        <p:blipFill>
          <a:blip r:embed="rId2">
            <a:extLst/>
          </a:blip>
          <a:stretch>
            <a:fillRect/>
          </a:stretch>
        </p:blipFill>
        <p:spPr>
          <a:xfrm>
            <a:off x="3544805" y="2153713"/>
            <a:ext cx="17294390" cy="9882510"/>
          </a:xfrm>
          <a:prstGeom prst="rect">
            <a:avLst/>
          </a:prstGeom>
          <a:ln w="12700">
            <a:miter lim="400000"/>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2" name="After trying and testing 4 different algorithms, the best accuracy on the model is achieved by Logistic Regression (0.81), followed by RandomForest (0.7778) and XGBoost (0.7778), and Decision Tree performed the worst (0.6458). While new features created "/>
          <p:cNvSpPr txBox="1"/>
          <p:nvPr>
            <p:ph type="body" idx="1"/>
          </p:nvPr>
        </p:nvSpPr>
        <p:spPr>
          <a:xfrm>
            <a:off x="2088436" y="2702335"/>
            <a:ext cx="21455267" cy="8543895"/>
          </a:xfrm>
          <a:prstGeom prst="rect">
            <a:avLst/>
          </a:prstGeom>
        </p:spPr>
        <p:txBody>
          <a:bodyPr/>
          <a:lstStyle>
            <a:lvl1pPr marL="0" indent="0">
              <a:buSzTx/>
              <a:buNone/>
            </a:lvl1pPr>
          </a:lstStyle>
          <a:p>
            <a:pPr/>
            <a:r>
              <a:t>After trying and testing 4 different algorithms, the best accuracy on the model is achieved by Logistic Regression (0.81), followed by RandomForest (0.7778) and XGBoost (0.7778), and Decision Tree performed the worst (0.6458). While new features created via feature engineering helped in predicting the target variable, it did not improve the overall model accuracy much. Compared to using default parameter values, GridSearchCV helped improved the model's mean validation accuracy by providing the optimized values for the model's hyper parameters. On the whole, a logistic regression classifier provides the best result in terms of accuracy for the given dataset, without any feature engineering needed. Because of its simplicity and the fact that it can be implemented relatively easy and quick, Logistic Regression is often a good baseline that data scientists can use to measure the performance of other more complex algorithms. In this case, however, a basic Logistic Regression has already outperformed other more complex algorithms like Random Forest and XGBoost, for the given dataset.</a:t>
            </a:r>
          </a:p>
        </p:txBody>
      </p:sp>
      <p:sp>
        <p:nvSpPr>
          <p:cNvPr id="363" name="CONCLUSION"/>
          <p:cNvSpPr txBox="1"/>
          <p:nvPr>
            <p:ph type="title"/>
          </p:nvPr>
        </p:nvSpPr>
        <p:spPr>
          <a:prstGeom prst="rect">
            <a:avLst/>
          </a:prstGeom>
        </p:spPr>
        <p:txBody>
          <a:bodyPr/>
          <a:lstStyle>
            <a:lvl1pPr>
              <a:defRPr spc="189" sz="6300"/>
            </a:lvl1pPr>
          </a:lstStyle>
          <a:p>
            <a:pPr/>
            <a:r>
              <a:t>CONCLUSION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With the enhancement in the banking sector lots of people are applying for bank loans but the bank has its limited assets which it has to grant to limited people only, so finding out to whom the loan can be granted which will be a safer option for the ba"/>
          <p:cNvSpPr txBox="1"/>
          <p:nvPr>
            <p:ph type="body" idx="1"/>
          </p:nvPr>
        </p:nvSpPr>
        <p:spPr>
          <a:xfrm>
            <a:off x="2082800" y="3814510"/>
            <a:ext cx="20470453" cy="8454344"/>
          </a:xfrm>
          <a:prstGeom prst="rect">
            <a:avLst/>
          </a:prstGeom>
        </p:spPr>
        <p:txBody>
          <a:bodyPr/>
          <a:lstStyle>
            <a:lvl1pPr marL="0" indent="0">
              <a:buSzTx/>
              <a:buNone/>
            </a:lvl1pPr>
          </a:lstStyle>
          <a:p>
            <a:pPr/>
            <a:r>
              <a:t>With the enhancement in the banking sector lots of people are applying for bank loans but the bank has its limited assets which it has to grant to limited people only, so finding out to whom the loan can be granted which will be a safer option for the bank is a typical process. So, in this project we try to reduce this risk factor behind selecting the safe person so as to save lots of bank efforts and assets. If the loan approval process is automated, it can save a lot of man hours and improve the speed of service to the customers. The increase in customer satisfaction and savings in operational costs are significant. This is done by mining the Big Data of the previous records of the people to whom the loan was granted before and on the basis of these records/experiences the machine was trained using using the most appropriate machine learning model out of Linear Regression, Decision Tree, Random Forest and XGBoost by choosing the one which gives the most accurate result.</a:t>
            </a:r>
          </a:p>
        </p:txBody>
      </p:sp>
      <p:sp>
        <p:nvSpPr>
          <p:cNvPr id="226" name="ABSTRACT"/>
          <p:cNvSpPr txBox="1"/>
          <p:nvPr>
            <p:ph type="title"/>
          </p:nvPr>
        </p:nvSpPr>
        <p:spPr>
          <a:prstGeom prst="rect">
            <a:avLst/>
          </a:prstGeom>
        </p:spPr>
        <p:txBody>
          <a:bodyPr/>
          <a:lstStyle>
            <a:lvl1pPr>
              <a:defRPr spc="252" sz="8400"/>
            </a:lvl1pPr>
          </a:lstStyle>
          <a:p>
            <a:pPr/>
            <a:r>
              <a:t>ABSTRACT</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5" name="THANK YOU"/>
          <p:cNvSpPr txBox="1"/>
          <p:nvPr>
            <p:ph type="title"/>
          </p:nvPr>
        </p:nvSpPr>
        <p:spPr>
          <a:xfrm>
            <a:off x="5298454" y="2982280"/>
            <a:ext cx="13787092" cy="4440193"/>
          </a:xfrm>
          <a:prstGeom prst="rect">
            <a:avLst/>
          </a:prstGeom>
        </p:spPr>
        <p:txBody>
          <a:bodyPr/>
          <a:lstStyle>
            <a:lvl1pPr>
              <a:defRPr spc="381" sz="12700"/>
            </a:lvl1pPr>
          </a:lstStyle>
          <a:p>
            <a:pPr/>
            <a:r>
              <a:t>THANK YOU</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Loan Prediction is very helpful for employee of banks as well as for the applicant also. The aim of this project is to provide quick, immediate and easy way to choose the deserving applicants. It can provide special advantages to the bank and the whole p"/>
          <p:cNvSpPr txBox="1"/>
          <p:nvPr>
            <p:ph type="body" sz="half" idx="1"/>
          </p:nvPr>
        </p:nvSpPr>
        <p:spPr>
          <a:prstGeom prst="rect">
            <a:avLst/>
          </a:prstGeom>
        </p:spPr>
        <p:txBody>
          <a:bodyPr/>
          <a:lstStyle/>
          <a:p>
            <a:pPr marL="0" indent="0" defTabSz="316484">
              <a:spcBef>
                <a:spcPts val="3800"/>
              </a:spcBef>
              <a:buSzTx/>
              <a:buNone/>
              <a:defRPr spc="33" sz="3382"/>
            </a:pPr>
            <a:r>
              <a:t>Loan Prediction is very helpful for employee of banks as well as for the applicant also. The aim of this project is to provide quick, immediate and easy way to choose the deserving applicants. It can provide special advantages to the bank and the whole process of prediction is done privately no stakeholders would be able to alter the processing. The Loan Prediction System can automatically calculate the weight of each features taking part in loan processing and on new test data same features are processed with respect to their associated weight. The web-based app makes it easier for the users to check their loan status.The increase in customer satisfaction and savings in operational costs are </a:t>
            </a:r>
            <a:r>
              <a:rPr spc="32" sz="3293"/>
              <a:t>significant</a:t>
            </a:r>
            <a:r>
              <a:t>. However, the benefits can only be reaped if the bank has a robust model to accurately predict which customer's loan it should approve and which to reject, in order to minimize the risk of loan default.</a:t>
            </a:r>
          </a:p>
        </p:txBody>
      </p:sp>
      <p:sp>
        <p:nvSpPr>
          <p:cNvPr id="229" name="SCOPE OF THE PROJECT"/>
          <p:cNvSpPr txBox="1"/>
          <p:nvPr>
            <p:ph type="title"/>
          </p:nvPr>
        </p:nvSpPr>
        <p:spPr>
          <a:prstGeom prst="rect">
            <a:avLst/>
          </a:prstGeom>
        </p:spPr>
        <p:txBody>
          <a:bodyPr/>
          <a:lstStyle>
            <a:lvl1pPr>
              <a:defRPr spc="258" sz="8600"/>
            </a:lvl1pPr>
          </a:lstStyle>
          <a:p>
            <a:pPr/>
            <a:r>
              <a:t>SCOPE OF THE PROJECT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NOVELTY"/>
          <p:cNvSpPr txBox="1"/>
          <p:nvPr>
            <p:ph type="title"/>
          </p:nvPr>
        </p:nvSpPr>
        <p:spPr>
          <a:xfrm>
            <a:off x="2088436" y="1022035"/>
            <a:ext cx="20207128" cy="1649712"/>
          </a:xfrm>
          <a:prstGeom prst="rect">
            <a:avLst/>
          </a:prstGeom>
        </p:spPr>
        <p:txBody>
          <a:bodyPr/>
          <a:lstStyle>
            <a:lvl1pPr>
              <a:defRPr spc="222" sz="7400"/>
            </a:lvl1pPr>
          </a:lstStyle>
          <a:p>
            <a:pPr/>
            <a:r>
              <a:t>NOVELTY</a:t>
            </a:r>
          </a:p>
        </p:txBody>
      </p:sp>
      <p:pic>
        <p:nvPicPr>
          <p:cNvPr id="232" name="Image" descr="Image"/>
          <p:cNvPicPr>
            <a:picLocks noChangeAspect="1"/>
          </p:cNvPicPr>
          <p:nvPr/>
        </p:nvPicPr>
        <p:blipFill>
          <a:blip r:embed="rId2">
            <a:extLst/>
          </a:blip>
          <a:stretch>
            <a:fillRect/>
          </a:stretch>
        </p:blipFill>
        <p:spPr>
          <a:xfrm>
            <a:off x="5103911" y="2512730"/>
            <a:ext cx="13275700" cy="9969426"/>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Loan prediction is a very common real-life problem that each retail bank faces at least once in its lifetime. If done correctly, it can save a lot of man hours at the end of a retail bank. Customers first apply for a home loan after that company validate"/>
          <p:cNvSpPr txBox="1"/>
          <p:nvPr>
            <p:ph type="body" idx="1"/>
          </p:nvPr>
        </p:nvSpPr>
        <p:spPr>
          <a:xfrm>
            <a:off x="766878" y="3224509"/>
            <a:ext cx="22850244" cy="8376623"/>
          </a:xfrm>
          <a:prstGeom prst="rect">
            <a:avLst/>
          </a:prstGeom>
        </p:spPr>
        <p:txBody>
          <a:bodyPr/>
          <a:lstStyle>
            <a:lvl1pPr marL="0" indent="0" defTabSz="181355">
              <a:spcBef>
                <a:spcPts val="2100"/>
              </a:spcBef>
              <a:buSzTx/>
              <a:buNone/>
              <a:defRPr spc="32" sz="3213"/>
            </a:lvl1pPr>
          </a:lstStyle>
          <a:p>
            <a:pPr/>
            <a:r>
              <a:t>Loan prediction is a very common real-life problem that each retail bank faces at least once in its lifetime. If done correctly, it can save a lot of man hours at the end of a retail bank. Customers first apply for a home loan after that company validates the customer eligibility for the loan. The loan eligibility process (real time) can be automated based on customer details provided through for example filling an online application form. These details can be Gender, Marital Status, Education, Number of Dependents, Income, Loan Amount, Credit History etc. Hence the goal is to identify the customer segments that are eligible and in fact germane for loan amounts so that they can be specifically targeted. In this first phase, some preliminary operations were carried out to understand all the features clearly. Visualization of all the variables for example Married, to determine whether the married tend to repay the loans back or the unmarried was done.. All the variables were  normalized before plotting and cross checked if it is Normal using graphs. Some of the Bivariate Analysis included Loan Status and Education etc. where loan status is our target variable. Data cleaning includes dealing with missing values Mean (without outliers) and Mode (with Outliers) Replacement Method. Also, Correlation was  visualized using  Heatmap. In the second phase, we proceeded with data pre-processing and treating missing values and outliers. Next, the plan was to progress further by performing feature engineering and Model Building. Finally, the machine learning model was converted and incorporated onto a Flask deployed webapp.</a:t>
            </a:r>
          </a:p>
        </p:txBody>
      </p:sp>
      <p:sp>
        <p:nvSpPr>
          <p:cNvPr id="235" name="PROPOSED SYSTEM"/>
          <p:cNvSpPr txBox="1"/>
          <p:nvPr>
            <p:ph type="title"/>
          </p:nvPr>
        </p:nvSpPr>
        <p:spPr>
          <a:prstGeom prst="rect">
            <a:avLst/>
          </a:prstGeom>
        </p:spPr>
        <p:txBody>
          <a:bodyPr/>
          <a:lstStyle>
            <a:lvl1pPr>
              <a:defRPr spc="240" sz="8000"/>
            </a:lvl1pPr>
          </a:lstStyle>
          <a:p>
            <a:pPr/>
            <a:r>
              <a:t>PROPOSED SYSTEM</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SYSTEM ARCHITECTURE"/>
          <p:cNvSpPr txBox="1"/>
          <p:nvPr>
            <p:ph type="title"/>
          </p:nvPr>
        </p:nvSpPr>
        <p:spPr>
          <a:prstGeom prst="rect">
            <a:avLst/>
          </a:prstGeom>
        </p:spPr>
        <p:txBody>
          <a:bodyPr/>
          <a:lstStyle>
            <a:lvl1pPr>
              <a:defRPr spc="246" sz="8200"/>
            </a:lvl1pPr>
          </a:lstStyle>
          <a:p>
            <a:pPr/>
            <a:r>
              <a:t>SYSTEM ARCHITECTURE</a:t>
            </a:r>
          </a:p>
        </p:txBody>
      </p:sp>
      <p:pic>
        <p:nvPicPr>
          <p:cNvPr id="238" name="Screenshot 2021-06-13 at 1.12.23 PM.png" descr="Screenshot 2021-06-13 at 1.12.23 PM.png"/>
          <p:cNvPicPr>
            <a:picLocks noChangeAspect="1"/>
          </p:cNvPicPr>
          <p:nvPr/>
        </p:nvPicPr>
        <p:blipFill>
          <a:blip r:embed="rId2">
            <a:extLst/>
          </a:blip>
          <a:stretch>
            <a:fillRect/>
          </a:stretch>
        </p:blipFill>
        <p:spPr>
          <a:xfrm>
            <a:off x="3349993" y="2728553"/>
            <a:ext cx="17684014" cy="9264807"/>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WORKFLOW OF THE SYSTEM"/>
          <p:cNvSpPr txBox="1"/>
          <p:nvPr>
            <p:ph type="title"/>
          </p:nvPr>
        </p:nvSpPr>
        <p:spPr>
          <a:prstGeom prst="rect">
            <a:avLst/>
          </a:prstGeom>
        </p:spPr>
        <p:txBody>
          <a:bodyPr/>
          <a:lstStyle>
            <a:lvl1pPr>
              <a:defRPr spc="234" sz="7800"/>
            </a:lvl1pPr>
          </a:lstStyle>
          <a:p>
            <a:pPr/>
            <a:r>
              <a:t>WORKFLOW OF THE SYSTEM</a:t>
            </a:r>
          </a:p>
        </p:txBody>
      </p:sp>
      <p:sp>
        <p:nvSpPr>
          <p:cNvPr id="241" name="The 1st part is the Data Collection part. Here, we create a dataset that contains all the necessary attributes in predicting the loan approval of a person. We have collected the data from  Kaggle.…"/>
          <p:cNvSpPr txBox="1"/>
          <p:nvPr>
            <p:ph type="body" idx="1"/>
          </p:nvPr>
        </p:nvSpPr>
        <p:spPr>
          <a:xfrm>
            <a:off x="1320911" y="2703124"/>
            <a:ext cx="22354437" cy="9732321"/>
          </a:xfrm>
          <a:prstGeom prst="rect">
            <a:avLst/>
          </a:prstGeom>
        </p:spPr>
        <p:txBody>
          <a:bodyPr/>
          <a:lstStyle/>
          <a:p>
            <a:pPr marL="231006" indent="-231006" defTabSz="227584">
              <a:spcBef>
                <a:spcPts val="2700"/>
              </a:spcBef>
              <a:buChar char="•"/>
              <a:defRPr spc="36" sz="3648"/>
            </a:pPr>
            <a:r>
              <a:t>The 1st part is the Data Collection part. Here, we create a dataset that contains all the necessary attributes in predicting the loan approval of a person. We have collected the data from  Kaggle.</a:t>
            </a:r>
          </a:p>
          <a:p>
            <a:pPr marL="231006" indent="-231006" defTabSz="227584">
              <a:spcBef>
                <a:spcPts val="2700"/>
              </a:spcBef>
              <a:buChar char="•"/>
              <a:defRPr spc="36" sz="3648"/>
            </a:pPr>
            <a:r>
              <a:t>After collecting the required data, we go on to filter the data in such a way that there remain no discrepancies in it. This is called the Data Pre-processing Stage.</a:t>
            </a:r>
          </a:p>
          <a:p>
            <a:pPr marL="231006" indent="-231006" defTabSz="227584">
              <a:spcBef>
                <a:spcPts val="2700"/>
              </a:spcBef>
              <a:buChar char="•"/>
              <a:defRPr spc="36" sz="3648"/>
            </a:pPr>
            <a:r>
              <a:t>In this stage, we do the most such that the dataset to be </a:t>
            </a:r>
            <a:r>
              <a:rPr spc="33" sz="3391"/>
              <a:t>further</a:t>
            </a:r>
            <a:r>
              <a:t> used has no complications. For example, in our project, some values in certain attributes might be missing. To fill in those, we calculate the median of all the remaining values in that particular attribute and then replace the missing values with this median value.</a:t>
            </a:r>
          </a:p>
          <a:p>
            <a:pPr marL="231006" indent="-231006" defTabSz="227584">
              <a:spcBef>
                <a:spcPts val="2700"/>
              </a:spcBef>
              <a:buChar char="•"/>
              <a:defRPr spc="36" sz="3648"/>
            </a:pPr>
            <a:r>
              <a:t>Now, on finishing the pre-processing stage, we move on further to the data analysis stage. In this stage, we compare each attribute with another and find which has more precedence of them, so that we can use that to predict the condition. On and on and on, we check each attribute with others and form something of a decision tree, wherein the precedence of the most important contributing attribute can be found out, and this can be used in predicting the condition.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4_Briefing">
  <a:themeElements>
    <a:clrScheme name="24_Briefing">
      <a:dk1>
        <a:srgbClr val="002C3A"/>
      </a:dk1>
      <a:lt1>
        <a:srgbClr val="FFFFFF"/>
      </a:lt1>
      <a:dk2>
        <a:srgbClr val="A7A7A7"/>
      </a:dk2>
      <a:lt2>
        <a:srgbClr val="535353"/>
      </a:lt2>
      <a:accent1>
        <a:srgbClr val="54818F"/>
      </a:accent1>
      <a:accent2>
        <a:srgbClr val="308C8B"/>
      </a:accent2>
      <a:accent3>
        <a:srgbClr val="7A9105"/>
      </a:accent3>
      <a:accent4>
        <a:srgbClr val="C26E6A"/>
      </a:accent4>
      <a:accent5>
        <a:srgbClr val="E4E942"/>
      </a:accent5>
      <a:accent6>
        <a:srgbClr val="5B516A"/>
      </a:accent6>
      <a:hlink>
        <a:srgbClr val="0000FF"/>
      </a:hlink>
      <a:folHlink>
        <a:srgbClr val="FF00FF"/>
      </a:folHlink>
    </a:clrScheme>
    <a:fontScheme name="24_Briefing">
      <a:majorFont>
        <a:latin typeface="Helvetica"/>
        <a:ea typeface="Helvetica"/>
        <a:cs typeface="Helvetica"/>
      </a:majorFont>
      <a:minorFont>
        <a:latin typeface="Helvetica Neue"/>
        <a:ea typeface="Helvetica Neue"/>
        <a:cs typeface="Helvetica Neue"/>
      </a:minorFont>
    </a:fontScheme>
    <a:fmtScheme name="24_Briefi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355600" rtl="0" fontAlgn="auto" latinLnBrk="0" hangingPunct="0">
          <a:lnSpc>
            <a:spcPct val="100000"/>
          </a:lnSpc>
          <a:spcBef>
            <a:spcPts val="0"/>
          </a:spcBef>
          <a:spcAft>
            <a:spcPts val="0"/>
          </a:spcAft>
          <a:buClrTx/>
          <a:buSzTx/>
          <a:buFontTx/>
          <a:buNone/>
          <a:tabLst/>
          <a:defRPr b="0" baseline="0" cap="none" i="0" spc="44" strike="noStrike" sz="2200" u="none" kumimoji="0" normalizeH="0">
            <a:ln>
              <a:noFill/>
            </a:ln>
            <a:solidFill>
              <a:srgbClr val="002C3A"/>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355600" rtl="0" fontAlgn="auto" latinLnBrk="0" hangingPunct="0">
          <a:lnSpc>
            <a:spcPct val="100000"/>
          </a:lnSpc>
          <a:spcBef>
            <a:spcPts val="0"/>
          </a:spcBef>
          <a:spcAft>
            <a:spcPts val="0"/>
          </a:spcAft>
          <a:buClrTx/>
          <a:buSzTx/>
          <a:buFontTx/>
          <a:buNone/>
          <a:tabLst/>
          <a:defRPr b="0" baseline="0" cap="none" i="0" spc="44" strike="noStrike" sz="2200" u="none" kumimoji="0" normalizeH="0">
            <a:ln>
              <a:noFill/>
            </a:ln>
            <a:solidFill>
              <a:srgbClr val="002C3A"/>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4_Briefing">
  <a:themeElements>
    <a:clrScheme name="24_Briefing">
      <a:dk1>
        <a:srgbClr val="000000"/>
      </a:dk1>
      <a:lt1>
        <a:srgbClr val="FFFFFF"/>
      </a:lt1>
      <a:dk2>
        <a:srgbClr val="A7A7A7"/>
      </a:dk2>
      <a:lt2>
        <a:srgbClr val="535353"/>
      </a:lt2>
      <a:accent1>
        <a:srgbClr val="54818F"/>
      </a:accent1>
      <a:accent2>
        <a:srgbClr val="308C8B"/>
      </a:accent2>
      <a:accent3>
        <a:srgbClr val="7A9105"/>
      </a:accent3>
      <a:accent4>
        <a:srgbClr val="C26E6A"/>
      </a:accent4>
      <a:accent5>
        <a:srgbClr val="E4E942"/>
      </a:accent5>
      <a:accent6>
        <a:srgbClr val="5B516A"/>
      </a:accent6>
      <a:hlink>
        <a:srgbClr val="0000FF"/>
      </a:hlink>
      <a:folHlink>
        <a:srgbClr val="FF00FF"/>
      </a:folHlink>
    </a:clrScheme>
    <a:fontScheme name="24_Briefing">
      <a:majorFont>
        <a:latin typeface="Helvetica"/>
        <a:ea typeface="Helvetica"/>
        <a:cs typeface="Helvetica"/>
      </a:majorFont>
      <a:minorFont>
        <a:latin typeface="Helvetica Neue"/>
        <a:ea typeface="Helvetica Neue"/>
        <a:cs typeface="Helvetica Neue"/>
      </a:minorFont>
    </a:fontScheme>
    <a:fmtScheme name="24_Briefi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355600" rtl="0" fontAlgn="auto" latinLnBrk="0" hangingPunct="0">
          <a:lnSpc>
            <a:spcPct val="100000"/>
          </a:lnSpc>
          <a:spcBef>
            <a:spcPts val="0"/>
          </a:spcBef>
          <a:spcAft>
            <a:spcPts val="0"/>
          </a:spcAft>
          <a:buClrTx/>
          <a:buSzTx/>
          <a:buFontTx/>
          <a:buNone/>
          <a:tabLst/>
          <a:defRPr b="0" baseline="0" cap="none" i="0" spc="44" strike="noStrike" sz="2200" u="none" kumimoji="0" normalizeH="0">
            <a:ln>
              <a:noFill/>
            </a:ln>
            <a:solidFill>
              <a:srgbClr val="002C3A"/>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355600" rtl="0" fontAlgn="auto" latinLnBrk="0" hangingPunct="0">
          <a:lnSpc>
            <a:spcPct val="100000"/>
          </a:lnSpc>
          <a:spcBef>
            <a:spcPts val="0"/>
          </a:spcBef>
          <a:spcAft>
            <a:spcPts val="0"/>
          </a:spcAft>
          <a:buClrTx/>
          <a:buSzTx/>
          <a:buFontTx/>
          <a:buNone/>
          <a:tabLst/>
          <a:defRPr b="0" baseline="0" cap="none" i="0" spc="44" strike="noStrike" sz="2200" u="none" kumimoji="0" normalizeH="0">
            <a:ln>
              <a:noFill/>
            </a:ln>
            <a:solidFill>
              <a:srgbClr val="002C3A"/>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