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07"/>
  </p:normalViewPr>
  <p:slideViewPr>
    <p:cSldViewPr snapToGrid="0">
      <p:cViewPr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3D26-783A-B1D5-BBD9-B7C3FBAD8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Taekwon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1FDAF-63BB-8B85-7B58-5D9F36669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~ App by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Ahana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2EAB64-A4C5-B385-C99F-E97D2C45B5B1}"/>
              </a:ext>
            </a:extLst>
          </p:cNvPr>
          <p:cNvSpPr txBox="1"/>
          <p:nvPr/>
        </p:nvSpPr>
        <p:spPr>
          <a:xfrm>
            <a:off x="1403131" y="1566952"/>
            <a:ext cx="93857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My dream for this app is for it to be a virtual interface where many can learn Taekwondo and improve their skills. Taekwondo is a form of martial art, albeit very different from others. Unlike other arts, Taekwondo is one meant to be used to put an end to fights. It aims to create a more peaceful world.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Why this app?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wished to create an app in a field I relate to. Being a black belt in Taekwondo myself, I wished for other people, especially people with little-to-no access to Taekwondo learning facilities, to be able to learn this wonderful martial art, and to also be able to protect themselves from any dangers.</a:t>
            </a:r>
          </a:p>
        </p:txBody>
      </p:sp>
    </p:spTree>
    <p:extLst>
      <p:ext uri="{BB962C8B-B14F-4D97-AF65-F5344CB8AC3E}">
        <p14:creationId xmlns:p14="http://schemas.microsoft.com/office/powerpoint/2010/main" val="11863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14BC4-4B83-8ECD-EA13-F106004E5703}"/>
              </a:ext>
            </a:extLst>
          </p:cNvPr>
          <p:cNvSpPr txBox="1"/>
          <p:nvPr/>
        </p:nvSpPr>
        <p:spPr>
          <a:xfrm>
            <a:off x="1313793" y="1782395"/>
            <a:ext cx="956441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Features I wish to include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Screen giving an introduction on Taekwondo (already made)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Screen with buttons leading to the syllabus for each belt and showing progress in last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clicked, it will redirect you to the portion for that belt, and allow you to resume you last session in the form of a video + theory sheet +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will be practical and theoretical. A.I. camera can be implemented for the practical test to track movements of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Poomsae</a:t>
            </a:r>
            <a:r>
              <a:rPr lang="en-US" dirty="0"/>
              <a:t> will be divided according to level of difficulty for each belt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 Screen will let you access your profile + dark theme + check your progress + logout + (additional feature not yet decided upon).</a:t>
            </a:r>
          </a:p>
        </p:txBody>
      </p:sp>
    </p:spTree>
    <p:extLst>
      <p:ext uri="{BB962C8B-B14F-4D97-AF65-F5344CB8AC3E}">
        <p14:creationId xmlns:p14="http://schemas.microsoft.com/office/powerpoint/2010/main" val="402319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9A5165-573D-6F71-F543-7578EB567671}"/>
              </a:ext>
            </a:extLst>
          </p:cNvPr>
          <p:cNvSpPr txBox="1"/>
          <p:nvPr/>
        </p:nvSpPr>
        <p:spPr>
          <a:xfrm>
            <a:off x="2517553" y="703906"/>
            <a:ext cx="2102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Home Screen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4B971-8212-7DE1-F4F6-B7CC39999178}"/>
              </a:ext>
            </a:extLst>
          </p:cNvPr>
          <p:cNvSpPr txBox="1"/>
          <p:nvPr/>
        </p:nvSpPr>
        <p:spPr>
          <a:xfrm>
            <a:off x="7405652" y="703906"/>
            <a:ext cx="2438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Settings Screen</a:t>
            </a: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80107-E4E7-FAA0-1204-6D47EA03F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470" y="1114094"/>
            <a:ext cx="2668235" cy="504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02060B2-B109-9C47-6544-6A34FE0E3E2F}"/>
              </a:ext>
            </a:extLst>
          </p:cNvPr>
          <p:cNvSpPr/>
          <p:nvPr/>
        </p:nvSpPr>
        <p:spPr>
          <a:xfrm>
            <a:off x="2384695" y="5454869"/>
            <a:ext cx="683172" cy="40990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D4314-4772-9A94-29A0-92087C99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75" y="1114094"/>
            <a:ext cx="2665355" cy="50345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85BFDA3-493C-EC06-B225-0B87A1D90B5E}"/>
              </a:ext>
            </a:extLst>
          </p:cNvPr>
          <p:cNvSpPr/>
          <p:nvPr/>
        </p:nvSpPr>
        <p:spPr>
          <a:xfrm>
            <a:off x="9118880" y="5538954"/>
            <a:ext cx="683172" cy="40990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5EE43-50DE-A1CC-88E6-164F3145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57" y="1324304"/>
            <a:ext cx="2409458" cy="455119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1BE08D7-D2A0-0BE9-5F85-EEEC5063CF07}"/>
              </a:ext>
            </a:extLst>
          </p:cNvPr>
          <p:cNvSpPr/>
          <p:nvPr/>
        </p:nvSpPr>
        <p:spPr>
          <a:xfrm>
            <a:off x="1902372" y="5297214"/>
            <a:ext cx="672662" cy="35735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E3F9C-13A7-23E0-59E9-534AE3672D7C}"/>
              </a:ext>
            </a:extLst>
          </p:cNvPr>
          <p:cNvSpPr txBox="1"/>
          <p:nvPr/>
        </p:nvSpPr>
        <p:spPr>
          <a:xfrm>
            <a:off x="-819807" y="801084"/>
            <a:ext cx="6117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Sessions Screen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3F824FF-9236-1F62-FFE6-D11864930672}"/>
              </a:ext>
            </a:extLst>
          </p:cNvPr>
          <p:cNvSpPr/>
          <p:nvPr/>
        </p:nvSpPr>
        <p:spPr>
          <a:xfrm>
            <a:off x="3665872" y="3231876"/>
            <a:ext cx="620768" cy="394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FF64D-34B5-B6AC-87B4-91D13A3F5141}"/>
              </a:ext>
            </a:extLst>
          </p:cNvPr>
          <p:cNvSpPr txBox="1"/>
          <p:nvPr/>
        </p:nvSpPr>
        <p:spPr>
          <a:xfrm>
            <a:off x="4172606" y="887464"/>
            <a:ext cx="32056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Upon clicking on one of the belts</a:t>
            </a:r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93B0E-5384-9CF1-55AA-1E69F2BE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798" y="1210629"/>
            <a:ext cx="2497270" cy="4717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60F59-F12F-5F31-E161-A94FBBAF3582}"/>
              </a:ext>
            </a:extLst>
          </p:cNvPr>
          <p:cNvSpPr txBox="1"/>
          <p:nvPr/>
        </p:nvSpPr>
        <p:spPr>
          <a:xfrm>
            <a:off x="3791764" y="5875502"/>
            <a:ext cx="396733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40% - video, 40% - theory sheet, 20% - test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5B354BD-58ED-DA24-5B6B-BA47CD710C19}"/>
              </a:ext>
            </a:extLst>
          </p:cNvPr>
          <p:cNvSpPr/>
          <p:nvPr/>
        </p:nvSpPr>
        <p:spPr>
          <a:xfrm>
            <a:off x="7378260" y="3231876"/>
            <a:ext cx="620768" cy="394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9A5365-D4A5-EEA2-7357-FCDB16C54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0" y="1194808"/>
            <a:ext cx="2497270" cy="47170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31BDB1-A567-6D92-E824-4D16D8CBCB95}"/>
              </a:ext>
            </a:extLst>
          </p:cNvPr>
          <p:cNvSpPr txBox="1"/>
          <p:nvPr/>
        </p:nvSpPr>
        <p:spPr>
          <a:xfrm>
            <a:off x="6343648" y="878890"/>
            <a:ext cx="6516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Upon clicking on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session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2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B4BC-7A04-FA57-ED16-81ABC14DA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486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6203</TotalTime>
  <Words>296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Taekwon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Taekwon</dc:title>
  <dc:creator>Ahana Dalmia</dc:creator>
  <cp:lastModifiedBy>Ahana Dalmia</cp:lastModifiedBy>
  <cp:revision>2</cp:revision>
  <dcterms:created xsi:type="dcterms:W3CDTF">2023-05-21T07:21:24Z</dcterms:created>
  <dcterms:modified xsi:type="dcterms:W3CDTF">2023-05-25T14:44:40Z</dcterms:modified>
</cp:coreProperties>
</file>