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Presentation-Making</a:t>
            </a:r>
            <a:r>
              <a:rPr/>
              <a:t> </a:t>
            </a:r>
            <a:r>
              <a:rPr/>
              <a:t>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Vincent</a:t>
            </a:r>
            <a:r>
              <a:rPr/>
              <a:t> </a:t>
            </a:r>
            <a:r>
              <a:rPr/>
              <a:t>Castillo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Calling</a:t>
            </a:r>
            <a:r>
              <a:rPr/>
              <a:t> </a:t>
            </a: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(naniar)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(shiny)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(shinydashboard)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(shinythemes)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Calling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srate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readr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"master.csv"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Parsed with column specification:
## cols(
##   country = col_character(),
##   year = col_double(),
##   sex = col_character(),
##   age = col_character(),
##   suicides_no = col_double(),
##   population = col_double(),
##   `suicides/100k pop` = col_double(),
##   `country-year` = col_character(),
##   `HDI for year` = col_double(),
##   `gdp_for_year ($)` = col_number(),
##   `gdp_per_capita ($)` = col_double(),
##   generation = col_character()
## 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sratee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srate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gdpyr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gdp_for_year ($)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gdpcap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gdp_per_capita ($)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suicper100k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suicides/100k pop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srategen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srateegen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sratee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(generation, suicides_no)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srateegen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generation,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suicides_no,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generation))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Presentation-Making Practice</dc:title>
  <dc:creator>Vincent Castillo</dc:creator>
  <cp:keywords/>
  <dcterms:created xsi:type="dcterms:W3CDTF">2020-03-06T23:54:05Z</dcterms:created>
  <dcterms:modified xsi:type="dcterms:W3CDTF">2020-03-06T23:54:05Z</dcterms:modified>
</cp:coreProperties>
</file>