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D1C1-87A6-4B3C-BAEB-75F796974F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DC2B-2A9A-43AC-A1D0-6AB26B68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code of Angular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-- Li </a:t>
            </a:r>
            <a:r>
              <a:rPr lang="en-US" dirty="0" err="1" smtClean="0"/>
              <a:t>Li</a:t>
            </a:r>
            <a:r>
              <a:rPr lang="en-US" dirty="0" smtClean="0"/>
              <a:t> 11/7/2019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8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2772" y="1019503"/>
            <a:ext cx="91650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Configuration: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the Angular_sample_code.zip package and unzip to local folder.</a:t>
            </a:r>
          </a:p>
          <a:p>
            <a:pPr marL="342900" indent="-342900">
              <a:buAutoNum type="arabicPeriod"/>
            </a:pPr>
            <a:r>
              <a:rPr lang="en-US" dirty="0" smtClean="0"/>
              <a:t>Go to C:\Angular_sample_code and launch the command prompt.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77" y="1905820"/>
            <a:ext cx="6730399" cy="43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366" y="977462"/>
            <a:ext cx="75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Type command: </a:t>
            </a:r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346794"/>
            <a:ext cx="9363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7158" y="914400"/>
            <a:ext cx="86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4.Run command: </a:t>
            </a:r>
            <a:r>
              <a:rPr lang="en-US" dirty="0" err="1" smtClean="0"/>
              <a:t>npm</a:t>
            </a:r>
            <a:r>
              <a:rPr lang="en-US" dirty="0" smtClean="0"/>
              <a:t> audit fix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3" y="1283732"/>
            <a:ext cx="9324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657" y="756744"/>
            <a:ext cx="100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Run command: </a:t>
            </a:r>
            <a:r>
              <a:rPr lang="en-US" dirty="0" err="1" smtClean="0"/>
              <a:t>npm</a:t>
            </a:r>
            <a:r>
              <a:rPr lang="en-US" dirty="0" smtClean="0"/>
              <a:t> start, then launch the website by </a:t>
            </a:r>
            <a:r>
              <a:rPr lang="en-US" dirty="0" smtClean="0">
                <a:hlinkClick r:id="rId2"/>
              </a:rPr>
              <a:t>http://localhost:3000</a:t>
            </a:r>
            <a:r>
              <a:rPr lang="en-US" dirty="0" smtClean="0"/>
              <a:t> in google chrome browser.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54" y="1315263"/>
            <a:ext cx="93154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9" y="55704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4" y="204337"/>
            <a:ext cx="7211431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2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94" y="0"/>
            <a:ext cx="6347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Sample code of Angular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code of Angular Framework</dc:title>
  <dc:creator>Li Li</dc:creator>
  <cp:lastModifiedBy>Li Li</cp:lastModifiedBy>
  <cp:revision>6</cp:revision>
  <dcterms:created xsi:type="dcterms:W3CDTF">2019-11-08T00:38:01Z</dcterms:created>
  <dcterms:modified xsi:type="dcterms:W3CDTF">2019-11-08T01:01:17Z</dcterms:modified>
</cp:coreProperties>
</file>