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300" r:id="rId5"/>
    <p:sldId id="308" r:id="rId6"/>
    <p:sldId id="339" r:id="rId7"/>
    <p:sldId id="309" r:id="rId8"/>
    <p:sldId id="312" r:id="rId9"/>
    <p:sldId id="323" r:id="rId10"/>
    <p:sldId id="324" r:id="rId11"/>
    <p:sldId id="341" r:id="rId12"/>
    <p:sldId id="311" r:id="rId13"/>
    <p:sldId id="310" r:id="rId14"/>
    <p:sldId id="331" r:id="rId15"/>
    <p:sldId id="314" r:id="rId16"/>
    <p:sldId id="340" r:id="rId17"/>
    <p:sldId id="342" r:id="rId18"/>
    <p:sldId id="343" r:id="rId19"/>
    <p:sldId id="31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6" autoAdjust="0"/>
    <p:restoredTop sz="94672"/>
  </p:normalViewPr>
  <p:slideViewPr>
    <p:cSldViewPr snapToGrid="0">
      <p:cViewPr varScale="1">
        <p:scale>
          <a:sx n="92" d="100"/>
          <a:sy n="92" d="100"/>
        </p:scale>
        <p:origin x="309" y="33"/>
      </p:cViewPr>
      <p:guideLst/>
    </p:cSldViewPr>
  </p:slideViewPr>
  <p:notesTextViewPr>
    <p:cViewPr>
      <p:scale>
        <a:sx n="1" d="1"/>
        <a:sy n="1" d="1"/>
      </p:scale>
      <p:origin x="0" y="0"/>
    </p:cViewPr>
  </p:notesText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C669D0-F8F9-909F-F36A-221EAC7424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361AC27-49A0-3B4C-5F49-D6641499EF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B2F45D-55D9-47BA-9640-E7EB1024F606}" type="datetimeFigureOut">
              <a:rPr lang="en-US" smtClean="0"/>
              <a:t>10/21/2024</a:t>
            </a:fld>
            <a:endParaRPr lang="en-US" dirty="0"/>
          </a:p>
        </p:txBody>
      </p:sp>
      <p:sp>
        <p:nvSpPr>
          <p:cNvPr id="4" name="Footer Placeholder 3">
            <a:extLst>
              <a:ext uri="{FF2B5EF4-FFF2-40B4-BE49-F238E27FC236}">
                <a16:creationId xmlns:a16="http://schemas.microsoft.com/office/drawing/2014/main" id="{A77AD1BD-C6AD-D1DF-596E-659165024C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1BA659A-33FC-973A-2DD5-89A959CA8C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4A2DCA-E9F6-4345-9316-BF42F09A2C30}" type="slidenum">
              <a:rPr lang="en-US" smtClean="0"/>
              <a:t>‹#›</a:t>
            </a:fld>
            <a:endParaRPr lang="en-US" dirty="0"/>
          </a:p>
        </p:txBody>
      </p:sp>
    </p:spTree>
    <p:extLst>
      <p:ext uri="{BB962C8B-B14F-4D97-AF65-F5344CB8AC3E}">
        <p14:creationId xmlns:p14="http://schemas.microsoft.com/office/powerpoint/2010/main" val="3545669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9C6F8-5F98-E04A-B725-72D1A5FE8444}" type="datetimeFigureOut">
              <a:rPr lang="en-US" smtClean="0"/>
              <a:t>10/21/2024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A9608-B288-5444-9C81-49B56A597B1B}" type="slidenum">
              <a:rPr lang="en-US" smtClean="0"/>
              <a:t>‹#›</a:t>
            </a:fld>
            <a:endParaRPr lang="en-US" dirty="0"/>
          </a:p>
        </p:txBody>
      </p:sp>
    </p:spTree>
    <p:extLst>
      <p:ext uri="{BB962C8B-B14F-4D97-AF65-F5344CB8AC3E}">
        <p14:creationId xmlns:p14="http://schemas.microsoft.com/office/powerpoint/2010/main" val="266177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5"/>
          </p:nvPr>
        </p:nvSpPr>
        <p:spPr/>
        <p:txBody>
          <a:bodyPr/>
          <a:lstStyle/>
          <a:p>
            <a:fld id="{FA5A9608-B288-5444-9C81-49B56A597B1B}" type="slidenum">
              <a:rPr lang="en-US" smtClean="0"/>
              <a:t>13</a:t>
            </a:fld>
            <a:endParaRPr lang="en-US" dirty="0"/>
          </a:p>
        </p:txBody>
      </p:sp>
    </p:spTree>
    <p:extLst>
      <p:ext uri="{BB962C8B-B14F-4D97-AF65-F5344CB8AC3E}">
        <p14:creationId xmlns:p14="http://schemas.microsoft.com/office/powerpoint/2010/main" val="96490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HK" altLang="en-US" dirty="0"/>
          </a:p>
        </p:txBody>
      </p:sp>
      <p:sp>
        <p:nvSpPr>
          <p:cNvPr id="4" name="投影片編號版面配置區 3"/>
          <p:cNvSpPr>
            <a:spLocks noGrp="1"/>
          </p:cNvSpPr>
          <p:nvPr>
            <p:ph type="sldNum" sz="quarter" idx="5"/>
          </p:nvPr>
        </p:nvSpPr>
        <p:spPr/>
        <p:txBody>
          <a:bodyPr/>
          <a:lstStyle/>
          <a:p>
            <a:fld id="{FA5A9608-B288-5444-9C81-49B56A597B1B}" type="slidenum">
              <a:rPr lang="en-US" smtClean="0"/>
              <a:t>16</a:t>
            </a:fld>
            <a:endParaRPr lang="en-US" dirty="0"/>
          </a:p>
        </p:txBody>
      </p:sp>
    </p:spTree>
    <p:extLst>
      <p:ext uri="{BB962C8B-B14F-4D97-AF65-F5344CB8AC3E}">
        <p14:creationId xmlns:p14="http://schemas.microsoft.com/office/powerpoint/2010/main" val="2315648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161BAA5-48F7-7727-F9D9-CE83907FFBA7}"/>
              </a:ext>
              <a:ext uri="{C183D7F6-B498-43B3-948B-1728B52AA6E4}">
                <adec:decorative xmlns:adec="http://schemas.microsoft.com/office/drawing/2017/decorative" val="1"/>
              </a:ext>
            </a:extLst>
          </p:cNvPr>
          <p:cNvSpPr/>
          <p:nvPr userDrawn="1"/>
        </p:nvSpPr>
        <p:spPr>
          <a:xfrm>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1064ED4F-0011-0734-A8CE-F357C9B3CB59}"/>
              </a:ext>
              <a:ext uri="{C183D7F6-B498-43B3-948B-1728B52AA6E4}">
                <adec:decorative xmlns:adec="http://schemas.microsoft.com/office/drawing/2017/decorative" val="1"/>
              </a:ext>
            </a:extLst>
          </p:cNvPr>
          <p:cNvSpPr/>
          <p:nvPr userDrawn="1"/>
        </p:nvSpPr>
        <p:spPr>
          <a:xfrm>
            <a:off x="9823776" y="0"/>
            <a:ext cx="16715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AC40BC2-4799-E79D-1CFD-4A82C90A1DA8}"/>
              </a:ext>
              <a:ext uri="{C183D7F6-B498-43B3-948B-1728B52AA6E4}">
                <adec:decorative xmlns:adec="http://schemas.microsoft.com/office/drawing/2017/decorative" val="1"/>
              </a:ext>
            </a:extLst>
          </p:cNvPr>
          <p:cNvSpPr/>
          <p:nvPr userDrawn="1"/>
        </p:nvSpPr>
        <p:spPr>
          <a:xfrm>
            <a:off x="1119693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D7662E9-6C4B-1DCF-4FA0-9D0E52069DA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5232" y="463974"/>
            <a:ext cx="4217424" cy="3709195"/>
          </a:xfrm>
        </p:spPr>
        <p:txBody>
          <a:bodyPr anchor="b">
            <a:normAutofit/>
          </a:bodyPr>
          <a:lstStyle>
            <a:lvl1pPr algn="l">
              <a:defRPr sz="4800" b="1" spc="-150" baseline="0"/>
            </a:lvl1pPr>
          </a:lstStyle>
          <a:p>
            <a:r>
              <a:rPr lang="en-US" dirty="0"/>
              <a:t>Click to add title</a:t>
            </a:r>
          </a:p>
        </p:txBody>
      </p:sp>
      <p:sp>
        <p:nvSpPr>
          <p:cNvPr id="11" name="Picture Placeholder 10">
            <a:extLst>
              <a:ext uri="{FF2B5EF4-FFF2-40B4-BE49-F238E27FC236}">
                <a16:creationId xmlns:a16="http://schemas.microsoft.com/office/drawing/2014/main" id="{7E2C7390-A781-021E-CEDA-D9040304381E}"/>
              </a:ext>
            </a:extLst>
          </p:cNvPr>
          <p:cNvSpPr>
            <a:spLocks noGrp="1"/>
          </p:cNvSpPr>
          <p:nvPr>
            <p:ph type="pic" sz="quarter" idx="10" hasCustomPrompt="1"/>
          </p:nvPr>
        </p:nvSpPr>
        <p:spPr>
          <a:xfrm>
            <a:off x="920158" y="1741488"/>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3">
    <p:bg>
      <p:bgPr>
        <a:solidFill>
          <a:schemeClr val="tx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9B0186-5603-6346-34F2-6BFA71BC62FA}"/>
              </a:ext>
              <a:ext uri="{C183D7F6-B498-43B3-948B-1728B52AA6E4}">
                <adec:decorative xmlns:adec="http://schemas.microsoft.com/office/drawing/2017/decorative" val="1"/>
              </a:ext>
            </a:extLst>
          </p:cNvPr>
          <p:cNvGrpSpPr/>
          <p:nvPr userDrawn="1"/>
        </p:nvGrpSpPr>
        <p:grpSpPr>
          <a:xfrm>
            <a:off x="5614738" y="2425699"/>
            <a:ext cx="3288931" cy="3439321"/>
            <a:chOff x="5656746" y="820557"/>
            <a:chExt cx="4120055" cy="4308449"/>
          </a:xfrm>
        </p:grpSpPr>
        <p:pic>
          <p:nvPicPr>
            <p:cNvPr id="13" name="Graphic 12">
              <a:extLst>
                <a:ext uri="{FF2B5EF4-FFF2-40B4-BE49-F238E27FC236}">
                  <a16:creationId xmlns:a16="http://schemas.microsoft.com/office/drawing/2014/main" id="{F76A59AE-96E4-A701-461B-61618472B5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48649D3D-45B7-44C7-93B4-BDC88C3284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5" name="Rectangle 14">
            <a:extLst>
              <a:ext uri="{FF2B5EF4-FFF2-40B4-BE49-F238E27FC236}">
                <a16:creationId xmlns:a16="http://schemas.microsoft.com/office/drawing/2014/main" id="{D987349E-C488-C02B-B3B1-CCDBD3A78E9C}"/>
              </a:ext>
              <a:ext uri="{C183D7F6-B498-43B3-948B-1728B52AA6E4}">
                <adec:decorative xmlns:adec="http://schemas.microsoft.com/office/drawing/2017/decorative" val="1"/>
              </a:ext>
            </a:extLst>
          </p:cNvPr>
          <p:cNvSpPr/>
          <p:nvPr userDrawn="1"/>
        </p:nvSpPr>
        <p:spPr>
          <a:xfrm>
            <a:off x="152477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12520" y="1825625"/>
            <a:ext cx="4825294" cy="4651375"/>
          </a:xfrm>
        </p:spPr>
        <p:txBody>
          <a:bodyPr>
            <a:normAutofit/>
          </a:bodyPr>
          <a:lstStyle>
            <a:lvl1pPr>
              <a:spcAft>
                <a:spcPts val="800"/>
              </a:spcAft>
              <a:defRPr sz="2000"/>
            </a:lvl1pPr>
            <a:lvl2pPr marL="457200" indent="0">
              <a:spcAft>
                <a:spcPts val="800"/>
              </a:spcAft>
              <a:buNone/>
              <a:defRPr sz="2000"/>
            </a:lvl2pPr>
            <a:lvl3pPr marL="914400" indent="0">
              <a:spcAft>
                <a:spcPts val="800"/>
              </a:spcAft>
              <a:buNone/>
              <a:defRPr sz="2000"/>
            </a:lvl3pPr>
            <a:lvl4pPr marL="1371600" indent="0">
              <a:spcAft>
                <a:spcPts val="800"/>
              </a:spcAft>
              <a:buNone/>
              <a:defRPr sz="2000"/>
            </a:lvl4pPr>
            <a:lvl5pPr marL="1828800" indent="0">
              <a:spcAft>
                <a:spcPts val="800"/>
              </a:spcAf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696778" y="1813720"/>
            <a:ext cx="4657021" cy="4051300"/>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5F004FE-7725-F349-1245-F443F9E81B95}"/>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07276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F97B6B-1E04-799C-CDFE-9DAFCA938BE8}"/>
              </a:ext>
              <a:ext uri="{C183D7F6-B498-43B3-948B-1728B52AA6E4}">
                <adec:decorative xmlns:adec="http://schemas.microsoft.com/office/drawing/2017/decorative" val="1"/>
              </a:ext>
            </a:extLst>
          </p:cNvPr>
          <p:cNvSpPr/>
          <p:nvPr userDrawn="1"/>
        </p:nvSpPr>
        <p:spPr>
          <a:xfrm>
            <a:off x="10028970" y="13063"/>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111DE0A-4C1D-01B1-AA49-D966343F6551}"/>
              </a:ext>
              <a:ext uri="{C183D7F6-B498-43B3-948B-1728B52AA6E4}">
                <adec:decorative xmlns:adec="http://schemas.microsoft.com/office/drawing/2017/decorative" val="1"/>
              </a:ext>
            </a:extLst>
          </p:cNvPr>
          <p:cNvSpPr/>
          <p:nvPr userDrawn="1"/>
        </p:nvSpPr>
        <p:spPr>
          <a:xfrm>
            <a:off x="3777288"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BEA20E-0FF2-2897-8BD6-8EFAA8C8D9CB}"/>
              </a:ext>
              <a:ext uri="{C183D7F6-B498-43B3-948B-1728B52AA6E4}">
                <adec:decorative xmlns:adec="http://schemas.microsoft.com/office/drawing/2017/decorative" val="1"/>
              </a:ext>
            </a:extLst>
          </p:cNvPr>
          <p:cNvSpPr/>
          <p:nvPr userDrawn="1"/>
        </p:nvSpPr>
        <p:spPr>
          <a:xfrm>
            <a:off x="10278460"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6" name="Table Placeholder 5">
            <a:extLst>
              <a:ext uri="{FF2B5EF4-FFF2-40B4-BE49-F238E27FC236}">
                <a16:creationId xmlns:a16="http://schemas.microsoft.com/office/drawing/2014/main" id="{E259F776-4BD1-2F21-61F0-3B60DF6F0366}"/>
              </a:ext>
            </a:extLst>
          </p:cNvPr>
          <p:cNvSpPr>
            <a:spLocks noGrp="1"/>
          </p:cNvSpPr>
          <p:nvPr>
            <p:ph type="tbl" sz="quarter" idx="10"/>
          </p:nvPr>
        </p:nvSpPr>
        <p:spPr>
          <a:xfrm>
            <a:off x="838200" y="1825625"/>
            <a:ext cx="10515600" cy="4054475"/>
          </a:xfr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table</a:t>
            </a:r>
          </a:p>
        </p:txBody>
      </p:sp>
      <p:sp>
        <p:nvSpPr>
          <p:cNvPr id="5" name="Slide Number Placeholder 4">
            <a:extLst>
              <a:ext uri="{FF2B5EF4-FFF2-40B4-BE49-F238E27FC236}">
                <a16:creationId xmlns:a16="http://schemas.microsoft.com/office/drawing/2014/main" id="{B22987B8-BA6E-EE2B-BFB9-D52D6D956AF7}"/>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1086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4">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4A07D69-1AF2-A193-316E-DD3803E94269}"/>
              </a:ext>
              <a:ext uri="{C183D7F6-B498-43B3-948B-1728B52AA6E4}">
                <adec:decorative xmlns:adec="http://schemas.microsoft.com/office/drawing/2017/decorative" val="1"/>
              </a:ext>
            </a:extLst>
          </p:cNvPr>
          <p:cNvSpPr/>
          <p:nvPr userDrawn="1"/>
        </p:nvSpPr>
        <p:spPr>
          <a:xfrm>
            <a:off x="56520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4E4D2FA-0049-1792-F6B4-D5FE1EE5A78A}"/>
              </a:ext>
              <a:ext uri="{C183D7F6-B498-43B3-948B-1728B52AA6E4}">
                <adec:decorative xmlns:adec="http://schemas.microsoft.com/office/drawing/2017/decorative" val="1"/>
              </a:ext>
            </a:extLst>
          </p:cNvPr>
          <p:cNvSpPr/>
          <p:nvPr userDrawn="1"/>
        </p:nvSpPr>
        <p:spPr>
          <a:xfrm>
            <a:off x="10392348"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86E6ACF-3879-BE02-100B-2096C22357AB}"/>
              </a:ext>
              <a:ext uri="{C183D7F6-B498-43B3-948B-1728B52AA6E4}">
                <adec:decorative xmlns:adec="http://schemas.microsoft.com/office/drawing/2017/decorative" val="1"/>
              </a:ext>
            </a:extLst>
          </p:cNvPr>
          <p:cNvSpPr/>
          <p:nvPr userDrawn="1"/>
        </p:nvSpPr>
        <p:spPr>
          <a:xfrm>
            <a:off x="764323"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2E74699B-D6F0-303E-200A-7017E1842F99}"/>
              </a:ext>
              <a:ext uri="{C183D7F6-B498-43B3-948B-1728B52AA6E4}">
                <adec:decorative xmlns:adec="http://schemas.microsoft.com/office/drawing/2017/decorative" val="1"/>
              </a:ext>
            </a:extLst>
          </p:cNvPr>
          <p:cNvGrpSpPr/>
          <p:nvPr userDrawn="1"/>
        </p:nvGrpSpPr>
        <p:grpSpPr>
          <a:xfrm>
            <a:off x="7506739" y="2603777"/>
            <a:ext cx="4120055" cy="4308449"/>
            <a:chOff x="5656746" y="820557"/>
            <a:chExt cx="4120055" cy="4308449"/>
          </a:xfrm>
        </p:grpSpPr>
        <p:pic>
          <p:nvPicPr>
            <p:cNvPr id="7" name="Graphic 6">
              <a:extLst>
                <a:ext uri="{FF2B5EF4-FFF2-40B4-BE49-F238E27FC236}">
                  <a16:creationId xmlns:a16="http://schemas.microsoft.com/office/drawing/2014/main" id="{9C9E38E0-92AE-5063-B259-A22230AA6A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7260EEF0-1C13-AD9A-0967-0460B979EA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38FE848A-1123-37B6-C43C-5DC49EE0A1D8}"/>
              </a:ext>
            </a:extLst>
          </p:cNvPr>
          <p:cNvSpPr>
            <a:spLocks noGrp="1"/>
          </p:cNvSpPr>
          <p:nvPr>
            <p:ph idx="11" hasCustomPrompt="1"/>
          </p:nvPr>
        </p:nvSpPr>
        <p:spPr>
          <a:xfrm>
            <a:off x="6412173"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a:extLst>
              <a:ext uri="{FF2B5EF4-FFF2-40B4-BE49-F238E27FC236}">
                <a16:creationId xmlns:a16="http://schemas.microsoft.com/office/drawing/2014/main" id="{0FB0C591-7E28-3722-4795-07BFB9ED09CF}"/>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02851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05312039-7E28-974D-ED1C-90F1E53E9C97}"/>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382344"/>
            <a:ext cx="4377767" cy="2719337"/>
          </a:xfrm>
        </p:spPr>
        <p:txBody>
          <a:bodyPr anchor="b">
            <a:normAutofit/>
          </a:bodyPr>
          <a:lstStyle>
            <a:lvl1pPr algn="l">
              <a:defRPr sz="4400" b="1"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1745" y="1751759"/>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9992" y="3340800"/>
            <a:ext cx="4368450" cy="3166331"/>
          </a:xfrm>
        </p:spPr>
        <p:txBody>
          <a:bodyPr>
            <a:normAutofit/>
          </a:bodyPr>
          <a:lstStyle>
            <a:lvl1pPr marL="0" indent="0">
              <a:lnSpc>
                <a:spcPct val="90000"/>
              </a:lnSpc>
              <a:spcBef>
                <a:spcPts val="1000"/>
              </a:spcBef>
              <a:buFont typeface="Arial" panose="020B0604020202020204" pitchFamily="34" charset="0"/>
              <a:buNone/>
              <a:defRPr sz="2000"/>
            </a:lvl1pPr>
            <a:lvl2pPr marL="571500" indent="0">
              <a:lnSpc>
                <a:spcPct val="90000"/>
              </a:lnSpc>
              <a:spcBef>
                <a:spcPts val="1000"/>
              </a:spcBef>
              <a:buFont typeface="Arial" panose="020B0604020202020204" pitchFamily="34" charset="0"/>
              <a:buNone/>
              <a:defRPr sz="1800"/>
            </a:lvl2pPr>
            <a:lvl3pPr marL="971550" indent="0">
              <a:lnSpc>
                <a:spcPct val="90000"/>
              </a:lnSpc>
              <a:spcBef>
                <a:spcPts val="1000"/>
              </a:spcBef>
              <a:buFont typeface="Arial" panose="020B0604020202020204" pitchFamily="34" charset="0"/>
              <a:buNone/>
              <a:defRPr sz="1600"/>
            </a:lvl3pPr>
            <a:lvl4pPr marL="1428750" indent="0">
              <a:lnSpc>
                <a:spcPct val="90000"/>
              </a:lnSpc>
              <a:spcBef>
                <a:spcPts val="1000"/>
              </a:spcBef>
              <a:buFont typeface="Arial" panose="020B0604020202020204" pitchFamily="34" charset="0"/>
              <a:buNone/>
              <a:defRPr sz="1400"/>
            </a:lvl4pPr>
            <a:lvl5pPr marL="1885950" indent="0">
              <a:lnSpc>
                <a:spcPct val="90000"/>
              </a:lnSpc>
              <a:spcBef>
                <a:spcPts val="1000"/>
              </a:spcBef>
              <a:buFont typeface="Arial" panose="020B0604020202020204" pitchFamily="34" charset="0"/>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2793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lstStyle/>
          <a:p>
            <a:r>
              <a:rPr lang="en-US" dirty="0"/>
              <a:t>Click to add title</a:t>
            </a:r>
          </a:p>
        </p:txBody>
      </p:sp>
      <p:sp>
        <p:nvSpPr>
          <p:cNvPr id="3" name="Date Placeholder 2">
            <a:extLst>
              <a:ext uri="{FF2B5EF4-FFF2-40B4-BE49-F238E27FC236}">
                <a16:creationId xmlns:a16="http://schemas.microsoft.com/office/drawing/2014/main" id="{F284CE42-5F4D-E722-7ABC-852575A3EBA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752FCB7E-A25D-2786-57F4-CAC8C0B7EE0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B908020-3841-3809-A971-C013AF1CA4D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6D726-924C-E5EB-B28C-E3B9B44623EE}"/>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279A287-35CA-B289-525D-D67FB24B3B9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5EB2365-305E-AE99-1CD4-605540C718E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F31C49C2-4E92-6564-1A68-190EFACC56DC}"/>
              </a:ext>
              <a:ext uri="{C183D7F6-B498-43B3-948B-1728B52AA6E4}">
                <adec:decorative xmlns:adec="http://schemas.microsoft.com/office/drawing/2017/decorative" val="1"/>
              </a:ext>
            </a:extLst>
          </p:cNvPr>
          <p:cNvSpPr/>
          <p:nvPr userDrawn="1"/>
        </p:nvSpPr>
        <p:spPr>
          <a:xfrm flipH="1">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5003C2B3-3873-7FFA-2567-57F2F6ABBFCB}"/>
              </a:ext>
              <a:ext uri="{C183D7F6-B498-43B3-948B-1728B52AA6E4}">
                <adec:decorative xmlns:adec="http://schemas.microsoft.com/office/drawing/2017/decorative" val="1"/>
              </a:ext>
            </a:extLst>
          </p:cNvPr>
          <p:cNvSpPr/>
          <p:nvPr userDrawn="1"/>
        </p:nvSpPr>
        <p:spPr>
          <a:xfrm>
            <a:off x="763334"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3619A50-ADC7-AA30-E96F-D0853D0DD7C6}"/>
              </a:ext>
              <a:ext uri="{C183D7F6-B498-43B3-948B-1728B52AA6E4}">
                <adec:decorative xmlns:adec="http://schemas.microsoft.com/office/drawing/2017/decorative" val="1"/>
              </a:ext>
            </a:extLst>
          </p:cNvPr>
          <p:cNvSpPr/>
          <p:nvPr userDrawn="1"/>
        </p:nvSpPr>
        <p:spPr>
          <a:xfrm>
            <a:off x="126501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6447AC2-F09C-2AC2-0522-F871987D66D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467140" y="576470"/>
            <a:ext cx="4831209" cy="2266121"/>
          </a:xfrm>
        </p:spPr>
        <p:txBody>
          <a:bodyPr anchor="ctr">
            <a:normAutofit/>
          </a:bodyPr>
          <a:lstStyle>
            <a:lvl1pPr algn="r">
              <a:defRPr sz="4400" b="0" spc="0" baseline="0"/>
            </a:lvl1pPr>
          </a:lstStyle>
          <a:p>
            <a:endParaRPr lang="en-US" dirty="0"/>
          </a:p>
        </p:txBody>
      </p:sp>
      <p:sp>
        <p:nvSpPr>
          <p:cNvPr id="17" name="Content Placeholder 16">
            <a:extLst>
              <a:ext uri="{FF2B5EF4-FFF2-40B4-BE49-F238E27FC236}">
                <a16:creationId xmlns:a16="http://schemas.microsoft.com/office/drawing/2014/main" id="{7C3A4AA6-1D0C-DE79-F399-33299CB812C6}"/>
              </a:ext>
            </a:extLst>
          </p:cNvPr>
          <p:cNvSpPr>
            <a:spLocks noGrp="1"/>
          </p:cNvSpPr>
          <p:nvPr>
            <p:ph sz="quarter" idx="11" hasCustomPrompt="1"/>
          </p:nvPr>
        </p:nvSpPr>
        <p:spPr>
          <a:xfrm>
            <a:off x="467139" y="3031435"/>
            <a:ext cx="4831209" cy="3478944"/>
          </a:xfrm>
        </p:spPr>
        <p:txBody>
          <a:bodyPr>
            <a:normAutofit/>
          </a:bodyPr>
          <a:lstStyle>
            <a:lvl1pPr marL="0" indent="0" algn="r">
              <a:lnSpc>
                <a:spcPct val="100000"/>
              </a:lnSpc>
              <a:spcBef>
                <a:spcPts val="1000"/>
              </a:spcBef>
              <a:buNone/>
              <a:defRPr sz="2400"/>
            </a:lvl1pPr>
            <a:lvl2pPr marL="457200" indent="0" algn="r">
              <a:lnSpc>
                <a:spcPct val="100000"/>
              </a:lnSpc>
              <a:spcBef>
                <a:spcPts val="1000"/>
              </a:spcBef>
              <a:buNone/>
              <a:defRPr sz="2000"/>
            </a:lvl2pPr>
            <a:lvl3pPr marL="914400" indent="0" algn="r">
              <a:lnSpc>
                <a:spcPct val="100000"/>
              </a:lnSpc>
              <a:spcBef>
                <a:spcPts val="1000"/>
              </a:spcBef>
              <a:buNone/>
              <a:defRPr sz="1800"/>
            </a:lvl3pPr>
            <a:lvl4pPr marL="1371600" indent="0" algn="r">
              <a:lnSpc>
                <a:spcPct val="100000"/>
              </a:lnSpc>
              <a:spcBef>
                <a:spcPts val="1000"/>
              </a:spcBef>
              <a:buNone/>
              <a:defRPr sz="1600"/>
            </a:lvl4pPr>
            <a:lvl5pPr marL="1828800" indent="0" algn="r">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5890039" y="1751216"/>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11" name="Slide Number Placeholder 10">
            <a:extLst>
              <a:ext uri="{FF2B5EF4-FFF2-40B4-BE49-F238E27FC236}">
                <a16:creationId xmlns:a16="http://schemas.microsoft.com/office/drawing/2014/main" id="{F1E58A54-F746-59CF-007A-329493EC502C}"/>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53075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Right 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6A991E4A-E418-E9C0-B35B-0A81DCE3AB5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1138655 w 12192000"/>
              <a:gd name="connsiteY0" fmla="*/ 1746908 h 6858000"/>
              <a:gd name="connsiteX1" fmla="*/ 913599 w 12192000"/>
              <a:gd name="connsiteY1" fmla="*/ 1971964 h 6858000"/>
              <a:gd name="connsiteX2" fmla="*/ 913599 w 12192000"/>
              <a:gd name="connsiteY2" fmla="*/ 5520711 h 6858000"/>
              <a:gd name="connsiteX3" fmla="*/ 1138655 w 12192000"/>
              <a:gd name="connsiteY3" fmla="*/ 5745767 h 6858000"/>
              <a:gd name="connsiteX4" fmla="*/ 6091846 w 12192000"/>
              <a:gd name="connsiteY4" fmla="*/ 5745767 h 6858000"/>
              <a:gd name="connsiteX5" fmla="*/ 6316902 w 12192000"/>
              <a:gd name="connsiteY5" fmla="*/ 5520711 h 6858000"/>
              <a:gd name="connsiteX6" fmla="*/ 6316902 w 12192000"/>
              <a:gd name="connsiteY6" fmla="*/ 1971964 h 6858000"/>
              <a:gd name="connsiteX7" fmla="*/ 6091846 w 12192000"/>
              <a:gd name="connsiteY7" fmla="*/ 1746908 h 6858000"/>
              <a:gd name="connsiteX8" fmla="*/ 12184610 w 12192000"/>
              <a:gd name="connsiteY8" fmla="*/ 0 h 6858000"/>
              <a:gd name="connsiteX9" fmla="*/ 12192000 w 12192000"/>
              <a:gd name="connsiteY9" fmla="*/ 0 h 6858000"/>
              <a:gd name="connsiteX10" fmla="*/ 12192000 w 12192000"/>
              <a:gd name="connsiteY10" fmla="*/ 6858000 h 6858000"/>
              <a:gd name="connsiteX11" fmla="*/ 12184610 w 12192000"/>
              <a:gd name="connsiteY11" fmla="*/ 6858000 h 6858000"/>
              <a:gd name="connsiteX12" fmla="*/ 0 w 12192000"/>
              <a:gd name="connsiteY12" fmla="*/ 0 h 6858000"/>
              <a:gd name="connsiteX13" fmla="*/ 918140 w 12192000"/>
              <a:gd name="connsiteY13" fmla="*/ 0 h 6858000"/>
              <a:gd name="connsiteX14" fmla="*/ 918140 w 12192000"/>
              <a:gd name="connsiteY14" fmla="*/ 1010539 h 6858000"/>
              <a:gd name="connsiteX15" fmla="*/ 1195741 w 12192000"/>
              <a:gd name="connsiteY15" fmla="*/ 1288140 h 6858000"/>
              <a:gd name="connsiteX16" fmla="*/ 6043842 w 12192000"/>
              <a:gd name="connsiteY16" fmla="*/ 1288140 h 6858000"/>
              <a:gd name="connsiteX17" fmla="*/ 6321443 w 12192000"/>
              <a:gd name="connsiteY17" fmla="*/ 1010539 h 6858000"/>
              <a:gd name="connsiteX18" fmla="*/ 6321443 w 12192000"/>
              <a:gd name="connsiteY18" fmla="*/ 0 h 6858000"/>
              <a:gd name="connsiteX19" fmla="*/ 11019692 w 12192000"/>
              <a:gd name="connsiteY19" fmla="*/ 0 h 6858000"/>
              <a:gd name="connsiteX20" fmla="*/ 11019692 w 12192000"/>
              <a:gd name="connsiteY20" fmla="*/ 6858000 h 6858000"/>
              <a:gd name="connsiteX21" fmla="*/ 6283982 w 12192000"/>
              <a:gd name="connsiteY21" fmla="*/ 6858000 h 6858000"/>
              <a:gd name="connsiteX22" fmla="*/ 6283982 w 12192000"/>
              <a:gd name="connsiteY22" fmla="*/ 6429590 h 6858000"/>
              <a:gd name="connsiteX23" fmla="*/ 6058926 w 12192000"/>
              <a:gd name="connsiteY23" fmla="*/ 6204534 h 6858000"/>
              <a:gd name="connsiteX24" fmla="*/ 1105735 w 12192000"/>
              <a:gd name="connsiteY24" fmla="*/ 6204534 h 6858000"/>
              <a:gd name="connsiteX25" fmla="*/ 880679 w 12192000"/>
              <a:gd name="connsiteY25" fmla="*/ 6429590 h 6858000"/>
              <a:gd name="connsiteX26" fmla="*/ 880679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close/>
                <a:moveTo>
                  <a:pt x="12184610" y="0"/>
                </a:moveTo>
                <a:lnTo>
                  <a:pt x="12192000" y="0"/>
                </a:lnTo>
                <a:lnTo>
                  <a:pt x="12192000" y="6858000"/>
                </a:lnTo>
                <a:lnTo>
                  <a:pt x="12184610" y="6858000"/>
                </a:lnTo>
                <a:close/>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1019692" y="0"/>
                </a:lnTo>
                <a:lnTo>
                  <a:pt x="11019692"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63315A23-2C00-4A7E-B9E9-65CF734EE176}"/>
              </a:ext>
              <a:ext uri="{C183D7F6-B498-43B3-948B-1728B52AA6E4}">
                <adec:decorative xmlns:adec="http://schemas.microsoft.com/office/drawing/2017/decorative" val="1"/>
              </a:ext>
            </a:extLst>
          </p:cNvPr>
          <p:cNvGrpSpPr/>
          <p:nvPr userDrawn="1"/>
        </p:nvGrpSpPr>
        <p:grpSpPr>
          <a:xfrm>
            <a:off x="8068700" y="1116391"/>
            <a:ext cx="4120055" cy="4308449"/>
            <a:chOff x="5656746" y="820557"/>
            <a:chExt cx="4120055" cy="4308449"/>
          </a:xfrm>
        </p:grpSpPr>
        <p:pic>
          <p:nvPicPr>
            <p:cNvPr id="9" name="Graphic 8">
              <a:extLst>
                <a:ext uri="{FF2B5EF4-FFF2-40B4-BE49-F238E27FC236}">
                  <a16:creationId xmlns:a16="http://schemas.microsoft.com/office/drawing/2014/main" id="{CFF8075D-03CC-DDD4-332C-F26F61AF7F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DE03B7A5-6E3E-5DC1-6705-A3B82F408C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480627"/>
            <a:ext cx="4505155" cy="2894495"/>
          </a:xfrm>
        </p:spPr>
        <p:txBody>
          <a:bodyPr anchor="b">
            <a:normAutofit/>
          </a:bodyPr>
          <a:lstStyle>
            <a:lvl1pPr algn="l">
              <a:defRPr sz="4400" b="0"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541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1313" y="3505200"/>
            <a:ext cx="4029859" cy="3001963"/>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1D52A9BE-2A46-4899-C38E-B513CC1AF11E}"/>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2659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A9EF1CCA-35D0-41F4-BC3D-AA1679C3E60D}"/>
              </a:ext>
              <a:ext uri="{C183D7F6-B498-43B3-948B-1728B52AA6E4}">
                <adec:decorative xmlns:adec="http://schemas.microsoft.com/office/drawing/2017/decorative" val="1"/>
              </a:ext>
            </a:extLst>
          </p:cNvPr>
          <p:cNvGrpSpPr/>
          <p:nvPr userDrawn="1"/>
        </p:nvGrpSpPr>
        <p:grpSpPr>
          <a:xfrm>
            <a:off x="1276514" y="397442"/>
            <a:ext cx="9619886" cy="6623279"/>
            <a:chOff x="1276514" y="397442"/>
            <a:chExt cx="9619886" cy="6623279"/>
          </a:xfrm>
        </p:grpSpPr>
        <p:grpSp>
          <p:nvGrpSpPr>
            <p:cNvPr id="8" name="Group 7">
              <a:extLst>
                <a:ext uri="{FF2B5EF4-FFF2-40B4-BE49-F238E27FC236}">
                  <a16:creationId xmlns:a16="http://schemas.microsoft.com/office/drawing/2014/main" id="{039112C6-05E1-7A58-F9B3-4ED607F0FEB5}"/>
                </a:ext>
              </a:extLst>
            </p:cNvPr>
            <p:cNvGrpSpPr/>
            <p:nvPr userDrawn="1"/>
          </p:nvGrpSpPr>
          <p:grpSpPr>
            <a:xfrm>
              <a:off x="1276514" y="397442"/>
              <a:ext cx="3028206" cy="3166674"/>
              <a:chOff x="5656746" y="820557"/>
              <a:chExt cx="4120055" cy="4308449"/>
            </a:xfrm>
          </p:grpSpPr>
          <p:pic>
            <p:nvPicPr>
              <p:cNvPr id="9" name="Graphic 8">
                <a:extLst>
                  <a:ext uri="{FF2B5EF4-FFF2-40B4-BE49-F238E27FC236}">
                    <a16:creationId xmlns:a16="http://schemas.microsoft.com/office/drawing/2014/main" id="{580B3039-6990-1E35-87E4-6C581CF7BA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0" name="Graphic 9">
                <a:extLst>
                  <a:ext uri="{FF2B5EF4-FFF2-40B4-BE49-F238E27FC236}">
                    <a16:creationId xmlns:a16="http://schemas.microsoft.com/office/drawing/2014/main" id="{37F0331D-9A8D-485F-9469-6B31E3D61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nvGrpSpPr>
            <p:cNvPr id="12" name="Group 11">
              <a:extLst>
                <a:ext uri="{FF2B5EF4-FFF2-40B4-BE49-F238E27FC236}">
                  <a16:creationId xmlns:a16="http://schemas.microsoft.com/office/drawing/2014/main" id="{D1BCBEDD-D6D8-B22D-46D2-C061FBDFE326}"/>
                </a:ext>
              </a:extLst>
            </p:cNvPr>
            <p:cNvGrpSpPr/>
            <p:nvPr userDrawn="1"/>
          </p:nvGrpSpPr>
          <p:grpSpPr>
            <a:xfrm>
              <a:off x="6776345" y="2712272"/>
              <a:ext cx="4120055" cy="4308449"/>
              <a:chOff x="5656746" y="820557"/>
              <a:chExt cx="4120055" cy="4308449"/>
            </a:xfrm>
          </p:grpSpPr>
          <p:pic>
            <p:nvPicPr>
              <p:cNvPr id="13" name="Graphic 12">
                <a:extLst>
                  <a:ext uri="{FF2B5EF4-FFF2-40B4-BE49-F238E27FC236}">
                    <a16:creationId xmlns:a16="http://schemas.microsoft.com/office/drawing/2014/main" id="{43D2104B-238A-6958-53E9-4C3CFC4C99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FE1FCD13-2E12-4019-9FCB-3A53D17321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sp>
        <p:nvSpPr>
          <p:cNvPr id="7" name="Rectangle 6">
            <a:extLst>
              <a:ext uri="{FF2B5EF4-FFF2-40B4-BE49-F238E27FC236}">
                <a16:creationId xmlns:a16="http://schemas.microsoft.com/office/drawing/2014/main" id="{7CEA9FD7-5B24-27A7-2BB5-A937B6A4DA0F}"/>
              </a:ext>
              <a:ext uri="{C183D7F6-B498-43B3-948B-1728B52AA6E4}">
                <adec:decorative xmlns:adec="http://schemas.microsoft.com/office/drawing/2017/decorative" val="1"/>
              </a:ext>
            </a:extLst>
          </p:cNvPr>
          <p:cNvSpPr/>
          <p:nvPr userDrawn="1"/>
        </p:nvSpPr>
        <p:spPr>
          <a:xfrm>
            <a:off x="1038938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C3731B0-8EE6-11A7-D5EB-431792C487D8}"/>
              </a:ext>
              <a:ext uri="{C183D7F6-B498-43B3-948B-1728B52AA6E4}">
                <adec:decorative xmlns:adec="http://schemas.microsoft.com/office/drawing/2017/decorative" val="1"/>
              </a:ext>
            </a:extLst>
          </p:cNvPr>
          <p:cNvSpPr/>
          <p:nvPr userDrawn="1"/>
        </p:nvSpPr>
        <p:spPr>
          <a:xfrm>
            <a:off x="442568" y="0"/>
            <a:ext cx="210812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18745" y="507244"/>
            <a:ext cx="9143999" cy="2162065"/>
          </a:xfrm>
        </p:spPr>
        <p:txBody>
          <a:bodyPr anchor="b">
            <a:normAutofit/>
          </a:bodyPr>
          <a:lstStyle>
            <a:lvl1pPr algn="l">
              <a:defRPr sz="4800" b="1"/>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552700" y="3586281"/>
            <a:ext cx="7086600" cy="2286000"/>
          </a:xfrm>
        </p:spPr>
        <p:txBody>
          <a:bodyPr>
            <a:normAutofit/>
          </a:bodyPr>
          <a:lstStyle>
            <a:lvl1pPr marL="0" indent="0" algn="ctr">
              <a:lnSpc>
                <a:spcPct val="100000"/>
              </a:lnSpc>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Slide Number Placeholder 5">
            <a:extLst>
              <a:ext uri="{FF2B5EF4-FFF2-40B4-BE49-F238E27FC236}">
                <a16:creationId xmlns:a16="http://schemas.microsoft.com/office/drawing/2014/main" id="{0E8AEB78-507E-76A4-533C-B685FBB93E6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0715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2">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08A07D-9CD9-61E7-5307-509E256E3280}"/>
              </a:ext>
              <a:ext uri="{C183D7F6-B498-43B3-948B-1728B52AA6E4}">
                <adec:decorative xmlns:adec="http://schemas.microsoft.com/office/drawing/2017/decorative" val="1"/>
              </a:ext>
            </a:extLst>
          </p:cNvPr>
          <p:cNvSpPr/>
          <p:nvPr userDrawn="1"/>
        </p:nvSpPr>
        <p:spPr>
          <a:xfrm>
            <a:off x="96819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6D3D556-F10A-EC7C-0757-E00C6BD1151D}"/>
              </a:ext>
              <a:ext uri="{C183D7F6-B498-43B3-948B-1728B52AA6E4}">
                <adec:decorative xmlns:adec="http://schemas.microsoft.com/office/drawing/2017/decorative" val="1"/>
              </a:ext>
            </a:extLst>
          </p:cNvPr>
          <p:cNvSpPr/>
          <p:nvPr userDrawn="1"/>
        </p:nvSpPr>
        <p:spPr>
          <a:xfrm>
            <a:off x="5755612" y="0"/>
            <a:ext cx="39699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F434F37-A346-4DC3-ACA1-FE0B5DD0A9D0}"/>
              </a:ext>
              <a:ext uri="{C183D7F6-B498-43B3-948B-1728B52AA6E4}">
                <adec:decorative xmlns:adec="http://schemas.microsoft.com/office/drawing/2017/decorative" val="1"/>
              </a:ext>
            </a:extLst>
          </p:cNvPr>
          <p:cNvGrpSpPr/>
          <p:nvPr userDrawn="1"/>
        </p:nvGrpSpPr>
        <p:grpSpPr>
          <a:xfrm>
            <a:off x="1405264" y="1517829"/>
            <a:ext cx="4120055" cy="4308449"/>
            <a:chOff x="5656746" y="820557"/>
            <a:chExt cx="4120055" cy="4308449"/>
          </a:xfrm>
        </p:grpSpPr>
        <p:pic>
          <p:nvPicPr>
            <p:cNvPr id="6" name="Graphic 5">
              <a:extLst>
                <a:ext uri="{FF2B5EF4-FFF2-40B4-BE49-F238E27FC236}">
                  <a16:creationId xmlns:a16="http://schemas.microsoft.com/office/drawing/2014/main" id="{1CD6BFE6-65DF-2EFD-2AB8-EF54AE6EDE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5" name="Graphic 14">
              <a:extLst>
                <a:ext uri="{FF2B5EF4-FFF2-40B4-BE49-F238E27FC236}">
                  <a16:creationId xmlns:a16="http://schemas.microsoft.com/office/drawing/2014/main" id="{772A018D-5452-637A-6EFC-8A1C55CE03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1" name="Rectangle 20">
            <a:extLst>
              <a:ext uri="{FF2B5EF4-FFF2-40B4-BE49-F238E27FC236}">
                <a16:creationId xmlns:a16="http://schemas.microsoft.com/office/drawing/2014/main" id="{43AED969-CB3F-45E5-4B56-8D4841A04265}"/>
              </a:ext>
              <a:ext uri="{C183D7F6-B498-43B3-948B-1728B52AA6E4}">
                <adec:decorative xmlns:adec="http://schemas.microsoft.com/office/drawing/2017/decorative" val="1"/>
              </a:ext>
            </a:extLst>
          </p:cNvPr>
          <p:cNvSpPr/>
          <p:nvPr userDrawn="1"/>
        </p:nvSpPr>
        <p:spPr>
          <a:xfrm>
            <a:off x="2653444"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6297523" y="750316"/>
            <a:ext cx="5469591" cy="2066052"/>
          </a:xfrm>
        </p:spPr>
        <p:txBody>
          <a:bodyPr anchor="ctr">
            <a:normAutofit/>
          </a:bodyPr>
          <a:lstStyle>
            <a:lvl1pPr algn="l">
              <a:defRPr sz="4400" b="0"/>
            </a:lvl1pPr>
          </a:lstStyle>
          <a:p>
            <a:r>
              <a:rPr lang="en-US" dirty="0"/>
              <a:t>Click to add title</a:t>
            </a:r>
          </a:p>
        </p:txBody>
      </p:sp>
      <p:sp>
        <p:nvSpPr>
          <p:cNvPr id="23" name="Content Placeholder 22">
            <a:extLst>
              <a:ext uri="{FF2B5EF4-FFF2-40B4-BE49-F238E27FC236}">
                <a16:creationId xmlns:a16="http://schemas.microsoft.com/office/drawing/2014/main" id="{5F3BAA8E-44E6-12B3-F690-09AB8C245E99}"/>
              </a:ext>
            </a:extLst>
          </p:cNvPr>
          <p:cNvSpPr>
            <a:spLocks noGrp="1"/>
          </p:cNvSpPr>
          <p:nvPr>
            <p:ph sz="quarter" idx="10" hasCustomPrompt="1"/>
          </p:nvPr>
        </p:nvSpPr>
        <p:spPr>
          <a:xfrm>
            <a:off x="6297703" y="2884989"/>
            <a:ext cx="4768850" cy="3625392"/>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94A042FB-AE91-12A6-1B9A-55AE16FB5340}"/>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4499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FA63973E-7BCA-0A84-9988-670F7B314B7F}"/>
              </a:ext>
              <a:ext uri="{C183D7F6-B498-43B3-948B-1728B52AA6E4}">
                <adec:decorative xmlns:adec="http://schemas.microsoft.com/office/drawing/2017/decorative" val="1"/>
              </a:ext>
            </a:extLst>
          </p:cNvPr>
          <p:cNvSpPr/>
          <p:nvPr userDrawn="1"/>
        </p:nvSpPr>
        <p:spPr>
          <a:xfrm flipH="1">
            <a:off x="1928" y="1925"/>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EF9F5EDC-2D5E-96A7-AAB9-D60B6E1AFB98}"/>
              </a:ext>
              <a:ext uri="{C183D7F6-B498-43B3-948B-1728B52AA6E4}">
                <adec:decorative xmlns:adec="http://schemas.microsoft.com/office/drawing/2017/decorative" val="1"/>
              </a:ext>
            </a:extLst>
          </p:cNvPr>
          <p:cNvSpPr/>
          <p:nvPr userDrawn="1"/>
        </p:nvSpPr>
        <p:spPr>
          <a:xfrm>
            <a:off x="1526699" y="3527"/>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8424DE0-155D-2A3C-788A-5A0C0D9CDADD}"/>
              </a:ext>
              <a:ext uri="{C183D7F6-B498-43B3-948B-1728B52AA6E4}">
                <adec:decorative xmlns:adec="http://schemas.microsoft.com/office/drawing/2017/decorative" val="1"/>
              </a:ext>
            </a:extLst>
          </p:cNvPr>
          <p:cNvSpPr/>
          <p:nvPr userDrawn="1"/>
        </p:nvSpPr>
        <p:spPr>
          <a:xfrm>
            <a:off x="306728" y="275768"/>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B87C557-55D3-F920-773C-DDD1348C42B8}"/>
              </a:ext>
              <a:ext uri="{C183D7F6-B498-43B3-948B-1728B52AA6E4}">
                <adec:decorative xmlns:adec="http://schemas.microsoft.com/office/drawing/2017/decorative" val="1"/>
              </a:ext>
            </a:extLst>
          </p:cNvPr>
          <p:cNvGrpSpPr/>
          <p:nvPr userDrawn="1"/>
        </p:nvGrpSpPr>
        <p:grpSpPr>
          <a:xfrm>
            <a:off x="72673" y="2714197"/>
            <a:ext cx="4120055" cy="4308449"/>
            <a:chOff x="5656746" y="820557"/>
            <a:chExt cx="4120055" cy="4308449"/>
          </a:xfrm>
        </p:grpSpPr>
        <p:pic>
          <p:nvPicPr>
            <p:cNvPr id="14" name="Graphic 13">
              <a:extLst>
                <a:ext uri="{FF2B5EF4-FFF2-40B4-BE49-F238E27FC236}">
                  <a16:creationId xmlns:a16="http://schemas.microsoft.com/office/drawing/2014/main" id="{1BC0724F-AE42-0E0F-E392-0C3EBB9DD8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6" name="Graphic 15">
              <a:extLst>
                <a:ext uri="{FF2B5EF4-FFF2-40B4-BE49-F238E27FC236}">
                  <a16:creationId xmlns:a16="http://schemas.microsoft.com/office/drawing/2014/main" id="{1B6F6A44-F108-5B62-1638-5680B0204E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0667" y="405113"/>
            <a:ext cx="4505155" cy="6007261"/>
          </a:xfrm>
        </p:spPr>
        <p:txBody>
          <a:bodyPr anchor="ctr">
            <a:normAutofit/>
          </a:bodyPr>
          <a:lstStyle>
            <a:lvl1pPr algn="r">
              <a:defRPr sz="4800" b="1" spc="0" baseline="0"/>
            </a:lvl1pPr>
          </a:lstStyle>
          <a:p>
            <a:r>
              <a:rPr lang="en-US" dirty="0"/>
              <a:t>Click to add title</a:t>
            </a:r>
          </a:p>
        </p:txBody>
      </p:sp>
      <p:sp>
        <p:nvSpPr>
          <p:cNvPr id="21" name="Picture Placeholder 10">
            <a:extLst>
              <a:ext uri="{FF2B5EF4-FFF2-40B4-BE49-F238E27FC236}">
                <a16:creationId xmlns:a16="http://schemas.microsoft.com/office/drawing/2014/main" id="{83A8F0F5-EBCC-860A-B0EE-A7F56BA39A4E}"/>
              </a:ext>
            </a:extLst>
          </p:cNvPr>
          <p:cNvSpPr>
            <a:spLocks noGrp="1"/>
          </p:cNvSpPr>
          <p:nvPr>
            <p:ph type="pic" sz="quarter" idx="11" hasCustomPrompt="1"/>
          </p:nvPr>
        </p:nvSpPr>
        <p:spPr>
          <a:xfrm>
            <a:off x="5876079" y="1748992"/>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6" name="Slide Number Placeholder 5">
            <a:extLst>
              <a:ext uri="{FF2B5EF4-FFF2-40B4-BE49-F238E27FC236}">
                <a16:creationId xmlns:a16="http://schemas.microsoft.com/office/drawing/2014/main" id="{7660224B-09BE-F95F-F2DE-0EA9731AEB8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1764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Right 3">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2">
            <a:extLst>
              <a:ext uri="{FF2B5EF4-FFF2-40B4-BE49-F238E27FC236}">
                <a16:creationId xmlns:a16="http://schemas.microsoft.com/office/drawing/2014/main" id="{EBD13AA8-D23C-5C6A-33DF-C454CDF896BD}"/>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6599930" y="347620"/>
            <a:ext cx="5163939" cy="2474204"/>
          </a:xfrm>
        </p:spPr>
        <p:txBody>
          <a:bodyPr anchor="b">
            <a:normAutofit/>
          </a:bodyPr>
          <a:lstStyle>
            <a:lvl1pPr algn="l">
              <a:defRPr sz="4400" b="0" spc="0" baseline="0"/>
            </a:lvl1pPr>
          </a:lstStyle>
          <a:p>
            <a:endParaRPr lang="en-US" dirty="0"/>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0017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6599930" y="2961187"/>
            <a:ext cx="5163939" cy="3346735"/>
          </a:xfrm>
        </p:spPr>
        <p:txBody>
          <a:bodyPr>
            <a:normAutofit/>
          </a:bodyPr>
          <a:lstStyle>
            <a:lvl1pPr marL="228600" indent="-228600">
              <a:lnSpc>
                <a:spcPct val="100000"/>
              </a:lnSpc>
              <a:spcBef>
                <a:spcPts val="1000"/>
              </a:spcBef>
              <a:buFont typeface="Arial" panose="020B0604020202020204" pitchFamily="34" charset="0"/>
              <a:buChar char="•"/>
              <a:defRPr sz="2000"/>
            </a:lvl1pPr>
            <a:lvl2pPr marL="800100" indent="-228600">
              <a:lnSpc>
                <a:spcPct val="100000"/>
              </a:lnSpc>
              <a:spcBef>
                <a:spcPts val="1000"/>
              </a:spcBef>
              <a:buFont typeface="Arial" panose="020B0604020202020204" pitchFamily="34" charset="0"/>
              <a:buChar char="•"/>
              <a:defRPr sz="1800"/>
            </a:lvl2pPr>
            <a:lvl3pPr marL="1200150" indent="-228600">
              <a:lnSpc>
                <a:spcPct val="100000"/>
              </a:lnSpc>
              <a:spcBef>
                <a:spcPts val="1000"/>
              </a:spcBef>
              <a:buFont typeface="Arial" panose="020B0604020202020204" pitchFamily="34" charset="0"/>
              <a:buChar char="•"/>
              <a:defRPr sz="1600"/>
            </a:lvl3pPr>
            <a:lvl4pPr marL="1657350" indent="-228600">
              <a:lnSpc>
                <a:spcPct val="100000"/>
              </a:lnSpc>
              <a:spcBef>
                <a:spcPts val="1000"/>
              </a:spcBef>
              <a:buFont typeface="Arial" panose="020B0604020202020204" pitchFamily="34" charset="0"/>
              <a:buChar char="•"/>
              <a:defRPr sz="1400"/>
            </a:lvl4pPr>
            <a:lvl5pPr marL="2114550" indent="-228600">
              <a:lnSpc>
                <a:spcPct val="100000"/>
              </a:lnSpc>
              <a:spcBef>
                <a:spcPts val="1000"/>
              </a:spcBef>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63AD0209-DE4E-6825-8F20-EC9CF7FA6A27}"/>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28083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1">
    <p:bg>
      <p:bgPr>
        <a:solidFill>
          <a:schemeClr val="tx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1F6D51D-5B15-9B30-DC19-5F58B30523DC}"/>
              </a:ext>
              <a:ext uri="{C183D7F6-B498-43B3-948B-1728B52AA6E4}">
                <adec:decorative xmlns:adec="http://schemas.microsoft.com/office/drawing/2017/decorative" val="1"/>
              </a:ext>
            </a:extLst>
          </p:cNvPr>
          <p:cNvGrpSpPr/>
          <p:nvPr userDrawn="1"/>
        </p:nvGrpSpPr>
        <p:grpSpPr>
          <a:xfrm>
            <a:off x="837577" y="3429000"/>
            <a:ext cx="3288931" cy="3439321"/>
            <a:chOff x="5656746" y="820557"/>
            <a:chExt cx="4120055" cy="4308449"/>
          </a:xfrm>
        </p:grpSpPr>
        <p:pic>
          <p:nvPicPr>
            <p:cNvPr id="12" name="Graphic 11">
              <a:extLst>
                <a:ext uri="{FF2B5EF4-FFF2-40B4-BE49-F238E27FC236}">
                  <a16:creationId xmlns:a16="http://schemas.microsoft.com/office/drawing/2014/main" id="{A480DA77-F71B-5298-1353-A41A3B4DA8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3" name="Graphic 12">
              <a:extLst>
                <a:ext uri="{FF2B5EF4-FFF2-40B4-BE49-F238E27FC236}">
                  <a16:creationId xmlns:a16="http://schemas.microsoft.com/office/drawing/2014/main" id="{90839BC8-89BD-1554-5D44-CDDBE6CA9F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4" name="Rectangle 13">
            <a:extLst>
              <a:ext uri="{FF2B5EF4-FFF2-40B4-BE49-F238E27FC236}">
                <a16:creationId xmlns:a16="http://schemas.microsoft.com/office/drawing/2014/main" id="{21216545-2BDC-F9A0-F675-174EDC926153}"/>
              </a:ext>
              <a:ext uri="{C183D7F6-B498-43B3-948B-1728B52AA6E4}">
                <adec:decorative xmlns:adec="http://schemas.microsoft.com/office/drawing/2017/decorative" val="1"/>
              </a:ext>
            </a:extLst>
          </p:cNvPr>
          <p:cNvSpPr/>
          <p:nvPr userDrawn="1"/>
        </p:nvSpPr>
        <p:spPr>
          <a:xfrm>
            <a:off x="745336"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68970B-8B94-3775-274C-FB844115E429}"/>
              </a:ext>
              <a:ext uri="{C183D7F6-B498-43B3-948B-1728B52AA6E4}">
                <adec:decorative xmlns:adec="http://schemas.microsoft.com/office/drawing/2017/decorative" val="1"/>
              </a:ext>
            </a:extLst>
          </p:cNvPr>
          <p:cNvSpPr/>
          <p:nvPr userDrawn="1"/>
        </p:nvSpPr>
        <p:spPr>
          <a:xfrm>
            <a:off x="492942"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5972257-517A-A49E-FA85-ED69B1A60FFB}"/>
              </a:ext>
              <a:ext uri="{C183D7F6-B498-43B3-948B-1728B52AA6E4}">
                <adec:decorative xmlns:adec="http://schemas.microsoft.com/office/drawing/2017/decorative" val="1"/>
              </a:ext>
            </a:extLst>
          </p:cNvPr>
          <p:cNvSpPr/>
          <p:nvPr userDrawn="1"/>
        </p:nvSpPr>
        <p:spPr>
          <a:xfrm>
            <a:off x="11068288"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247067" cy="435133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434851" y="1825625"/>
            <a:ext cx="4247067" cy="435133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5394AC65-CD3D-69D7-24FB-C82AA429A96F}"/>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
    <p:bg>
      <p:bgPr>
        <a:solidFill>
          <a:schemeClr val="tx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04544E-40BA-0EF3-1D11-F15C7E80D37E}"/>
              </a:ext>
              <a:ext uri="{C183D7F6-B498-43B3-948B-1728B52AA6E4}">
                <adec:decorative xmlns:adec="http://schemas.microsoft.com/office/drawing/2017/decorative" val="1"/>
              </a:ext>
            </a:extLst>
          </p:cNvPr>
          <p:cNvSpPr/>
          <p:nvPr userDrawn="1"/>
        </p:nvSpPr>
        <p:spPr>
          <a:xfrm>
            <a:off x="388356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C06BFA7-94AE-3A18-523D-C688ECFB498E}"/>
              </a:ext>
              <a:ext uri="{C183D7F6-B498-43B3-948B-1728B52AA6E4}">
                <adec:decorative xmlns:adec="http://schemas.microsoft.com/office/drawing/2017/decorative" val="1"/>
              </a:ext>
            </a:extLst>
          </p:cNvPr>
          <p:cNvSpPr/>
          <p:nvPr userDrawn="1"/>
        </p:nvSpPr>
        <p:spPr>
          <a:xfrm>
            <a:off x="3078414"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E5786F04-54BF-9AA6-0B44-DE78BB380D05}"/>
              </a:ext>
              <a:ext uri="{C183D7F6-B498-43B3-948B-1728B52AA6E4}">
                <adec:decorative xmlns:adec="http://schemas.microsoft.com/office/drawing/2017/decorative" val="1"/>
              </a:ext>
            </a:extLst>
          </p:cNvPr>
          <p:cNvGrpSpPr/>
          <p:nvPr userDrawn="1"/>
        </p:nvGrpSpPr>
        <p:grpSpPr>
          <a:xfrm>
            <a:off x="685177" y="2407472"/>
            <a:ext cx="4120055" cy="4308449"/>
            <a:chOff x="5656746" y="820557"/>
            <a:chExt cx="4120055" cy="4308449"/>
          </a:xfrm>
        </p:grpSpPr>
        <p:pic>
          <p:nvPicPr>
            <p:cNvPr id="6" name="Graphic 5">
              <a:extLst>
                <a:ext uri="{FF2B5EF4-FFF2-40B4-BE49-F238E27FC236}">
                  <a16:creationId xmlns:a16="http://schemas.microsoft.com/office/drawing/2014/main" id="{DA2FB764-6719-6FC4-D31C-F96BBA0A6F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7" name="Graphic 6">
              <a:extLst>
                <a:ext uri="{FF2B5EF4-FFF2-40B4-BE49-F238E27FC236}">
                  <a16:creationId xmlns:a16="http://schemas.microsoft.com/office/drawing/2014/main" id="{D87175FD-8DE3-7754-36A9-07FEE388EB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3" y="1825625"/>
            <a:ext cx="3525772" cy="4351338"/>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5149516" y="1733025"/>
            <a:ext cx="6204283" cy="398938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13">
            <a:extLst>
              <a:ext uri="{FF2B5EF4-FFF2-40B4-BE49-F238E27FC236}">
                <a16:creationId xmlns:a16="http://schemas.microsoft.com/office/drawing/2014/main" id="{EDBFC337-301C-C3ED-321C-AB4EF4A10822}"/>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3859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1875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145255"/>
            <a:ext cx="2743200"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922000" y="6145255"/>
            <a:ext cx="845114" cy="365125"/>
          </a:xfrm>
          <a:prstGeom prst="rect">
            <a:avLst/>
          </a:prstGeom>
        </p:spPr>
        <p:txBody>
          <a:bodyPr vert="horz" lIns="91440" tIns="45720" rIns="91440" bIns="45720" rtlCol="0" anchor="ctr"/>
          <a:lstStyle>
            <a:lvl1pPr algn="r">
              <a:defRPr sz="1200">
                <a:solidFill>
                  <a:schemeClr val="bg1"/>
                </a:solidFill>
              </a:defRPr>
            </a:lvl1p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51AFD02D-325A-F2A8-9A62-D6D0AF0693E9}"/>
              </a:ext>
            </a:extLst>
          </p:cNvPr>
          <p:cNvSpPr>
            <a:spLocks noGrp="1"/>
          </p:cNvSpPr>
          <p:nvPr>
            <p:ph type="ftr" sz="quarter" idx="3"/>
          </p:nvPr>
        </p:nvSpPr>
        <p:spPr>
          <a:xfrm>
            <a:off x="4038600" y="6145255"/>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6" r:id="rId3"/>
    <p:sldLayoutId id="2147483663" r:id="rId4"/>
    <p:sldLayoutId id="2147483667" r:id="rId5"/>
    <p:sldLayoutId id="2147483668" r:id="rId6"/>
    <p:sldLayoutId id="2147483669" r:id="rId7"/>
    <p:sldLayoutId id="2147483650" r:id="rId8"/>
    <p:sldLayoutId id="2147483670" r:id="rId9"/>
    <p:sldLayoutId id="2147483671" r:id="rId10"/>
    <p:sldLayoutId id="2147483672" r:id="rId11"/>
    <p:sldLayoutId id="2147483673" r:id="rId12"/>
    <p:sldLayoutId id="2147483674" r:id="rId13"/>
    <p:sldLayoutId id="2147483654" r:id="rId14"/>
    <p:sldLayoutId id="2147483655" r:id="rId15"/>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00000"/>
        </a:lnSpc>
        <a:spcBef>
          <a:spcPts val="10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00000"/>
        </a:lnSpc>
        <a:spcBef>
          <a:spcPts val="1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nsd.gov.hk/wp-content/uploads/2023/12/Greenhouse-Gas-Emissions-in-Hong-Kong-by-Sector.pdf"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cnsd.gov.hk/wp-content/uploads/2023/11/Greenhouse-Gas-Emission-Trends-of-Hong-Kong_v2.2.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018050" y="610487"/>
            <a:ext cx="4217424" cy="2879501"/>
          </a:xfrm>
        </p:spPr>
        <p:txBody>
          <a:bodyPr anchor="b">
            <a:normAutofit/>
          </a:bodyPr>
          <a:lstStyle/>
          <a:p>
            <a:r>
              <a:rPr lang="en-US" altLang="zh-HK" dirty="0"/>
              <a:t>Promotion of Electric Vehicles in Hong Kong</a:t>
            </a:r>
            <a:endParaRPr lang="en-US" dirty="0"/>
          </a:p>
        </p:txBody>
      </p:sp>
      <p:pic>
        <p:nvPicPr>
          <p:cNvPr id="14" name="Picture Placeholder 13">
            <a:extLst>
              <a:ext uri="{FF2B5EF4-FFF2-40B4-BE49-F238E27FC236}">
                <a16:creationId xmlns:a16="http://schemas.microsoft.com/office/drawing/2014/main" id="{2048BD92-647F-33AD-A0B3-2AB2D7BE464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920158" y="2222818"/>
            <a:ext cx="5394960" cy="3034665"/>
          </a:xfrm>
        </p:spPr>
      </p:pic>
      <p:sp>
        <p:nvSpPr>
          <p:cNvPr id="3" name="文字方塊 2">
            <a:extLst>
              <a:ext uri="{FF2B5EF4-FFF2-40B4-BE49-F238E27FC236}">
                <a16:creationId xmlns:a16="http://schemas.microsoft.com/office/drawing/2014/main" id="{00C150C7-7B51-42B9-B9CC-CA363291154A}"/>
              </a:ext>
            </a:extLst>
          </p:cNvPr>
          <p:cNvSpPr txBox="1"/>
          <p:nvPr/>
        </p:nvSpPr>
        <p:spPr>
          <a:xfrm>
            <a:off x="7018050" y="3644943"/>
            <a:ext cx="3996314" cy="707886"/>
          </a:xfrm>
          <a:prstGeom prst="rect">
            <a:avLst/>
          </a:prstGeom>
          <a:noFill/>
        </p:spPr>
        <p:txBody>
          <a:bodyPr wrap="square" rtlCol="0">
            <a:spAutoFit/>
          </a:bodyPr>
          <a:lstStyle/>
          <a:p>
            <a:r>
              <a:rPr lang="en-US" altLang="zh-HK" sz="2000" dirty="0">
                <a:solidFill>
                  <a:schemeClr val="bg1"/>
                </a:solidFill>
              </a:rPr>
              <a:t>Prediction of the situation</a:t>
            </a:r>
          </a:p>
          <a:p>
            <a:r>
              <a:rPr lang="en-US" altLang="zh-HK" sz="2000" dirty="0">
                <a:solidFill>
                  <a:schemeClr val="bg1"/>
                </a:solidFill>
              </a:rPr>
              <a:t>with ARIMA model </a:t>
            </a:r>
            <a:endParaRPr lang="zh-HK" altLang="en-US" sz="2000" dirty="0">
              <a:solidFill>
                <a:schemeClr val="bg1"/>
              </a:solidFill>
            </a:endParaRPr>
          </a:p>
        </p:txBody>
      </p:sp>
      <p:sp>
        <p:nvSpPr>
          <p:cNvPr id="5" name="文字方塊 4">
            <a:extLst>
              <a:ext uri="{FF2B5EF4-FFF2-40B4-BE49-F238E27FC236}">
                <a16:creationId xmlns:a16="http://schemas.microsoft.com/office/drawing/2014/main" id="{6919F475-08C0-487D-9CCF-EB52277CDADA}"/>
              </a:ext>
            </a:extLst>
          </p:cNvPr>
          <p:cNvSpPr txBox="1"/>
          <p:nvPr/>
        </p:nvSpPr>
        <p:spPr>
          <a:xfrm>
            <a:off x="7018050" y="4616297"/>
            <a:ext cx="3996314" cy="1585049"/>
          </a:xfrm>
          <a:prstGeom prst="rect">
            <a:avLst/>
          </a:prstGeom>
          <a:noFill/>
        </p:spPr>
        <p:txBody>
          <a:bodyPr wrap="square" rtlCol="0">
            <a:spAutoFit/>
          </a:bodyPr>
          <a:lstStyle/>
          <a:p>
            <a:r>
              <a:rPr lang="en-US" altLang="zh-TW" sz="2500" b="1" dirty="0">
                <a:solidFill>
                  <a:schemeClr val="bg1"/>
                </a:solidFill>
              </a:rPr>
              <a:t>By Team Harmony</a:t>
            </a:r>
            <a:br>
              <a:rPr lang="en-US" altLang="zh-TW" sz="2000" dirty="0">
                <a:solidFill>
                  <a:schemeClr val="bg1"/>
                </a:solidFill>
              </a:rPr>
            </a:br>
            <a:r>
              <a:rPr lang="en-US" altLang="zh-TW" dirty="0">
                <a:solidFill>
                  <a:schemeClr val="bg1"/>
                </a:solidFill>
              </a:rPr>
              <a:t>Leung </a:t>
            </a:r>
            <a:r>
              <a:rPr lang="en-US" altLang="zh-TW" dirty="0" err="1">
                <a:solidFill>
                  <a:schemeClr val="bg1"/>
                </a:solidFill>
              </a:rPr>
              <a:t>Pui</a:t>
            </a:r>
            <a:r>
              <a:rPr lang="en-US" altLang="zh-TW" dirty="0">
                <a:solidFill>
                  <a:schemeClr val="bg1"/>
                </a:solidFill>
              </a:rPr>
              <a:t> Shan (16)</a:t>
            </a:r>
            <a:br>
              <a:rPr lang="en-US" altLang="zh-TW" dirty="0">
                <a:solidFill>
                  <a:schemeClr val="bg1"/>
                </a:solidFill>
              </a:rPr>
            </a:br>
            <a:r>
              <a:rPr lang="en-US" altLang="zh-TW" dirty="0">
                <a:solidFill>
                  <a:schemeClr val="bg1"/>
                </a:solidFill>
              </a:rPr>
              <a:t>Lee Chung Kei (17)</a:t>
            </a:r>
            <a:br>
              <a:rPr lang="en-US" altLang="zh-TW" dirty="0">
                <a:solidFill>
                  <a:schemeClr val="bg1"/>
                </a:solidFill>
              </a:rPr>
            </a:br>
            <a:r>
              <a:rPr lang="en-US" altLang="zh-TW" dirty="0">
                <a:solidFill>
                  <a:schemeClr val="bg1"/>
                </a:solidFill>
              </a:rPr>
              <a:t>Chan Siu Keung (3)</a:t>
            </a:r>
            <a:br>
              <a:rPr lang="en-US" altLang="zh-TW" dirty="0">
                <a:solidFill>
                  <a:schemeClr val="bg1"/>
                </a:solidFill>
              </a:rPr>
            </a:br>
            <a:r>
              <a:rPr lang="en-US" altLang="zh-TW" dirty="0">
                <a:solidFill>
                  <a:schemeClr val="bg1"/>
                </a:solidFill>
              </a:rPr>
              <a:t>Chan Koon Kit (12)</a:t>
            </a:r>
            <a:endParaRPr lang="zh-HK" altLang="en-US" dirty="0">
              <a:solidFill>
                <a:schemeClr val="bg1"/>
              </a:solidFill>
            </a:endParaRPr>
          </a:p>
        </p:txBody>
      </p:sp>
    </p:spTree>
    <p:extLst>
      <p:ext uri="{BB962C8B-B14F-4D97-AF65-F5344CB8AC3E}">
        <p14:creationId xmlns:p14="http://schemas.microsoft.com/office/powerpoint/2010/main" val="418666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7C2841-47C6-02F9-83CF-508A0ADF02EB}"/>
              </a:ext>
            </a:extLst>
          </p:cNvPr>
          <p:cNvSpPr>
            <a:spLocks noGrp="1"/>
          </p:cNvSpPr>
          <p:nvPr>
            <p:ph type="subTitle" idx="1"/>
          </p:nvPr>
        </p:nvSpPr>
        <p:spPr>
          <a:xfrm>
            <a:off x="228600" y="483177"/>
            <a:ext cx="11963400" cy="6619011"/>
          </a:xfrm>
        </p:spPr>
        <p:txBody>
          <a:bodyPr>
            <a:normAutofit/>
          </a:bodyPr>
          <a:lstStyle/>
          <a:p>
            <a:pPr algn="l"/>
            <a:r>
              <a:rPr lang="en-US" altLang="zh-HK" sz="3600" b="1" dirty="0"/>
              <a:t>HK Like Taipei: Flattened due to policy suspension</a:t>
            </a:r>
          </a:p>
        </p:txBody>
      </p:sp>
      <p:sp>
        <p:nvSpPr>
          <p:cNvPr id="4" name="Slide Number Placeholder 3">
            <a:extLst>
              <a:ext uri="{FF2B5EF4-FFF2-40B4-BE49-F238E27FC236}">
                <a16:creationId xmlns:a16="http://schemas.microsoft.com/office/drawing/2014/main" id="{9A5C4D93-CBC8-E70B-5147-AEC324F70254}"/>
              </a:ext>
            </a:extLst>
          </p:cNvPr>
          <p:cNvSpPr>
            <a:spLocks noGrp="1"/>
          </p:cNvSpPr>
          <p:nvPr>
            <p:ph type="sldNum" sz="quarter" idx="12"/>
          </p:nvPr>
        </p:nvSpPr>
        <p:spPr>
          <a:xfrm>
            <a:off x="10922000" y="6145255"/>
            <a:ext cx="845114" cy="365125"/>
          </a:xfrm>
        </p:spPr>
        <p:txBody>
          <a:bodyPr/>
          <a:lstStyle/>
          <a:p>
            <a:fld id="{294A09A9-5501-47C1-A89A-A340965A2BE2}" type="slidenum">
              <a:rPr lang="en-US" smtClean="0"/>
              <a:pPr/>
              <a:t>10</a:t>
            </a:fld>
            <a:endParaRPr lang="en-US" dirty="0"/>
          </a:p>
        </p:txBody>
      </p:sp>
      <p:pic>
        <p:nvPicPr>
          <p:cNvPr id="2" name="圖片 1">
            <a:extLst>
              <a:ext uri="{FF2B5EF4-FFF2-40B4-BE49-F238E27FC236}">
                <a16:creationId xmlns:a16="http://schemas.microsoft.com/office/drawing/2014/main" id="{94F2C87A-6A12-4358-831C-912F4C6BA25D}"/>
              </a:ext>
            </a:extLst>
          </p:cNvPr>
          <p:cNvPicPr>
            <a:picLocks noChangeAspect="1"/>
          </p:cNvPicPr>
          <p:nvPr/>
        </p:nvPicPr>
        <p:blipFill>
          <a:blip r:embed="rId2"/>
          <a:stretch>
            <a:fillRect/>
          </a:stretch>
        </p:blipFill>
        <p:spPr>
          <a:xfrm>
            <a:off x="467590" y="1181830"/>
            <a:ext cx="10999180" cy="5457961"/>
          </a:xfrm>
          <a:prstGeom prst="rect">
            <a:avLst/>
          </a:prstGeom>
        </p:spPr>
      </p:pic>
    </p:spTree>
    <p:extLst>
      <p:ext uri="{BB962C8B-B14F-4D97-AF65-F5344CB8AC3E}">
        <p14:creationId xmlns:p14="http://schemas.microsoft.com/office/powerpoint/2010/main" val="3979446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7C2841-47C6-02F9-83CF-508A0ADF02EB}"/>
              </a:ext>
            </a:extLst>
          </p:cNvPr>
          <p:cNvSpPr>
            <a:spLocks noGrp="1"/>
          </p:cNvSpPr>
          <p:nvPr>
            <p:ph type="subTitle" idx="1"/>
          </p:nvPr>
        </p:nvSpPr>
        <p:spPr>
          <a:xfrm>
            <a:off x="6681355" y="2030948"/>
            <a:ext cx="4701886" cy="5237492"/>
          </a:xfrm>
        </p:spPr>
        <p:txBody>
          <a:bodyPr>
            <a:normAutofit/>
          </a:bodyPr>
          <a:lstStyle/>
          <a:p>
            <a:pPr algn="l"/>
            <a:r>
              <a:rPr lang="en-US" altLang="zh-HK" dirty="0"/>
              <a:t>In 2019, Hong Kong announced a $2 billion pilot subsidy scheme</a:t>
            </a:r>
            <a:r>
              <a:rPr lang="en-US" altLang="zh-TW" dirty="0"/>
              <a:t>, T</a:t>
            </a:r>
            <a:r>
              <a:rPr lang="en-US" altLang="zh-HK" dirty="0"/>
              <a:t>he application period has been ended in 2023 December 31 as the upper limit $3.5 billion dollar upper limit is reached.</a:t>
            </a:r>
            <a:br>
              <a:rPr lang="en-US" altLang="zh-HK" dirty="0"/>
            </a:br>
            <a:endParaRPr lang="zh-TW" altLang="zh-HK" dirty="0"/>
          </a:p>
        </p:txBody>
      </p:sp>
      <p:sp>
        <p:nvSpPr>
          <p:cNvPr id="4" name="Slide Number Placeholder 3">
            <a:extLst>
              <a:ext uri="{FF2B5EF4-FFF2-40B4-BE49-F238E27FC236}">
                <a16:creationId xmlns:a16="http://schemas.microsoft.com/office/drawing/2014/main" id="{9A5C4D93-CBC8-E70B-5147-AEC324F70254}"/>
              </a:ext>
            </a:extLst>
          </p:cNvPr>
          <p:cNvSpPr>
            <a:spLocks noGrp="1"/>
          </p:cNvSpPr>
          <p:nvPr>
            <p:ph type="sldNum" sz="quarter" idx="12"/>
          </p:nvPr>
        </p:nvSpPr>
        <p:spPr>
          <a:xfrm>
            <a:off x="10922000" y="6145255"/>
            <a:ext cx="845114" cy="365125"/>
          </a:xfrm>
        </p:spPr>
        <p:txBody>
          <a:bodyPr/>
          <a:lstStyle/>
          <a:p>
            <a:fld id="{294A09A9-5501-47C1-A89A-A340965A2BE2}" type="slidenum">
              <a:rPr lang="en-US" smtClean="0"/>
              <a:pPr/>
              <a:t>11</a:t>
            </a:fld>
            <a:endParaRPr lang="en-US" dirty="0"/>
          </a:p>
        </p:txBody>
      </p:sp>
      <p:sp>
        <p:nvSpPr>
          <p:cNvPr id="2" name="矩形 1">
            <a:extLst>
              <a:ext uri="{FF2B5EF4-FFF2-40B4-BE49-F238E27FC236}">
                <a16:creationId xmlns:a16="http://schemas.microsoft.com/office/drawing/2014/main" id="{84D1FAC2-5413-43D3-8BD2-8FCA6A2A3C2B}"/>
              </a:ext>
            </a:extLst>
          </p:cNvPr>
          <p:cNvSpPr/>
          <p:nvPr/>
        </p:nvSpPr>
        <p:spPr>
          <a:xfrm>
            <a:off x="564572" y="244916"/>
            <a:ext cx="10943360" cy="954107"/>
          </a:xfrm>
          <a:prstGeom prst="rect">
            <a:avLst/>
          </a:prstGeom>
        </p:spPr>
        <p:txBody>
          <a:bodyPr wrap="square">
            <a:spAutoFit/>
          </a:bodyPr>
          <a:lstStyle/>
          <a:p>
            <a:r>
              <a:rPr lang="en-US" altLang="zh-HK" sz="2800" dirty="0">
                <a:solidFill>
                  <a:schemeClr val="bg1"/>
                </a:solidFill>
              </a:rPr>
              <a:t>Mainly built charging station in these year is medium charging station(blue), fast charging station (orange) is not enough! </a:t>
            </a:r>
          </a:p>
        </p:txBody>
      </p:sp>
      <p:pic>
        <p:nvPicPr>
          <p:cNvPr id="7" name="圖片 6">
            <a:extLst>
              <a:ext uri="{FF2B5EF4-FFF2-40B4-BE49-F238E27FC236}">
                <a16:creationId xmlns:a16="http://schemas.microsoft.com/office/drawing/2014/main" id="{9CFE1A22-C7CF-4B2D-9C22-F71D26215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592" y="1690596"/>
            <a:ext cx="5742443" cy="4297689"/>
          </a:xfrm>
          <a:prstGeom prst="rect">
            <a:avLst/>
          </a:prstGeom>
        </p:spPr>
      </p:pic>
    </p:spTree>
    <p:extLst>
      <p:ext uri="{BB962C8B-B14F-4D97-AF65-F5344CB8AC3E}">
        <p14:creationId xmlns:p14="http://schemas.microsoft.com/office/powerpoint/2010/main" val="1901500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232BDC-58BE-5669-7C02-6227C42B53A9}"/>
              </a:ext>
            </a:extLst>
          </p:cNvPr>
          <p:cNvSpPr>
            <a:spLocks noGrp="1"/>
          </p:cNvSpPr>
          <p:nvPr>
            <p:ph type="sldNum" sz="quarter" idx="13"/>
          </p:nvPr>
        </p:nvSpPr>
        <p:spPr>
          <a:xfrm>
            <a:off x="10922000" y="6145255"/>
            <a:ext cx="845114" cy="365125"/>
          </a:xfrm>
        </p:spPr>
        <p:txBody>
          <a:bodyPr/>
          <a:lstStyle/>
          <a:p>
            <a:fld id="{294A09A9-5501-47C1-A89A-A340965A2BE2}" type="slidenum">
              <a:rPr lang="en-US" smtClean="0"/>
              <a:pPr/>
              <a:t>12</a:t>
            </a:fld>
            <a:endParaRPr lang="en-US" dirty="0"/>
          </a:p>
        </p:txBody>
      </p:sp>
      <p:sp>
        <p:nvSpPr>
          <p:cNvPr id="8" name="標題 7">
            <a:extLst>
              <a:ext uri="{FF2B5EF4-FFF2-40B4-BE49-F238E27FC236}">
                <a16:creationId xmlns:a16="http://schemas.microsoft.com/office/drawing/2014/main" id="{500A30DF-84F8-4A79-A2EE-41CB221544F5}"/>
              </a:ext>
            </a:extLst>
          </p:cNvPr>
          <p:cNvSpPr>
            <a:spLocks noGrp="1"/>
          </p:cNvSpPr>
          <p:nvPr>
            <p:ph type="title"/>
          </p:nvPr>
        </p:nvSpPr>
        <p:spPr>
          <a:xfrm>
            <a:off x="6542809" y="1547292"/>
            <a:ext cx="4835236" cy="4474568"/>
          </a:xfrm>
        </p:spPr>
        <p:txBody>
          <a:bodyPr>
            <a:normAutofit/>
          </a:bodyPr>
          <a:lstStyle/>
          <a:p>
            <a:br>
              <a:rPr lang="zh-TW" altLang="zh-HK" dirty="0"/>
            </a:br>
            <a:endParaRPr lang="zh-HK" altLang="en-US" dirty="0"/>
          </a:p>
        </p:txBody>
      </p:sp>
      <p:sp>
        <p:nvSpPr>
          <p:cNvPr id="5" name="標題 3">
            <a:extLst>
              <a:ext uri="{FF2B5EF4-FFF2-40B4-BE49-F238E27FC236}">
                <a16:creationId xmlns:a16="http://schemas.microsoft.com/office/drawing/2014/main" id="{0ECFD000-924E-4CDA-AAB9-416E85439F63}"/>
              </a:ext>
            </a:extLst>
          </p:cNvPr>
          <p:cNvSpPr txBox="1">
            <a:spLocks/>
          </p:cNvSpPr>
          <p:nvPr/>
        </p:nvSpPr>
        <p:spPr>
          <a:xfrm>
            <a:off x="859433" y="428181"/>
            <a:ext cx="6881793" cy="782590"/>
          </a:xfrm>
          <a:prstGeom prst="rect">
            <a:avLst/>
          </a:prstGeom>
        </p:spPr>
        <p:txBody>
          <a:bodyPr vert="horz" lIns="91440" tIns="45720" rIns="91440" bIns="45720" rtlCol="0" anchor="ctr">
            <a:normAutofit fontScale="70000" lnSpcReduction="20000"/>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altLang="zh-HK" b="1" dirty="0"/>
              <a:t>Recommendation to Government:</a:t>
            </a:r>
            <a:endParaRPr lang="zh-HK" altLang="en-US" b="1" dirty="0"/>
          </a:p>
        </p:txBody>
      </p:sp>
      <p:pic>
        <p:nvPicPr>
          <p:cNvPr id="6" name="圖片 5">
            <a:extLst>
              <a:ext uri="{FF2B5EF4-FFF2-40B4-BE49-F238E27FC236}">
                <a16:creationId xmlns:a16="http://schemas.microsoft.com/office/drawing/2014/main" id="{7582199B-85D8-4764-8E57-004157FFA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34166"/>
            <a:ext cx="5544583" cy="4553764"/>
          </a:xfrm>
          <a:prstGeom prst="rect">
            <a:avLst/>
          </a:prstGeom>
        </p:spPr>
      </p:pic>
      <p:sp>
        <p:nvSpPr>
          <p:cNvPr id="7" name="文字方塊 6">
            <a:extLst>
              <a:ext uri="{FF2B5EF4-FFF2-40B4-BE49-F238E27FC236}">
                <a16:creationId xmlns:a16="http://schemas.microsoft.com/office/drawing/2014/main" id="{BD74B70C-81F7-4301-BE0D-9197FDB51350}"/>
              </a:ext>
            </a:extLst>
          </p:cNvPr>
          <p:cNvSpPr txBox="1"/>
          <p:nvPr/>
        </p:nvSpPr>
        <p:spPr>
          <a:xfrm>
            <a:off x="510389" y="1698913"/>
            <a:ext cx="5323074" cy="3693319"/>
          </a:xfrm>
          <a:prstGeom prst="rect">
            <a:avLst/>
          </a:prstGeom>
          <a:noFill/>
        </p:spPr>
        <p:txBody>
          <a:bodyPr wrap="square" rtlCol="0">
            <a:spAutoFit/>
          </a:bodyPr>
          <a:lstStyle/>
          <a:p>
            <a:r>
              <a:rPr lang="en-US" altLang="zh-HK" dirty="0">
                <a:solidFill>
                  <a:schemeClr val="bg1"/>
                </a:solidFill>
              </a:rPr>
              <a:t>Shrink the approval requirement of the pilot scheme:</a:t>
            </a:r>
          </a:p>
          <a:p>
            <a:endParaRPr lang="en-US" altLang="zh-HK" dirty="0">
              <a:solidFill>
                <a:schemeClr val="bg1"/>
              </a:solidFill>
            </a:endParaRPr>
          </a:p>
          <a:p>
            <a:pPr marL="342900" indent="-342900">
              <a:buFont typeface="+mj-lt"/>
              <a:buAutoNum type="arabicPeriod"/>
            </a:pPr>
            <a:r>
              <a:rPr lang="en-US" altLang="zh-HK" dirty="0">
                <a:solidFill>
                  <a:schemeClr val="bg1"/>
                </a:solidFill>
              </a:rPr>
              <a:t>Only subsidize building quick charger parking station</a:t>
            </a:r>
          </a:p>
          <a:p>
            <a:pPr marL="342900" indent="-342900">
              <a:buFont typeface="+mj-lt"/>
              <a:buAutoNum type="arabicPeriod"/>
            </a:pPr>
            <a:r>
              <a:rPr lang="en-US" altLang="zh-HK" dirty="0">
                <a:solidFill>
                  <a:schemeClr val="bg1"/>
                </a:solidFill>
              </a:rPr>
              <a:t>subsidized car parks need to </a:t>
            </a:r>
          </a:p>
          <a:p>
            <a:pPr marL="800100" lvl="1" indent="-342900">
              <a:buFont typeface="+mj-lt"/>
              <a:buAutoNum type="arabicPeriod"/>
            </a:pPr>
            <a:r>
              <a:rPr lang="en-US" altLang="zh-HK" dirty="0">
                <a:solidFill>
                  <a:schemeClr val="bg1"/>
                </a:solidFill>
              </a:rPr>
              <a:t>Align with government charging station: $3HKD</a:t>
            </a:r>
          </a:p>
          <a:p>
            <a:pPr marL="800100" lvl="1" indent="-342900">
              <a:buFont typeface="+mj-lt"/>
              <a:buAutoNum type="arabicPeriod"/>
            </a:pPr>
            <a:r>
              <a:rPr lang="en-US" altLang="zh-HK" dirty="0">
                <a:solidFill>
                  <a:schemeClr val="bg1"/>
                </a:solidFill>
              </a:rPr>
              <a:t>Upgrade standard and medium charger to quick</a:t>
            </a:r>
          </a:p>
          <a:p>
            <a:pPr marL="342900" indent="-342900">
              <a:buFont typeface="+mj-lt"/>
              <a:buAutoNum type="arabicPeriod"/>
            </a:pPr>
            <a:r>
              <a:rPr lang="en-US" altLang="zh-HK" dirty="0">
                <a:solidFill>
                  <a:schemeClr val="bg1"/>
                </a:solidFill>
              </a:rPr>
              <a:t>For Northbound Travel for Hong Kong Vehicles</a:t>
            </a:r>
          </a:p>
          <a:p>
            <a:pPr marL="800100" lvl="1" indent="-342900">
              <a:buFont typeface="+mj-lt"/>
              <a:buAutoNum type="arabicPeriod"/>
            </a:pPr>
            <a:r>
              <a:rPr lang="en-US" altLang="zh-HK" dirty="0">
                <a:solidFill>
                  <a:schemeClr val="bg1"/>
                </a:solidFill>
              </a:rPr>
              <a:t>Provide a wider choice of charger type</a:t>
            </a:r>
          </a:p>
          <a:p>
            <a:endParaRPr lang="zh-HK" altLang="en-US" dirty="0">
              <a:solidFill>
                <a:schemeClr val="bg1"/>
              </a:solidFill>
            </a:endParaRPr>
          </a:p>
        </p:txBody>
      </p:sp>
    </p:spTree>
    <p:extLst>
      <p:ext uri="{BB962C8B-B14F-4D97-AF65-F5344CB8AC3E}">
        <p14:creationId xmlns:p14="http://schemas.microsoft.com/office/powerpoint/2010/main" val="3769614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D15B2B-AD9A-4DAA-B0AC-6B2D26371F55}"/>
              </a:ext>
            </a:extLst>
          </p:cNvPr>
          <p:cNvSpPr>
            <a:spLocks noGrp="1"/>
          </p:cNvSpPr>
          <p:nvPr>
            <p:ph type="ctrTitle"/>
          </p:nvPr>
        </p:nvSpPr>
        <p:spPr>
          <a:xfrm>
            <a:off x="1319645" y="507245"/>
            <a:ext cx="10380519" cy="854442"/>
          </a:xfrm>
        </p:spPr>
        <p:txBody>
          <a:bodyPr>
            <a:normAutofit fontScale="90000"/>
          </a:bodyPr>
          <a:lstStyle/>
          <a:p>
            <a:r>
              <a:rPr lang="en-US" altLang="zh-HK" dirty="0"/>
              <a:t>Recommendation to HK government:</a:t>
            </a:r>
            <a:endParaRPr lang="zh-HK" altLang="en-US" dirty="0"/>
          </a:p>
        </p:txBody>
      </p:sp>
      <p:sp>
        <p:nvSpPr>
          <p:cNvPr id="3" name="副標題 2">
            <a:extLst>
              <a:ext uri="{FF2B5EF4-FFF2-40B4-BE49-F238E27FC236}">
                <a16:creationId xmlns:a16="http://schemas.microsoft.com/office/drawing/2014/main" id="{5ACC7CF7-2B20-45C3-91E4-01BAFA02BD91}"/>
              </a:ext>
            </a:extLst>
          </p:cNvPr>
          <p:cNvSpPr>
            <a:spLocks noGrp="1"/>
          </p:cNvSpPr>
          <p:nvPr>
            <p:ph type="subTitle" idx="1"/>
          </p:nvPr>
        </p:nvSpPr>
        <p:spPr>
          <a:xfrm>
            <a:off x="1212272" y="1413165"/>
            <a:ext cx="9931978" cy="5148694"/>
          </a:xfrm>
        </p:spPr>
        <p:txBody>
          <a:bodyPr>
            <a:normAutofit fontScale="77500" lnSpcReduction="20000"/>
          </a:bodyPr>
          <a:lstStyle/>
          <a:p>
            <a:pPr algn="l"/>
            <a:r>
              <a:rPr lang="en-US" altLang="zh-HK" dirty="0"/>
              <a:t>1. Enhanced Incentives: </a:t>
            </a:r>
            <a:endParaRPr lang="zh-TW" altLang="zh-HK" dirty="0"/>
          </a:p>
          <a:p>
            <a:pPr algn="l"/>
            <a:r>
              <a:rPr lang="en-US" altLang="zh-HK" dirty="0"/>
              <a:t>   - Increase tax rebates or provide direct subsidies for EV purchases.</a:t>
            </a:r>
            <a:endParaRPr lang="zh-TW" altLang="zh-HK" dirty="0"/>
          </a:p>
          <a:p>
            <a:pPr algn="l"/>
            <a:r>
              <a:rPr lang="en-US" altLang="zh-HK" dirty="0"/>
              <a:t>   - Offer discounts on public transport or parking benefits for EV owners.</a:t>
            </a:r>
            <a:endParaRPr lang="zh-TW" altLang="zh-HK" dirty="0"/>
          </a:p>
          <a:p>
            <a:pPr algn="l"/>
            <a:r>
              <a:rPr lang="en-US" altLang="zh-HK" dirty="0"/>
              <a:t> </a:t>
            </a:r>
            <a:endParaRPr lang="zh-TW" altLang="zh-HK" dirty="0"/>
          </a:p>
          <a:p>
            <a:pPr algn="l"/>
            <a:r>
              <a:rPr lang="en-US" altLang="zh-HK" dirty="0"/>
              <a:t>2. Charging Infrastructure: </a:t>
            </a:r>
            <a:endParaRPr lang="zh-TW" altLang="zh-HK" dirty="0"/>
          </a:p>
          <a:p>
            <a:pPr algn="l"/>
            <a:r>
              <a:rPr lang="en-US" altLang="zh-HK" dirty="0"/>
              <a:t>   - Invest in expanding the charging network, ensuring convenient access across urban and rural areas.</a:t>
            </a:r>
            <a:endParaRPr lang="zh-TW" altLang="zh-HK" dirty="0"/>
          </a:p>
          <a:p>
            <a:pPr algn="l"/>
            <a:r>
              <a:rPr lang="en-US" altLang="zh-HK" dirty="0"/>
              <a:t>   - Implement fast-charging stations to reduce charging time.</a:t>
            </a:r>
            <a:endParaRPr lang="zh-TW" altLang="zh-HK" dirty="0"/>
          </a:p>
          <a:p>
            <a:pPr algn="l"/>
            <a:r>
              <a:rPr lang="en-US" altLang="zh-HK" dirty="0"/>
              <a:t> </a:t>
            </a:r>
            <a:endParaRPr lang="zh-TW" altLang="zh-HK" dirty="0"/>
          </a:p>
          <a:p>
            <a:pPr algn="l"/>
            <a:r>
              <a:rPr lang="en-US" altLang="zh-HK" dirty="0"/>
              <a:t>3. Public Awareness Campaigns: </a:t>
            </a:r>
            <a:endParaRPr lang="zh-TW" altLang="zh-HK" dirty="0"/>
          </a:p>
          <a:p>
            <a:pPr algn="l"/>
            <a:r>
              <a:rPr lang="en-US" altLang="zh-HK" dirty="0"/>
              <a:t>   - Initiate campaigns to educate the public on the benefits of EVs, including cost savings, environmental impact, and government support.</a:t>
            </a:r>
            <a:endParaRPr lang="zh-TW" altLang="zh-HK" dirty="0"/>
          </a:p>
          <a:p>
            <a:pPr algn="l"/>
            <a:r>
              <a:rPr lang="en-US" altLang="zh-HK" dirty="0"/>
              <a:t>   - Showcase successful EV users in the community to encourage adoption.</a:t>
            </a:r>
            <a:endParaRPr lang="zh-TW" altLang="zh-HK" dirty="0"/>
          </a:p>
        </p:txBody>
      </p:sp>
      <p:sp>
        <p:nvSpPr>
          <p:cNvPr id="4" name="投影片編號版面配置區 3">
            <a:extLst>
              <a:ext uri="{FF2B5EF4-FFF2-40B4-BE49-F238E27FC236}">
                <a16:creationId xmlns:a16="http://schemas.microsoft.com/office/drawing/2014/main" id="{6EC8AB52-DDCD-491E-A4A0-51B18FB181DE}"/>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010976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40BFE-4222-400C-B886-1275ABB4B46A}"/>
              </a:ext>
            </a:extLst>
          </p:cNvPr>
          <p:cNvSpPr>
            <a:spLocks noGrp="1"/>
          </p:cNvSpPr>
          <p:nvPr>
            <p:ph type="ctrTitle"/>
          </p:nvPr>
        </p:nvSpPr>
        <p:spPr>
          <a:xfrm>
            <a:off x="7149118" y="611154"/>
            <a:ext cx="4888922" cy="5797558"/>
          </a:xfrm>
        </p:spPr>
        <p:txBody>
          <a:bodyPr>
            <a:noAutofit/>
          </a:bodyPr>
          <a:lstStyle/>
          <a:p>
            <a:r>
              <a:rPr lang="en-US" altLang="zh-HK" sz="3200" b="0" dirty="0"/>
              <a:t>Average distance between charging station =12.88km</a:t>
            </a:r>
            <a:br>
              <a:rPr lang="en-US" altLang="zh-HK" sz="3200" b="0" dirty="0"/>
            </a:br>
            <a:br>
              <a:rPr lang="en-US" altLang="zh-HK" sz="3200" b="0" dirty="0"/>
            </a:br>
            <a:r>
              <a:rPr lang="en-US" altLang="zh-HK" sz="3200" b="0" dirty="0"/>
              <a:t>Many of stations are located in urban area.</a:t>
            </a:r>
            <a:br>
              <a:rPr lang="en-US" altLang="zh-HK" sz="3200" b="0" dirty="0"/>
            </a:br>
            <a:br>
              <a:rPr lang="en-US" altLang="zh-HK" sz="3200" b="0" dirty="0"/>
            </a:br>
            <a:r>
              <a:rPr lang="en-US" altLang="zh-HK" sz="3200" b="0" dirty="0"/>
              <a:t>Taipei average distance is 5.19 km</a:t>
            </a:r>
            <a:br>
              <a:rPr lang="en-US" altLang="zh-HK" sz="3200" b="0" dirty="0"/>
            </a:br>
            <a:br>
              <a:rPr lang="en-US" altLang="zh-HK" sz="3200" b="0" dirty="0"/>
            </a:br>
            <a:r>
              <a:rPr lang="en-US" altLang="zh-HK" sz="3200" b="0" dirty="0"/>
              <a:t>Recommend:</a:t>
            </a:r>
            <a:br>
              <a:rPr lang="en-US" altLang="zh-HK" sz="3200" b="0" dirty="0"/>
            </a:br>
            <a:r>
              <a:rPr lang="en-US" altLang="zh-HK" sz="3200" b="0" dirty="0"/>
              <a:t>build more charging station in country side </a:t>
            </a:r>
            <a:endParaRPr lang="zh-HK" altLang="en-US" sz="3200" b="0" dirty="0"/>
          </a:p>
        </p:txBody>
      </p:sp>
      <p:sp>
        <p:nvSpPr>
          <p:cNvPr id="4" name="投影片編號版面配置區 3">
            <a:extLst>
              <a:ext uri="{FF2B5EF4-FFF2-40B4-BE49-F238E27FC236}">
                <a16:creationId xmlns:a16="http://schemas.microsoft.com/office/drawing/2014/main" id="{2B704C26-6F04-4552-83A4-DA8905748E73}"/>
              </a:ext>
            </a:extLst>
          </p:cNvPr>
          <p:cNvSpPr>
            <a:spLocks noGrp="1"/>
          </p:cNvSpPr>
          <p:nvPr>
            <p:ph type="sldNum" sz="quarter" idx="12"/>
          </p:nvPr>
        </p:nvSpPr>
        <p:spPr/>
        <p:txBody>
          <a:bodyPr/>
          <a:lstStyle/>
          <a:p>
            <a:fld id="{294A09A9-5501-47C1-A89A-A340965A2BE2}" type="slidenum">
              <a:rPr lang="en-US" smtClean="0"/>
              <a:pPr/>
              <a:t>14</a:t>
            </a:fld>
            <a:endParaRPr lang="en-US" dirty="0"/>
          </a:p>
        </p:txBody>
      </p:sp>
      <p:pic>
        <p:nvPicPr>
          <p:cNvPr id="6" name="圖片 5">
            <a:extLst>
              <a:ext uri="{FF2B5EF4-FFF2-40B4-BE49-F238E27FC236}">
                <a16:creationId xmlns:a16="http://schemas.microsoft.com/office/drawing/2014/main" id="{05AB2332-3696-416D-85C9-9320E7B34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70" y="449288"/>
            <a:ext cx="7058548" cy="5644861"/>
          </a:xfrm>
          <a:prstGeom prst="rect">
            <a:avLst/>
          </a:prstGeom>
        </p:spPr>
      </p:pic>
    </p:spTree>
    <p:extLst>
      <p:ext uri="{BB962C8B-B14F-4D97-AF65-F5344CB8AC3E}">
        <p14:creationId xmlns:p14="http://schemas.microsoft.com/office/powerpoint/2010/main" val="306905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5A1DF3-B7EB-4068-AE7A-EE2B53AC03F1}"/>
              </a:ext>
            </a:extLst>
          </p:cNvPr>
          <p:cNvSpPr>
            <a:spLocks noGrp="1"/>
          </p:cNvSpPr>
          <p:nvPr>
            <p:ph type="ctrTitle"/>
          </p:nvPr>
        </p:nvSpPr>
        <p:spPr/>
        <p:txBody>
          <a:bodyPr/>
          <a:lstStyle/>
          <a:p>
            <a:r>
              <a:rPr lang="en-US" altLang="zh-HK" dirty="0"/>
              <a:t>Conclusion</a:t>
            </a:r>
            <a:endParaRPr lang="zh-HK" altLang="en-US" dirty="0"/>
          </a:p>
        </p:txBody>
      </p:sp>
      <p:sp>
        <p:nvSpPr>
          <p:cNvPr id="3" name="副標題 2">
            <a:extLst>
              <a:ext uri="{FF2B5EF4-FFF2-40B4-BE49-F238E27FC236}">
                <a16:creationId xmlns:a16="http://schemas.microsoft.com/office/drawing/2014/main" id="{394F16B2-EFBF-43C8-BF4F-91DBCA1CBD58}"/>
              </a:ext>
            </a:extLst>
          </p:cNvPr>
          <p:cNvSpPr>
            <a:spLocks noGrp="1"/>
          </p:cNvSpPr>
          <p:nvPr>
            <p:ph type="subTitle" idx="1"/>
          </p:nvPr>
        </p:nvSpPr>
        <p:spPr>
          <a:xfrm>
            <a:off x="826077" y="2669309"/>
            <a:ext cx="10572750" cy="3202972"/>
          </a:xfrm>
        </p:spPr>
        <p:txBody>
          <a:bodyPr>
            <a:normAutofit/>
          </a:bodyPr>
          <a:lstStyle/>
          <a:p>
            <a:r>
              <a:rPr lang="en-US" altLang="zh-HK" dirty="0"/>
              <a:t>Meeting the zero-carbon policy by 2035 in Hong Kong will require a multifaceted approach that combines forecasting EV trends with concerted efforts in policy, infrastructure, and public engagement. By employing strategic initiatives, the shift from fuel vehicles to electric vehicles can accelerate, aligning with environmental goals.</a:t>
            </a:r>
            <a:endParaRPr lang="zh-TW" altLang="zh-HK" dirty="0"/>
          </a:p>
          <a:p>
            <a:endParaRPr lang="zh-HK" altLang="en-US" dirty="0"/>
          </a:p>
        </p:txBody>
      </p:sp>
      <p:sp>
        <p:nvSpPr>
          <p:cNvPr id="4" name="投影片編號版面配置區 3">
            <a:extLst>
              <a:ext uri="{FF2B5EF4-FFF2-40B4-BE49-F238E27FC236}">
                <a16:creationId xmlns:a16="http://schemas.microsoft.com/office/drawing/2014/main" id="{0C36B340-24C9-4A99-94BB-1B1633CBD7AD}"/>
              </a:ext>
            </a:extLst>
          </p:cNvPr>
          <p:cNvSpPr>
            <a:spLocks noGrp="1"/>
          </p:cNvSpPr>
          <p:nvPr>
            <p:ph type="sldNum" sz="quarter" idx="12"/>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296973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AAB1C8-4A29-D350-B7C4-3089C13BFB51}"/>
              </a:ext>
            </a:extLst>
          </p:cNvPr>
          <p:cNvSpPr>
            <a:spLocks noGrp="1"/>
          </p:cNvSpPr>
          <p:nvPr>
            <p:ph type="ctrTitle"/>
          </p:nvPr>
        </p:nvSpPr>
        <p:spPr>
          <a:xfrm>
            <a:off x="7020675" y="382344"/>
            <a:ext cx="4377767" cy="2719337"/>
          </a:xfrm>
        </p:spPr>
        <p:txBody>
          <a:bodyPr/>
          <a:lstStyle/>
          <a:p>
            <a:r>
              <a:rPr lang="en-US" dirty="0"/>
              <a:t>Thank you</a:t>
            </a:r>
          </a:p>
        </p:txBody>
      </p:sp>
      <p:pic>
        <p:nvPicPr>
          <p:cNvPr id="6" name="Picture Placeholder 5" descr="A table and chairs in a room">
            <a:extLst>
              <a:ext uri="{FF2B5EF4-FFF2-40B4-BE49-F238E27FC236}">
                <a16:creationId xmlns:a16="http://schemas.microsoft.com/office/drawing/2014/main" id="{30452C6F-947C-89F5-F589-F6759321BB88}"/>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35" r="35"/>
          <a:stretch/>
        </p:blipFill>
        <p:spPr>
          <a:xfrm>
            <a:off x="911745" y="1751759"/>
            <a:ext cx="5394960" cy="3997325"/>
          </a:xfrm>
        </p:spPr>
      </p:pic>
    </p:spTree>
    <p:extLst>
      <p:ext uri="{BB962C8B-B14F-4D97-AF65-F5344CB8AC3E}">
        <p14:creationId xmlns:p14="http://schemas.microsoft.com/office/powerpoint/2010/main" val="1768293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49F04B66-5C68-5FD6-773C-3016CF0ACCE4}"/>
              </a:ext>
            </a:extLst>
          </p:cNvPr>
          <p:cNvSpPr>
            <a:spLocks noGrp="1"/>
          </p:cNvSpPr>
          <p:nvPr>
            <p:ph sz="quarter" idx="11"/>
          </p:nvPr>
        </p:nvSpPr>
        <p:spPr>
          <a:xfrm>
            <a:off x="355240" y="439015"/>
            <a:ext cx="3133311" cy="5979969"/>
          </a:xfrm>
        </p:spPr>
        <p:txBody>
          <a:bodyPr>
            <a:normAutofit/>
          </a:bodyPr>
          <a:lstStyle/>
          <a:p>
            <a:pPr algn="l"/>
            <a:r>
              <a:rPr lang="en-US" altLang="zh-HK" sz="3200" b="1" dirty="0"/>
              <a:t>Introduction</a:t>
            </a:r>
          </a:p>
          <a:p>
            <a:pPr algn="l"/>
            <a:r>
              <a:rPr lang="en-US" altLang="zh-HK" b="1" dirty="0"/>
              <a:t>-United Nations: </a:t>
            </a:r>
          </a:p>
          <a:p>
            <a:pPr algn="l"/>
            <a:r>
              <a:rPr lang="en-US" altLang="zh-HK" cap="all" dirty="0"/>
              <a:t>-Race to Zero</a:t>
            </a:r>
            <a:endParaRPr lang="en-US" altLang="zh-HK" b="1" dirty="0"/>
          </a:p>
          <a:p>
            <a:pPr marL="342900" indent="-342900" algn="l">
              <a:buFontTx/>
              <a:buChar char="-"/>
            </a:pPr>
            <a:r>
              <a:rPr lang="en-US" altLang="zh-HK" b="1" dirty="0"/>
              <a:t>taking immediate action to halve global emissions by 2030</a:t>
            </a:r>
          </a:p>
          <a:p>
            <a:pPr marL="342900" indent="-342900" algn="l">
              <a:buFontTx/>
              <a:buChar char="-"/>
            </a:pPr>
            <a:endParaRPr lang="en-US" altLang="zh-HK" b="1" dirty="0"/>
          </a:p>
          <a:p>
            <a:pPr algn="l"/>
            <a:endParaRPr lang="en-US" altLang="zh-HK" b="1" dirty="0"/>
          </a:p>
          <a:p>
            <a:pPr algn="l"/>
            <a:endParaRPr lang="en-US" altLang="zh-HK" sz="3200" b="1" dirty="0"/>
          </a:p>
          <a:p>
            <a:pPr algn="l"/>
            <a:endParaRPr lang="en-US" altLang="zh-HK" dirty="0"/>
          </a:p>
          <a:p>
            <a:endParaRPr lang="en-US" dirty="0"/>
          </a:p>
        </p:txBody>
      </p:sp>
      <p:sp>
        <p:nvSpPr>
          <p:cNvPr id="17" name="Slide Number Placeholder 16">
            <a:extLst>
              <a:ext uri="{FF2B5EF4-FFF2-40B4-BE49-F238E27FC236}">
                <a16:creationId xmlns:a16="http://schemas.microsoft.com/office/drawing/2014/main" id="{E1F36102-91E3-B5B6-05D2-563D2642C9AC}"/>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2</a:t>
            </a:fld>
            <a:endParaRPr lang="en-US" dirty="0"/>
          </a:p>
        </p:txBody>
      </p:sp>
      <p:pic>
        <p:nvPicPr>
          <p:cNvPr id="1026" name="Picture 2" descr="Photocomposition: two chimneys, the number +9 in the middle, with the writing below Increase in global greenhouse gas emissions projected  by 2030, compared to 2010, based on available national action plans Source: UNFCCC NDC synthesis report nov 23">
            <a:extLst>
              <a:ext uri="{FF2B5EF4-FFF2-40B4-BE49-F238E27FC236}">
                <a16:creationId xmlns:a16="http://schemas.microsoft.com/office/drawing/2014/main" id="{1C93F87F-1BB9-45B0-96E5-7A9FF55E5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8551" y="913741"/>
            <a:ext cx="4267074" cy="44450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un.org/sites/un2.un.org/files/image002.png">
            <a:extLst>
              <a:ext uri="{FF2B5EF4-FFF2-40B4-BE49-F238E27FC236}">
                <a16:creationId xmlns:a16="http://schemas.microsoft.com/office/drawing/2014/main" id="{9759B388-E5F8-4E61-8B82-3E3C3EEE31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5625" y="879681"/>
            <a:ext cx="4332466" cy="4513202"/>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80F9DC60-3672-4D2A-A073-12FC7BDE1EA5}"/>
              </a:ext>
            </a:extLst>
          </p:cNvPr>
          <p:cNvSpPr txBox="1"/>
          <p:nvPr/>
        </p:nvSpPr>
        <p:spPr>
          <a:xfrm>
            <a:off x="4427214" y="6186819"/>
            <a:ext cx="6917343" cy="369332"/>
          </a:xfrm>
          <a:prstGeom prst="rect">
            <a:avLst/>
          </a:prstGeom>
          <a:noFill/>
        </p:spPr>
        <p:txBody>
          <a:bodyPr wrap="none" rtlCol="0">
            <a:spAutoFit/>
          </a:bodyPr>
          <a:lstStyle/>
          <a:p>
            <a:r>
              <a:rPr lang="en-US" altLang="zh-HK" dirty="0">
                <a:solidFill>
                  <a:schemeClr val="bg1"/>
                </a:solidFill>
              </a:rPr>
              <a:t>Reference: https://www.un.org/en/climatechange/net-zero-coalition</a:t>
            </a:r>
            <a:endParaRPr lang="zh-HK" altLang="en-US" dirty="0">
              <a:solidFill>
                <a:schemeClr val="bg1"/>
              </a:solidFill>
            </a:endParaRPr>
          </a:p>
        </p:txBody>
      </p:sp>
    </p:spTree>
    <p:extLst>
      <p:ext uri="{BB962C8B-B14F-4D97-AF65-F5344CB8AC3E}">
        <p14:creationId xmlns:p14="http://schemas.microsoft.com/office/powerpoint/2010/main" val="2403403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CA7C53-36CB-4990-92F4-A1A271BD3215}"/>
              </a:ext>
            </a:extLst>
          </p:cNvPr>
          <p:cNvSpPr>
            <a:spLocks noGrp="1"/>
          </p:cNvSpPr>
          <p:nvPr>
            <p:ph type="ctrTitle"/>
          </p:nvPr>
        </p:nvSpPr>
        <p:spPr/>
        <p:txBody>
          <a:bodyPr/>
          <a:lstStyle/>
          <a:p>
            <a:pPr algn="l"/>
            <a:r>
              <a:rPr lang="en-US" altLang="zh-HK" dirty="0"/>
              <a:t>Hong Kong transportation </a:t>
            </a:r>
            <a:endParaRPr lang="zh-HK" altLang="en-US" dirty="0"/>
          </a:p>
        </p:txBody>
      </p:sp>
      <p:sp>
        <p:nvSpPr>
          <p:cNvPr id="3" name="內容版面配置區 2">
            <a:extLst>
              <a:ext uri="{FF2B5EF4-FFF2-40B4-BE49-F238E27FC236}">
                <a16:creationId xmlns:a16="http://schemas.microsoft.com/office/drawing/2014/main" id="{B7113165-4BBB-421F-A8D4-096DB4A808A5}"/>
              </a:ext>
            </a:extLst>
          </p:cNvPr>
          <p:cNvSpPr>
            <a:spLocks noGrp="1"/>
          </p:cNvSpPr>
          <p:nvPr>
            <p:ph sz="quarter" idx="11"/>
          </p:nvPr>
        </p:nvSpPr>
        <p:spPr>
          <a:xfrm>
            <a:off x="830821" y="2662102"/>
            <a:ext cx="3424256" cy="3478944"/>
          </a:xfrm>
        </p:spPr>
        <p:txBody>
          <a:bodyPr/>
          <a:lstStyle/>
          <a:p>
            <a:pPr lvl="1" algn="l"/>
            <a:r>
              <a:rPr lang="en-US" altLang="zh-HK" dirty="0"/>
              <a:t>Transportation sector contribute 19.2% of total carbon emission in 2022</a:t>
            </a:r>
          </a:p>
          <a:p>
            <a:pPr lvl="1" algn="l"/>
            <a:r>
              <a:rPr lang="en-US" altLang="zh-HK" dirty="0"/>
              <a:t>To halve the carbon emission by halve from 2010 to 2030, switching to electric vehicles is a must.</a:t>
            </a:r>
          </a:p>
          <a:p>
            <a:pPr marL="342900" indent="-342900" algn="l">
              <a:buFont typeface="Arial" panose="020B0604020202020204" pitchFamily="34" charset="0"/>
              <a:buChar char="•"/>
            </a:pPr>
            <a:endParaRPr lang="zh-HK" altLang="en-US" dirty="0"/>
          </a:p>
        </p:txBody>
      </p:sp>
      <p:pic>
        <p:nvPicPr>
          <p:cNvPr id="7" name="圖片版面配置區 6">
            <a:extLst>
              <a:ext uri="{FF2B5EF4-FFF2-40B4-BE49-F238E27FC236}">
                <a16:creationId xmlns:a16="http://schemas.microsoft.com/office/drawing/2014/main" id="{888E17EA-3388-49D3-99EA-6F6F21ECDA37}"/>
              </a:ext>
            </a:extLst>
          </p:cNvPr>
          <p:cNvPicPr>
            <a:picLocks noGrp="1" noChangeAspect="1"/>
          </p:cNvPicPr>
          <p:nvPr>
            <p:ph type="pic" sz="quarter" idx="10"/>
          </p:nvPr>
        </p:nvPicPr>
        <p:blipFill>
          <a:blip r:embed="rId2"/>
          <a:srcRect l="3209" r="3209"/>
          <a:stretch>
            <a:fillRect/>
          </a:stretch>
        </p:blipFill>
        <p:spPr>
          <a:xfrm>
            <a:off x="4544270" y="672365"/>
            <a:ext cx="7180590" cy="5320364"/>
          </a:xfrm>
          <a:prstGeom prst="rect">
            <a:avLst/>
          </a:prstGeom>
        </p:spPr>
      </p:pic>
      <p:sp>
        <p:nvSpPr>
          <p:cNvPr id="5" name="投影片編號版面配置區 4">
            <a:extLst>
              <a:ext uri="{FF2B5EF4-FFF2-40B4-BE49-F238E27FC236}">
                <a16:creationId xmlns:a16="http://schemas.microsoft.com/office/drawing/2014/main" id="{C51A74AF-DDE6-4868-9CCB-4D9E9399154E}"/>
              </a:ext>
            </a:extLst>
          </p:cNvPr>
          <p:cNvSpPr>
            <a:spLocks noGrp="1"/>
          </p:cNvSpPr>
          <p:nvPr>
            <p:ph type="sldNum" sz="quarter" idx="14"/>
          </p:nvPr>
        </p:nvSpPr>
        <p:spPr/>
        <p:txBody>
          <a:bodyPr/>
          <a:lstStyle/>
          <a:p>
            <a:fld id="{294A09A9-5501-47C1-A89A-A340965A2BE2}" type="slidenum">
              <a:rPr lang="en-US" smtClean="0"/>
              <a:pPr/>
              <a:t>3</a:t>
            </a:fld>
            <a:endParaRPr lang="en-US" dirty="0"/>
          </a:p>
        </p:txBody>
      </p:sp>
      <p:sp>
        <p:nvSpPr>
          <p:cNvPr id="6" name="矩形 5">
            <a:extLst>
              <a:ext uri="{FF2B5EF4-FFF2-40B4-BE49-F238E27FC236}">
                <a16:creationId xmlns:a16="http://schemas.microsoft.com/office/drawing/2014/main" id="{A92D0628-F349-4D87-A65C-248C28A13899}"/>
              </a:ext>
            </a:extLst>
          </p:cNvPr>
          <p:cNvSpPr/>
          <p:nvPr/>
        </p:nvSpPr>
        <p:spPr>
          <a:xfrm>
            <a:off x="299661" y="5974849"/>
            <a:ext cx="11165748" cy="923330"/>
          </a:xfrm>
          <a:prstGeom prst="rect">
            <a:avLst/>
          </a:prstGeom>
        </p:spPr>
        <p:txBody>
          <a:bodyPr wrap="square">
            <a:spAutoFit/>
          </a:bodyPr>
          <a:lstStyle/>
          <a:p>
            <a:r>
              <a:rPr lang="en-US" altLang="zh-HK" dirty="0">
                <a:solidFill>
                  <a:schemeClr val="bg1"/>
                </a:solidFill>
                <a:hlinkClick r:id="rId3"/>
              </a:rPr>
              <a:t>https://cnsd.gov.hk/wp-content/uploads/2023/12/Greenhouse-Gas-Emissions-in-Hong-Kong-by-Sector.pdf</a:t>
            </a:r>
            <a:endParaRPr lang="en-US" altLang="zh-HK" dirty="0">
              <a:solidFill>
                <a:schemeClr val="bg1"/>
              </a:solidFill>
            </a:endParaRPr>
          </a:p>
          <a:p>
            <a:r>
              <a:rPr lang="en-US" altLang="zh-HK" dirty="0">
                <a:solidFill>
                  <a:schemeClr val="bg1"/>
                </a:solidFill>
                <a:hlinkClick r:id="rId4"/>
              </a:rPr>
              <a:t>https://cnsd.gov.hk/wp-content/uploads/2023/11/Greenhouse-Gas-Emission-Trends-of-Hong-Kong_v2.2.pdf</a:t>
            </a:r>
            <a:endParaRPr lang="en-US" altLang="zh-HK" dirty="0">
              <a:solidFill>
                <a:schemeClr val="bg1"/>
              </a:solidFill>
            </a:endParaRPr>
          </a:p>
          <a:p>
            <a:endParaRPr lang="zh-HK" altLang="en-US" dirty="0">
              <a:solidFill>
                <a:schemeClr val="bg1"/>
              </a:solidFill>
            </a:endParaRPr>
          </a:p>
        </p:txBody>
      </p:sp>
      <p:cxnSp>
        <p:nvCxnSpPr>
          <p:cNvPr id="8" name="直線接點 7">
            <a:extLst>
              <a:ext uri="{FF2B5EF4-FFF2-40B4-BE49-F238E27FC236}">
                <a16:creationId xmlns:a16="http://schemas.microsoft.com/office/drawing/2014/main" id="{4C10A871-23BC-4F50-AEB1-2FC6C11B0C39}"/>
              </a:ext>
            </a:extLst>
          </p:cNvPr>
          <p:cNvCxnSpPr/>
          <p:nvPr/>
        </p:nvCxnSpPr>
        <p:spPr>
          <a:xfrm>
            <a:off x="5381476" y="3730337"/>
            <a:ext cx="57981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4103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09B322C-92BF-3972-EB9C-80C69BC2D96C}"/>
              </a:ext>
            </a:extLst>
          </p:cNvPr>
          <p:cNvSpPr>
            <a:spLocks noGrp="1"/>
          </p:cNvSpPr>
          <p:nvPr>
            <p:ph sz="quarter" idx="11"/>
          </p:nvPr>
        </p:nvSpPr>
        <p:spPr>
          <a:xfrm>
            <a:off x="1453189" y="2259830"/>
            <a:ext cx="9322183" cy="3751311"/>
          </a:xfrm>
        </p:spPr>
        <p:txBody>
          <a:bodyPr>
            <a:normAutofit/>
          </a:bodyPr>
          <a:lstStyle/>
          <a:p>
            <a:r>
              <a:rPr lang="en-US" altLang="zh-HK" dirty="0"/>
              <a:t>- Investigate the future situation of promoting Electric Vehicles (EV) in Hong Kong </a:t>
            </a:r>
            <a:endParaRPr lang="zh-TW" altLang="zh-HK" dirty="0"/>
          </a:p>
          <a:p>
            <a:pPr marL="342900" indent="-342900">
              <a:buFontTx/>
              <a:buChar char="-"/>
            </a:pPr>
            <a:r>
              <a:rPr lang="en-US" altLang="zh-HK" dirty="0"/>
              <a:t>Analysis of Asian markets (Hong Kong, China, Taiwan, and Japan)</a:t>
            </a:r>
          </a:p>
          <a:p>
            <a:pPr marL="342900" indent="-342900">
              <a:buFontTx/>
              <a:buChar char="-"/>
            </a:pPr>
            <a:r>
              <a:rPr lang="en-US" altLang="zh-HK" dirty="0"/>
              <a:t>Use ARIMA modeling to find the year of zero-carbon emission </a:t>
            </a:r>
            <a:r>
              <a:rPr lang="en-US" altLang="zh-HK" dirty="0" err="1"/>
              <a:t>programme</a:t>
            </a:r>
            <a:endParaRPr lang="en-US" altLang="zh-HK" dirty="0"/>
          </a:p>
          <a:p>
            <a:pPr marL="342900" indent="-342900">
              <a:buFontTx/>
              <a:buChar char="-"/>
            </a:pPr>
            <a:r>
              <a:rPr lang="en-US" altLang="zh-HK" dirty="0"/>
              <a:t>Suggest means for government to promote the electric vehicles</a:t>
            </a:r>
          </a:p>
        </p:txBody>
      </p:sp>
      <p:sp>
        <p:nvSpPr>
          <p:cNvPr id="7" name="Slide Number Placeholder 6">
            <a:extLst>
              <a:ext uri="{FF2B5EF4-FFF2-40B4-BE49-F238E27FC236}">
                <a16:creationId xmlns:a16="http://schemas.microsoft.com/office/drawing/2014/main" id="{62D0F67C-5190-34BB-E17A-17334527211D}"/>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4</a:t>
            </a:fld>
            <a:endParaRPr lang="en-US" dirty="0"/>
          </a:p>
        </p:txBody>
      </p:sp>
      <p:sp>
        <p:nvSpPr>
          <p:cNvPr id="4" name="標題 3">
            <a:extLst>
              <a:ext uri="{FF2B5EF4-FFF2-40B4-BE49-F238E27FC236}">
                <a16:creationId xmlns:a16="http://schemas.microsoft.com/office/drawing/2014/main" id="{A75C6C6D-A60F-47D5-9513-4FAFF2AF3720}"/>
              </a:ext>
            </a:extLst>
          </p:cNvPr>
          <p:cNvSpPr>
            <a:spLocks noGrp="1"/>
          </p:cNvSpPr>
          <p:nvPr>
            <p:ph type="ctrTitle"/>
          </p:nvPr>
        </p:nvSpPr>
        <p:spPr>
          <a:xfrm>
            <a:off x="1259484" y="373328"/>
            <a:ext cx="4505155" cy="782590"/>
          </a:xfrm>
        </p:spPr>
        <p:txBody>
          <a:bodyPr/>
          <a:lstStyle/>
          <a:p>
            <a:r>
              <a:rPr lang="en-US" altLang="zh-HK" b="1" dirty="0"/>
              <a:t>Aim of Study:</a:t>
            </a:r>
            <a:endParaRPr lang="zh-HK" altLang="en-US" b="1" dirty="0"/>
          </a:p>
        </p:txBody>
      </p:sp>
    </p:spTree>
    <p:extLst>
      <p:ext uri="{BB962C8B-B14F-4D97-AF65-F5344CB8AC3E}">
        <p14:creationId xmlns:p14="http://schemas.microsoft.com/office/powerpoint/2010/main" val="3306624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B617AD-09E2-07D1-0572-86BE7139B998}"/>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5</a:t>
            </a:fld>
            <a:endParaRPr lang="en-US" dirty="0"/>
          </a:p>
        </p:txBody>
      </p:sp>
      <p:sp>
        <p:nvSpPr>
          <p:cNvPr id="6" name="標題 3">
            <a:extLst>
              <a:ext uri="{FF2B5EF4-FFF2-40B4-BE49-F238E27FC236}">
                <a16:creationId xmlns:a16="http://schemas.microsoft.com/office/drawing/2014/main" id="{908795E8-F96A-456B-82F6-A93A37D5D949}"/>
              </a:ext>
            </a:extLst>
          </p:cNvPr>
          <p:cNvSpPr>
            <a:spLocks noGrp="1"/>
          </p:cNvSpPr>
          <p:nvPr>
            <p:ph type="ctrTitle"/>
          </p:nvPr>
        </p:nvSpPr>
        <p:spPr>
          <a:xfrm>
            <a:off x="454188" y="510795"/>
            <a:ext cx="10040630" cy="782590"/>
          </a:xfrm>
        </p:spPr>
        <p:txBody>
          <a:bodyPr>
            <a:normAutofit fontScale="90000"/>
          </a:bodyPr>
          <a:lstStyle/>
          <a:p>
            <a:r>
              <a:rPr lang="en-US" altLang="zh-HK" b="1" dirty="0"/>
              <a:t>There is a sudden drop in the electric vehicle sales:</a:t>
            </a:r>
            <a:endParaRPr lang="zh-HK" altLang="en-US" b="1" dirty="0"/>
          </a:p>
        </p:txBody>
      </p:sp>
      <p:pic>
        <p:nvPicPr>
          <p:cNvPr id="3" name="圖片 2">
            <a:extLst>
              <a:ext uri="{FF2B5EF4-FFF2-40B4-BE49-F238E27FC236}">
                <a16:creationId xmlns:a16="http://schemas.microsoft.com/office/drawing/2014/main" id="{D550E139-C60E-4775-8D83-0EC38E6E1EE6}"/>
              </a:ext>
            </a:extLst>
          </p:cNvPr>
          <p:cNvPicPr>
            <a:picLocks noChangeAspect="1"/>
          </p:cNvPicPr>
          <p:nvPr/>
        </p:nvPicPr>
        <p:blipFill>
          <a:blip r:embed="rId2"/>
          <a:stretch>
            <a:fillRect/>
          </a:stretch>
        </p:blipFill>
        <p:spPr>
          <a:xfrm>
            <a:off x="4483678" y="1679185"/>
            <a:ext cx="6964789" cy="4276725"/>
          </a:xfrm>
          <a:prstGeom prst="rect">
            <a:avLst/>
          </a:prstGeom>
        </p:spPr>
      </p:pic>
      <p:sp>
        <p:nvSpPr>
          <p:cNvPr id="8" name="橢圓 7">
            <a:extLst>
              <a:ext uri="{FF2B5EF4-FFF2-40B4-BE49-F238E27FC236}">
                <a16:creationId xmlns:a16="http://schemas.microsoft.com/office/drawing/2014/main" id="{86DE5F55-52C8-4E7E-B389-84BA5C1836F5}"/>
              </a:ext>
            </a:extLst>
          </p:cNvPr>
          <p:cNvSpPr/>
          <p:nvPr/>
        </p:nvSpPr>
        <p:spPr>
          <a:xfrm>
            <a:off x="10032423" y="2052205"/>
            <a:ext cx="1080654" cy="26133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p>
        </p:txBody>
      </p:sp>
      <p:sp>
        <p:nvSpPr>
          <p:cNvPr id="11" name="Subtitle 2">
            <a:extLst>
              <a:ext uri="{FF2B5EF4-FFF2-40B4-BE49-F238E27FC236}">
                <a16:creationId xmlns:a16="http://schemas.microsoft.com/office/drawing/2014/main" id="{17C31C21-A800-419D-A5E1-30BD344697E8}"/>
              </a:ext>
            </a:extLst>
          </p:cNvPr>
          <p:cNvSpPr txBox="1">
            <a:spLocks/>
          </p:cNvSpPr>
          <p:nvPr/>
        </p:nvSpPr>
        <p:spPr>
          <a:xfrm>
            <a:off x="290945" y="883229"/>
            <a:ext cx="4151169" cy="5627151"/>
          </a:xfrm>
          <a:prstGeom prst="rect">
            <a:avLst/>
          </a:prstGeom>
        </p:spPr>
        <p:txBody>
          <a:bodyPr>
            <a:normAutofit lnSpcReduction="10000"/>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00000"/>
              </a:lnSpc>
              <a:spcBef>
                <a:spcPts val="10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00000"/>
              </a:lnSpc>
              <a:spcBef>
                <a:spcPts val="1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HK" dirty="0"/>
              <a:t>Starting from 2024:</a:t>
            </a:r>
          </a:p>
          <a:p>
            <a:pPr lvl="1"/>
            <a:r>
              <a:rPr lang="en-US" altLang="zh-TW" dirty="0"/>
              <a:t>F</a:t>
            </a:r>
            <a:r>
              <a:rPr lang="en-US" altLang="zh-HK" dirty="0"/>
              <a:t>irst registration fee is 100% waived for public transport cars from $97,500 to $58,500 </a:t>
            </a:r>
          </a:p>
          <a:p>
            <a:pPr lvl="1"/>
            <a:r>
              <a:rPr lang="en-US" altLang="zh-TW" dirty="0"/>
              <a:t>F</a:t>
            </a:r>
            <a:r>
              <a:rPr lang="en-US" altLang="zh-HK" dirty="0"/>
              <a:t>or 1 exchange for 1 scheme, reduced from $287,500 to $172,500 starting from 2024 April 1</a:t>
            </a:r>
            <a:r>
              <a:rPr lang="en-US" altLang="zh-HK" baseline="30000" dirty="0"/>
              <a:t>st</a:t>
            </a:r>
            <a:r>
              <a:rPr lang="en-US" altLang="zh-HK" dirty="0"/>
              <a:t>. </a:t>
            </a:r>
          </a:p>
          <a:p>
            <a:pPr lvl="1"/>
            <a:r>
              <a:rPr lang="en-US" altLang="zh-HK" dirty="0"/>
              <a:t>For private car with taxable amount more than 500,000, there are no waiving tax. </a:t>
            </a:r>
            <a:endParaRPr lang="zh-TW" altLang="zh-HK" dirty="0"/>
          </a:p>
          <a:p>
            <a:endParaRPr lang="zh-TW" altLang="zh-HK" dirty="0"/>
          </a:p>
        </p:txBody>
      </p:sp>
    </p:spTree>
    <p:extLst>
      <p:ext uri="{BB962C8B-B14F-4D97-AF65-F5344CB8AC3E}">
        <p14:creationId xmlns:p14="http://schemas.microsoft.com/office/powerpoint/2010/main" val="1067821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B617AD-09E2-07D1-0572-86BE7139B998}"/>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6</a:t>
            </a:fld>
            <a:endParaRPr lang="en-US" dirty="0"/>
          </a:p>
        </p:txBody>
      </p:sp>
      <p:sp>
        <p:nvSpPr>
          <p:cNvPr id="6" name="標題 3">
            <a:extLst>
              <a:ext uri="{FF2B5EF4-FFF2-40B4-BE49-F238E27FC236}">
                <a16:creationId xmlns:a16="http://schemas.microsoft.com/office/drawing/2014/main" id="{8EED5BCE-5EB0-4660-8D0B-F6BC5A8EED5E}"/>
              </a:ext>
            </a:extLst>
          </p:cNvPr>
          <p:cNvSpPr>
            <a:spLocks noGrp="1"/>
          </p:cNvSpPr>
          <p:nvPr>
            <p:ph type="ctrTitle"/>
          </p:nvPr>
        </p:nvSpPr>
        <p:spPr>
          <a:xfrm>
            <a:off x="-2026927" y="26951"/>
            <a:ext cx="13306999" cy="782590"/>
          </a:xfrm>
        </p:spPr>
        <p:txBody>
          <a:bodyPr>
            <a:noAutofit/>
          </a:bodyPr>
          <a:lstStyle/>
          <a:p>
            <a:r>
              <a:rPr lang="en-US" altLang="zh-HK" sz="4000" b="1" dirty="0"/>
              <a:t>Government Policy 2019 suspended in 2020</a:t>
            </a:r>
            <a:endParaRPr lang="zh-HK" altLang="en-US" sz="4000" b="1" dirty="0"/>
          </a:p>
        </p:txBody>
      </p:sp>
      <p:sp>
        <p:nvSpPr>
          <p:cNvPr id="4" name="圖片版面配置區 3">
            <a:extLst>
              <a:ext uri="{FF2B5EF4-FFF2-40B4-BE49-F238E27FC236}">
                <a16:creationId xmlns:a16="http://schemas.microsoft.com/office/drawing/2014/main" id="{9D9E9B1A-03E9-4932-9CD9-116663B5DD6E}"/>
              </a:ext>
            </a:extLst>
          </p:cNvPr>
          <p:cNvSpPr>
            <a:spLocks noGrp="1"/>
          </p:cNvSpPr>
          <p:nvPr>
            <p:ph type="pic" sz="quarter" idx="11"/>
          </p:nvPr>
        </p:nvSpPr>
        <p:spPr/>
      </p:sp>
      <p:pic>
        <p:nvPicPr>
          <p:cNvPr id="7" name="圖片 6">
            <a:extLst>
              <a:ext uri="{FF2B5EF4-FFF2-40B4-BE49-F238E27FC236}">
                <a16:creationId xmlns:a16="http://schemas.microsoft.com/office/drawing/2014/main" id="{BB9173D4-8CB6-4902-8B77-09268844B23E}"/>
              </a:ext>
            </a:extLst>
          </p:cNvPr>
          <p:cNvPicPr>
            <a:picLocks noChangeAspect="1"/>
          </p:cNvPicPr>
          <p:nvPr/>
        </p:nvPicPr>
        <p:blipFill>
          <a:blip r:embed="rId2"/>
          <a:stretch>
            <a:fillRect/>
          </a:stretch>
        </p:blipFill>
        <p:spPr>
          <a:xfrm>
            <a:off x="424886" y="903311"/>
            <a:ext cx="10662143" cy="5826910"/>
          </a:xfrm>
          <a:prstGeom prst="rect">
            <a:avLst/>
          </a:prstGeom>
        </p:spPr>
      </p:pic>
      <p:cxnSp>
        <p:nvCxnSpPr>
          <p:cNvPr id="10" name="直線單箭頭接點 9">
            <a:extLst>
              <a:ext uri="{FF2B5EF4-FFF2-40B4-BE49-F238E27FC236}">
                <a16:creationId xmlns:a16="http://schemas.microsoft.com/office/drawing/2014/main" id="{A266DC9A-1B0B-4741-98B7-364B328A7590}"/>
              </a:ext>
            </a:extLst>
          </p:cNvPr>
          <p:cNvCxnSpPr>
            <a:cxnSpLocks/>
          </p:cNvCxnSpPr>
          <p:nvPr/>
        </p:nvCxnSpPr>
        <p:spPr>
          <a:xfrm flipH="1" flipV="1">
            <a:off x="4210494" y="4221125"/>
            <a:ext cx="1047306" cy="6166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B52396AC-99C6-47C7-908B-000FDE7986C2}"/>
              </a:ext>
            </a:extLst>
          </p:cNvPr>
          <p:cNvSpPr txBox="1"/>
          <p:nvPr/>
        </p:nvSpPr>
        <p:spPr>
          <a:xfrm>
            <a:off x="5422605" y="4630479"/>
            <a:ext cx="3010761" cy="461665"/>
          </a:xfrm>
          <a:prstGeom prst="rect">
            <a:avLst/>
          </a:prstGeom>
          <a:noFill/>
        </p:spPr>
        <p:txBody>
          <a:bodyPr wrap="none" rtlCol="0">
            <a:spAutoFit/>
          </a:bodyPr>
          <a:lstStyle/>
          <a:p>
            <a:r>
              <a:rPr lang="en-US" altLang="zh-HK" sz="2400" dirty="0">
                <a:solidFill>
                  <a:srgbClr val="FF0000"/>
                </a:solidFill>
              </a:rPr>
              <a:t>Raised and flattened</a:t>
            </a:r>
            <a:endParaRPr lang="zh-HK" altLang="en-US" sz="2400" dirty="0">
              <a:solidFill>
                <a:srgbClr val="FF0000"/>
              </a:solidFill>
            </a:endParaRPr>
          </a:p>
        </p:txBody>
      </p:sp>
    </p:spTree>
    <p:extLst>
      <p:ext uri="{BB962C8B-B14F-4D97-AF65-F5344CB8AC3E}">
        <p14:creationId xmlns:p14="http://schemas.microsoft.com/office/powerpoint/2010/main" val="520554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E887FC-D1FD-80FF-11CA-504D9B1DB934}"/>
              </a:ext>
            </a:extLst>
          </p:cNvPr>
          <p:cNvSpPr>
            <a:spLocks noGrp="1"/>
          </p:cNvSpPr>
          <p:nvPr>
            <p:ph sz="quarter" idx="11"/>
          </p:nvPr>
        </p:nvSpPr>
        <p:spPr>
          <a:xfrm>
            <a:off x="1092777" y="280568"/>
            <a:ext cx="10006446" cy="1101436"/>
          </a:xfrm>
        </p:spPr>
        <p:txBody>
          <a:bodyPr>
            <a:normAutofit/>
          </a:bodyPr>
          <a:lstStyle/>
          <a:p>
            <a:pPr marL="0" indent="0">
              <a:buNone/>
            </a:pPr>
            <a:r>
              <a:rPr lang="en-US" altLang="zh-HK" sz="3000" dirty="0"/>
              <a:t>China is the most successful market among the four markets supported by the infrastructure numbers</a:t>
            </a:r>
            <a:endParaRPr lang="zh-TW" altLang="zh-HK" sz="2200" dirty="0"/>
          </a:p>
          <a:p>
            <a:pPr marL="0" indent="0">
              <a:buNone/>
            </a:pPr>
            <a:endParaRPr lang="en-US" dirty="0"/>
          </a:p>
        </p:txBody>
      </p:sp>
      <p:sp>
        <p:nvSpPr>
          <p:cNvPr id="11" name="Slide Number Placeholder 10">
            <a:extLst>
              <a:ext uri="{FF2B5EF4-FFF2-40B4-BE49-F238E27FC236}">
                <a16:creationId xmlns:a16="http://schemas.microsoft.com/office/drawing/2014/main" id="{862F5D22-6C73-5967-E35C-917445CF1309}"/>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7</a:t>
            </a:fld>
            <a:endParaRPr lang="en-US" dirty="0"/>
          </a:p>
        </p:txBody>
      </p:sp>
      <p:sp>
        <p:nvSpPr>
          <p:cNvPr id="9" name="圖片版面配置區 8">
            <a:extLst>
              <a:ext uri="{FF2B5EF4-FFF2-40B4-BE49-F238E27FC236}">
                <a16:creationId xmlns:a16="http://schemas.microsoft.com/office/drawing/2014/main" id="{4C7DFB66-C5C7-440B-9C93-D3C0BBC14584}"/>
              </a:ext>
            </a:extLst>
          </p:cNvPr>
          <p:cNvSpPr>
            <a:spLocks noGrp="1"/>
          </p:cNvSpPr>
          <p:nvPr>
            <p:ph type="pic" sz="quarter" idx="10"/>
          </p:nvPr>
        </p:nvSpPr>
        <p:spPr/>
      </p:sp>
      <p:pic>
        <p:nvPicPr>
          <p:cNvPr id="13" name="Picture Placeholder 5">
            <a:extLst>
              <a:ext uri="{FF2B5EF4-FFF2-40B4-BE49-F238E27FC236}">
                <a16:creationId xmlns:a16="http://schemas.microsoft.com/office/drawing/2014/main" id="{C533BD23-5E61-4249-B290-7D54FFFE7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70" y="1256474"/>
            <a:ext cx="5387685" cy="3969587"/>
          </a:xfrm>
          <a:prstGeom prst="roundRect">
            <a:avLst>
              <a:gd name="adj" fmla="val 5229"/>
            </a:avLst>
          </a:prstGeom>
        </p:spPr>
      </p:pic>
      <p:sp>
        <p:nvSpPr>
          <p:cNvPr id="10" name="矩形 9">
            <a:extLst>
              <a:ext uri="{FF2B5EF4-FFF2-40B4-BE49-F238E27FC236}">
                <a16:creationId xmlns:a16="http://schemas.microsoft.com/office/drawing/2014/main" id="{36B50B80-8AAB-420C-B0CE-76456A4DF8FE}"/>
              </a:ext>
            </a:extLst>
          </p:cNvPr>
          <p:cNvSpPr/>
          <p:nvPr/>
        </p:nvSpPr>
        <p:spPr>
          <a:xfrm>
            <a:off x="197063" y="5309188"/>
            <a:ext cx="6295130" cy="1384995"/>
          </a:xfrm>
          <a:prstGeom prst="rect">
            <a:avLst/>
          </a:prstGeom>
        </p:spPr>
        <p:txBody>
          <a:bodyPr wrap="square">
            <a:spAutoFit/>
          </a:bodyPr>
          <a:lstStyle/>
          <a:p>
            <a:r>
              <a:rPr lang="en-US" altLang="zh-HK" dirty="0">
                <a:solidFill>
                  <a:schemeClr val="bg1"/>
                </a:solidFill>
              </a:rPr>
              <a:t>-China has reached a ratio of electric vehicles to </a:t>
            </a:r>
          </a:p>
          <a:p>
            <a:r>
              <a:rPr lang="en-US" altLang="zh-HK" dirty="0">
                <a:solidFill>
                  <a:schemeClr val="bg1"/>
                </a:solidFill>
              </a:rPr>
              <a:t>charging station 2.51:1 in December of 2022.</a:t>
            </a:r>
          </a:p>
          <a:p>
            <a:r>
              <a:rPr lang="en-US" altLang="zh-HK" sz="1600" dirty="0">
                <a:solidFill>
                  <a:schemeClr val="bg1"/>
                </a:solidFill>
              </a:rPr>
              <a:t>-The ratio of EV and EV charging station suggested by EU is 10:1. </a:t>
            </a:r>
          </a:p>
          <a:p>
            <a:r>
              <a:rPr lang="en-US" altLang="zh-HK" sz="1600" dirty="0">
                <a:solidFill>
                  <a:schemeClr val="bg1"/>
                </a:solidFill>
              </a:rPr>
              <a:t>-Hong Kong and Taipei are both 9:1. Japan is 6:1</a:t>
            </a:r>
          </a:p>
          <a:p>
            <a:endParaRPr lang="zh-TW" altLang="zh-HK" sz="1600" b="1" dirty="0">
              <a:solidFill>
                <a:schemeClr val="bg1"/>
              </a:solidFill>
            </a:endParaRPr>
          </a:p>
        </p:txBody>
      </p:sp>
      <p:grpSp>
        <p:nvGrpSpPr>
          <p:cNvPr id="6" name="群組 5">
            <a:extLst>
              <a:ext uri="{FF2B5EF4-FFF2-40B4-BE49-F238E27FC236}">
                <a16:creationId xmlns:a16="http://schemas.microsoft.com/office/drawing/2014/main" id="{7BB2A265-1D04-4700-A269-88F19AFFE766}"/>
              </a:ext>
            </a:extLst>
          </p:cNvPr>
          <p:cNvGrpSpPr/>
          <p:nvPr/>
        </p:nvGrpSpPr>
        <p:grpSpPr>
          <a:xfrm>
            <a:off x="6684800" y="1228535"/>
            <a:ext cx="4995544" cy="5452882"/>
            <a:chOff x="6031808" y="1057498"/>
            <a:chExt cx="4995544" cy="5452882"/>
          </a:xfrm>
        </p:grpSpPr>
        <p:pic>
          <p:nvPicPr>
            <p:cNvPr id="4" name="圖片 3">
              <a:extLst>
                <a:ext uri="{FF2B5EF4-FFF2-40B4-BE49-F238E27FC236}">
                  <a16:creationId xmlns:a16="http://schemas.microsoft.com/office/drawing/2014/main" id="{525DB836-9775-42C5-9783-D7E2BBC152C7}"/>
                </a:ext>
              </a:extLst>
            </p:cNvPr>
            <p:cNvPicPr>
              <a:picLocks noChangeAspect="1"/>
            </p:cNvPicPr>
            <p:nvPr/>
          </p:nvPicPr>
          <p:blipFill>
            <a:blip r:embed="rId3"/>
            <a:stretch>
              <a:fillRect/>
            </a:stretch>
          </p:blipFill>
          <p:spPr>
            <a:xfrm>
              <a:off x="6031808" y="1057498"/>
              <a:ext cx="4995544" cy="5452882"/>
            </a:xfrm>
            <a:prstGeom prst="rect">
              <a:avLst/>
            </a:prstGeom>
          </p:spPr>
        </p:pic>
        <p:sp>
          <p:nvSpPr>
            <p:cNvPr id="2" name="橢圓 1">
              <a:extLst>
                <a:ext uri="{FF2B5EF4-FFF2-40B4-BE49-F238E27FC236}">
                  <a16:creationId xmlns:a16="http://schemas.microsoft.com/office/drawing/2014/main" id="{7D62C9EE-589D-4715-9D86-BD8CA32C4A41}"/>
                </a:ext>
              </a:extLst>
            </p:cNvPr>
            <p:cNvSpPr/>
            <p:nvPr/>
          </p:nvSpPr>
          <p:spPr>
            <a:xfrm>
              <a:off x="10001248" y="1688523"/>
              <a:ext cx="920751" cy="1007918"/>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HK" altLang="en-US" dirty="0"/>
            </a:p>
          </p:txBody>
        </p:sp>
      </p:grpSp>
    </p:spTree>
    <p:extLst>
      <p:ext uri="{BB962C8B-B14F-4D97-AF65-F5344CB8AC3E}">
        <p14:creationId xmlns:p14="http://schemas.microsoft.com/office/powerpoint/2010/main" val="4118736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3A12DA-D304-417B-A934-664717CCED0C}"/>
              </a:ext>
            </a:extLst>
          </p:cNvPr>
          <p:cNvSpPr>
            <a:spLocks noGrp="1"/>
          </p:cNvSpPr>
          <p:nvPr>
            <p:ph type="ctrTitle"/>
          </p:nvPr>
        </p:nvSpPr>
        <p:spPr/>
        <p:txBody>
          <a:bodyPr/>
          <a:lstStyle/>
          <a:p>
            <a:r>
              <a:rPr lang="en-US" altLang="zh-HK" dirty="0"/>
              <a:t>The charging gun is obviously not enough!</a:t>
            </a:r>
            <a:endParaRPr lang="zh-HK" altLang="en-US" dirty="0"/>
          </a:p>
        </p:txBody>
      </p:sp>
      <p:sp>
        <p:nvSpPr>
          <p:cNvPr id="4" name="內容版面配置區 3">
            <a:extLst>
              <a:ext uri="{FF2B5EF4-FFF2-40B4-BE49-F238E27FC236}">
                <a16:creationId xmlns:a16="http://schemas.microsoft.com/office/drawing/2014/main" id="{6EEAB875-8340-4F54-8534-B84FDE2588EC}"/>
              </a:ext>
            </a:extLst>
          </p:cNvPr>
          <p:cNvSpPr>
            <a:spLocks noGrp="1"/>
          </p:cNvSpPr>
          <p:nvPr>
            <p:ph sz="quarter" idx="11"/>
          </p:nvPr>
        </p:nvSpPr>
        <p:spPr/>
        <p:txBody>
          <a:bodyPr/>
          <a:lstStyle/>
          <a:p>
            <a:r>
              <a:rPr lang="en-US" altLang="zh-HK" dirty="0"/>
              <a:t>The increasing trend  of charging gun and electric vehicle is simultaneously.</a:t>
            </a:r>
          </a:p>
          <a:p>
            <a:r>
              <a:rPr lang="en-US" altLang="zh-HK" dirty="0"/>
              <a:t>The ratio of electric car/charging gun is increasing in Hong Kong. (from 5.0 to over 10)</a:t>
            </a:r>
          </a:p>
          <a:p>
            <a:r>
              <a:rPr lang="en-US" altLang="zh-HK" dirty="0"/>
              <a:t>The ratio is even greater than Euro Standard</a:t>
            </a:r>
          </a:p>
          <a:p>
            <a:r>
              <a:rPr lang="en-US" altLang="zh-HK" dirty="0"/>
              <a:t>Suggest: Government to keep building more charging station is a must!</a:t>
            </a:r>
            <a:endParaRPr lang="zh-HK" altLang="en-US" dirty="0"/>
          </a:p>
        </p:txBody>
      </p:sp>
      <p:sp>
        <p:nvSpPr>
          <p:cNvPr id="5" name="投影片編號版面配置區 4">
            <a:extLst>
              <a:ext uri="{FF2B5EF4-FFF2-40B4-BE49-F238E27FC236}">
                <a16:creationId xmlns:a16="http://schemas.microsoft.com/office/drawing/2014/main" id="{98F0A977-28F2-409A-B6EE-9C75C8A1BFB3}"/>
              </a:ext>
            </a:extLst>
          </p:cNvPr>
          <p:cNvSpPr>
            <a:spLocks noGrp="1"/>
          </p:cNvSpPr>
          <p:nvPr>
            <p:ph type="sldNum" sz="quarter" idx="14"/>
          </p:nvPr>
        </p:nvSpPr>
        <p:spPr/>
        <p:txBody>
          <a:bodyPr/>
          <a:lstStyle/>
          <a:p>
            <a:fld id="{294A09A9-5501-47C1-A89A-A340965A2BE2}" type="slidenum">
              <a:rPr lang="en-US" smtClean="0"/>
              <a:pPr/>
              <a:t>8</a:t>
            </a:fld>
            <a:endParaRPr lang="en-US" dirty="0"/>
          </a:p>
        </p:txBody>
      </p:sp>
      <p:sp>
        <p:nvSpPr>
          <p:cNvPr id="8" name="圖片版面配置區 7">
            <a:extLst>
              <a:ext uri="{FF2B5EF4-FFF2-40B4-BE49-F238E27FC236}">
                <a16:creationId xmlns:a16="http://schemas.microsoft.com/office/drawing/2014/main" id="{3C8108D2-D2FE-4FC1-9F4A-F95DEDFE7493}"/>
              </a:ext>
            </a:extLst>
          </p:cNvPr>
          <p:cNvSpPr>
            <a:spLocks noGrp="1"/>
          </p:cNvSpPr>
          <p:nvPr>
            <p:ph type="pic" sz="quarter" idx="10"/>
          </p:nvPr>
        </p:nvSpPr>
        <p:spPr/>
      </p:sp>
      <p:pic>
        <p:nvPicPr>
          <p:cNvPr id="9" name="圖片 8">
            <a:extLst>
              <a:ext uri="{FF2B5EF4-FFF2-40B4-BE49-F238E27FC236}">
                <a16:creationId xmlns:a16="http://schemas.microsoft.com/office/drawing/2014/main" id="{C28E763B-84EB-40D3-BD0A-E91E3DE63941}"/>
              </a:ext>
            </a:extLst>
          </p:cNvPr>
          <p:cNvPicPr>
            <a:picLocks noChangeAspect="1"/>
          </p:cNvPicPr>
          <p:nvPr/>
        </p:nvPicPr>
        <p:blipFill>
          <a:blip r:embed="rId2"/>
          <a:stretch>
            <a:fillRect/>
          </a:stretch>
        </p:blipFill>
        <p:spPr>
          <a:xfrm>
            <a:off x="230286" y="820883"/>
            <a:ext cx="6066467" cy="5145664"/>
          </a:xfrm>
          <a:prstGeom prst="rect">
            <a:avLst/>
          </a:prstGeom>
        </p:spPr>
      </p:pic>
    </p:spTree>
    <p:extLst>
      <p:ext uri="{BB962C8B-B14F-4D97-AF65-F5344CB8AC3E}">
        <p14:creationId xmlns:p14="http://schemas.microsoft.com/office/powerpoint/2010/main" val="3154996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4B449-06A6-DA15-9625-E5279E21ED22}"/>
              </a:ext>
            </a:extLst>
          </p:cNvPr>
          <p:cNvSpPr>
            <a:spLocks noGrp="1"/>
          </p:cNvSpPr>
          <p:nvPr>
            <p:ph sz="quarter" idx="10"/>
          </p:nvPr>
        </p:nvSpPr>
        <p:spPr>
          <a:xfrm>
            <a:off x="353290" y="1033894"/>
            <a:ext cx="11497541" cy="5538355"/>
          </a:xfrm>
        </p:spPr>
        <p:txBody>
          <a:bodyPr>
            <a:normAutofit fontScale="85000" lnSpcReduction="20000"/>
          </a:bodyPr>
          <a:lstStyle/>
          <a:p>
            <a:r>
              <a:rPr lang="en-US" altLang="zh-HK" sz="3600" b="1" dirty="0"/>
              <a:t>Modeling</a:t>
            </a:r>
            <a:endParaRPr lang="zh-TW" altLang="zh-HK" sz="3600" b="1" dirty="0"/>
          </a:p>
          <a:p>
            <a:r>
              <a:rPr lang="en-US" altLang="zh-HK" dirty="0"/>
              <a:t>Using of ARIMA (</a:t>
            </a:r>
            <a:r>
              <a:rPr lang="en-US" altLang="zh-HK" dirty="0" err="1"/>
              <a:t>AutoRegressive</a:t>
            </a:r>
            <a:r>
              <a:rPr lang="en-US" altLang="zh-HK" dirty="0"/>
              <a:t> Integrated Moving Average)</a:t>
            </a:r>
          </a:p>
          <a:p>
            <a:r>
              <a:rPr lang="en-US" altLang="zh-HK" dirty="0"/>
              <a:t>	time series fitting to mimic the periodic trend</a:t>
            </a:r>
          </a:p>
          <a:p>
            <a:r>
              <a:rPr lang="en-US" altLang="zh-HK" b="1" dirty="0"/>
              <a:t>	forecast the trend of sales of electric vehicles</a:t>
            </a:r>
            <a:endParaRPr lang="en-US" altLang="zh-HK" dirty="0"/>
          </a:p>
          <a:p>
            <a:r>
              <a:rPr lang="en-US" altLang="zh-HK" dirty="0"/>
              <a:t>X-axis: Monthly time-series( 2024 Jan, 2024 Feb, </a:t>
            </a:r>
            <a:r>
              <a:rPr lang="en-US" altLang="zh-TW" dirty="0"/>
              <a:t>2024</a:t>
            </a:r>
            <a:r>
              <a:rPr lang="zh-TW" altLang="en-US" dirty="0"/>
              <a:t> </a:t>
            </a:r>
            <a:r>
              <a:rPr lang="en-US" altLang="zh-TW" dirty="0"/>
              <a:t>March)</a:t>
            </a:r>
          </a:p>
          <a:p>
            <a:r>
              <a:rPr lang="en-US" altLang="zh-HK" dirty="0"/>
              <a:t>Y-axis: Sales of Electric vehicles in Hong Kong and Petrol vehicles in Hong Kong</a:t>
            </a:r>
          </a:p>
          <a:p>
            <a:r>
              <a:rPr lang="en-US" altLang="zh-HK" dirty="0"/>
              <a:t>Parameters:</a:t>
            </a:r>
          </a:p>
          <a:p>
            <a:r>
              <a:rPr lang="en-US" altLang="zh-HK" dirty="0"/>
              <a:t>	p: The lag order, representing the number of lag observations incorporated in the model.</a:t>
            </a:r>
            <a:endParaRPr lang="zh-TW" altLang="zh-HK" dirty="0"/>
          </a:p>
          <a:p>
            <a:r>
              <a:rPr lang="en-US" altLang="zh-HK" dirty="0"/>
              <a:t>	d: Degree of differencing, denoting the number of times raw observations undergo 	differencing.</a:t>
            </a:r>
            <a:endParaRPr lang="zh-TW" altLang="zh-HK" dirty="0"/>
          </a:p>
          <a:p>
            <a:r>
              <a:rPr lang="en-US" altLang="zh-HK" dirty="0"/>
              <a:t>	q: Order of moving average, indicating the size of the moving average window.</a:t>
            </a:r>
            <a:endParaRPr lang="zh-TW" altLang="zh-HK" dirty="0"/>
          </a:p>
          <a:p>
            <a:r>
              <a:rPr lang="en-US" altLang="zh-HK" dirty="0"/>
              <a:t>		p = 4: There are 4 significant factors which will impact the sales</a:t>
            </a:r>
          </a:p>
          <a:p>
            <a:r>
              <a:rPr lang="en-US" altLang="zh-HK" dirty="0"/>
              <a:t>		d</a:t>
            </a:r>
            <a:r>
              <a:rPr lang="zh-TW" altLang="en-US" dirty="0"/>
              <a:t> </a:t>
            </a:r>
            <a:r>
              <a:rPr lang="en-US" altLang="zh-TW" dirty="0"/>
              <a:t>=</a:t>
            </a:r>
            <a:r>
              <a:rPr lang="zh-TW" altLang="en-US" dirty="0"/>
              <a:t> </a:t>
            </a:r>
            <a:r>
              <a:rPr lang="en-US" altLang="zh-TW" dirty="0"/>
              <a:t>1</a:t>
            </a:r>
            <a:r>
              <a:rPr lang="zh-TW" altLang="en-US" dirty="0"/>
              <a:t> </a:t>
            </a:r>
            <a:r>
              <a:rPr lang="en-US" altLang="zh-TW" dirty="0"/>
              <a:t>:</a:t>
            </a:r>
            <a:r>
              <a:rPr lang="zh-TW" altLang="en-US" dirty="0"/>
              <a:t> </a:t>
            </a:r>
            <a:r>
              <a:rPr lang="en-US" altLang="zh-TW" dirty="0"/>
              <a:t>it is not stationary</a:t>
            </a:r>
          </a:p>
          <a:p>
            <a:r>
              <a:rPr lang="en-US" altLang="zh-HK" dirty="0"/>
              <a:t>		q = 1 : any periodic trends</a:t>
            </a:r>
          </a:p>
          <a:p>
            <a:endParaRPr lang="en-US" altLang="zh-HK" dirty="0"/>
          </a:p>
          <a:p>
            <a:endParaRPr lang="zh-TW" altLang="zh-HK" dirty="0"/>
          </a:p>
        </p:txBody>
      </p:sp>
      <p:sp>
        <p:nvSpPr>
          <p:cNvPr id="4" name="Slide Number Placeholder 3">
            <a:extLst>
              <a:ext uri="{FF2B5EF4-FFF2-40B4-BE49-F238E27FC236}">
                <a16:creationId xmlns:a16="http://schemas.microsoft.com/office/drawing/2014/main" id="{B0A62A93-B05D-F902-E82F-647AA5B8957A}"/>
              </a:ext>
            </a:extLst>
          </p:cNvPr>
          <p:cNvSpPr>
            <a:spLocks noGrp="1"/>
          </p:cNvSpPr>
          <p:nvPr>
            <p:ph type="sldNum" sz="quarter" idx="13"/>
          </p:nvPr>
        </p:nvSpPr>
        <p:spPr>
          <a:xfrm>
            <a:off x="10922000" y="6145255"/>
            <a:ext cx="845114"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4055295861"/>
      </p:ext>
    </p:extLst>
  </p:cSld>
  <p:clrMapOvr>
    <a:masterClrMapping/>
  </p:clrMapOvr>
</p:sld>
</file>

<file path=ppt/theme/theme1.xml><?xml version="1.0" encoding="utf-8"?>
<a:theme xmlns:a="http://schemas.openxmlformats.org/drawingml/2006/main" name="Madison">
  <a:themeElements>
    <a:clrScheme name="TM45439525">
      <a:dk1>
        <a:srgbClr val="000000"/>
      </a:dk1>
      <a:lt1>
        <a:srgbClr val="FFFFFF"/>
      </a:lt1>
      <a:dk2>
        <a:srgbClr val="1F2C28"/>
      </a:dk2>
      <a:lt2>
        <a:srgbClr val="E7E6E6"/>
      </a:lt2>
      <a:accent1>
        <a:srgbClr val="A1D58B"/>
      </a:accent1>
      <a:accent2>
        <a:srgbClr val="5EC795"/>
      </a:accent2>
      <a:accent3>
        <a:srgbClr val="4DADCE"/>
      </a:accent3>
      <a:accent4>
        <a:srgbClr val="CCB756"/>
      </a:accent4>
      <a:accent5>
        <a:srgbClr val="E29B35"/>
      </a:accent5>
      <a:accent6>
        <a:srgbClr val="8DC0C0"/>
      </a:accent6>
      <a:hlink>
        <a:srgbClr val="0563C1"/>
      </a:hlink>
      <a:folHlink>
        <a:srgbClr val="954F72"/>
      </a:folHlink>
    </a:clrScheme>
    <a:fontScheme name="Custom 1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439525_Win32_SL_V10" id="{6D1E132C-EE58-410C-AA79-6634C21077D3}" vid="{B34F418C-A6AD-4EA0-82A8-449DB69F48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94F803-78B0-4743-862C-5C0CA5965124}">
  <ds:schemaRefs>
    <ds:schemaRef ds:uri="http://schemas.openxmlformats.org/package/2006/metadata/core-properties"/>
    <ds:schemaRef ds:uri="http://purl.org/dc/terms/"/>
    <ds:schemaRef ds:uri="http://schemas.microsoft.com/office/2006/metadata/properties"/>
    <ds:schemaRef ds:uri="71af3243-3dd4-4a8d-8c0d-dd76da1f02a5"/>
    <ds:schemaRef ds:uri="16c05727-aa75-4e4a-9b5f-8a80a1165891"/>
    <ds:schemaRef ds:uri="http://www.w3.org/XML/1998/namespace"/>
    <ds:schemaRef ds:uri="http://purl.org/dc/elements/1.1/"/>
    <ds:schemaRef ds:uri="http://schemas.microsoft.com/office/2006/documentManagement/types"/>
    <ds:schemaRef ds:uri="http://purl.org/dc/dcmitype/"/>
    <ds:schemaRef ds:uri="http://schemas.microsoft.com/office/infopath/2007/PartnerControls"/>
    <ds:schemaRef ds:uri="230e9df3-be65-4c73-a93b-d1236ebd677e"/>
    <ds:schemaRef ds:uri="http://schemas.microsoft.com/sharepoint/v3"/>
  </ds:schemaRefs>
</ds:datastoreItem>
</file>

<file path=customXml/itemProps2.xml><?xml version="1.0" encoding="utf-8"?>
<ds:datastoreItem xmlns:ds="http://schemas.openxmlformats.org/officeDocument/2006/customXml" ds:itemID="{82DFC609-3144-4451-A09C-1FEABE97DD64}">
  <ds:schemaRefs>
    <ds:schemaRef ds:uri="http://schemas.microsoft.com/sharepoint/v3/contenttype/forms"/>
  </ds:schemaRefs>
</ds:datastoreItem>
</file>

<file path=customXml/itemProps3.xml><?xml version="1.0" encoding="utf-8"?>
<ds:datastoreItem xmlns:ds="http://schemas.openxmlformats.org/officeDocument/2006/customXml" ds:itemID="{4BD5B0D0-2713-4A58-8851-7057612DF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1251</TotalTime>
  <Words>899</Words>
  <Application>Microsoft Office PowerPoint</Application>
  <PresentationFormat>寬螢幕</PresentationFormat>
  <Paragraphs>97</Paragraphs>
  <Slides>16</Slides>
  <Notes>2</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16</vt:i4>
      </vt:variant>
    </vt:vector>
  </HeadingPairs>
  <TitlesOfParts>
    <vt:vector size="21" baseType="lpstr">
      <vt:lpstr>Aptos</vt:lpstr>
      <vt:lpstr>新細明體</vt:lpstr>
      <vt:lpstr>Arial</vt:lpstr>
      <vt:lpstr>Calibri</vt:lpstr>
      <vt:lpstr>Madison</vt:lpstr>
      <vt:lpstr>Promotion of Electric Vehicles in Hong Kong</vt:lpstr>
      <vt:lpstr>PowerPoint 簡報</vt:lpstr>
      <vt:lpstr>Hong Kong transportation </vt:lpstr>
      <vt:lpstr>Aim of Study:</vt:lpstr>
      <vt:lpstr>There is a sudden drop in the electric vehicle sales:</vt:lpstr>
      <vt:lpstr>Government Policy 2019 suspended in 2020</vt:lpstr>
      <vt:lpstr>PowerPoint 簡報</vt:lpstr>
      <vt:lpstr>The charging gun is obviously not enough!</vt:lpstr>
      <vt:lpstr>PowerPoint 簡報</vt:lpstr>
      <vt:lpstr>PowerPoint 簡報</vt:lpstr>
      <vt:lpstr>PowerPoint 簡報</vt:lpstr>
      <vt:lpstr> </vt:lpstr>
      <vt:lpstr>Recommendation to HK government:</vt:lpstr>
      <vt:lpstr>Average distance between charging station =12.88km  Many of stations are located in urban area.  Taipei average distance is 5.19 km  Recommend: build more charging station in country side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launch strategy</dc:title>
  <dc:creator>User</dc:creator>
  <cp:lastModifiedBy>User</cp:lastModifiedBy>
  <cp:revision>50</cp:revision>
  <dcterms:created xsi:type="dcterms:W3CDTF">2024-01-24T10:28:59Z</dcterms:created>
  <dcterms:modified xsi:type="dcterms:W3CDTF">2024-10-21T08:49:17Z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