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9314585" cy="2387600"/>
          </a:xfrm>
        </p:spPr>
        <p:txBody>
          <a:bodyPr/>
          <a:lstStyle/>
          <a:p>
            <a:pPr algn="ctr"/>
            <a:r>
              <a:rPr lang="en-US" dirty="0" smtClean="0"/>
              <a:t>Project 2: </a:t>
            </a:r>
            <a:br>
              <a:rPr lang="en-US" dirty="0" smtClean="0"/>
            </a:br>
            <a:r>
              <a:rPr lang="en-US" dirty="0" smtClean="0"/>
              <a:t>reliable data transfer using go-back-n </a:t>
            </a:r>
            <a:r>
              <a:rPr lang="en-US" dirty="0" err="1" smtClean="0"/>
              <a:t>arq</a:t>
            </a:r>
            <a:endParaRPr lang="en-US" dirty="0"/>
          </a:p>
        </p:txBody>
      </p:sp>
      <p:sp>
        <p:nvSpPr>
          <p:cNvPr id="3" name="Subtitle 2"/>
          <p:cNvSpPr>
            <a:spLocks noGrp="1"/>
          </p:cNvSpPr>
          <p:nvPr>
            <p:ph type="subTitle" idx="1"/>
          </p:nvPr>
        </p:nvSpPr>
        <p:spPr>
          <a:xfrm>
            <a:off x="2001115" y="4620347"/>
            <a:ext cx="8791575" cy="1655762"/>
          </a:xfrm>
        </p:spPr>
        <p:txBody>
          <a:bodyPr/>
          <a:lstStyle/>
          <a:p>
            <a:pPr algn="ctr"/>
            <a:r>
              <a:rPr lang="en-US" dirty="0" smtClean="0"/>
              <a:t>Lily </a:t>
            </a:r>
            <a:r>
              <a:rPr lang="en-US" dirty="0" err="1" smtClean="0"/>
              <a:t>liao</a:t>
            </a:r>
            <a:r>
              <a:rPr lang="en-US" dirty="0"/>
              <a:t> (904285392) </a:t>
            </a:r>
            <a:endParaRPr lang="en-US" dirty="0" smtClean="0"/>
          </a:p>
          <a:p>
            <a:pPr algn="ctr"/>
            <a:r>
              <a:rPr lang="en-US" dirty="0" smtClean="0"/>
              <a:t>&amp; </a:t>
            </a:r>
          </a:p>
          <a:p>
            <a:pPr algn="ctr"/>
            <a:r>
              <a:rPr lang="en-US" dirty="0" smtClean="0"/>
              <a:t>Sharon Grewal (704298423)</a:t>
            </a:r>
            <a:endParaRPr lang="en-US" dirty="0"/>
          </a:p>
        </p:txBody>
      </p:sp>
    </p:spTree>
    <p:extLst>
      <p:ext uri="{BB962C8B-B14F-4D97-AF65-F5344CB8AC3E}">
        <p14:creationId xmlns:p14="http://schemas.microsoft.com/office/powerpoint/2010/main" val="4124503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design/implementation</a:t>
            </a:r>
            <a:endParaRPr lang="en-US" dirty="0"/>
          </a:p>
        </p:txBody>
      </p:sp>
      <p:sp>
        <p:nvSpPr>
          <p:cNvPr id="3" name="Content Placeholder 2"/>
          <p:cNvSpPr>
            <a:spLocks noGrp="1"/>
          </p:cNvSpPr>
          <p:nvPr>
            <p:ph idx="1"/>
          </p:nvPr>
        </p:nvSpPr>
        <p:spPr/>
        <p:txBody>
          <a:bodyPr/>
          <a:lstStyle/>
          <a:p>
            <a:r>
              <a:rPr lang="en-US" dirty="0" smtClean="0"/>
              <a:t>sender.cpp and receiver.cpp use the same packets (defined in </a:t>
            </a:r>
            <a:r>
              <a:rPr lang="en-US" dirty="0" err="1" smtClean="0"/>
              <a:t>packet.h</a:t>
            </a:r>
            <a:r>
              <a:rPr lang="en-US" dirty="0" smtClean="0"/>
              <a:t>) (ACKs are defined by a Boolean)</a:t>
            </a:r>
          </a:p>
          <a:p>
            <a:r>
              <a:rPr lang="en-US" dirty="0" smtClean="0"/>
              <a:t>sender first populates its address &amp; the receiver uses INET_PTON to convert addresses from text to binary form </a:t>
            </a:r>
          </a:p>
          <a:p>
            <a:endParaRPr lang="en-US" dirty="0" smtClean="0"/>
          </a:p>
          <a:p>
            <a:endParaRPr lang="en-US" dirty="0"/>
          </a:p>
        </p:txBody>
      </p:sp>
    </p:spTree>
    <p:extLst>
      <p:ext uri="{BB962C8B-B14F-4D97-AF65-F5344CB8AC3E}">
        <p14:creationId xmlns:p14="http://schemas.microsoft.com/office/powerpoint/2010/main" val="105372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experiences gained</a:t>
            </a:r>
            <a:endParaRPr lang="en-US" dirty="0"/>
          </a:p>
        </p:txBody>
      </p:sp>
      <p:sp>
        <p:nvSpPr>
          <p:cNvPr id="3" name="Content Placeholder 2"/>
          <p:cNvSpPr>
            <a:spLocks noGrp="1"/>
          </p:cNvSpPr>
          <p:nvPr>
            <p:ph idx="1"/>
          </p:nvPr>
        </p:nvSpPr>
        <p:spPr/>
        <p:txBody>
          <a:bodyPr/>
          <a:lstStyle/>
          <a:p>
            <a:r>
              <a:rPr lang="en-US" dirty="0" smtClean="0"/>
              <a:t>We learned how to use a UDP protocol to send files over a socket – and actually see the difference between UDP and TCP.</a:t>
            </a:r>
          </a:p>
          <a:p>
            <a:r>
              <a:rPr lang="en-US" dirty="0" smtClean="0"/>
              <a:t>We also learned what it meant to think about the specific circumstances when implementing UDP (i.e. test cases and what could go wrong).</a:t>
            </a:r>
            <a:endParaRPr lang="en-US" dirty="0"/>
          </a:p>
        </p:txBody>
      </p:sp>
    </p:spTree>
    <p:extLst>
      <p:ext uri="{BB962C8B-B14F-4D97-AF65-F5344CB8AC3E}">
        <p14:creationId xmlns:p14="http://schemas.microsoft.com/office/powerpoint/2010/main" val="1969835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 &amp; suggested improvements</a:t>
            </a:r>
            <a:endParaRPr lang="en-US" dirty="0"/>
          </a:p>
        </p:txBody>
      </p:sp>
      <p:sp>
        <p:nvSpPr>
          <p:cNvPr id="3" name="Content Placeholder 2"/>
          <p:cNvSpPr>
            <a:spLocks noGrp="1"/>
          </p:cNvSpPr>
          <p:nvPr>
            <p:ph idx="1"/>
          </p:nvPr>
        </p:nvSpPr>
        <p:spPr/>
        <p:txBody>
          <a:bodyPr/>
          <a:lstStyle/>
          <a:p>
            <a:r>
              <a:rPr lang="en-US" dirty="0" smtClean="0"/>
              <a:t>One suggestion would be keep track of the number of timeouts that occur. If too many occur, this indicates that the socket is congested and we should perhaps decrease the window size.</a:t>
            </a:r>
          </a:p>
          <a:p>
            <a:r>
              <a:rPr lang="en-US" dirty="0" smtClean="0"/>
              <a:t>We also learned the difference between attempting to implement Go-Back-N and Selective Repeat. Though we decided to implement Go-Back-N, we realize that Selective Repeat is a smarter ARQ in the case of congestion.</a:t>
            </a:r>
          </a:p>
          <a:p>
            <a:pPr marL="0" indent="0">
              <a:buNone/>
            </a:pPr>
            <a:endParaRPr lang="en-US" dirty="0"/>
          </a:p>
        </p:txBody>
      </p:sp>
    </p:spTree>
    <p:extLst>
      <p:ext uri="{BB962C8B-B14F-4D97-AF65-F5344CB8AC3E}">
        <p14:creationId xmlns:p14="http://schemas.microsoft.com/office/powerpoint/2010/main" val="709607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22</TotalTime>
  <Words>182</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Tw Cen MT</vt:lpstr>
      <vt:lpstr>Circuit</vt:lpstr>
      <vt:lpstr>Project 2:  reliable data transfer using go-back-n arq</vt:lpstr>
      <vt:lpstr>design/implementation</vt:lpstr>
      <vt:lpstr>experiences gained</vt:lpstr>
      <vt:lpstr>Lessons learned &amp; suggested improvements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reliable data transfer using go-back-n arq</dc:title>
  <dc:creator>Sharon Grewal</dc:creator>
  <cp:lastModifiedBy>Sharon Grewal</cp:lastModifiedBy>
  <cp:revision>3</cp:revision>
  <dcterms:created xsi:type="dcterms:W3CDTF">2015-12-03T20:59:40Z</dcterms:created>
  <dcterms:modified xsi:type="dcterms:W3CDTF">2015-12-03T23:21:47Z</dcterms:modified>
</cp:coreProperties>
</file>