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14585" cy="2387600"/>
          </a:xfrm>
        </p:spPr>
        <p:txBody>
          <a:bodyPr/>
          <a:lstStyle/>
          <a:p>
            <a:pPr algn="ctr"/>
            <a:r>
              <a:rPr lang="en-US" dirty="0" smtClean="0"/>
              <a:t>Project 2: </a:t>
            </a:r>
            <a:br>
              <a:rPr lang="en-US" dirty="0" smtClean="0"/>
            </a:br>
            <a:r>
              <a:rPr lang="en-US" dirty="0" smtClean="0"/>
              <a:t>reliable data transfer using go-back-n </a:t>
            </a:r>
            <a:r>
              <a:rPr lang="en-US" dirty="0" err="1" smtClean="0"/>
              <a:t>arq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115" y="4620347"/>
            <a:ext cx="8791575" cy="1655762"/>
          </a:xfrm>
        </p:spPr>
        <p:txBody>
          <a:bodyPr/>
          <a:lstStyle/>
          <a:p>
            <a:pPr algn="ctr"/>
            <a:r>
              <a:rPr lang="en-US" dirty="0" smtClean="0"/>
              <a:t>Lily </a:t>
            </a:r>
            <a:r>
              <a:rPr lang="en-US" dirty="0" err="1" smtClean="0"/>
              <a:t>liao</a:t>
            </a:r>
            <a:r>
              <a:rPr lang="en-US" dirty="0"/>
              <a:t> (904285392) </a:t>
            </a:r>
            <a:endParaRPr lang="en-US" dirty="0" smtClean="0"/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Sharon Grewal (704298423)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design/implementation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&amp; suggested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22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Project 2:  reliable data transfer using go-back-n arq</vt:lpstr>
      <vt:lpstr>design/implementation</vt:lpstr>
      <vt:lpstr>experiences gained</vt:lpstr>
      <vt:lpstr>Lessons learned &amp; suggested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reliable data transfer using go-back-n arq</dc:title>
  <dc:creator>Sharon Grewal</dc:creator>
  <cp:lastModifiedBy>Sharon Grewal</cp:lastModifiedBy>
  <cp:revision>1</cp:revision>
  <dcterms:created xsi:type="dcterms:W3CDTF">2015-12-03T20:59:40Z</dcterms:created>
  <dcterms:modified xsi:type="dcterms:W3CDTF">2015-12-03T21:03:42Z</dcterms:modified>
</cp:coreProperties>
</file>