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3DDE-6207-47AE-8D3D-DB672A5AFC04}" type="datetimeFigureOut">
              <a:rPr lang="uk-UA" smtClean="0"/>
              <a:pPr/>
              <a:t>09.03.2017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46E9-3799-4175-88C0-BE5086590E6E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pptx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pptx</a:t>
            </a:r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semper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vitae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id ante </a:t>
            </a:r>
            <a:r>
              <a:rPr lang="en-US" dirty="0" err="1" smtClean="0"/>
              <a:t>augue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dolor at tempus.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, et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smtClean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uk-UA" dirty="0"/>
          </a:p>
        </p:txBody>
      </p:sp>
      <p:pic>
        <p:nvPicPr>
          <p:cNvPr id="4" name="Content Placeholder 3" descr="NdOsKl070o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760" y="2426811"/>
            <a:ext cx="4602480" cy="287274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Sample pptx</vt:lpstr>
      <vt:lpstr>Slide 2</vt:lpstr>
      <vt:lpstr>Slide 3</vt:lpstr>
    </vt:vector>
  </TitlesOfParts>
  <Company>Eleks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presentation</dc:title>
  <dc:creator>yulia.balyuk</dc:creator>
  <cp:lastModifiedBy>Yulia Balyuk</cp:lastModifiedBy>
  <cp:revision>3</cp:revision>
  <dcterms:created xsi:type="dcterms:W3CDTF">2015-03-17T16:28:01Z</dcterms:created>
  <dcterms:modified xsi:type="dcterms:W3CDTF">2017-03-09T10:50:46Z</dcterms:modified>
</cp:coreProperties>
</file>