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7"/>
    </p:embeddedFont>
    <p:embeddedFont>
      <p:font typeface="Oswald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0f7ca81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0f7ca81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0f7ca81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0f7ca81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48a842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48a842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f7ca81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f7ca81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6d8a6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6d8a67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8057b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8057b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28057b8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28057b8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22cc8e0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22cc8e0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0f7ca8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0f7ca8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0f7ca81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0f7ca81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0f7ca8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0f7ca81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55365a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55365a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0f7ca81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0f7ca81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history.com/topics/world-war-ii/bombing-of-hiroshima-and-nagasaki" TargetMode="External"/><Relationship Id="rId4" Type="http://schemas.openxmlformats.org/officeDocument/2006/relationships/hyperlink" Target="http://wavefunction.fieldofscience.com/2017/08/the-bomb-ended-world-war-2-and-oth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Deaths Among Hiroshima and Nagasaki A-bomb Survivors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Paaske, Lily Karim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 BIS 15L W2020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25" y="467975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573450" y="2132850"/>
            <a:ext cx="24432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deaths increases as time goes on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146246" y="1789446"/>
            <a:ext cx="2950500" cy="18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Slightly more female deaths than male (consistent in both cites)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Interesting finding due to the equal numbers of female and male data collected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5116925" y="871375"/>
            <a:ext cx="3256200" cy="1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Male deaths fluctuated more than female but decreased sooner and more significantly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Female deaths higher than male and increased each year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14" y="485138"/>
            <a:ext cx="4157261" cy="41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" y="493125"/>
            <a:ext cx="4157250" cy="41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Several trends found: some expected and some unexpected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Data from the 1950’s - 1980’s is still accessible (with some difficulties)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Trends suggest that cancer deaths started to decrease in 1976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Further research suggests children of survivors have no health effects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50" y="3362167"/>
            <a:ext cx="6330651" cy="1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756350" y="2590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Hiroshima and Nagasaki: A Brief History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31125" y="1051600"/>
            <a:ext cx="61227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World War II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6, 1945 world’s first atomic bomb was dropped on Hiroshima, Japan by the United States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Initial blast killed 80,000 people, radiation killed thousands more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9, 1945 second A-bomb was dropped on Nagasaki, Japan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40,000 killed in initial blast with many more dying of radiation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96375" y="3074600"/>
            <a:ext cx="5944500" cy="15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talked about: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long term effects of the bomb and its radiation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were the indirect casualties? Who did they affect? How long did the effects take?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63" y="883150"/>
            <a:ext cx="25812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09875" y="4614800"/>
            <a:ext cx="5431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Image: </a:t>
            </a:r>
            <a:r>
              <a:rPr lang="en" sz="9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http://wavefunction.fieldofscience.com/2017/08/the-bomb-ended-world-war-2-and-other.html</a:t>
            </a:r>
            <a:endParaRPr sz="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03550" y="4336175"/>
            <a:ext cx="6042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 </a:t>
            </a:r>
            <a:r>
              <a:rPr lang="en" sz="11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https://www.history.com/topics/world-war-ii/bombing-of-hiroshima-and-nagasaki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671250" y="399450"/>
            <a:ext cx="7801500" cy="7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903750" y="12360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cancer mortalities in the years between 1950 and 1982 in Hiroshima and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each mortality is documented with the city, sex, age at exposure, radiation dose (centigray), type of cancer, and year of death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Collected and published by the Radiation Effects Research Foundation in Hiroshima, Japan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38225"/>
            <a:ext cx="8520600" cy="3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514050"/>
            <a:ext cx="8331748" cy="3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8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of Data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8550" y="4565675"/>
            <a:ext cx="6815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people recorded across ages, genders, and the year of death are equal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182725"/>
            <a:ext cx="4778050" cy="4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376275" y="1376400"/>
            <a:ext cx="2726100" cy="23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in Hiroshima more than 2x those in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Hiroshima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350,000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Nagasaki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240,000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395225"/>
            <a:ext cx="4353025" cy="4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196225" y="1920300"/>
            <a:ext cx="30090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occurred among survivors who had a low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 as many survivors who had a high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395238"/>
            <a:ext cx="4353025" cy="4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530550" y="1447500"/>
            <a:ext cx="2837400" cy="22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were among those with stomach cancer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Japanese people more susceptible to gastritis (inflammation of protective lining of stomach)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 dirty="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Gastritis causes a person to be more susceptible to stomach cancer</a:t>
            </a:r>
            <a:endParaRPr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0" y="418150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999075" y="2258850"/>
            <a:ext cx="30861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Positive trend between age at exposure and number of deaths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Macintosh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Average</vt:lpstr>
      <vt:lpstr>Arial</vt:lpstr>
      <vt:lpstr>Oswald</vt:lpstr>
      <vt:lpstr>Slate</vt:lpstr>
      <vt:lpstr>Cancer Deaths Among Hiroshima and Nagasaki A-bomb Survivors</vt:lpstr>
      <vt:lpstr>PowerPoint Presentation</vt:lpstr>
      <vt:lpstr>The Data</vt:lpstr>
      <vt:lpstr>Opening file with Fortran format and cleaning up column names</vt:lpstr>
      <vt:lpstr>Organization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Deaths Among Hiroshima and Nagasaki A-bomb Survivors</dc:title>
  <cp:lastModifiedBy>Joshua Jin Paaske</cp:lastModifiedBy>
  <cp:revision>1</cp:revision>
  <dcterms:modified xsi:type="dcterms:W3CDTF">2020-03-13T18:03:09Z</dcterms:modified>
</cp:coreProperties>
</file>