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2" r:id="rId2"/>
    <p:sldId id="284" r:id="rId3"/>
    <p:sldId id="283" r:id="rId4"/>
    <p:sldId id="257" r:id="rId5"/>
    <p:sldId id="258" r:id="rId6"/>
    <p:sldId id="259" r:id="rId7"/>
    <p:sldId id="274" r:id="rId8"/>
    <p:sldId id="275" r:id="rId9"/>
    <p:sldId id="260" r:id="rId10"/>
    <p:sldId id="269" r:id="rId11"/>
    <p:sldId id="268" r:id="rId12"/>
    <p:sldId id="262" r:id="rId13"/>
    <p:sldId id="261" r:id="rId14"/>
    <p:sldId id="263" r:id="rId15"/>
    <p:sldId id="266" r:id="rId16"/>
    <p:sldId id="281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50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5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5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6EEB8D-9EFF-4FF3-9A81-F67322D18C8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1130-14C6-4B24-9C6D-4125539A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sacchon-726d3dc3d938b2bd.elb.us-east-2.amazonaws.com:9000/v1/p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-142-97-210.us-east-2.compute.amazonaws.com:9000/v1/ping" TargetMode="External"/><Relationship Id="rId2" Type="http://schemas.openxmlformats.org/officeDocument/2006/relationships/hyperlink" Target="http://ec2-3-141-5-248.us-east-2.compute.amazonaws.com:9000/v1/p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ec2-3-141-106-21.us-east-2.compute.amazonaws.com:9000/v1/p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2708" y="6092456"/>
            <a:ext cx="7976893" cy="11660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Evangelia Maragkou </a:t>
            </a:r>
            <a:r>
              <a:rPr lang="en-US" dirty="0" err="1" smtClean="0">
                <a:solidFill>
                  <a:schemeClr val="accent1"/>
                </a:solidFill>
              </a:rPr>
              <a:t>Ntinti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8" y="276446"/>
            <a:ext cx="70389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</a:t>
            </a:r>
            <a:r>
              <a:rPr lang="en-US" dirty="0" smtClean="0"/>
              <a:t>to EC2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416" y="1710046"/>
            <a:ext cx="13300364" cy="54527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method</a:t>
            </a:r>
          </a:p>
          <a:p>
            <a:r>
              <a:rPr lang="en-US" dirty="0" smtClean="0"/>
              <a:t>Locally </a:t>
            </a:r>
            <a:endParaRPr lang="en-US" dirty="0" smtClean="0"/>
          </a:p>
          <a:p>
            <a:r>
              <a:rPr lang="en-US" dirty="0" smtClean="0"/>
              <a:t>SSH client</a:t>
            </a:r>
          </a:p>
          <a:p>
            <a:r>
              <a:rPr lang="en-US" dirty="0" smtClean="0"/>
              <a:t>AWS key pairs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Second method</a:t>
            </a:r>
            <a:endParaRPr lang="en-US" dirty="0"/>
          </a:p>
          <a:p>
            <a:r>
              <a:rPr lang="en-US" dirty="0" smtClean="0"/>
              <a:t>AWS Console</a:t>
            </a:r>
          </a:p>
          <a:p>
            <a:r>
              <a:rPr lang="en-US" dirty="0" smtClean="0"/>
              <a:t>Access jar file</a:t>
            </a:r>
          </a:p>
          <a:p>
            <a:r>
              <a:rPr lang="en-US" dirty="0" smtClean="0"/>
              <a:t>S3 Bucket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09" y="2436890"/>
            <a:ext cx="48101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Bucket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25" y="2543485"/>
            <a:ext cx="8463760" cy="419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54" y="4014355"/>
            <a:ext cx="2895676" cy="2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74" y="1836810"/>
            <a:ext cx="9404723" cy="1400530"/>
          </a:xfrm>
        </p:spPr>
        <p:txBody>
          <a:bodyPr/>
          <a:lstStyle/>
          <a:p>
            <a:r>
              <a:rPr lang="en-US" dirty="0" smtClean="0"/>
              <a:t>Deploying the </a:t>
            </a:r>
            <a:br>
              <a:rPr lang="en-US" dirty="0" smtClean="0"/>
            </a:br>
            <a:r>
              <a:rPr lang="en-US" dirty="0" smtClean="0"/>
              <a:t>project on </a:t>
            </a:r>
            <a:br>
              <a:rPr lang="en-US" dirty="0" smtClean="0"/>
            </a:br>
            <a:r>
              <a:rPr lang="en-US" dirty="0" smtClean="0"/>
              <a:t>EC2 Instances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558" y="88504"/>
            <a:ext cx="7006442" cy="5098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7089"/>
            <a:ext cx="13492163" cy="16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traffic</a:t>
            </a:r>
          </a:p>
          <a:p>
            <a:r>
              <a:rPr lang="en-US" dirty="0" smtClean="0"/>
              <a:t>Register targets</a:t>
            </a:r>
          </a:p>
          <a:p>
            <a:r>
              <a:rPr lang="en-US" dirty="0" smtClean="0"/>
              <a:t>Health checks 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sacchon-726d3dc3d938b2bd.elb.us-east-2.amazonaws.com:9000/v1/ping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593" y="3434179"/>
            <a:ext cx="3212520" cy="28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8923"/>
            <a:ext cx="9404723" cy="1400530"/>
          </a:xfrm>
        </p:spPr>
        <p:txBody>
          <a:bodyPr/>
          <a:lstStyle/>
          <a:p>
            <a:r>
              <a:rPr lang="en-US" dirty="0" smtClean="0"/>
              <a:t>	Suggestions </a:t>
            </a:r>
            <a:r>
              <a:rPr lang="en-US" dirty="0" smtClean="0"/>
              <a:t>for improvement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4293" y="2240761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Name validation upon doctor / patient registration</a:t>
            </a:r>
          </a:p>
          <a:p>
            <a:r>
              <a:rPr lang="en-US" dirty="0" smtClean="0"/>
              <a:t>Password validation</a:t>
            </a:r>
          </a:p>
          <a:p>
            <a:r>
              <a:rPr lang="en-US" dirty="0" smtClean="0"/>
              <a:t>Error handling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224" y="2909453"/>
            <a:ext cx="8212881" cy="1128853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br>
              <a:rPr lang="en-US" dirty="0" smtClean="0"/>
            </a:br>
            <a:r>
              <a:rPr lang="en-US" dirty="0" smtClean="0"/>
              <a:t>for your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17" y="736966"/>
            <a:ext cx="5118639" cy="511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871" y="2994676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8923"/>
            <a:ext cx="9404723" cy="1400530"/>
          </a:xfrm>
        </p:spPr>
        <p:txBody>
          <a:bodyPr/>
          <a:lstStyle/>
          <a:p>
            <a:r>
              <a:rPr lang="en-US" dirty="0" smtClean="0"/>
              <a:t>	Suggestions </a:t>
            </a:r>
            <a:r>
              <a:rPr lang="en-US" dirty="0" smtClean="0"/>
              <a:t>for improvement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32" y="2679405"/>
            <a:ext cx="9927862" cy="304290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56693" y="160280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Name validation upon doctor / patient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28985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8923"/>
            <a:ext cx="9404723" cy="1400530"/>
          </a:xfrm>
        </p:spPr>
        <p:txBody>
          <a:bodyPr/>
          <a:lstStyle/>
          <a:p>
            <a:r>
              <a:rPr lang="en-US" dirty="0" smtClean="0"/>
              <a:t>	Suggestions </a:t>
            </a:r>
            <a:r>
              <a:rPr lang="en-US" dirty="0" smtClean="0"/>
              <a:t>for improvement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56693" y="160280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Username validation </a:t>
            </a:r>
          </a:p>
          <a:p>
            <a:pPr lvl="1"/>
            <a:r>
              <a:rPr lang="en-US" sz="2200" dirty="0" smtClean="0"/>
              <a:t>assuring that the user sets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 smtClean="0"/>
              <a:t>    a strong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40" y="1096825"/>
            <a:ext cx="5926299" cy="56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8923"/>
            <a:ext cx="9404723" cy="1400530"/>
          </a:xfrm>
        </p:spPr>
        <p:txBody>
          <a:bodyPr/>
          <a:lstStyle/>
          <a:p>
            <a:r>
              <a:rPr lang="en-US" dirty="0" smtClean="0"/>
              <a:t>	Suggestions </a:t>
            </a:r>
            <a:r>
              <a:rPr lang="en-US" dirty="0" smtClean="0"/>
              <a:t>for improvement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56693" y="160280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Error handling</a:t>
            </a:r>
          </a:p>
          <a:p>
            <a:pPr lvl="1"/>
            <a:r>
              <a:rPr lang="en-US" sz="2200" dirty="0" smtClean="0"/>
              <a:t>Produce an error message in case of null input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9" y="3715459"/>
            <a:ext cx="12020497" cy="19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86834"/>
            <a:ext cx="8946541" cy="419548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Evangelia (Lily) Maragkou </a:t>
            </a:r>
            <a:r>
              <a:rPr lang="en-US" dirty="0" err="1">
                <a:solidFill>
                  <a:schemeClr val="accent1"/>
                </a:solidFill>
              </a:rPr>
              <a:t>Ntinti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BSc Physics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MSc </a:t>
            </a:r>
            <a:r>
              <a:rPr lang="en-US" dirty="0">
                <a:solidFill>
                  <a:schemeClr val="accent1"/>
                </a:solidFill>
              </a:rPr>
              <a:t>Computational Physics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Integration Development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Cloud services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35" y="2286834"/>
            <a:ext cx="1994948" cy="25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05881"/>
            <a:ext cx="9404723" cy="140053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creation on AWS</a:t>
            </a:r>
          </a:p>
          <a:p>
            <a:r>
              <a:rPr lang="en-US" dirty="0" smtClean="0"/>
              <a:t>Testing the database</a:t>
            </a:r>
          </a:p>
          <a:p>
            <a:r>
              <a:rPr lang="en-US" dirty="0" smtClean="0"/>
              <a:t>Building the API calls on Postman</a:t>
            </a:r>
          </a:p>
          <a:p>
            <a:r>
              <a:rPr lang="en-US" dirty="0" smtClean="0"/>
              <a:t>EC2 Instances</a:t>
            </a:r>
          </a:p>
          <a:p>
            <a:r>
              <a:rPr lang="en-US" dirty="0" smtClean="0"/>
              <a:t>Connecting to </a:t>
            </a:r>
            <a:r>
              <a:rPr lang="en-US" dirty="0"/>
              <a:t>EC2 Instances</a:t>
            </a:r>
          </a:p>
          <a:p>
            <a:r>
              <a:rPr lang="en-US" dirty="0" smtClean="0"/>
              <a:t>S3 Bucket</a:t>
            </a:r>
          </a:p>
          <a:p>
            <a:r>
              <a:rPr lang="en-US" dirty="0"/>
              <a:t>Deploying the </a:t>
            </a:r>
            <a:r>
              <a:rPr lang="en-US" dirty="0" smtClean="0"/>
              <a:t>project </a:t>
            </a:r>
            <a:r>
              <a:rPr lang="en-US" dirty="0"/>
              <a:t>on </a:t>
            </a:r>
            <a:r>
              <a:rPr lang="en-US" dirty="0" smtClean="0"/>
              <a:t>EC2 Instances</a:t>
            </a:r>
          </a:p>
          <a:p>
            <a:r>
              <a:rPr lang="en-US" dirty="0" smtClean="0"/>
              <a:t>Load Balancer</a:t>
            </a:r>
          </a:p>
          <a:p>
            <a:r>
              <a:rPr lang="en-US" dirty="0" smtClean="0"/>
              <a:t>Suggestions for improvement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6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/>
              <a:t>D</a:t>
            </a:r>
            <a:r>
              <a:rPr lang="en-US" dirty="0" smtClean="0"/>
              <a:t>atabase creation 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pfizersacchondb</a:t>
            </a:r>
            <a:endParaRPr lang="en-US" dirty="0"/>
          </a:p>
          <a:p>
            <a:r>
              <a:rPr lang="en-US" dirty="0" smtClean="0"/>
              <a:t>SQL </a:t>
            </a:r>
            <a:r>
              <a:rPr lang="en-US" dirty="0"/>
              <a:t>Server Express </a:t>
            </a:r>
            <a:r>
              <a:rPr lang="en-US" dirty="0" smtClean="0"/>
              <a:t>Edition</a:t>
            </a:r>
            <a:endParaRPr lang="en-US" dirty="0"/>
          </a:p>
          <a:p>
            <a:r>
              <a:rPr lang="en-US" dirty="0" smtClean="0"/>
              <a:t>us-east-2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68" y="3009014"/>
            <a:ext cx="5918487" cy="27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87" y="874842"/>
            <a:ext cx="8946541" cy="4737742"/>
          </a:xfrm>
        </p:spPr>
        <p:txBody>
          <a:bodyPr/>
          <a:lstStyle/>
          <a:p>
            <a:r>
              <a:rPr lang="en-US" dirty="0" smtClean="0"/>
              <a:t>Update code according to </a:t>
            </a:r>
            <a:r>
              <a:rPr lang="en-US" dirty="0" err="1" smtClean="0"/>
              <a:t>db</a:t>
            </a:r>
            <a:r>
              <a:rPr lang="en-US" dirty="0" smtClean="0"/>
              <a:t> configuration </a:t>
            </a:r>
          </a:p>
          <a:p>
            <a:r>
              <a:rPr lang="en-US" dirty="0" smtClean="0"/>
              <a:t>Deploy project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db</a:t>
            </a:r>
            <a:r>
              <a:rPr lang="en-US" dirty="0" smtClean="0"/>
              <a:t> connection </a:t>
            </a:r>
            <a:r>
              <a:rPr lang="en-US" dirty="0" smtClean="0"/>
              <a:t>locally   </a:t>
            </a:r>
            <a:endParaRPr lang="en-US" dirty="0" smtClean="0"/>
          </a:p>
          <a:p>
            <a:r>
              <a:rPr lang="en-US" dirty="0" smtClean="0"/>
              <a:t>Populate the tables with data </a:t>
            </a:r>
          </a:p>
          <a:p>
            <a:r>
              <a:rPr lang="en-US" dirty="0" smtClean="0"/>
              <a:t>Create Postman collection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3719" y="68247"/>
            <a:ext cx="9404723" cy="1400530"/>
          </a:xfrm>
        </p:spPr>
        <p:txBody>
          <a:bodyPr/>
          <a:lstStyle/>
          <a:p>
            <a:r>
              <a:rPr lang="en-US" dirty="0" smtClean="0"/>
              <a:t>Testing the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763" y="3072815"/>
            <a:ext cx="8368955" cy="36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00101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Endpoints </a:t>
            </a:r>
            <a:r>
              <a:rPr lang="en-US" dirty="0" smtClean="0"/>
              <a:t>– </a:t>
            </a:r>
            <a:r>
              <a:rPr lang="en-US" dirty="0" err="1" smtClean="0"/>
              <a:t>CustomRouter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 smtClean="0"/>
          </a:p>
          <a:p>
            <a:pPr lvl="1"/>
            <a:r>
              <a:rPr lang="en-US" sz="2000" dirty="0" smtClean="0"/>
              <a:t>Methods &amp; authentication – resource </a:t>
            </a:r>
            <a:r>
              <a:rPr lang="en-US" sz="2000" dirty="0" smtClean="0"/>
              <a:t>classes </a:t>
            </a:r>
            <a:r>
              <a:rPr lang="en-US" sz="2000" dirty="0" smtClean="0"/>
              <a:t>	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 smtClean="0"/>
              <a:t>Request b</a:t>
            </a:r>
            <a:r>
              <a:rPr lang="en-US" sz="2000" dirty="0" smtClean="0"/>
              <a:t>ody – </a:t>
            </a:r>
            <a:r>
              <a:rPr lang="en-US" sz="2000" dirty="0" smtClean="0"/>
              <a:t>representation </a:t>
            </a:r>
            <a:r>
              <a:rPr lang="en-US" sz="2000" dirty="0" smtClean="0"/>
              <a:t>classes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3" y="3997842"/>
            <a:ext cx="11961844" cy="173539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Building the API calls on 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00101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Endpoints </a:t>
            </a:r>
            <a:r>
              <a:rPr lang="en-US" dirty="0" smtClean="0"/>
              <a:t>– </a:t>
            </a:r>
            <a:r>
              <a:rPr lang="en-US" dirty="0" err="1" smtClean="0"/>
              <a:t>CustomRouter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 smtClean="0"/>
          </a:p>
          <a:p>
            <a:pPr lvl="1"/>
            <a:r>
              <a:rPr lang="en-US" sz="2000" dirty="0" smtClean="0"/>
              <a:t>Methods &amp; authentication – resource </a:t>
            </a:r>
            <a:r>
              <a:rPr lang="en-US" sz="2000" dirty="0" smtClean="0"/>
              <a:t>classes </a:t>
            </a:r>
            <a:r>
              <a:rPr lang="en-US" sz="2000" dirty="0" smtClean="0"/>
              <a:t>	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 smtClean="0"/>
              <a:t>Request b</a:t>
            </a:r>
            <a:r>
              <a:rPr lang="en-US" sz="2000" dirty="0" smtClean="0"/>
              <a:t>ody – </a:t>
            </a:r>
            <a:r>
              <a:rPr lang="en-US" sz="2000" dirty="0" smtClean="0"/>
              <a:t>representation </a:t>
            </a:r>
            <a:r>
              <a:rPr lang="en-US" sz="2000" dirty="0" smtClean="0"/>
              <a:t>classes</a:t>
            </a:r>
            <a:endParaRPr lang="en-US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Building the </a:t>
            </a:r>
            <a:r>
              <a:rPr lang="en-US" dirty="0"/>
              <a:t>API calls on Postman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" y="3836788"/>
            <a:ext cx="12110484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00101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Endpoints </a:t>
            </a:r>
            <a:r>
              <a:rPr lang="en-US" dirty="0" smtClean="0"/>
              <a:t>– </a:t>
            </a:r>
            <a:r>
              <a:rPr lang="en-US" dirty="0" err="1" smtClean="0"/>
              <a:t>CustomRouter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 smtClean="0"/>
          </a:p>
          <a:p>
            <a:pPr lvl="1"/>
            <a:r>
              <a:rPr lang="en-US" sz="2000" dirty="0" smtClean="0"/>
              <a:t>Methods &amp; authentication – resource </a:t>
            </a:r>
            <a:r>
              <a:rPr lang="en-US" sz="2000" dirty="0" smtClean="0"/>
              <a:t>classes </a:t>
            </a:r>
            <a:r>
              <a:rPr lang="en-US" sz="2000" dirty="0" smtClean="0"/>
              <a:t>	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 smtClean="0"/>
              <a:t>Request b</a:t>
            </a:r>
            <a:r>
              <a:rPr lang="en-US" sz="2000" dirty="0" smtClean="0"/>
              <a:t>ody – </a:t>
            </a:r>
            <a:r>
              <a:rPr lang="en-US" sz="2000" dirty="0" smtClean="0"/>
              <a:t>representation </a:t>
            </a:r>
            <a:r>
              <a:rPr lang="en-US" sz="2000" dirty="0" smtClean="0"/>
              <a:t>classes</a:t>
            </a:r>
            <a:endParaRPr lang="en-US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Building the </a:t>
            </a:r>
            <a:r>
              <a:rPr lang="en-US" dirty="0"/>
              <a:t>API calls on Postman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84" y="3735401"/>
            <a:ext cx="41148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EC2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Characteristics</a:t>
            </a:r>
          </a:p>
          <a:p>
            <a:r>
              <a:rPr lang="en-US" dirty="0" smtClean="0"/>
              <a:t>Amazon Linux / Ubuntu</a:t>
            </a:r>
            <a:endParaRPr lang="en-US" dirty="0"/>
          </a:p>
          <a:p>
            <a:r>
              <a:rPr lang="en-US" dirty="0" smtClean="0"/>
              <a:t>us-east-2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 of instances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ec2-3-141-5-248.us-east-2.compute.amazonaws.com:9000/v1/ping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ec2-3-142-97-210.us-east-2.compute.amazonaws.com:9000/v1/ping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ec2-3-141-106-21.us-east-2.compute.amazonaws.com:9000/v1/ping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280" y="3232297"/>
            <a:ext cx="3873327" cy="19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607</TotalTime>
  <Words>286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About me</vt:lpstr>
      <vt:lpstr>Contents</vt:lpstr>
      <vt:lpstr> Database creation on AWS</vt:lpstr>
      <vt:lpstr>Testing the database</vt:lpstr>
      <vt:lpstr>Building the API calls on Postman</vt:lpstr>
      <vt:lpstr>Building the API calls on Postman</vt:lpstr>
      <vt:lpstr>Building the API calls on Postman</vt:lpstr>
      <vt:lpstr> EC2 Instances</vt:lpstr>
      <vt:lpstr>Connecting to EC2 Instances</vt:lpstr>
      <vt:lpstr>S3 Bucket</vt:lpstr>
      <vt:lpstr>Deploying the  project on  EC2 Instances</vt:lpstr>
      <vt:lpstr> Load Balancer</vt:lpstr>
      <vt:lpstr> Suggestions for improvement</vt:lpstr>
      <vt:lpstr>Thank you  for your time</vt:lpstr>
      <vt:lpstr>Backup slides</vt:lpstr>
      <vt:lpstr> Suggestions for improvement</vt:lpstr>
      <vt:lpstr> Suggestions for improvement</vt:lpstr>
      <vt:lpstr> Suggestions for improvement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Maragkou, Evangelia</dc:creator>
  <cp:lastModifiedBy>Maragkou, Evangelia</cp:lastModifiedBy>
  <cp:revision>35</cp:revision>
  <dcterms:created xsi:type="dcterms:W3CDTF">2021-05-15T20:49:35Z</dcterms:created>
  <dcterms:modified xsi:type="dcterms:W3CDTF">2021-05-16T16:00:54Z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2021-05-15T20:49:37Z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8971eff8-ae90-4dbf-bcac-bbb9680e7c04</vt:lpwstr>
  </property>
  <property fmtid="{D5CDD505-2E9C-101B-9397-08002B2CF9AE}" pid="8" name="MSIP_Label_ea60d57e-af5b-4752-ac57-3e4f28ca11dc_ContentBits">
    <vt:lpwstr>0</vt:lpwstr>
  </property>
</Properties>
</file>