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6"/>
    <p:restoredTop sz="94683"/>
  </p:normalViewPr>
  <p:slideViewPr>
    <p:cSldViewPr snapToGrid="0">
      <p:cViewPr varScale="1">
        <p:scale>
          <a:sx n="94" d="100"/>
          <a:sy n="94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C97-EFA7-D4C7-B050-491A76ED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A555F-95CA-FF33-E0B7-31B5FC2D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ABC9-4F53-5832-08A2-010BA73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7256-E4C5-5F51-E80E-52A2E4F9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6694-7770-F63C-7E1C-FBEABE5E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AB69-897C-AFDE-5F43-9AFF6A4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4E6F-B4CE-572F-D4A1-FEB2465FF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299C-919F-90E2-259F-DF54B427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FE0A-CA85-14FE-9F58-98958B00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75B5-277F-327A-B03C-AD6257CF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4AC72-90F9-AAEA-C4FD-2E0CBB1A6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82ABA-3D9B-5877-9F4E-9C1F8F04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71B6-D881-F07A-2EDB-AE7A35B0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505F-3694-7871-4B6A-44E7A174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AEE9-7031-F12F-842D-6C49A12E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AACD-EF91-F868-FF6A-63056378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9C66-4190-418A-C04C-9FF2F141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8E47-66A2-72BA-F2CE-4F1A96C7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CAF9-477A-136D-08DE-0FAE72EB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5D6D-10A2-85CF-DAF7-2C238A9A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8087-D5DF-4F71-E1E6-031275C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2472-05AB-479B-0884-98348CE8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C11A-DC21-2D37-71C0-3DE17579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FDDA-4092-9A02-F480-D050D916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9424-FA99-B375-0971-73BE7FD7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3641-B0F7-693A-0AAB-D25ADC2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B27E-CD0F-CDCF-25C4-28003A7DE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48F1-A4EA-98F5-9C10-CB3D4A1D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DB2C4-A7A5-745C-6E7C-10ED9B93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952AC-1E80-709A-1CFC-335C7F9D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2AA04-B750-BC61-5C65-711D1D3A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F7F0-45D7-8717-3E97-0DDEF7C8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B6FB-1753-CC96-87CB-05496E78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3ECF4-89BA-8848-13AE-F42CD79C9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8F6EE-C4B7-824D-25BA-350ABC73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8A73-5E30-E932-DC49-3793D26E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FF314-AB13-5C25-16EB-E133103B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8FB78-1C66-EFC2-C3C1-283BE24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FE4FD-78E3-8E3E-5DC9-4C1D241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1A9E-F602-B846-759B-5DBF1EBF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78934-EA4F-5796-3931-849C07D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398B-5FC4-254C-BEC0-423FE3A2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4503B-DA09-705D-A658-9075BA3E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92F51-0184-F679-07BB-5B4FC043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53813-338F-6AB5-6CCC-BF7E9CED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249E-CBA3-CF3D-23C8-689BE566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FCA-56A9-FCA5-D134-DCB5CA54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BA60-E1F5-685A-948C-BEAEE123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D22CF-20A6-F5DE-4820-24055465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2FF4-AFFF-7D71-F513-71D781AA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265D-9534-4B94-908C-49BABC2C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EBC9-93D3-BCFC-67DE-DE12C564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6434-5B27-E500-1089-3D407BBD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099B4-5ED1-D129-0AAB-5275E0A30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EF166-F796-524F-7C61-84F7D5A8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388A9-8F99-EEA1-F5F1-190B1379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C2F7E-0C89-776A-03A8-B8AADD76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F53C9-F30C-B318-5D8E-0DCC9AF2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7F375-D6AC-9E35-F500-4B4DF0BE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2AD5-CEA6-4196-48E5-CB79490E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DC71-4C5E-5DC8-8560-1207183A4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D3FEE-29DA-314F-927A-CCA0D9F9DEE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A54D-1325-795B-316E-BE341EE4E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993D-2126-75BD-A68A-64CE24355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458A3-3F62-9747-AC37-882446B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6FB3-2998-9C83-7630-D230A413B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28CD-2033-5C28-6B06-EBE3135DB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CD6-E7C6-B2EF-4C6B-4178CEB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2695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Status – March 25 </a:t>
            </a:r>
            <a:br>
              <a:rPr lang="en-US" dirty="0"/>
            </a:br>
            <a:r>
              <a:rPr lang="en-US" sz="3100" dirty="0"/>
              <a:t>II. Data Ingestion and Cleaning/Wrangling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418B799-89F8-9A6B-6462-00D8E9183B8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22867" y="1642533"/>
          <a:ext cx="2607733" cy="2841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Blocked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1563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Understand HPLC Data Collection: </a:t>
                      </a:r>
                      <a:r>
                        <a:rPr lang="en-US" dirty="0"/>
                        <a:t>Data collection process to generate HPLC? How much spread in SHU is expected for 1 genotype?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3">
            <a:extLst>
              <a:ext uri="{FF2B5EF4-FFF2-40B4-BE49-F238E27FC236}">
                <a16:creationId xmlns:a16="http://schemas.microsoft.com/office/drawing/2014/main" id="{49BA60BD-913B-7F97-24DD-4111E6F10B67}"/>
              </a:ext>
            </a:extLst>
          </p:cNvPr>
          <p:cNvGraphicFramePr>
            <a:graphicFrameLocks/>
          </p:cNvGraphicFramePr>
          <p:nvPr/>
        </p:nvGraphicFramePr>
        <p:xfrm>
          <a:off x="3730625" y="1642534"/>
          <a:ext cx="2607733" cy="3434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376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 Do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556370">
                <a:tc>
                  <a:txBody>
                    <a:bodyPr/>
                    <a:lstStyle/>
                    <a:p>
                      <a:r>
                        <a:rPr lang="en-US" dirty="0"/>
                        <a:t>Read in LICOR data from all different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r>
                        <a:rPr lang="en-US" dirty="0"/>
                        <a:t>Clean LICOR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794814">
                <a:tc>
                  <a:txBody>
                    <a:bodyPr/>
                    <a:lstStyle/>
                    <a:p>
                      <a:r>
                        <a:rPr lang="en-US" dirty="0"/>
                        <a:t>Add addition columns to LICOR and perform feature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031"/>
                  </a:ext>
                </a:extLst>
              </a:tr>
              <a:tr h="676192">
                <a:tc>
                  <a:txBody>
                    <a:bodyPr/>
                    <a:lstStyle/>
                    <a:p>
                      <a:r>
                        <a:rPr lang="en-US" dirty="0"/>
                        <a:t>Combine LICOR with SHU and Visualize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2959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F3B9FDAE-B3DF-7FDE-6EF5-DEF3DEBC24B9}"/>
              </a:ext>
            </a:extLst>
          </p:cNvPr>
          <p:cNvGraphicFramePr>
            <a:graphicFrameLocks/>
          </p:cNvGraphicFramePr>
          <p:nvPr/>
        </p:nvGraphicFramePr>
        <p:xfrm>
          <a:off x="9328150" y="1642534"/>
          <a:ext cx="2607733" cy="48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667242">
                <a:tc>
                  <a:txBody>
                    <a:bodyPr/>
                    <a:lstStyle/>
                    <a:p>
                      <a:r>
                        <a:rPr lang="en-US" dirty="0"/>
                        <a:t>Setup GIT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r>
                        <a:rPr lang="en-US" dirty="0"/>
                        <a:t>Create excel file of HPLC data, add </a:t>
                      </a:r>
                      <a:r>
                        <a:rPr lang="en-US" dirty="0" err="1"/>
                        <a:t>gbs</a:t>
                      </a:r>
                      <a:r>
                        <a:rPr lang="en-US" dirty="0"/>
                        <a:t>/names, and then read into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r>
                        <a:rPr lang="en-US" dirty="0"/>
                        <a:t>Clean data: standardize column types, handle ”&lt;“ , add </a:t>
                      </a:r>
                      <a:r>
                        <a:rPr lang="en-US" dirty="0" err="1"/>
                        <a:t>shu</a:t>
                      </a:r>
                      <a:r>
                        <a:rPr lang="en-US" dirty="0"/>
                        <a:t>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7169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r>
                        <a:rPr lang="en-US" dirty="0"/>
                        <a:t>Plot </a:t>
                      </a:r>
                      <a:r>
                        <a:rPr lang="en-US" dirty="0" err="1"/>
                        <a:t>hplc</a:t>
                      </a:r>
                      <a:r>
                        <a:rPr lang="en-US" dirty="0"/>
                        <a:t> data, look for outliers/important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065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DC5A6984-C960-CC78-0832-A352BB91D4D4}"/>
              </a:ext>
            </a:extLst>
          </p:cNvPr>
          <p:cNvGraphicFramePr>
            <a:graphicFrameLocks/>
          </p:cNvGraphicFramePr>
          <p:nvPr/>
        </p:nvGraphicFramePr>
        <p:xfrm>
          <a:off x="6538382" y="1642533"/>
          <a:ext cx="2607733" cy="3115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 Progress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b="1" dirty="0"/>
                        <a:t>Design interactive app to look at the data</a:t>
                      </a:r>
                    </a:p>
                    <a:p>
                      <a:r>
                        <a:rPr lang="en-US" dirty="0"/>
                        <a:t>- Build interactive app interface</a:t>
                      </a:r>
                    </a:p>
                    <a:p>
                      <a:r>
                        <a:rPr lang="en-US" dirty="0"/>
                        <a:t>- Graphs of SHU per genotype</a:t>
                      </a:r>
                    </a:p>
                    <a:p>
                      <a:r>
                        <a:rPr lang="en-US" dirty="0"/>
                        <a:t>- Anomaly/outlier graphs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2B811AD4-E72C-6FAD-D983-8C44F05949DB}"/>
              </a:ext>
            </a:extLst>
          </p:cNvPr>
          <p:cNvGraphicFramePr>
            <a:graphicFrameLocks/>
          </p:cNvGraphicFramePr>
          <p:nvPr/>
        </p:nvGraphicFramePr>
        <p:xfrm>
          <a:off x="3730625" y="5385143"/>
          <a:ext cx="2607733" cy="128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1289071"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Ibrar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and team </a:t>
                      </a:r>
                      <a:r>
                        <a:rPr lang="en-US" dirty="0"/>
                        <a:t>to create standardized LICOR input for 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CD6-E7C6-B2EF-4C6B-4178CEB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2695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Status – April 8 </a:t>
            </a:r>
            <a:br>
              <a:rPr lang="en-US" dirty="0"/>
            </a:br>
            <a:r>
              <a:rPr lang="en-US" sz="3100" dirty="0"/>
              <a:t>II. Data Ingestion and Cleaning/Wrangling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418B799-89F8-9A6B-6462-00D8E9183B8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22867" y="1642533"/>
          <a:ext cx="2607733" cy="2393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Blocked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1563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3">
            <a:extLst>
              <a:ext uri="{FF2B5EF4-FFF2-40B4-BE49-F238E27FC236}">
                <a16:creationId xmlns:a16="http://schemas.microsoft.com/office/drawing/2014/main" id="{49BA60BD-913B-7F97-24DD-4111E6F10B67}"/>
              </a:ext>
            </a:extLst>
          </p:cNvPr>
          <p:cNvGraphicFramePr>
            <a:graphicFrameLocks/>
          </p:cNvGraphicFramePr>
          <p:nvPr/>
        </p:nvGraphicFramePr>
        <p:xfrm>
          <a:off x="3730625" y="1642534"/>
          <a:ext cx="2607733" cy="2793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376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 Do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r>
                        <a:rPr lang="en-US" dirty="0"/>
                        <a:t>Read in harvest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794814">
                <a:tc>
                  <a:txBody>
                    <a:bodyPr/>
                    <a:lstStyle/>
                    <a:p>
                      <a:r>
                        <a:rPr lang="en-US" dirty="0"/>
                        <a:t>Add addition columns to LICOR and perform feature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031"/>
                  </a:ext>
                </a:extLst>
              </a:tr>
              <a:tr h="676192">
                <a:tc>
                  <a:txBody>
                    <a:bodyPr/>
                    <a:lstStyle/>
                    <a:p>
                      <a:r>
                        <a:rPr lang="en-US" dirty="0"/>
                        <a:t>Combine LICOR with SHU and Visualize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2959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F3B9FDAE-B3DF-7FDE-6EF5-DEF3DEBC24B9}"/>
              </a:ext>
            </a:extLst>
          </p:cNvPr>
          <p:cNvGraphicFramePr>
            <a:graphicFrameLocks/>
          </p:cNvGraphicFramePr>
          <p:nvPr/>
        </p:nvGraphicFramePr>
        <p:xfrm>
          <a:off x="9328150" y="1642534"/>
          <a:ext cx="2607733" cy="48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66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in LICOR data from all different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7169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065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DC5A6984-C960-CC78-0832-A352BB91D4D4}"/>
              </a:ext>
            </a:extLst>
          </p:cNvPr>
          <p:cNvGraphicFramePr>
            <a:graphicFrameLocks/>
          </p:cNvGraphicFramePr>
          <p:nvPr/>
        </p:nvGraphicFramePr>
        <p:xfrm>
          <a:off x="6538382" y="1642533"/>
          <a:ext cx="2607733" cy="3996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 Progress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b="1" dirty="0"/>
                        <a:t>Design interactive app to look at the data</a:t>
                      </a:r>
                    </a:p>
                    <a:p>
                      <a:r>
                        <a:rPr lang="en-US" dirty="0"/>
                        <a:t>- Build interactive app interface</a:t>
                      </a:r>
                    </a:p>
                    <a:p>
                      <a:r>
                        <a:rPr lang="en-US" dirty="0"/>
                        <a:t>- Graphs of SHU per genotype</a:t>
                      </a:r>
                    </a:p>
                    <a:p>
                      <a:r>
                        <a:rPr lang="en-US" dirty="0"/>
                        <a:t>- Anomaly/outlier graphs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 LICOR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159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2B811AD4-E72C-6FAD-D983-8C44F05949DB}"/>
              </a:ext>
            </a:extLst>
          </p:cNvPr>
          <p:cNvGraphicFramePr>
            <a:graphicFrameLocks/>
          </p:cNvGraphicFramePr>
          <p:nvPr/>
        </p:nvGraphicFramePr>
        <p:xfrm>
          <a:off x="3730625" y="5385143"/>
          <a:ext cx="2607733" cy="128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1289071"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Ibrar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and team </a:t>
                      </a:r>
                      <a:r>
                        <a:rPr lang="en-US" dirty="0"/>
                        <a:t>to create standardized LICOR input for 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Status</vt:lpstr>
      <vt:lpstr>Project Status – March 25  II. Data Ingestion and Cleaning/Wrangling </vt:lpstr>
      <vt:lpstr>Project Status – April 8  II. Data Ingestion and Cleaning/Wrangling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Lily Northcutt</dc:creator>
  <cp:lastModifiedBy>Lily Northcutt</cp:lastModifiedBy>
  <cp:revision>1</cp:revision>
  <dcterms:created xsi:type="dcterms:W3CDTF">2024-04-09T20:01:25Z</dcterms:created>
  <dcterms:modified xsi:type="dcterms:W3CDTF">2024-04-09T20:03:39Z</dcterms:modified>
</cp:coreProperties>
</file>