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Fahkwang"/>
      <p:regular r:id="rId31"/>
      <p:bold r:id="rId32"/>
      <p:italic r:id="rId33"/>
      <p:boldItalic r:id="rId34"/>
    </p:embeddedFont>
    <p:embeddedFont>
      <p:font typeface="Amatic SC"/>
      <p:regular r:id="rId35"/>
      <p:bold r:id="rId36"/>
    </p:embeddedFont>
    <p:embeddedFont>
      <p:font typeface="Chiv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ahkwang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Fahkwang-italic.fntdata"/><Relationship Id="rId10" Type="http://schemas.openxmlformats.org/officeDocument/2006/relationships/slide" Target="slides/slide6.xml"/><Relationship Id="rId32" Type="http://schemas.openxmlformats.org/officeDocument/2006/relationships/font" Target="fonts/Fahkwang-bold.fntdata"/><Relationship Id="rId13" Type="http://schemas.openxmlformats.org/officeDocument/2006/relationships/slide" Target="slides/slide9.xml"/><Relationship Id="rId35" Type="http://schemas.openxmlformats.org/officeDocument/2006/relationships/font" Target="fonts/AmaticSC-regular.fntdata"/><Relationship Id="rId12" Type="http://schemas.openxmlformats.org/officeDocument/2006/relationships/slide" Target="slides/slide8.xml"/><Relationship Id="rId34" Type="http://schemas.openxmlformats.org/officeDocument/2006/relationships/font" Target="fonts/Fahkwang-boldItalic.fntdata"/><Relationship Id="rId15" Type="http://schemas.openxmlformats.org/officeDocument/2006/relationships/slide" Target="slides/slide11.xml"/><Relationship Id="rId37" Type="http://schemas.openxmlformats.org/officeDocument/2006/relationships/font" Target="fonts/Chivo-regular.fntdata"/><Relationship Id="rId14" Type="http://schemas.openxmlformats.org/officeDocument/2006/relationships/slide" Target="slides/slide10.xml"/><Relationship Id="rId36" Type="http://schemas.openxmlformats.org/officeDocument/2006/relationships/font" Target="fonts/AmaticSC-bold.fntdata"/><Relationship Id="rId17" Type="http://schemas.openxmlformats.org/officeDocument/2006/relationships/slide" Target="slides/slide13.xml"/><Relationship Id="rId39" Type="http://schemas.openxmlformats.org/officeDocument/2006/relationships/font" Target="fonts/Chivo-italic.fntdata"/><Relationship Id="rId16" Type="http://schemas.openxmlformats.org/officeDocument/2006/relationships/slide" Target="slides/slide12.xml"/><Relationship Id="rId38" Type="http://schemas.openxmlformats.org/officeDocument/2006/relationships/font" Target="fonts/Chiv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722c26bae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1722c26bae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722c26bae3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722c26bae3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722c26bae3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722c26bae3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7222e7ddd0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7222e7ddd0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7222e7ddd0_5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17222e7ddd0_5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7222e7ddd0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7222e7ddd0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722c26bae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722c26bae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7222e7ddd0_5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7222e7ddd0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7222e7ddd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7222e7ddd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7222e7ddd0_4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7222e7ddd0_4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bc263f502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bc263f50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7222e7ddd0_4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7222e7ddd0_4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7222e7ddd0_4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7222e7ddd0_4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7222e7ddd0_4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17222e7ddd0_4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7222e7ddd0_4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7222e7ddd0_4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1bc263f502_0_2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11bc263f502_0_2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2937d05419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12937d0541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2937d0541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2937d0541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bc263f502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bc263f502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7222e7ddd0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7222e7ddd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722c26b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722c26b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7222e7ddd0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7222e7ddd0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22c26bae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22c26bae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1bc263f502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11bc263f502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722c26bae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722c26bae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hasCustomPrompt="1" type="title"/>
          </p:nvPr>
        </p:nvSpPr>
        <p:spPr>
          <a:xfrm>
            <a:off x="848700" y="1727250"/>
            <a:ext cx="7446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subTitle"/>
          </p:nvPr>
        </p:nvSpPr>
        <p:spPr>
          <a:xfrm>
            <a:off x="1912050" y="3451050"/>
            <a:ext cx="5319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96" name="Google Shape;96;p11"/>
          <p:cNvGrpSpPr/>
          <p:nvPr/>
        </p:nvGrpSpPr>
        <p:grpSpPr>
          <a:xfrm>
            <a:off x="251575" y="260788"/>
            <a:ext cx="579625" cy="557161"/>
            <a:chOff x="304275" y="275275"/>
            <a:chExt cx="579625" cy="557161"/>
          </a:xfrm>
        </p:grpSpPr>
        <p:sp>
          <p:nvSpPr>
            <p:cNvPr id="97" name="Google Shape;9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107" name="Google Shape;10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2" type="title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3" type="title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4" type="subTitle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5" type="title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6" type="subTitle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7" type="title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9" type="title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3" type="title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4" type="title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15" type="title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6" type="title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3"/>
          <p:cNvSpPr txBox="1"/>
          <p:nvPr>
            <p:ph idx="17" type="subTitle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8" type="title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3"/>
          <p:cNvSpPr txBox="1"/>
          <p:nvPr>
            <p:ph idx="19" type="subTitle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hasCustomPrompt="1" idx="20" type="title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21" type="title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fmla="val 21468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fmla="val 31036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281961" y="3344350"/>
            <a:ext cx="458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2281939" y="1682050"/>
            <a:ext cx="45801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38044" y="4604109"/>
            <a:ext cx="579644" cy="430882"/>
            <a:chOff x="1144825" y="2818822"/>
            <a:chExt cx="385863" cy="286853"/>
          </a:xfrm>
        </p:grpSpPr>
        <p:sp>
          <p:nvSpPr>
            <p:cNvPr id="146" name="Google Shape;146;p15"/>
            <p:cNvSpPr/>
            <p:nvPr/>
          </p:nvSpPr>
          <p:spPr>
            <a:xfrm>
              <a:off x="1457524" y="2859961"/>
              <a:ext cx="32022" cy="99841"/>
            </a:xfrm>
            <a:custGeom>
              <a:rect b="b" l="l" r="r" t="t"/>
              <a:pathLst>
                <a:path extrusionOk="0" h="3121" w="1001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270896" y="2891566"/>
              <a:ext cx="134102" cy="102880"/>
            </a:xfrm>
            <a:custGeom>
              <a:rect b="b" l="l" r="r" t="t"/>
              <a:pathLst>
                <a:path extrusionOk="0" h="3216" w="4192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44825" y="2913287"/>
              <a:ext cx="385863" cy="192388"/>
            </a:xfrm>
            <a:custGeom>
              <a:rect b="b" l="l" r="r" t="t"/>
              <a:pathLst>
                <a:path extrusionOk="0" h="6014" w="12062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45209" y="2818822"/>
              <a:ext cx="385480" cy="223226"/>
            </a:xfrm>
            <a:custGeom>
              <a:rect b="b" l="l" r="r" t="t"/>
              <a:pathLst>
                <a:path extrusionOk="0" h="6978" w="1205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-60196" y="282492"/>
            <a:ext cx="391558" cy="436150"/>
            <a:chOff x="2092454" y="2863767"/>
            <a:chExt cx="391558" cy="436150"/>
          </a:xfrm>
        </p:grpSpPr>
        <p:sp>
          <p:nvSpPr>
            <p:cNvPr id="151" name="Google Shape;151;p15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232304" y="-153658"/>
            <a:ext cx="391558" cy="436150"/>
            <a:chOff x="2092454" y="2863767"/>
            <a:chExt cx="391558" cy="436150"/>
          </a:xfrm>
        </p:grpSpPr>
        <p:sp>
          <p:nvSpPr>
            <p:cNvPr id="155" name="Google Shape;155;p15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8662625" y="3816438"/>
            <a:ext cx="355063" cy="557161"/>
            <a:chOff x="304275" y="275275"/>
            <a:chExt cx="355063" cy="557161"/>
          </a:xfrm>
        </p:grpSpPr>
        <p:sp>
          <p:nvSpPr>
            <p:cNvPr id="159" name="Google Shape;159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834829" y="239058"/>
            <a:ext cx="896100" cy="206100"/>
            <a:chOff x="5733519" y="960358"/>
            <a:chExt cx="896100" cy="2061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67" name="Google Shape;167;p1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" type="subTitle"/>
          </p:nvPr>
        </p:nvSpPr>
        <p:spPr>
          <a:xfrm>
            <a:off x="5045763" y="2428050"/>
            <a:ext cx="30132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type="title"/>
          </p:nvPr>
        </p:nvSpPr>
        <p:spPr>
          <a:xfrm>
            <a:off x="5045779" y="1135050"/>
            <a:ext cx="3013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78" name="Google Shape;178;p16"/>
          <p:cNvGrpSpPr/>
          <p:nvPr/>
        </p:nvGrpSpPr>
        <p:grpSpPr>
          <a:xfrm>
            <a:off x="8359125" y="207874"/>
            <a:ext cx="579625" cy="343825"/>
            <a:chOff x="304275" y="488611"/>
            <a:chExt cx="579625" cy="343825"/>
          </a:xfrm>
        </p:grpSpPr>
        <p:sp>
          <p:nvSpPr>
            <p:cNvPr id="179" name="Google Shape;179;p1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/>
          <p:nvPr/>
        </p:nvSpPr>
        <p:spPr>
          <a:xfrm>
            <a:off x="5382650" y="-916625"/>
            <a:ext cx="4696500" cy="1806600"/>
          </a:xfrm>
          <a:prstGeom prst="plaque">
            <a:avLst>
              <a:gd fmla="val 31036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idx="1" type="subTitle"/>
          </p:nvPr>
        </p:nvSpPr>
        <p:spPr>
          <a:xfrm>
            <a:off x="4352925" y="3772800"/>
            <a:ext cx="407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713400" y="3819000"/>
            <a:ext cx="3239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17"/>
          <p:cNvSpPr/>
          <p:nvPr/>
        </p:nvSpPr>
        <p:spPr>
          <a:xfrm>
            <a:off x="-342900" y="1172100"/>
            <a:ext cx="1165200" cy="2457000"/>
          </a:xfrm>
          <a:prstGeom prst="roundRect">
            <a:avLst>
              <a:gd fmla="val 3392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8633000" y="-647700"/>
            <a:ext cx="1057200" cy="1752600"/>
          </a:xfrm>
          <a:prstGeom prst="roundRect">
            <a:avLst>
              <a:gd fmla="val 3392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1253250" y="2224225"/>
            <a:ext cx="27468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1253250" y="1485325"/>
            <a:ext cx="2746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>
            <a:off x="7208372" y="4751763"/>
            <a:ext cx="2232900" cy="14550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43400" y="4103247"/>
            <a:ext cx="288900" cy="328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455380" y="-596494"/>
            <a:ext cx="1371900" cy="10617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" type="subTitle"/>
          </p:nvPr>
        </p:nvSpPr>
        <p:spPr>
          <a:xfrm>
            <a:off x="5176325" y="2694900"/>
            <a:ext cx="3148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5176325" y="1956000"/>
            <a:ext cx="314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5145875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51458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0"/>
          <p:cNvSpPr/>
          <p:nvPr/>
        </p:nvSpPr>
        <p:spPr>
          <a:xfrm>
            <a:off x="-261050" y="-374225"/>
            <a:ext cx="1862700" cy="2067600"/>
          </a:xfrm>
          <a:prstGeom prst="roundRect">
            <a:avLst>
              <a:gd fmla="val 178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259725" y="4800949"/>
            <a:ext cx="355063" cy="130500"/>
            <a:chOff x="304275" y="701936"/>
            <a:chExt cx="355063" cy="130500"/>
          </a:xfrm>
        </p:grpSpPr>
        <p:sp>
          <p:nvSpPr>
            <p:cNvPr id="205" name="Google Shape;205;p2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14400" y="280050"/>
            <a:ext cx="8515200" cy="4583400"/>
          </a:xfrm>
          <a:prstGeom prst="roundRect">
            <a:avLst>
              <a:gd fmla="val 852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2" type="title"/>
          </p:nvPr>
        </p:nvSpPr>
        <p:spPr>
          <a:xfrm>
            <a:off x="1438775" y="3265050"/>
            <a:ext cx="265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1438775" y="3694599"/>
            <a:ext cx="265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title"/>
          </p:nvPr>
        </p:nvSpPr>
        <p:spPr>
          <a:xfrm>
            <a:off x="5048175" y="3265050"/>
            <a:ext cx="265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5048175" y="3694599"/>
            <a:ext cx="265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/>
          <p:nvPr/>
        </p:nvSpPr>
        <p:spPr>
          <a:xfrm>
            <a:off x="-1403100" y="663675"/>
            <a:ext cx="2356200" cy="2356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8483850" y="2097475"/>
            <a:ext cx="2127000" cy="2127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title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713400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3" type="title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2"/>
          <p:cNvSpPr txBox="1"/>
          <p:nvPr>
            <p:ph idx="4" type="subTitle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5" type="title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2"/>
          <p:cNvSpPr txBox="1"/>
          <p:nvPr>
            <p:ph idx="6" type="subTitle"/>
          </p:nvPr>
        </p:nvSpPr>
        <p:spPr>
          <a:xfrm>
            <a:off x="6025368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2" type="title"/>
          </p:nvPr>
        </p:nvSpPr>
        <p:spPr>
          <a:xfrm>
            <a:off x="2253950" y="1660825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2253950" y="2090372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3" type="title"/>
          </p:nvPr>
        </p:nvSpPr>
        <p:spPr>
          <a:xfrm>
            <a:off x="6018650" y="1660825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3"/>
          <p:cNvSpPr txBox="1"/>
          <p:nvPr>
            <p:ph idx="4" type="subTitle"/>
          </p:nvPr>
        </p:nvSpPr>
        <p:spPr>
          <a:xfrm>
            <a:off x="6018650" y="2090372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5" type="title"/>
          </p:nvPr>
        </p:nvSpPr>
        <p:spPr>
          <a:xfrm>
            <a:off x="2253950" y="3210079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3"/>
          <p:cNvSpPr txBox="1"/>
          <p:nvPr>
            <p:ph idx="6" type="subTitle"/>
          </p:nvPr>
        </p:nvSpPr>
        <p:spPr>
          <a:xfrm>
            <a:off x="2253950" y="3639626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7" type="title"/>
          </p:nvPr>
        </p:nvSpPr>
        <p:spPr>
          <a:xfrm>
            <a:off x="6018650" y="3210079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3"/>
          <p:cNvSpPr txBox="1"/>
          <p:nvPr>
            <p:ph idx="8" type="subTitle"/>
          </p:nvPr>
        </p:nvSpPr>
        <p:spPr>
          <a:xfrm>
            <a:off x="6018651" y="3639626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3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fmla="val 39324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68965" y="1646100"/>
            <a:ext cx="579625" cy="557161"/>
            <a:chOff x="304275" y="275275"/>
            <a:chExt cx="579625" cy="557161"/>
          </a:xfrm>
        </p:grpSpPr>
        <p:sp>
          <p:nvSpPr>
            <p:cNvPr id="236" name="Google Shape;236;p2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8647672" y="3480575"/>
            <a:ext cx="355063" cy="557161"/>
            <a:chOff x="528838" y="275275"/>
            <a:chExt cx="355063" cy="557161"/>
          </a:xfrm>
        </p:grpSpPr>
        <p:sp>
          <p:nvSpPr>
            <p:cNvPr id="246" name="Google Shape;246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3"/>
          <p:cNvSpPr/>
          <p:nvPr/>
        </p:nvSpPr>
        <p:spPr>
          <a:xfrm>
            <a:off x="8601051" y="684900"/>
            <a:ext cx="1971300" cy="1971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-733600" y="4442625"/>
            <a:ext cx="1292700" cy="1292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172350" y="4385025"/>
            <a:ext cx="2400000" cy="1407900"/>
          </a:xfrm>
          <a:prstGeom prst="plaque">
            <a:avLst>
              <a:gd fmla="val 30762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180529" y="162733"/>
            <a:ext cx="896100" cy="206100"/>
            <a:chOff x="5733519" y="960358"/>
            <a:chExt cx="896100" cy="206100"/>
          </a:xfrm>
        </p:grpSpPr>
        <p:grpSp>
          <p:nvGrpSpPr>
            <p:cNvPr id="256" name="Google Shape;256;p2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57" name="Google Shape;257;p2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Google Shape;259;p2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60" name="Google Shape;260;p2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2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" name="Google Shape;262;p2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63" name="Google Shape;263;p2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2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1_1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823800" y="1925250"/>
            <a:ext cx="2948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idx="2" type="title"/>
          </p:nvPr>
        </p:nvSpPr>
        <p:spPr>
          <a:xfrm>
            <a:off x="4392750" y="1277450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4392750" y="1706997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3" type="title"/>
          </p:nvPr>
        </p:nvSpPr>
        <p:spPr>
          <a:xfrm>
            <a:off x="6508612" y="1277450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24"/>
          <p:cNvSpPr txBox="1"/>
          <p:nvPr>
            <p:ph idx="4" type="subTitle"/>
          </p:nvPr>
        </p:nvSpPr>
        <p:spPr>
          <a:xfrm>
            <a:off x="6508613" y="1706998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5" type="title"/>
          </p:nvPr>
        </p:nvSpPr>
        <p:spPr>
          <a:xfrm>
            <a:off x="4392750" y="3261928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24"/>
          <p:cNvSpPr txBox="1"/>
          <p:nvPr>
            <p:ph idx="6" type="subTitle"/>
          </p:nvPr>
        </p:nvSpPr>
        <p:spPr>
          <a:xfrm>
            <a:off x="4392750" y="3691475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7" type="title"/>
          </p:nvPr>
        </p:nvSpPr>
        <p:spPr>
          <a:xfrm>
            <a:off x="6508612" y="3261927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24"/>
          <p:cNvSpPr txBox="1"/>
          <p:nvPr>
            <p:ph idx="8" type="subTitle"/>
          </p:nvPr>
        </p:nvSpPr>
        <p:spPr>
          <a:xfrm>
            <a:off x="6508613" y="3691475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/>
          <p:nvPr/>
        </p:nvSpPr>
        <p:spPr>
          <a:xfrm>
            <a:off x="8547700" y="199725"/>
            <a:ext cx="411900" cy="4686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943600" y="4819650"/>
            <a:ext cx="3683700" cy="990600"/>
          </a:xfrm>
          <a:prstGeom prst="roundRect">
            <a:avLst>
              <a:gd fmla="val 29808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547700" y="570388"/>
            <a:ext cx="411900" cy="4686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507429" y="351995"/>
            <a:ext cx="210300" cy="206100"/>
            <a:chOff x="5733519" y="960358"/>
            <a:chExt cx="210300" cy="206100"/>
          </a:xfrm>
        </p:grpSpPr>
        <p:cxnSp>
          <p:nvCxnSpPr>
            <p:cNvPr id="279" name="Google Shape;279;p24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2" type="title"/>
          </p:nvPr>
        </p:nvSpPr>
        <p:spPr>
          <a:xfrm>
            <a:off x="713400" y="33432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5"/>
          <p:cNvSpPr txBox="1"/>
          <p:nvPr>
            <p:ph idx="1" type="subTitle"/>
          </p:nvPr>
        </p:nvSpPr>
        <p:spPr>
          <a:xfrm>
            <a:off x="713400" y="377279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5"/>
          <p:cNvSpPr txBox="1"/>
          <p:nvPr>
            <p:ph idx="3" type="title"/>
          </p:nvPr>
        </p:nvSpPr>
        <p:spPr>
          <a:xfrm>
            <a:off x="3369386" y="33432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5"/>
          <p:cNvSpPr txBox="1"/>
          <p:nvPr>
            <p:ph idx="4" type="subTitle"/>
          </p:nvPr>
        </p:nvSpPr>
        <p:spPr>
          <a:xfrm>
            <a:off x="3369375" y="37728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5"/>
          <p:cNvSpPr txBox="1"/>
          <p:nvPr>
            <p:ph idx="5" type="title"/>
          </p:nvPr>
        </p:nvSpPr>
        <p:spPr>
          <a:xfrm>
            <a:off x="6025372" y="33432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5"/>
          <p:cNvSpPr txBox="1"/>
          <p:nvPr>
            <p:ph idx="6" type="subTitle"/>
          </p:nvPr>
        </p:nvSpPr>
        <p:spPr>
          <a:xfrm>
            <a:off x="6025372" y="37728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5"/>
          <p:cNvSpPr txBox="1"/>
          <p:nvPr>
            <p:ph idx="7" type="title"/>
          </p:nvPr>
        </p:nvSpPr>
        <p:spPr>
          <a:xfrm>
            <a:off x="713400" y="16893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5"/>
          <p:cNvSpPr txBox="1"/>
          <p:nvPr>
            <p:ph idx="8" type="subTitle"/>
          </p:nvPr>
        </p:nvSpPr>
        <p:spPr>
          <a:xfrm>
            <a:off x="713400" y="2118924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9" type="title"/>
          </p:nvPr>
        </p:nvSpPr>
        <p:spPr>
          <a:xfrm>
            <a:off x="3369386" y="16893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25"/>
          <p:cNvSpPr txBox="1"/>
          <p:nvPr>
            <p:ph idx="13" type="subTitle"/>
          </p:nvPr>
        </p:nvSpPr>
        <p:spPr>
          <a:xfrm>
            <a:off x="3369375" y="2118925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14" type="title"/>
          </p:nvPr>
        </p:nvSpPr>
        <p:spPr>
          <a:xfrm>
            <a:off x="6025372" y="16893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" name="Google Shape;294;p25"/>
          <p:cNvSpPr txBox="1"/>
          <p:nvPr>
            <p:ph idx="15" type="subTitle"/>
          </p:nvPr>
        </p:nvSpPr>
        <p:spPr>
          <a:xfrm>
            <a:off x="6025372" y="2118925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25"/>
          <p:cNvGrpSpPr/>
          <p:nvPr/>
        </p:nvGrpSpPr>
        <p:grpSpPr>
          <a:xfrm>
            <a:off x="8524875" y="4561524"/>
            <a:ext cx="355063" cy="343825"/>
            <a:chOff x="304275" y="488611"/>
            <a:chExt cx="355063" cy="343825"/>
          </a:xfrm>
        </p:grpSpPr>
        <p:sp>
          <p:nvSpPr>
            <p:cNvPr id="296" name="Google Shape;296;p2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-853576" y="4081850"/>
            <a:ext cx="1434600" cy="143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-372125" y="4953725"/>
            <a:ext cx="8544600" cy="615600"/>
          </a:xfrm>
          <a:prstGeom prst="roundRect">
            <a:avLst>
              <a:gd fmla="val 40335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 rot="5400000">
            <a:off x="-88146" y="3207632"/>
            <a:ext cx="896100" cy="206100"/>
            <a:chOff x="5733519" y="960358"/>
            <a:chExt cx="896100" cy="206100"/>
          </a:xfrm>
        </p:grpSpPr>
        <p:grpSp>
          <p:nvGrpSpPr>
            <p:cNvPr id="303" name="Google Shape;303;p2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04" name="Google Shape;304;p2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6" name="Google Shape;306;p2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9" name="Google Shape;309;p2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310" name="Google Shape;310;p2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2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hasCustomPrompt="1" type="title"/>
          </p:nvPr>
        </p:nvSpPr>
        <p:spPr>
          <a:xfrm>
            <a:off x="2433069" y="1979400"/>
            <a:ext cx="12657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/>
          <p:nvPr>
            <p:ph hasCustomPrompt="1" idx="2" type="title"/>
          </p:nvPr>
        </p:nvSpPr>
        <p:spPr>
          <a:xfrm>
            <a:off x="5445225" y="1979400"/>
            <a:ext cx="12657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3"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4" type="title"/>
          </p:nvPr>
        </p:nvSpPr>
        <p:spPr>
          <a:xfrm>
            <a:off x="1837125" y="3343250"/>
            <a:ext cx="245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1837125" y="3772800"/>
            <a:ext cx="245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 txBox="1"/>
          <p:nvPr>
            <p:ph idx="5" type="title"/>
          </p:nvPr>
        </p:nvSpPr>
        <p:spPr>
          <a:xfrm>
            <a:off x="4849286" y="3343250"/>
            <a:ext cx="245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6"/>
          <p:cNvSpPr txBox="1"/>
          <p:nvPr>
            <p:ph idx="6" type="subTitle"/>
          </p:nvPr>
        </p:nvSpPr>
        <p:spPr>
          <a:xfrm>
            <a:off x="4849275" y="3772800"/>
            <a:ext cx="245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6"/>
          <p:cNvSpPr/>
          <p:nvPr/>
        </p:nvSpPr>
        <p:spPr>
          <a:xfrm flipH="1" rot="10800000">
            <a:off x="-819387" y="53937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 flipH="1" rot="10800000">
            <a:off x="-1273751" y="4132300"/>
            <a:ext cx="2807100" cy="2807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 flipH="1" rot="10800000">
            <a:off x="8564788" y="34360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 flipH="1" rot="10800000">
            <a:off x="8068301" y="-56675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 txBox="1"/>
          <p:nvPr>
            <p:ph type="title"/>
          </p:nvPr>
        </p:nvSpPr>
        <p:spPr>
          <a:xfrm>
            <a:off x="2243525" y="594775"/>
            <a:ext cx="4656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327" name="Google Shape;327;p27"/>
          <p:cNvSpPr txBox="1"/>
          <p:nvPr>
            <p:ph idx="2" type="title"/>
          </p:nvPr>
        </p:nvSpPr>
        <p:spPr>
          <a:xfrm>
            <a:off x="2244948" y="1599150"/>
            <a:ext cx="4655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" name="Google Shape;328;p27"/>
          <p:cNvSpPr txBox="1"/>
          <p:nvPr/>
        </p:nvSpPr>
        <p:spPr>
          <a:xfrm>
            <a:off x="1909050" y="3655800"/>
            <a:ext cx="532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sz="120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329" name="Google Shape;329;p27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30" name="Google Shape;330;p2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-316451" y="4153787"/>
            <a:ext cx="1314600" cy="131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-946528" y="-70212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84738" y="4489900"/>
            <a:ext cx="579625" cy="557161"/>
            <a:chOff x="304275" y="275275"/>
            <a:chExt cx="579625" cy="557161"/>
          </a:xfrm>
        </p:grpSpPr>
        <p:sp>
          <p:nvSpPr>
            <p:cNvPr id="59" name="Google Shape;59;p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fmla="val 39324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99507" y="4741645"/>
            <a:ext cx="896100" cy="206100"/>
            <a:chOff x="5733519" y="960358"/>
            <a:chExt cx="896100" cy="2061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1" name="Google Shape;71;p6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6" name="Google Shape;76;p6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7" name="Google Shape;77;p6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1600300" y="1094100"/>
            <a:ext cx="5943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6335023" y="2719550"/>
            <a:ext cx="21060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>
            <p:ph type="ctrTitle"/>
          </p:nvPr>
        </p:nvSpPr>
        <p:spPr>
          <a:xfrm>
            <a:off x="747600" y="1712613"/>
            <a:ext cx="76488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ASML Topic 1 Report</a:t>
            </a:r>
            <a:endParaRPr sz="3900"/>
          </a:p>
        </p:txBody>
      </p:sp>
      <p:sp>
        <p:nvSpPr>
          <p:cNvPr id="354" name="Google Shape;354;p30"/>
          <p:cNvSpPr txBox="1"/>
          <p:nvPr>
            <p:ph idx="1" type="subTitle"/>
          </p:nvPr>
        </p:nvSpPr>
        <p:spPr>
          <a:xfrm>
            <a:off x="860700" y="2490688"/>
            <a:ext cx="59163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: </a:t>
            </a:r>
            <a:r>
              <a:rPr lang="en"/>
              <a:t>Hamster can’t 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葉明淳、段欣妤、連軒、蕭希敏、廖幃萱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Github: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https://github.com/ximin1220/Hackathon_2022_ASML1_HamsterCantCoding</a:t>
            </a:r>
            <a:endParaRPr sz="1100"/>
          </a:p>
        </p:txBody>
      </p:sp>
      <p:grpSp>
        <p:nvGrpSpPr>
          <p:cNvPr id="355" name="Google Shape;355;p30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56" name="Google Shape;356;p3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0"/>
          <p:cNvGrpSpPr/>
          <p:nvPr/>
        </p:nvGrpSpPr>
        <p:grpSpPr>
          <a:xfrm>
            <a:off x="6440183" y="3446423"/>
            <a:ext cx="1354679" cy="2315347"/>
            <a:chOff x="1657875" y="610513"/>
            <a:chExt cx="478027" cy="817018"/>
          </a:xfrm>
        </p:grpSpPr>
        <p:sp>
          <p:nvSpPr>
            <p:cNvPr id="366" name="Google Shape;366;p30"/>
            <p:cNvSpPr/>
            <p:nvPr/>
          </p:nvSpPr>
          <p:spPr>
            <a:xfrm>
              <a:off x="1660914" y="1206960"/>
              <a:ext cx="471565" cy="220571"/>
            </a:xfrm>
            <a:custGeom>
              <a:rect b="b" l="l" r="r" t="t"/>
              <a:pathLst>
                <a:path extrusionOk="0" h="6895" w="14741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657875" y="1070620"/>
              <a:ext cx="478027" cy="272843"/>
            </a:xfrm>
            <a:custGeom>
              <a:rect b="b" l="l" r="r" t="t"/>
              <a:pathLst>
                <a:path extrusionOk="0" h="8529" w="14943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941239" y="1347458"/>
              <a:ext cx="14875" cy="19322"/>
            </a:xfrm>
            <a:custGeom>
              <a:rect b="b" l="l" r="r" t="t"/>
              <a:pathLst>
                <a:path extrusionOk="0" h="604" w="465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985417" y="1324841"/>
              <a:ext cx="14875" cy="19482"/>
            </a:xfrm>
            <a:custGeom>
              <a:rect b="b" l="l" r="r" t="t"/>
              <a:pathLst>
                <a:path extrusionOk="0" h="609" w="465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028827" y="1302321"/>
              <a:ext cx="16795" cy="19354"/>
            </a:xfrm>
            <a:custGeom>
              <a:rect b="b" l="l" r="r" t="t"/>
              <a:pathLst>
                <a:path extrusionOk="0" h="605" w="525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074156" y="1279896"/>
              <a:ext cx="14875" cy="19098"/>
            </a:xfrm>
            <a:custGeom>
              <a:rect b="b" l="l" r="r" t="t"/>
              <a:pathLst>
                <a:path extrusionOk="0" h="597" w="465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689097" y="1161630"/>
              <a:ext cx="414814" cy="140116"/>
            </a:xfrm>
            <a:custGeom>
              <a:rect b="b" l="l" r="r" t="t"/>
              <a:pathLst>
                <a:path extrusionOk="0" h="4380" w="12967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686793" y="1041765"/>
              <a:ext cx="420157" cy="240181"/>
            </a:xfrm>
            <a:custGeom>
              <a:rect b="b" l="l" r="r" t="t"/>
              <a:pathLst>
                <a:path extrusionOk="0" h="7508" w="13134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689097" y="1122795"/>
              <a:ext cx="414814" cy="139988"/>
            </a:xfrm>
            <a:custGeom>
              <a:rect b="b" l="l" r="r" t="t"/>
              <a:pathLst>
                <a:path extrusionOk="0" h="4376" w="12967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686793" y="1002610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689097" y="1083575"/>
              <a:ext cx="414814" cy="140084"/>
            </a:xfrm>
            <a:custGeom>
              <a:rect b="b" l="l" r="r" t="t"/>
              <a:pathLst>
                <a:path extrusionOk="0" h="4379" w="12967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686793" y="963678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660914" y="976922"/>
              <a:ext cx="471565" cy="220539"/>
            </a:xfrm>
            <a:custGeom>
              <a:rect b="b" l="l" r="r" t="t"/>
              <a:pathLst>
                <a:path extrusionOk="0" h="6894" w="14741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657875" y="840550"/>
              <a:ext cx="478027" cy="273131"/>
            </a:xfrm>
            <a:custGeom>
              <a:rect b="b" l="l" r="r" t="t"/>
              <a:pathLst>
                <a:path extrusionOk="0" h="8538" w="14943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941239" y="1117644"/>
              <a:ext cx="14875" cy="19322"/>
            </a:xfrm>
            <a:custGeom>
              <a:rect b="b" l="l" r="r" t="t"/>
              <a:pathLst>
                <a:path extrusionOk="0" h="604" w="465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985417" y="1094932"/>
              <a:ext cx="14875" cy="19322"/>
            </a:xfrm>
            <a:custGeom>
              <a:rect b="b" l="l" r="r" t="t"/>
              <a:pathLst>
                <a:path extrusionOk="0" h="604" w="465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029594" y="1072315"/>
              <a:ext cx="15259" cy="19482"/>
            </a:xfrm>
            <a:custGeom>
              <a:rect b="b" l="l" r="r" t="t"/>
              <a:pathLst>
                <a:path extrusionOk="0" h="609" w="477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074156" y="1049826"/>
              <a:ext cx="14875" cy="19354"/>
            </a:xfrm>
            <a:custGeom>
              <a:rect b="b" l="l" r="r" t="t"/>
              <a:pathLst>
                <a:path extrusionOk="0" h="605" w="465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689097" y="931977"/>
              <a:ext cx="414814" cy="139988"/>
            </a:xfrm>
            <a:custGeom>
              <a:rect b="b" l="l" r="r" t="t"/>
              <a:pathLst>
                <a:path extrusionOk="0" h="4376" w="12967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686793" y="811791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689097" y="892725"/>
              <a:ext cx="414814" cy="140020"/>
            </a:xfrm>
            <a:custGeom>
              <a:rect b="b" l="l" r="r" t="t"/>
              <a:pathLst>
                <a:path extrusionOk="0" h="4377" w="12967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686793" y="772860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689097" y="853506"/>
              <a:ext cx="414814" cy="140116"/>
            </a:xfrm>
            <a:custGeom>
              <a:rect b="b" l="l" r="r" t="t"/>
              <a:pathLst>
                <a:path extrusionOk="0" h="4380" w="12967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686793" y="733641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660914" y="746852"/>
              <a:ext cx="471565" cy="220571"/>
            </a:xfrm>
            <a:custGeom>
              <a:rect b="b" l="l" r="r" t="t"/>
              <a:pathLst>
                <a:path extrusionOk="0" h="6895" w="14741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657875" y="610513"/>
              <a:ext cx="478027" cy="273131"/>
            </a:xfrm>
            <a:custGeom>
              <a:rect b="b" l="l" r="r" t="t"/>
              <a:pathLst>
                <a:path extrusionOk="0" h="8538" w="14943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941239" y="887575"/>
              <a:ext cx="14875" cy="19482"/>
            </a:xfrm>
            <a:custGeom>
              <a:rect b="b" l="l" r="r" t="t"/>
              <a:pathLst>
                <a:path extrusionOk="0" h="609" w="465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985417" y="865118"/>
              <a:ext cx="14875" cy="19098"/>
            </a:xfrm>
            <a:custGeom>
              <a:rect b="b" l="l" r="r" t="t"/>
              <a:pathLst>
                <a:path extrusionOk="0" h="597" w="465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29594" y="842406"/>
              <a:ext cx="15259" cy="19354"/>
            </a:xfrm>
            <a:custGeom>
              <a:rect b="b" l="l" r="r" t="t"/>
              <a:pathLst>
                <a:path extrusionOk="0" h="605" w="477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074156" y="819789"/>
              <a:ext cx="14875" cy="19482"/>
            </a:xfrm>
            <a:custGeom>
              <a:rect b="b" l="l" r="r" t="t"/>
              <a:pathLst>
                <a:path extrusionOk="0" h="609" w="465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897061" y="721357"/>
              <a:ext cx="142835" cy="112381"/>
            </a:xfrm>
            <a:custGeom>
              <a:rect b="b" l="l" r="r" t="t"/>
              <a:pathLst>
                <a:path extrusionOk="0" h="3513" w="4465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753460" y="721357"/>
              <a:ext cx="143635" cy="112381"/>
            </a:xfrm>
            <a:custGeom>
              <a:rect b="b" l="l" r="r" t="t"/>
              <a:pathLst>
                <a:path extrusionOk="0" h="3513" w="449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753844" y="638312"/>
              <a:ext cx="286055" cy="165708"/>
            </a:xfrm>
            <a:custGeom>
              <a:rect b="b" l="l" r="r" t="t"/>
              <a:pathLst>
                <a:path extrusionOk="0" h="5180" w="8942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806787" y="675675"/>
              <a:ext cx="179816" cy="94466"/>
            </a:xfrm>
            <a:custGeom>
              <a:rect b="b" l="l" r="r" t="t"/>
              <a:pathLst>
                <a:path extrusionOk="0" h="2953" w="5621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0"/>
          <p:cNvSpPr/>
          <p:nvPr/>
        </p:nvSpPr>
        <p:spPr>
          <a:xfrm>
            <a:off x="6853200" y="2260477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6853200" y="2736393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0"/>
          <p:cNvGrpSpPr/>
          <p:nvPr/>
        </p:nvGrpSpPr>
        <p:grpSpPr>
          <a:xfrm>
            <a:off x="8199987" y="4442720"/>
            <a:ext cx="1062623" cy="1196017"/>
            <a:chOff x="867539" y="598708"/>
            <a:chExt cx="491750" cy="553455"/>
          </a:xfrm>
        </p:grpSpPr>
        <p:sp>
          <p:nvSpPr>
            <p:cNvPr id="404" name="Google Shape;404;p30"/>
            <p:cNvSpPr/>
            <p:nvPr/>
          </p:nvSpPr>
          <p:spPr>
            <a:xfrm>
              <a:off x="867539" y="812751"/>
              <a:ext cx="491750" cy="285319"/>
            </a:xfrm>
            <a:custGeom>
              <a:rect b="b" l="l" r="r" t="t"/>
              <a:pathLst>
                <a:path extrusionOk="0" h="8919" w="15372">
                  <a:moveTo>
                    <a:pt x="9609" y="1"/>
                  </a:moveTo>
                  <a:lnTo>
                    <a:pt x="1" y="5585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051895" y="919405"/>
              <a:ext cx="307392" cy="232759"/>
            </a:xfrm>
            <a:custGeom>
              <a:rect b="b" l="l" r="r" t="t"/>
              <a:pathLst>
                <a:path extrusionOk="0" h="7276" w="9609">
                  <a:moveTo>
                    <a:pt x="9609" y="0"/>
                  </a:moveTo>
                  <a:lnTo>
                    <a:pt x="0" y="5584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867539" y="991381"/>
              <a:ext cx="184390" cy="160782"/>
            </a:xfrm>
            <a:custGeom>
              <a:rect b="b" l="l" r="r" t="t"/>
              <a:pathLst>
                <a:path extrusionOk="0" h="5026" w="5764">
                  <a:moveTo>
                    <a:pt x="1" y="1"/>
                  </a:moveTo>
                  <a:lnTo>
                    <a:pt x="1" y="1691"/>
                  </a:lnTo>
                  <a:lnTo>
                    <a:pt x="5763" y="5025"/>
                  </a:lnTo>
                  <a:lnTo>
                    <a:pt x="5763" y="33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867539" y="705746"/>
              <a:ext cx="491750" cy="285287"/>
            </a:xfrm>
            <a:custGeom>
              <a:rect b="b" l="l" r="r" t="t"/>
              <a:pathLst>
                <a:path extrusionOk="0" h="8918" w="15372">
                  <a:moveTo>
                    <a:pt x="9609" y="0"/>
                  </a:moveTo>
                  <a:lnTo>
                    <a:pt x="1" y="5584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051895" y="812367"/>
              <a:ext cx="307392" cy="232759"/>
            </a:xfrm>
            <a:custGeom>
              <a:rect b="b" l="l" r="r" t="t"/>
              <a:pathLst>
                <a:path extrusionOk="0" h="7276" w="9609">
                  <a:moveTo>
                    <a:pt x="9609" y="1"/>
                  </a:moveTo>
                  <a:lnTo>
                    <a:pt x="0" y="5585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867539" y="884376"/>
              <a:ext cx="184390" cy="160750"/>
            </a:xfrm>
            <a:custGeom>
              <a:rect b="b" l="l" r="r" t="t"/>
              <a:pathLst>
                <a:path extrusionOk="0" h="5025" w="5764">
                  <a:moveTo>
                    <a:pt x="1" y="0"/>
                  </a:moveTo>
                  <a:lnTo>
                    <a:pt x="1" y="1691"/>
                  </a:lnTo>
                  <a:lnTo>
                    <a:pt x="5763" y="5024"/>
                  </a:lnTo>
                  <a:lnTo>
                    <a:pt x="5763" y="3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867539" y="598708"/>
              <a:ext cx="491750" cy="284935"/>
            </a:xfrm>
            <a:custGeom>
              <a:rect b="b" l="l" r="r" t="t"/>
              <a:pathLst>
                <a:path extrusionOk="0" h="8907" w="15372">
                  <a:moveTo>
                    <a:pt x="9609" y="0"/>
                  </a:moveTo>
                  <a:lnTo>
                    <a:pt x="1" y="5584"/>
                  </a:lnTo>
                  <a:lnTo>
                    <a:pt x="5763" y="8906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051895" y="705362"/>
              <a:ext cx="307392" cy="232343"/>
            </a:xfrm>
            <a:custGeom>
              <a:rect b="b" l="l" r="r" t="t"/>
              <a:pathLst>
                <a:path extrusionOk="0" h="7263" w="9609">
                  <a:moveTo>
                    <a:pt x="9609" y="0"/>
                  </a:moveTo>
                  <a:lnTo>
                    <a:pt x="0" y="5572"/>
                  </a:lnTo>
                  <a:lnTo>
                    <a:pt x="0" y="7263"/>
                  </a:lnTo>
                  <a:lnTo>
                    <a:pt x="9609" y="1679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867539" y="777339"/>
              <a:ext cx="184390" cy="160366"/>
            </a:xfrm>
            <a:custGeom>
              <a:rect b="b" l="l" r="r" t="t"/>
              <a:pathLst>
                <a:path extrusionOk="0" h="5013" w="5764">
                  <a:moveTo>
                    <a:pt x="1" y="0"/>
                  </a:moveTo>
                  <a:lnTo>
                    <a:pt x="1" y="1691"/>
                  </a:lnTo>
                  <a:lnTo>
                    <a:pt x="5763" y="5013"/>
                  </a:lnTo>
                  <a:lnTo>
                    <a:pt x="5763" y="332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0"/>
          <p:cNvGrpSpPr/>
          <p:nvPr/>
        </p:nvGrpSpPr>
        <p:grpSpPr>
          <a:xfrm>
            <a:off x="7458288" y="1166334"/>
            <a:ext cx="1645688" cy="2171872"/>
            <a:chOff x="683950" y="1497553"/>
            <a:chExt cx="701636" cy="925974"/>
          </a:xfrm>
        </p:grpSpPr>
        <p:sp>
          <p:nvSpPr>
            <p:cNvPr id="414" name="Google Shape;414;p30"/>
            <p:cNvSpPr/>
            <p:nvPr/>
          </p:nvSpPr>
          <p:spPr>
            <a:xfrm>
              <a:off x="913252" y="2289041"/>
              <a:ext cx="339766" cy="134486"/>
            </a:xfrm>
            <a:custGeom>
              <a:rect b="b" l="l" r="r" t="t"/>
              <a:pathLst>
                <a:path extrusionOk="0" h="4204" w="10621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910949" y="2216201"/>
              <a:ext cx="344372" cy="196451"/>
            </a:xfrm>
            <a:custGeom>
              <a:rect b="b" l="l" r="r" t="t"/>
              <a:pathLst>
                <a:path extrusionOk="0" h="6141" w="10765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017986" y="2130213"/>
              <a:ext cx="123066" cy="229688"/>
            </a:xfrm>
            <a:custGeom>
              <a:rect b="b" l="l" r="r" t="t"/>
              <a:pathLst>
                <a:path extrusionOk="0" h="7180" w="3847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005798" y="2193808"/>
              <a:ext cx="12604" cy="166092"/>
            </a:xfrm>
            <a:custGeom>
              <a:rect b="b" l="l" r="r" t="t"/>
              <a:pathLst>
                <a:path extrusionOk="0" h="5192" w="394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005798" y="2122983"/>
              <a:ext cx="134486" cy="77704"/>
            </a:xfrm>
            <a:custGeom>
              <a:rect b="b" l="l" r="r" t="t"/>
              <a:pathLst>
                <a:path extrusionOk="0" h="2429" w="4204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83950" y="1497553"/>
              <a:ext cx="692871" cy="911107"/>
            </a:xfrm>
            <a:custGeom>
              <a:rect b="b" l="l" r="r" t="t"/>
              <a:pathLst>
                <a:path extrusionOk="0" h="28481" w="21659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12901" y="1514316"/>
              <a:ext cx="672686" cy="895880"/>
            </a:xfrm>
            <a:custGeom>
              <a:rect b="b" l="l" r="r" t="t"/>
              <a:pathLst>
                <a:path extrusionOk="0" h="28005" w="21028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714052" y="1909676"/>
              <a:ext cx="671534" cy="500516"/>
            </a:xfrm>
            <a:custGeom>
              <a:rect b="b" l="l" r="r" t="t"/>
              <a:pathLst>
                <a:path extrusionOk="0" h="15646" w="20992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748697" y="1576824"/>
              <a:ext cx="606786" cy="639864"/>
            </a:xfrm>
            <a:custGeom>
              <a:rect b="b" l="l" r="r" t="t"/>
              <a:pathLst>
                <a:path extrusionOk="0" h="20002" w="18968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791371" y="1865338"/>
              <a:ext cx="204928" cy="289094"/>
            </a:xfrm>
            <a:custGeom>
              <a:rect b="b" l="l" r="r" t="t"/>
              <a:pathLst>
                <a:path extrusionOk="0" h="9037" w="6406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791755" y="1950815"/>
              <a:ext cx="204544" cy="203712"/>
            </a:xfrm>
            <a:custGeom>
              <a:rect b="b" l="l" r="r" t="t"/>
              <a:pathLst>
                <a:path extrusionOk="0" h="6368" w="6394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038171" y="1770617"/>
              <a:ext cx="292549" cy="177576"/>
            </a:xfrm>
            <a:custGeom>
              <a:rect b="b" l="l" r="r" t="t"/>
              <a:pathLst>
                <a:path extrusionOk="0" h="5551" w="9145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038171" y="173936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038171" y="170814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038171" y="1676536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038171" y="183229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038171" y="180107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90603" y="1792370"/>
              <a:ext cx="223226" cy="148210"/>
            </a:xfrm>
            <a:custGeom>
              <a:rect b="b" l="l" r="r" t="t"/>
              <a:pathLst>
                <a:path extrusionOk="0" h="4633" w="6978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0"/>
          <p:cNvGrpSpPr/>
          <p:nvPr/>
        </p:nvGrpSpPr>
        <p:grpSpPr>
          <a:xfrm>
            <a:off x="8332995" y="3042427"/>
            <a:ext cx="1241789" cy="734416"/>
            <a:chOff x="942970" y="2297423"/>
            <a:chExt cx="529434" cy="313117"/>
          </a:xfrm>
        </p:grpSpPr>
        <p:sp>
          <p:nvSpPr>
            <p:cNvPr id="433" name="Google Shape;433;p30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9325440" y="2920350"/>
            <a:ext cx="433388" cy="242580"/>
            <a:chOff x="1366097" y="2245375"/>
            <a:chExt cx="184774" cy="103424"/>
          </a:xfrm>
        </p:grpSpPr>
        <p:sp>
          <p:nvSpPr>
            <p:cNvPr id="503" name="Google Shape;503;p30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0"/>
          <p:cNvGrpSpPr/>
          <p:nvPr/>
        </p:nvGrpSpPr>
        <p:grpSpPr>
          <a:xfrm>
            <a:off x="7056910" y="387714"/>
            <a:ext cx="1007328" cy="1196023"/>
            <a:chOff x="1673102" y="2206764"/>
            <a:chExt cx="335575" cy="398435"/>
          </a:xfrm>
        </p:grpSpPr>
        <p:sp>
          <p:nvSpPr>
            <p:cNvPr id="507" name="Google Shape;507;p30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0"/>
          <p:cNvGrpSpPr/>
          <p:nvPr/>
        </p:nvGrpSpPr>
        <p:grpSpPr>
          <a:xfrm>
            <a:off x="4781025" y="4108125"/>
            <a:ext cx="579625" cy="130500"/>
            <a:chOff x="304275" y="275275"/>
            <a:chExt cx="579625" cy="130500"/>
          </a:xfrm>
        </p:grpSpPr>
        <p:sp>
          <p:nvSpPr>
            <p:cNvPr id="515" name="Google Shape;515;p3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0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TECHNOLOGY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INVESTMENTS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21" name="Google Shape;521;p30"/>
          <p:cNvGrpSpPr/>
          <p:nvPr/>
        </p:nvGrpSpPr>
        <p:grpSpPr>
          <a:xfrm>
            <a:off x="5733519" y="960358"/>
            <a:ext cx="896100" cy="205962"/>
            <a:chOff x="5733519" y="960358"/>
            <a:chExt cx="896100" cy="205962"/>
          </a:xfrm>
        </p:grpSpPr>
        <p:grpSp>
          <p:nvGrpSpPr>
            <p:cNvPr id="522" name="Google Shape;522;p30"/>
            <p:cNvGrpSpPr/>
            <p:nvPr/>
          </p:nvGrpSpPr>
          <p:grpSpPr>
            <a:xfrm>
              <a:off x="5733519" y="960358"/>
              <a:ext cx="210300" cy="205962"/>
              <a:chOff x="5733519" y="960358"/>
              <a:chExt cx="210300" cy="205962"/>
            </a:xfrm>
          </p:grpSpPr>
          <p:cxnSp>
            <p:nvCxnSpPr>
              <p:cNvPr id="523" name="Google Shape;523;p30"/>
              <p:cNvCxnSpPr/>
              <p:nvPr/>
            </p:nvCxnSpPr>
            <p:spPr>
              <a:xfrm>
                <a:off x="5838685" y="960358"/>
                <a:ext cx="0" cy="2059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0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5" name="Google Shape;525;p30"/>
            <p:cNvGrpSpPr/>
            <p:nvPr/>
          </p:nvGrpSpPr>
          <p:grpSpPr>
            <a:xfrm>
              <a:off x="6076419" y="960358"/>
              <a:ext cx="210300" cy="205962"/>
              <a:chOff x="6076419" y="960358"/>
              <a:chExt cx="210300" cy="205962"/>
            </a:xfrm>
          </p:grpSpPr>
          <p:cxnSp>
            <p:nvCxnSpPr>
              <p:cNvPr id="526" name="Google Shape;526;p30"/>
              <p:cNvCxnSpPr/>
              <p:nvPr/>
            </p:nvCxnSpPr>
            <p:spPr>
              <a:xfrm>
                <a:off x="6181585" y="960358"/>
                <a:ext cx="0" cy="2059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3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8" name="Google Shape;528;p30"/>
            <p:cNvGrpSpPr/>
            <p:nvPr/>
          </p:nvGrpSpPr>
          <p:grpSpPr>
            <a:xfrm>
              <a:off x="6419319" y="960358"/>
              <a:ext cx="210300" cy="205962"/>
              <a:chOff x="6419319" y="960358"/>
              <a:chExt cx="210300" cy="205962"/>
            </a:xfrm>
          </p:grpSpPr>
          <p:cxnSp>
            <p:nvCxnSpPr>
              <p:cNvPr id="529" name="Google Shape;529;p30"/>
              <p:cNvCxnSpPr/>
              <p:nvPr/>
            </p:nvCxnSpPr>
            <p:spPr>
              <a:xfrm>
                <a:off x="6524485" y="960358"/>
                <a:ext cx="0" cy="2059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3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9"/>
          <p:cNvSpPr/>
          <p:nvPr/>
        </p:nvSpPr>
        <p:spPr>
          <a:xfrm>
            <a:off x="4604225" y="543325"/>
            <a:ext cx="3826500" cy="41004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9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0" name="Google Shape;1400;p39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401" name="Google Shape;1401;p39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39"/>
          <p:cNvGrpSpPr/>
          <p:nvPr/>
        </p:nvGrpSpPr>
        <p:grpSpPr>
          <a:xfrm>
            <a:off x="6069425" y="1080708"/>
            <a:ext cx="896100" cy="206100"/>
            <a:chOff x="5733519" y="960358"/>
            <a:chExt cx="896100" cy="206100"/>
          </a:xfrm>
        </p:grpSpPr>
        <p:grpSp>
          <p:nvGrpSpPr>
            <p:cNvPr id="1404" name="Google Shape;1404;p39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405" name="Google Shape;1405;p39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39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07" name="Google Shape;1407;p39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408" name="Google Shape;1408;p39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39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10" name="Google Shape;1410;p39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411" name="Google Shape;1411;p39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39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13" name="Google Shape;1413;p39"/>
          <p:cNvGrpSpPr/>
          <p:nvPr/>
        </p:nvGrpSpPr>
        <p:grpSpPr>
          <a:xfrm>
            <a:off x="6069425" y="3900182"/>
            <a:ext cx="896100" cy="206100"/>
            <a:chOff x="5733519" y="960358"/>
            <a:chExt cx="896100" cy="206100"/>
          </a:xfrm>
        </p:grpSpPr>
        <p:grpSp>
          <p:nvGrpSpPr>
            <p:cNvPr id="1414" name="Google Shape;1414;p39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415" name="Google Shape;1415;p39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39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17" name="Google Shape;1417;p39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418" name="Google Shape;1418;p39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39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20" name="Google Shape;1420;p39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421" name="Google Shape;1421;p39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39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23" name="Google Shape;1423;p39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9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 輸入圖片</a:t>
            </a:r>
            <a:endParaRPr sz="2500"/>
          </a:p>
        </p:txBody>
      </p:sp>
      <p:sp>
        <p:nvSpPr>
          <p:cNvPr id="1425" name="Google Shape;1425;p39"/>
          <p:cNvSpPr txBox="1"/>
          <p:nvPr>
            <p:ph idx="1" type="subTitle"/>
          </p:nvPr>
        </p:nvSpPr>
        <p:spPr>
          <a:xfrm>
            <a:off x="876463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圖片輸入途徑有2種: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1.自本地端同時選擇兩張jpg檔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2.自攝像頭輸入照片</a:t>
            </a:r>
            <a:endParaRPr sz="1500"/>
          </a:p>
        </p:txBody>
      </p:sp>
      <p:pic>
        <p:nvPicPr>
          <p:cNvPr id="1426" name="Google Shape;1426;p39"/>
          <p:cNvPicPr preferRelativeResize="0"/>
          <p:nvPr/>
        </p:nvPicPr>
        <p:blipFill rotWithShape="1">
          <a:blip r:embed="rId3">
            <a:alphaModFix/>
          </a:blip>
          <a:srcRect b="9714" l="0" r="48437" t="0"/>
          <a:stretch/>
        </p:blipFill>
        <p:spPr>
          <a:xfrm>
            <a:off x="4343550" y="318575"/>
            <a:ext cx="4619602" cy="45498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0"/>
          <p:cNvSpPr/>
          <p:nvPr/>
        </p:nvSpPr>
        <p:spPr>
          <a:xfrm>
            <a:off x="4604225" y="543325"/>
            <a:ext cx="3826500" cy="41004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0"/>
          <p:cNvSpPr txBox="1"/>
          <p:nvPr>
            <p:ph idx="1" type="subTitle"/>
          </p:nvPr>
        </p:nvSpPr>
        <p:spPr>
          <a:xfrm>
            <a:off x="1152900" y="2179100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再輸入圖片的兩端會有方格能勾選現在要編輯的圖片，達成對指定圖片編輯的效果</a:t>
            </a:r>
            <a:endParaRPr sz="1600"/>
          </a:p>
        </p:txBody>
      </p:sp>
      <p:sp>
        <p:nvSpPr>
          <p:cNvPr id="1433" name="Google Shape;1433;p40"/>
          <p:cNvSpPr txBox="1"/>
          <p:nvPr>
            <p:ph type="title"/>
          </p:nvPr>
        </p:nvSpPr>
        <p:spPr>
          <a:xfrm>
            <a:off x="1099075" y="1440200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02 選擇編輯圖片</a:t>
            </a:r>
            <a:endParaRPr sz="2500"/>
          </a:p>
        </p:txBody>
      </p:sp>
      <p:sp>
        <p:nvSpPr>
          <p:cNvPr id="1434" name="Google Shape;1434;p40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40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436" name="Google Shape;1436;p4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40"/>
          <p:cNvGrpSpPr/>
          <p:nvPr/>
        </p:nvGrpSpPr>
        <p:grpSpPr>
          <a:xfrm>
            <a:off x="6069425" y="1080708"/>
            <a:ext cx="896100" cy="206100"/>
            <a:chOff x="5733519" y="960358"/>
            <a:chExt cx="896100" cy="206100"/>
          </a:xfrm>
        </p:grpSpPr>
        <p:grpSp>
          <p:nvGrpSpPr>
            <p:cNvPr id="1439" name="Google Shape;1439;p40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440" name="Google Shape;1440;p40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40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2" name="Google Shape;1442;p40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443" name="Google Shape;1443;p40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4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5" name="Google Shape;1445;p40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446" name="Google Shape;1446;p40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4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48" name="Google Shape;1448;p40"/>
          <p:cNvGrpSpPr/>
          <p:nvPr/>
        </p:nvGrpSpPr>
        <p:grpSpPr>
          <a:xfrm>
            <a:off x="6069425" y="3900182"/>
            <a:ext cx="896100" cy="206100"/>
            <a:chOff x="5733519" y="960358"/>
            <a:chExt cx="896100" cy="206100"/>
          </a:xfrm>
        </p:grpSpPr>
        <p:grpSp>
          <p:nvGrpSpPr>
            <p:cNvPr id="1449" name="Google Shape;1449;p40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450" name="Google Shape;1450;p40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40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2" name="Google Shape;1452;p40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453" name="Google Shape;1453;p40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4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5" name="Google Shape;1455;p40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456" name="Google Shape;1456;p40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4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458" name="Google Shape;1458;p40"/>
          <p:cNvPicPr preferRelativeResize="0"/>
          <p:nvPr/>
        </p:nvPicPr>
        <p:blipFill rotWithShape="1">
          <a:blip r:embed="rId3">
            <a:alphaModFix/>
          </a:blip>
          <a:srcRect b="11134" l="0" r="47597" t="0"/>
          <a:stretch/>
        </p:blipFill>
        <p:spPr>
          <a:xfrm>
            <a:off x="4257500" y="308088"/>
            <a:ext cx="4791902" cy="45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40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1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41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466" name="Google Shape;1466;p4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41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 </a:t>
            </a:r>
            <a:r>
              <a:rPr lang="en" sz="2500"/>
              <a:t>圖片翻轉</a:t>
            </a:r>
            <a:endParaRPr sz="2500"/>
          </a:p>
        </p:txBody>
      </p:sp>
      <p:sp>
        <p:nvSpPr>
          <p:cNvPr id="1469" name="Google Shape;1469;p41"/>
          <p:cNvSpPr txBox="1"/>
          <p:nvPr>
            <p:ph idx="1" type="subTitle"/>
          </p:nvPr>
        </p:nvSpPr>
        <p:spPr>
          <a:xfrm>
            <a:off x="876463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透過按鍵與輸入，能使圖片上下左右翻轉，並且旋轉輸入角度</a:t>
            </a:r>
            <a:endParaRPr sz="1600"/>
          </a:p>
        </p:txBody>
      </p:sp>
      <p:pic>
        <p:nvPicPr>
          <p:cNvPr id="1470" name="Google Shape;1470;p41"/>
          <p:cNvPicPr preferRelativeResize="0"/>
          <p:nvPr/>
        </p:nvPicPr>
        <p:blipFill rotWithShape="1">
          <a:blip r:embed="rId3">
            <a:alphaModFix/>
          </a:blip>
          <a:srcRect b="13487" l="0" r="46010" t="0"/>
          <a:stretch/>
        </p:blipFill>
        <p:spPr>
          <a:xfrm>
            <a:off x="4305275" y="443725"/>
            <a:ext cx="4607674" cy="4153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41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2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Google Shape;1477;p42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478" name="Google Shape;1478;p4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42"/>
          <p:cNvSpPr txBox="1"/>
          <p:nvPr>
            <p:ph type="title"/>
          </p:nvPr>
        </p:nvSpPr>
        <p:spPr>
          <a:xfrm>
            <a:off x="876475" y="1201600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 圖片模糊化</a:t>
            </a:r>
            <a:endParaRPr sz="2500"/>
          </a:p>
        </p:txBody>
      </p:sp>
      <p:sp>
        <p:nvSpPr>
          <p:cNvPr id="1481" name="Google Shape;1481;p42"/>
          <p:cNvSpPr txBox="1"/>
          <p:nvPr>
            <p:ph idx="1" type="subTitle"/>
          </p:nvPr>
        </p:nvSpPr>
        <p:spPr>
          <a:xfrm>
            <a:off x="1027288" y="1940500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每按一次按鍵，會將每單位像素模糊20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(Blur the image by setting each pixel to the average value of the pixels in a square box extending 20 pixels in each direction)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2" name="Google Shape;1482;p42"/>
          <p:cNvPicPr preferRelativeResize="0"/>
          <p:nvPr/>
        </p:nvPicPr>
        <p:blipFill rotWithShape="1">
          <a:blip r:embed="rId3">
            <a:alphaModFix/>
          </a:blip>
          <a:srcRect b="15661" l="0" r="45319" t="0"/>
          <a:stretch/>
        </p:blipFill>
        <p:spPr>
          <a:xfrm>
            <a:off x="4297250" y="734300"/>
            <a:ext cx="4664549" cy="404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42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3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9" name="Google Shape;1489;p43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490" name="Google Shape;1490;p4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43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05 圖片灰度化</a:t>
            </a:r>
            <a:endParaRPr sz="2500"/>
          </a:p>
        </p:txBody>
      </p:sp>
      <p:sp>
        <p:nvSpPr>
          <p:cNvPr id="1493" name="Google Shape;1493;p43"/>
          <p:cNvSpPr txBox="1"/>
          <p:nvPr>
            <p:ph idx="1" type="subTitle"/>
          </p:nvPr>
        </p:nvSpPr>
        <p:spPr>
          <a:xfrm>
            <a:off x="1099063" y="21651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以Format_RGB888對圖片進行儲存，存入格式為R, G, B。</a:t>
            </a:r>
            <a:endParaRPr/>
          </a:p>
        </p:txBody>
      </p:sp>
      <p:sp>
        <p:nvSpPr>
          <p:cNvPr id="1494" name="Google Shape;1494;p43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5" name="Google Shape;1495;p43"/>
          <p:cNvPicPr preferRelativeResize="0"/>
          <p:nvPr/>
        </p:nvPicPr>
        <p:blipFill rotWithShape="1">
          <a:blip r:embed="rId3">
            <a:alphaModFix/>
          </a:blip>
          <a:srcRect b="16936" l="0" r="45489" t="0"/>
          <a:stretch/>
        </p:blipFill>
        <p:spPr>
          <a:xfrm>
            <a:off x="4306700" y="533288"/>
            <a:ext cx="4756325" cy="40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4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1" name="Google Shape;1501;p44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502" name="Google Shape;1502;p44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44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06 圖片閾值分割</a:t>
            </a:r>
            <a:endParaRPr sz="2500"/>
          </a:p>
        </p:txBody>
      </p:sp>
      <p:sp>
        <p:nvSpPr>
          <p:cNvPr id="1505" name="Google Shape;1505;p44"/>
          <p:cNvSpPr txBox="1"/>
          <p:nvPr>
            <p:ph idx="1" type="subTitle"/>
          </p:nvPr>
        </p:nvSpPr>
        <p:spPr>
          <a:xfrm>
            <a:off x="1099063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將閾值thresh初始為0,使用cv.threshold分割圖像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這個函數會回傳閾值圖像和閾值</a:t>
            </a:r>
            <a:endParaRPr/>
          </a:p>
        </p:txBody>
      </p:sp>
      <p:sp>
        <p:nvSpPr>
          <p:cNvPr id="1506" name="Google Shape;1506;p44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7" name="Google Shape;1507;p44"/>
          <p:cNvPicPr preferRelativeResize="0"/>
          <p:nvPr/>
        </p:nvPicPr>
        <p:blipFill rotWithShape="1">
          <a:blip r:embed="rId3">
            <a:alphaModFix/>
          </a:blip>
          <a:srcRect b="16177" l="0" r="45702" t="0"/>
          <a:stretch/>
        </p:blipFill>
        <p:spPr>
          <a:xfrm>
            <a:off x="4266200" y="514875"/>
            <a:ext cx="4787376" cy="41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5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45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514" name="Google Shape;1514;p4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6" name="Google Shape;1516;p45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07 </a:t>
            </a:r>
            <a:r>
              <a:rPr lang="en" sz="2500"/>
              <a:t>輸出所有操作</a:t>
            </a:r>
            <a:endParaRPr sz="2500"/>
          </a:p>
        </p:txBody>
      </p:sp>
      <p:sp>
        <p:nvSpPr>
          <p:cNvPr id="1517" name="Google Shape;1517;p45"/>
          <p:cNvSpPr txBox="1"/>
          <p:nvPr>
            <p:ph idx="1" type="subTitle"/>
          </p:nvPr>
        </p:nvSpPr>
        <p:spPr>
          <a:xfrm>
            <a:off x="876463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記錄對圖片編輯的所有過程，在按下按鍵後以文字形式輸出，以便使用者知道自己做了哪些步驟</a:t>
            </a:r>
            <a:endParaRPr sz="1600"/>
          </a:p>
        </p:txBody>
      </p:sp>
      <p:sp>
        <p:nvSpPr>
          <p:cNvPr id="1518" name="Google Shape;1518;p45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9" name="Google Shape;1519;p45"/>
          <p:cNvPicPr preferRelativeResize="0"/>
          <p:nvPr/>
        </p:nvPicPr>
        <p:blipFill rotWithShape="1">
          <a:blip r:embed="rId3">
            <a:alphaModFix/>
          </a:blip>
          <a:srcRect b="9346" l="0" r="45277" t="0"/>
          <a:stretch/>
        </p:blipFill>
        <p:spPr>
          <a:xfrm>
            <a:off x="4266500" y="379413"/>
            <a:ext cx="4705406" cy="43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6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6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6" name="Google Shape;1526;p46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527" name="Google Shape;1527;p4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9" name="Google Shape;1529;p46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08 重做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30" name="Google Shape;1530;p46"/>
          <p:cNvSpPr txBox="1"/>
          <p:nvPr>
            <p:ph idx="1" type="subTitle"/>
          </p:nvPr>
        </p:nvSpPr>
        <p:spPr>
          <a:xfrm>
            <a:off x="1099063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將對圖片做的所有動作均歸零，回復為原始圖片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31" name="Google Shape;1531;p46"/>
          <p:cNvPicPr preferRelativeResize="0"/>
          <p:nvPr/>
        </p:nvPicPr>
        <p:blipFill rotWithShape="1">
          <a:blip r:embed="rId3">
            <a:alphaModFix/>
          </a:blip>
          <a:srcRect b="18453" l="0" r="46129" t="0"/>
          <a:stretch/>
        </p:blipFill>
        <p:spPr>
          <a:xfrm>
            <a:off x="4286600" y="540138"/>
            <a:ext cx="4771925" cy="40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7"/>
          <p:cNvSpPr/>
          <p:nvPr/>
        </p:nvSpPr>
        <p:spPr>
          <a:xfrm>
            <a:off x="600500" y="649975"/>
            <a:ext cx="3533700" cy="38871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7"/>
          <p:cNvSpPr/>
          <p:nvPr/>
        </p:nvSpPr>
        <p:spPr>
          <a:xfrm>
            <a:off x="2806525" y="34702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8" name="Google Shape;1538;p47"/>
          <p:cNvGrpSpPr/>
          <p:nvPr/>
        </p:nvGrpSpPr>
        <p:grpSpPr>
          <a:xfrm>
            <a:off x="2070525" y="539374"/>
            <a:ext cx="355063" cy="130500"/>
            <a:chOff x="304275" y="701936"/>
            <a:chExt cx="355063" cy="130500"/>
          </a:xfrm>
        </p:grpSpPr>
        <p:sp>
          <p:nvSpPr>
            <p:cNvPr id="1539" name="Google Shape;1539;p4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1" name="Google Shape;1541;p47"/>
          <p:cNvSpPr txBox="1"/>
          <p:nvPr>
            <p:ph type="title"/>
          </p:nvPr>
        </p:nvSpPr>
        <p:spPr>
          <a:xfrm>
            <a:off x="10990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09 </a:t>
            </a:r>
            <a:r>
              <a:rPr lang="en" sz="2500"/>
              <a:t>相似度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42" name="Google Shape;1542;p47"/>
          <p:cNvSpPr txBox="1"/>
          <p:nvPr>
            <p:ph idx="1" type="subTitle"/>
          </p:nvPr>
        </p:nvSpPr>
        <p:spPr>
          <a:xfrm>
            <a:off x="1099063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使用.formarray</a:t>
            </a:r>
            <a:r>
              <a:rPr lang="en" sz="1600"/>
              <a:t>將兩張圖片</a:t>
            </a:r>
            <a:r>
              <a:rPr lang="en" sz="1600"/>
              <a:t>轉成array,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接著使用hamming_distance算出兩圖片的相似度並回傳,最後轉成string輸出</a:t>
            </a:r>
            <a:endParaRPr sz="1600"/>
          </a:p>
        </p:txBody>
      </p:sp>
      <p:pic>
        <p:nvPicPr>
          <p:cNvPr id="1543" name="Google Shape;1543;p47"/>
          <p:cNvPicPr preferRelativeResize="0"/>
          <p:nvPr/>
        </p:nvPicPr>
        <p:blipFill rotWithShape="1">
          <a:blip r:embed="rId3">
            <a:alphaModFix/>
          </a:blip>
          <a:srcRect b="18831" l="0" r="45277" t="0"/>
          <a:stretch/>
        </p:blipFill>
        <p:spPr>
          <a:xfrm>
            <a:off x="4205125" y="575050"/>
            <a:ext cx="4786550" cy="39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8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遭遇困難</a:t>
            </a:r>
            <a:endParaRPr/>
          </a:p>
        </p:txBody>
      </p:sp>
      <p:sp>
        <p:nvSpPr>
          <p:cNvPr id="1549" name="Google Shape;1549;p48"/>
          <p:cNvSpPr txBox="1"/>
          <p:nvPr>
            <p:ph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550" name="Google Shape;1550;p4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1561" name="Google Shape;1561;p48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1567" name="Google Shape;1567;p48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1587" name="Google Shape;1587;p48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4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1592" name="Google Shape;1592;p48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8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4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1662" name="Google Shape;1662;p48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4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1666" name="Google Shape;1666;p48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4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4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4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1677" name="Google Shape;1677;p48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/>
          <p:nvPr/>
        </p:nvSpPr>
        <p:spPr>
          <a:xfrm>
            <a:off x="-713100" y="-944300"/>
            <a:ext cx="7390200" cy="1806600"/>
          </a:xfrm>
          <a:prstGeom prst="plaque">
            <a:avLst>
              <a:gd fmla="val 31036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537" name="Google Shape;537;p31"/>
          <p:cNvSpPr txBox="1"/>
          <p:nvPr>
            <p:ph idx="2" type="title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</a:t>
            </a:r>
            <a:r>
              <a:rPr lang="en"/>
              <a:t>題描述</a:t>
            </a:r>
            <a:endParaRPr/>
          </a:p>
        </p:txBody>
      </p:sp>
      <p:sp>
        <p:nvSpPr>
          <p:cNvPr id="538" name="Google Shape;538;p31"/>
          <p:cNvSpPr txBox="1"/>
          <p:nvPr>
            <p:ph idx="3" type="title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發想方向</a:t>
            </a:r>
            <a:endParaRPr/>
          </a:p>
        </p:txBody>
      </p:sp>
      <p:sp>
        <p:nvSpPr>
          <p:cNvPr id="539" name="Google Shape;539;p31"/>
          <p:cNvSpPr txBox="1"/>
          <p:nvPr>
            <p:ph idx="5" type="title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功能介紹</a:t>
            </a:r>
            <a:endParaRPr/>
          </a:p>
        </p:txBody>
      </p:sp>
      <p:sp>
        <p:nvSpPr>
          <p:cNvPr id="540" name="Google Shape;540;p31"/>
          <p:cNvSpPr txBox="1"/>
          <p:nvPr>
            <p:ph idx="7" type="title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遭遇困難 </a:t>
            </a:r>
            <a:endParaRPr/>
          </a:p>
        </p:txBody>
      </p:sp>
      <p:sp>
        <p:nvSpPr>
          <p:cNvPr id="541" name="Google Shape;541;p31"/>
          <p:cNvSpPr txBox="1"/>
          <p:nvPr>
            <p:ph idx="9" type="title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2" name="Google Shape;542;p31"/>
          <p:cNvSpPr txBox="1"/>
          <p:nvPr>
            <p:ph idx="13" type="title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3" name="Google Shape;543;p31"/>
          <p:cNvSpPr txBox="1"/>
          <p:nvPr>
            <p:ph idx="14" type="title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4" name="Google Shape;544;p31"/>
          <p:cNvSpPr txBox="1"/>
          <p:nvPr>
            <p:ph idx="15" type="title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45" name="Google Shape;545;p31"/>
          <p:cNvSpPr txBox="1"/>
          <p:nvPr>
            <p:ph idx="16" type="title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使用工具</a:t>
            </a:r>
            <a:endParaRPr/>
          </a:p>
        </p:txBody>
      </p:sp>
      <p:sp>
        <p:nvSpPr>
          <p:cNvPr id="546" name="Google Shape;546;p31"/>
          <p:cNvSpPr txBox="1"/>
          <p:nvPr>
            <p:ph idx="18" type="title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未來展望</a:t>
            </a:r>
            <a:endParaRPr/>
          </a:p>
        </p:txBody>
      </p:sp>
      <p:sp>
        <p:nvSpPr>
          <p:cNvPr id="547" name="Google Shape;547;p31"/>
          <p:cNvSpPr txBox="1"/>
          <p:nvPr>
            <p:ph idx="20" type="title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31"/>
          <p:cNvSpPr txBox="1"/>
          <p:nvPr>
            <p:ph idx="21" type="title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549" name="Google Shape;549;p31"/>
          <p:cNvGrpSpPr/>
          <p:nvPr/>
        </p:nvGrpSpPr>
        <p:grpSpPr>
          <a:xfrm>
            <a:off x="7341847" y="539377"/>
            <a:ext cx="1088919" cy="884930"/>
            <a:chOff x="2395620" y="664415"/>
            <a:chExt cx="387750" cy="315101"/>
          </a:xfrm>
        </p:grpSpPr>
        <p:sp>
          <p:nvSpPr>
            <p:cNvPr id="550" name="Google Shape;550;p31"/>
            <p:cNvSpPr/>
            <p:nvPr/>
          </p:nvSpPr>
          <p:spPr>
            <a:xfrm>
              <a:off x="2395620" y="664415"/>
              <a:ext cx="371404" cy="311391"/>
            </a:xfrm>
            <a:custGeom>
              <a:rect b="b" l="l" r="r" t="t"/>
              <a:pathLst>
                <a:path extrusionOk="0" h="9734" w="1161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442837" y="691926"/>
              <a:ext cx="340534" cy="287590"/>
            </a:xfrm>
            <a:custGeom>
              <a:rect b="b" l="l" r="r" t="t"/>
              <a:pathLst>
                <a:path extrusionOk="0" h="8990" w="10645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1"/>
          <p:cNvGrpSpPr/>
          <p:nvPr/>
        </p:nvGrpSpPr>
        <p:grpSpPr>
          <a:xfrm>
            <a:off x="7718352" y="761281"/>
            <a:ext cx="466436" cy="661137"/>
            <a:chOff x="2529689" y="743430"/>
            <a:chExt cx="166092" cy="235414"/>
          </a:xfrm>
        </p:grpSpPr>
        <p:sp>
          <p:nvSpPr>
            <p:cNvPr id="553" name="Google Shape;553;p31"/>
            <p:cNvSpPr/>
            <p:nvPr/>
          </p:nvSpPr>
          <p:spPr>
            <a:xfrm>
              <a:off x="2645459" y="841702"/>
              <a:ext cx="50320" cy="28983"/>
            </a:xfrm>
            <a:custGeom>
              <a:rect b="b" l="l" r="r" t="t"/>
              <a:pathLst>
                <a:path extrusionOk="0" h="906" w="1573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529689" y="743430"/>
              <a:ext cx="136373" cy="193923"/>
            </a:xfrm>
            <a:custGeom>
              <a:rect b="b" l="l" r="r" t="t"/>
              <a:pathLst>
                <a:path extrusionOk="0" h="6062" w="4263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550258" y="755618"/>
              <a:ext cx="145523" cy="223226"/>
            </a:xfrm>
            <a:custGeom>
              <a:rect b="b" l="l" r="r" t="t"/>
              <a:pathLst>
                <a:path extrusionOk="0" h="6978" w="4549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1"/>
          <p:cNvGrpSpPr/>
          <p:nvPr/>
        </p:nvGrpSpPr>
        <p:grpSpPr>
          <a:xfrm>
            <a:off x="8075663" y="1600225"/>
            <a:ext cx="355063" cy="557161"/>
            <a:chOff x="528838" y="275275"/>
            <a:chExt cx="355063" cy="557161"/>
          </a:xfrm>
        </p:grpSpPr>
        <p:sp>
          <p:nvSpPr>
            <p:cNvPr id="557" name="Google Shape;557;p3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1"/>
          <p:cNvGrpSpPr/>
          <p:nvPr/>
        </p:nvGrpSpPr>
        <p:grpSpPr>
          <a:xfrm>
            <a:off x="824029" y="1229758"/>
            <a:ext cx="896100" cy="206100"/>
            <a:chOff x="5733519" y="960358"/>
            <a:chExt cx="896100" cy="206100"/>
          </a:xfrm>
        </p:grpSpPr>
        <p:grpSp>
          <p:nvGrpSpPr>
            <p:cNvPr id="563" name="Google Shape;563;p31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64" name="Google Shape;564;p31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31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6" name="Google Shape;566;p31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67" name="Google Shape;567;p31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31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9" name="Google Shape;569;p31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70" name="Google Shape;570;p31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31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49"/>
          <p:cNvSpPr txBox="1"/>
          <p:nvPr/>
        </p:nvSpPr>
        <p:spPr>
          <a:xfrm>
            <a:off x="1398300" y="339275"/>
            <a:ext cx="1585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Difficulty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1689" name="Google Shape;1689;p49"/>
          <p:cNvGrpSpPr/>
          <p:nvPr/>
        </p:nvGrpSpPr>
        <p:grpSpPr>
          <a:xfrm>
            <a:off x="6905412" y="2670726"/>
            <a:ext cx="1525308" cy="2333463"/>
            <a:chOff x="4074149" y="3196268"/>
            <a:chExt cx="905765" cy="1385667"/>
          </a:xfrm>
        </p:grpSpPr>
        <p:sp>
          <p:nvSpPr>
            <p:cNvPr id="1690" name="Google Shape;1690;p49"/>
            <p:cNvSpPr/>
            <p:nvPr/>
          </p:nvSpPr>
          <p:spPr>
            <a:xfrm>
              <a:off x="4078723" y="4257396"/>
              <a:ext cx="896232" cy="324539"/>
            </a:xfrm>
            <a:custGeom>
              <a:rect b="b" l="l" r="r" t="t"/>
              <a:pathLst>
                <a:path extrusionOk="0" h="10145" w="28016">
                  <a:moveTo>
                    <a:pt x="0" y="1"/>
                  </a:moveTo>
                  <a:lnTo>
                    <a:pt x="0" y="2025"/>
                  </a:lnTo>
                  <a:cubicBezTo>
                    <a:pt x="0" y="2251"/>
                    <a:pt x="143" y="2465"/>
                    <a:pt x="441" y="2644"/>
                  </a:cubicBezTo>
                  <a:lnTo>
                    <a:pt x="13002" y="9895"/>
                  </a:lnTo>
                  <a:cubicBezTo>
                    <a:pt x="13293" y="10061"/>
                    <a:pt x="13674" y="10145"/>
                    <a:pt x="14055" y="10145"/>
                  </a:cubicBezTo>
                  <a:cubicBezTo>
                    <a:pt x="14436" y="10145"/>
                    <a:pt x="14817" y="10061"/>
                    <a:pt x="15109" y="9895"/>
                  </a:cubicBezTo>
                  <a:lnTo>
                    <a:pt x="27575" y="2644"/>
                  </a:lnTo>
                  <a:cubicBezTo>
                    <a:pt x="27873" y="2465"/>
                    <a:pt x="28016" y="2251"/>
                    <a:pt x="28016" y="2037"/>
                  </a:cubicBezTo>
                  <a:lnTo>
                    <a:pt x="28016" y="12"/>
                  </a:lnTo>
                  <a:cubicBezTo>
                    <a:pt x="28016" y="227"/>
                    <a:pt x="27873" y="441"/>
                    <a:pt x="27587" y="620"/>
                  </a:cubicBezTo>
                  <a:lnTo>
                    <a:pt x="15109" y="7871"/>
                  </a:lnTo>
                  <a:cubicBezTo>
                    <a:pt x="14817" y="8037"/>
                    <a:pt x="14436" y="8121"/>
                    <a:pt x="14055" y="8121"/>
                  </a:cubicBezTo>
                  <a:cubicBezTo>
                    <a:pt x="13674" y="8121"/>
                    <a:pt x="13293" y="8037"/>
                    <a:pt x="13002" y="7871"/>
                  </a:cubicBezTo>
                  <a:lnTo>
                    <a:pt x="441" y="620"/>
                  </a:lnTo>
                  <a:cubicBezTo>
                    <a:pt x="155" y="441"/>
                    <a:pt x="0" y="227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074149" y="3998024"/>
              <a:ext cx="905765" cy="519166"/>
            </a:xfrm>
            <a:custGeom>
              <a:rect b="b" l="l" r="r" t="t"/>
              <a:pathLst>
                <a:path extrusionOk="0" h="16229" w="28314">
                  <a:moveTo>
                    <a:pt x="14111" y="0"/>
                  </a:moveTo>
                  <a:cubicBezTo>
                    <a:pt x="13728" y="0"/>
                    <a:pt x="13347" y="84"/>
                    <a:pt x="13061" y="250"/>
                  </a:cubicBezTo>
                  <a:lnTo>
                    <a:pt x="584" y="7501"/>
                  </a:lnTo>
                  <a:cubicBezTo>
                    <a:pt x="0" y="7835"/>
                    <a:pt x="0" y="8382"/>
                    <a:pt x="584" y="8728"/>
                  </a:cubicBezTo>
                  <a:lnTo>
                    <a:pt x="13145" y="15979"/>
                  </a:lnTo>
                  <a:cubicBezTo>
                    <a:pt x="13436" y="16145"/>
                    <a:pt x="13817" y="16229"/>
                    <a:pt x="14198" y="16229"/>
                  </a:cubicBezTo>
                  <a:cubicBezTo>
                    <a:pt x="14579" y="16229"/>
                    <a:pt x="14960" y="16145"/>
                    <a:pt x="15252" y="15979"/>
                  </a:cubicBezTo>
                  <a:lnTo>
                    <a:pt x="27730" y="8728"/>
                  </a:lnTo>
                  <a:cubicBezTo>
                    <a:pt x="28313" y="8382"/>
                    <a:pt x="28301" y="7835"/>
                    <a:pt x="27718" y="7501"/>
                  </a:cubicBezTo>
                  <a:lnTo>
                    <a:pt x="15169" y="250"/>
                  </a:lnTo>
                  <a:cubicBezTo>
                    <a:pt x="14877" y="84"/>
                    <a:pt x="14493" y="0"/>
                    <a:pt x="1411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219638" y="3563029"/>
              <a:ext cx="174090" cy="218300"/>
            </a:xfrm>
            <a:custGeom>
              <a:rect b="b" l="l" r="r" t="t"/>
              <a:pathLst>
                <a:path extrusionOk="0" h="6824" w="5442">
                  <a:moveTo>
                    <a:pt x="5417" y="904"/>
                  </a:moveTo>
                  <a:lnTo>
                    <a:pt x="5442" y="918"/>
                  </a:lnTo>
                  <a:cubicBezTo>
                    <a:pt x="5433" y="913"/>
                    <a:pt x="5425" y="909"/>
                    <a:pt x="5417" y="904"/>
                  </a:cubicBezTo>
                  <a:close/>
                  <a:moveTo>
                    <a:pt x="3505" y="0"/>
                  </a:moveTo>
                  <a:cubicBezTo>
                    <a:pt x="3180" y="0"/>
                    <a:pt x="2815" y="108"/>
                    <a:pt x="2429" y="335"/>
                  </a:cubicBezTo>
                  <a:cubicBezTo>
                    <a:pt x="1084" y="1109"/>
                    <a:pt x="0" y="2978"/>
                    <a:pt x="12" y="4514"/>
                  </a:cubicBezTo>
                  <a:cubicBezTo>
                    <a:pt x="12" y="5276"/>
                    <a:pt x="286" y="5812"/>
                    <a:pt x="715" y="6074"/>
                  </a:cubicBezTo>
                  <a:lnTo>
                    <a:pt x="2013" y="6824"/>
                  </a:lnTo>
                  <a:cubicBezTo>
                    <a:pt x="1572" y="6562"/>
                    <a:pt x="1310" y="6026"/>
                    <a:pt x="1298" y="5264"/>
                  </a:cubicBezTo>
                  <a:cubicBezTo>
                    <a:pt x="1298" y="3728"/>
                    <a:pt x="2382" y="1859"/>
                    <a:pt x="3715" y="1085"/>
                  </a:cubicBezTo>
                  <a:cubicBezTo>
                    <a:pt x="4107" y="858"/>
                    <a:pt x="4476" y="750"/>
                    <a:pt x="4802" y="750"/>
                  </a:cubicBezTo>
                  <a:cubicBezTo>
                    <a:pt x="5029" y="750"/>
                    <a:pt x="5237" y="803"/>
                    <a:pt x="5417" y="904"/>
                  </a:cubicBezTo>
                  <a:lnTo>
                    <a:pt x="5417" y="904"/>
                  </a:lnTo>
                  <a:lnTo>
                    <a:pt x="4144" y="168"/>
                  </a:lnTo>
                  <a:cubicBezTo>
                    <a:pt x="3958" y="58"/>
                    <a:pt x="3742" y="0"/>
                    <a:pt x="35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4253931" y="3587181"/>
              <a:ext cx="170283" cy="199394"/>
            </a:xfrm>
            <a:custGeom>
              <a:rect b="b" l="l" r="r" t="t"/>
              <a:pathLst>
                <a:path extrusionOk="0" h="6233" w="5323">
                  <a:moveTo>
                    <a:pt x="3739" y="1"/>
                  </a:moveTo>
                  <a:cubicBezTo>
                    <a:pt x="2835" y="1"/>
                    <a:pt x="1704" y="825"/>
                    <a:pt x="953" y="2128"/>
                  </a:cubicBezTo>
                  <a:cubicBezTo>
                    <a:pt x="0" y="3759"/>
                    <a:pt x="0" y="5521"/>
                    <a:pt x="941" y="6069"/>
                  </a:cubicBezTo>
                  <a:cubicBezTo>
                    <a:pt x="1131" y="6180"/>
                    <a:pt x="1347" y="6233"/>
                    <a:pt x="1576" y="6233"/>
                  </a:cubicBezTo>
                  <a:cubicBezTo>
                    <a:pt x="2480" y="6233"/>
                    <a:pt x="3610" y="5417"/>
                    <a:pt x="4370" y="4116"/>
                  </a:cubicBezTo>
                  <a:cubicBezTo>
                    <a:pt x="5310" y="2485"/>
                    <a:pt x="5322" y="711"/>
                    <a:pt x="4370" y="163"/>
                  </a:cubicBezTo>
                  <a:cubicBezTo>
                    <a:pt x="4180" y="53"/>
                    <a:pt x="3967" y="1"/>
                    <a:pt x="37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4257353" y="4189610"/>
              <a:ext cx="526779" cy="215229"/>
            </a:xfrm>
            <a:custGeom>
              <a:rect b="b" l="l" r="r" t="t"/>
              <a:pathLst>
                <a:path extrusionOk="0" h="6728" w="16467">
                  <a:moveTo>
                    <a:pt x="12" y="0"/>
                  </a:moveTo>
                  <a:cubicBezTo>
                    <a:pt x="12" y="7"/>
                    <a:pt x="12" y="13"/>
                    <a:pt x="12" y="20"/>
                  </a:cubicBezTo>
                  <a:lnTo>
                    <a:pt x="12" y="20"/>
                  </a:lnTo>
                  <a:lnTo>
                    <a:pt x="12" y="0"/>
                  </a:lnTo>
                  <a:close/>
                  <a:moveTo>
                    <a:pt x="12" y="20"/>
                  </a:moveTo>
                  <a:lnTo>
                    <a:pt x="0" y="1941"/>
                  </a:lnTo>
                  <a:cubicBezTo>
                    <a:pt x="0" y="3167"/>
                    <a:pt x="810" y="4394"/>
                    <a:pt x="2429" y="5334"/>
                  </a:cubicBezTo>
                  <a:cubicBezTo>
                    <a:pt x="4042" y="6263"/>
                    <a:pt x="6153" y="6727"/>
                    <a:pt x="8260" y="6727"/>
                  </a:cubicBezTo>
                  <a:cubicBezTo>
                    <a:pt x="10368" y="6727"/>
                    <a:pt x="12472" y="6263"/>
                    <a:pt x="14073" y="5334"/>
                  </a:cubicBezTo>
                  <a:cubicBezTo>
                    <a:pt x="15657" y="4406"/>
                    <a:pt x="16455" y="3203"/>
                    <a:pt x="16467" y="1989"/>
                  </a:cubicBezTo>
                  <a:lnTo>
                    <a:pt x="16467" y="48"/>
                  </a:lnTo>
                  <a:cubicBezTo>
                    <a:pt x="16467" y="1262"/>
                    <a:pt x="15669" y="2465"/>
                    <a:pt x="14073" y="3394"/>
                  </a:cubicBezTo>
                  <a:cubicBezTo>
                    <a:pt x="12472" y="4322"/>
                    <a:pt x="10371" y="4787"/>
                    <a:pt x="8266" y="4787"/>
                  </a:cubicBezTo>
                  <a:cubicBezTo>
                    <a:pt x="6162" y="4787"/>
                    <a:pt x="4054" y="4322"/>
                    <a:pt x="2441" y="3394"/>
                  </a:cubicBezTo>
                  <a:cubicBezTo>
                    <a:pt x="819" y="2458"/>
                    <a:pt x="9" y="1240"/>
                    <a:pt x="12" y="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257353" y="4037627"/>
              <a:ext cx="527163" cy="305121"/>
            </a:xfrm>
            <a:custGeom>
              <a:rect b="b" l="l" r="r" t="t"/>
              <a:pathLst>
                <a:path extrusionOk="0" h="9538" w="16479">
                  <a:moveTo>
                    <a:pt x="8213" y="1"/>
                  </a:moveTo>
                  <a:cubicBezTo>
                    <a:pt x="3683" y="1"/>
                    <a:pt x="12" y="2127"/>
                    <a:pt x="12" y="4751"/>
                  </a:cubicBezTo>
                  <a:cubicBezTo>
                    <a:pt x="0" y="7383"/>
                    <a:pt x="3679" y="9526"/>
                    <a:pt x="8227" y="9538"/>
                  </a:cubicBezTo>
                  <a:cubicBezTo>
                    <a:pt x="8240" y="9538"/>
                    <a:pt x="8253" y="9538"/>
                    <a:pt x="8266" y="9538"/>
                  </a:cubicBezTo>
                  <a:cubicBezTo>
                    <a:pt x="12796" y="9538"/>
                    <a:pt x="16467" y="7423"/>
                    <a:pt x="16467" y="4799"/>
                  </a:cubicBezTo>
                  <a:cubicBezTo>
                    <a:pt x="16478" y="2168"/>
                    <a:pt x="12799" y="13"/>
                    <a:pt x="8251" y="1"/>
                  </a:cubicBezTo>
                  <a:cubicBezTo>
                    <a:pt x="8239" y="1"/>
                    <a:pt x="8226" y="1"/>
                    <a:pt x="8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4330098" y="4134748"/>
              <a:ext cx="381289" cy="161070"/>
            </a:xfrm>
            <a:custGeom>
              <a:rect b="b" l="l" r="r" t="t"/>
              <a:pathLst>
                <a:path extrusionOk="0" h="5035" w="11919">
                  <a:moveTo>
                    <a:pt x="11918" y="37"/>
                  </a:moveTo>
                  <a:lnTo>
                    <a:pt x="11918" y="66"/>
                  </a:lnTo>
                  <a:lnTo>
                    <a:pt x="11918" y="66"/>
                  </a:lnTo>
                  <a:cubicBezTo>
                    <a:pt x="11918" y="56"/>
                    <a:pt x="11918" y="46"/>
                    <a:pt x="11918" y="37"/>
                  </a:cubicBezTo>
                  <a:close/>
                  <a:moveTo>
                    <a:pt x="12" y="1"/>
                  </a:moveTo>
                  <a:lnTo>
                    <a:pt x="0" y="1572"/>
                  </a:lnTo>
                  <a:cubicBezTo>
                    <a:pt x="0" y="2465"/>
                    <a:pt x="584" y="3346"/>
                    <a:pt x="1762" y="4025"/>
                  </a:cubicBezTo>
                  <a:cubicBezTo>
                    <a:pt x="2929" y="4698"/>
                    <a:pt x="4453" y="5034"/>
                    <a:pt x="5976" y="5034"/>
                  </a:cubicBezTo>
                  <a:cubicBezTo>
                    <a:pt x="7498" y="5034"/>
                    <a:pt x="9019" y="4698"/>
                    <a:pt x="10180" y="4025"/>
                  </a:cubicBezTo>
                  <a:cubicBezTo>
                    <a:pt x="11335" y="3358"/>
                    <a:pt x="11907" y="2489"/>
                    <a:pt x="11907" y="1608"/>
                  </a:cubicBezTo>
                  <a:lnTo>
                    <a:pt x="11918" y="66"/>
                  </a:lnTo>
                  <a:lnTo>
                    <a:pt x="11918" y="66"/>
                  </a:lnTo>
                  <a:cubicBezTo>
                    <a:pt x="11905" y="926"/>
                    <a:pt x="11322" y="1794"/>
                    <a:pt x="10192" y="2453"/>
                  </a:cubicBezTo>
                  <a:cubicBezTo>
                    <a:pt x="9031" y="3126"/>
                    <a:pt x="7507" y="3463"/>
                    <a:pt x="5982" y="3463"/>
                  </a:cubicBezTo>
                  <a:cubicBezTo>
                    <a:pt x="4456" y="3463"/>
                    <a:pt x="2929" y="3126"/>
                    <a:pt x="1762" y="2453"/>
                  </a:cubicBezTo>
                  <a:cubicBezTo>
                    <a:pt x="596" y="1775"/>
                    <a:pt x="12" y="88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4330098" y="4024672"/>
              <a:ext cx="381289" cy="220955"/>
            </a:xfrm>
            <a:custGeom>
              <a:rect b="b" l="l" r="r" t="t"/>
              <a:pathLst>
                <a:path extrusionOk="0" h="6907" w="11919">
                  <a:moveTo>
                    <a:pt x="5977" y="1"/>
                  </a:moveTo>
                  <a:cubicBezTo>
                    <a:pt x="2691" y="1"/>
                    <a:pt x="12" y="1537"/>
                    <a:pt x="12" y="3442"/>
                  </a:cubicBezTo>
                  <a:cubicBezTo>
                    <a:pt x="0" y="5335"/>
                    <a:pt x="2667" y="6895"/>
                    <a:pt x="5953" y="6906"/>
                  </a:cubicBezTo>
                  <a:cubicBezTo>
                    <a:pt x="9240" y="6906"/>
                    <a:pt x="11907" y="5371"/>
                    <a:pt x="11918" y="3466"/>
                  </a:cubicBezTo>
                  <a:cubicBezTo>
                    <a:pt x="11918" y="1561"/>
                    <a:pt x="9263" y="13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4208665" y="3562197"/>
              <a:ext cx="607458" cy="653812"/>
            </a:xfrm>
            <a:custGeom>
              <a:rect b="b" l="l" r="r" t="t"/>
              <a:pathLst>
                <a:path extrusionOk="0" h="20438" w="18989">
                  <a:moveTo>
                    <a:pt x="9651" y="1"/>
                  </a:moveTo>
                  <a:cubicBezTo>
                    <a:pt x="4249" y="1"/>
                    <a:pt x="1" y="3568"/>
                    <a:pt x="1165" y="9945"/>
                  </a:cubicBezTo>
                  <a:cubicBezTo>
                    <a:pt x="1796" y="13553"/>
                    <a:pt x="3903" y="17292"/>
                    <a:pt x="6928" y="19518"/>
                  </a:cubicBezTo>
                  <a:cubicBezTo>
                    <a:pt x="7763" y="20131"/>
                    <a:pt x="8751" y="20438"/>
                    <a:pt x="9738" y="20438"/>
                  </a:cubicBezTo>
                  <a:cubicBezTo>
                    <a:pt x="10706" y="20438"/>
                    <a:pt x="11675" y="20143"/>
                    <a:pt x="12500" y="19554"/>
                  </a:cubicBezTo>
                  <a:cubicBezTo>
                    <a:pt x="15845" y="17161"/>
                    <a:pt x="17977" y="13065"/>
                    <a:pt x="18465" y="9041"/>
                  </a:cubicBezTo>
                  <a:cubicBezTo>
                    <a:pt x="18989" y="5231"/>
                    <a:pt x="16822" y="1337"/>
                    <a:pt x="12940" y="420"/>
                  </a:cubicBezTo>
                  <a:cubicBezTo>
                    <a:pt x="11821" y="139"/>
                    <a:pt x="10714" y="1"/>
                    <a:pt x="96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4351051" y="3560406"/>
              <a:ext cx="331001" cy="190852"/>
            </a:xfrm>
            <a:custGeom>
              <a:rect b="b" l="l" r="r" t="t"/>
              <a:pathLst>
                <a:path extrusionOk="0" h="5966" w="10347">
                  <a:moveTo>
                    <a:pt x="5153" y="0"/>
                  </a:moveTo>
                  <a:cubicBezTo>
                    <a:pt x="2313" y="0"/>
                    <a:pt x="12" y="1317"/>
                    <a:pt x="0" y="2953"/>
                  </a:cubicBezTo>
                  <a:cubicBezTo>
                    <a:pt x="0" y="4596"/>
                    <a:pt x="2298" y="5953"/>
                    <a:pt x="5156" y="5965"/>
                  </a:cubicBezTo>
                  <a:cubicBezTo>
                    <a:pt x="5168" y="5965"/>
                    <a:pt x="5181" y="5965"/>
                    <a:pt x="5194" y="5965"/>
                  </a:cubicBezTo>
                  <a:cubicBezTo>
                    <a:pt x="8034" y="5965"/>
                    <a:pt x="10335" y="4648"/>
                    <a:pt x="10335" y="3012"/>
                  </a:cubicBezTo>
                  <a:cubicBezTo>
                    <a:pt x="10347" y="1358"/>
                    <a:pt x="8037" y="12"/>
                    <a:pt x="5191" y="0"/>
                  </a:cubicBezTo>
                  <a:cubicBezTo>
                    <a:pt x="5178" y="0"/>
                    <a:pt x="5166" y="0"/>
                    <a:pt x="515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4277155" y="3235167"/>
              <a:ext cx="118491" cy="148530"/>
            </a:xfrm>
            <a:custGeom>
              <a:rect b="b" l="l" r="r" t="t"/>
              <a:pathLst>
                <a:path extrusionOk="0" h="4643" w="3704">
                  <a:moveTo>
                    <a:pt x="3685" y="608"/>
                  </a:moveTo>
                  <a:lnTo>
                    <a:pt x="3703" y="618"/>
                  </a:lnTo>
                  <a:cubicBezTo>
                    <a:pt x="3697" y="615"/>
                    <a:pt x="3691" y="611"/>
                    <a:pt x="3685" y="608"/>
                  </a:cubicBezTo>
                  <a:close/>
                  <a:moveTo>
                    <a:pt x="2394" y="1"/>
                  </a:moveTo>
                  <a:cubicBezTo>
                    <a:pt x="2170" y="1"/>
                    <a:pt x="1915" y="72"/>
                    <a:pt x="1643" y="225"/>
                  </a:cubicBezTo>
                  <a:cubicBezTo>
                    <a:pt x="739" y="749"/>
                    <a:pt x="0" y="2023"/>
                    <a:pt x="0" y="3071"/>
                  </a:cubicBezTo>
                  <a:cubicBezTo>
                    <a:pt x="0" y="3595"/>
                    <a:pt x="191" y="3964"/>
                    <a:pt x="488" y="4131"/>
                  </a:cubicBezTo>
                  <a:lnTo>
                    <a:pt x="1349" y="4631"/>
                  </a:lnTo>
                  <a:lnTo>
                    <a:pt x="1349" y="4631"/>
                  </a:lnTo>
                  <a:cubicBezTo>
                    <a:pt x="1063" y="4458"/>
                    <a:pt x="881" y="4095"/>
                    <a:pt x="881" y="3583"/>
                  </a:cubicBezTo>
                  <a:cubicBezTo>
                    <a:pt x="881" y="2535"/>
                    <a:pt x="1620" y="1261"/>
                    <a:pt x="2536" y="737"/>
                  </a:cubicBezTo>
                  <a:cubicBezTo>
                    <a:pt x="2802" y="583"/>
                    <a:pt x="3056" y="508"/>
                    <a:pt x="3281" y="508"/>
                  </a:cubicBezTo>
                  <a:cubicBezTo>
                    <a:pt x="3430" y="508"/>
                    <a:pt x="3567" y="541"/>
                    <a:pt x="3685" y="608"/>
                  </a:cubicBezTo>
                  <a:lnTo>
                    <a:pt x="3685" y="608"/>
                  </a:lnTo>
                  <a:lnTo>
                    <a:pt x="2822" y="106"/>
                  </a:lnTo>
                  <a:cubicBezTo>
                    <a:pt x="2698" y="37"/>
                    <a:pt x="2554" y="1"/>
                    <a:pt x="2394" y="1"/>
                  </a:cubicBezTo>
                  <a:close/>
                  <a:moveTo>
                    <a:pt x="1349" y="4631"/>
                  </a:moveTo>
                  <a:cubicBezTo>
                    <a:pt x="1355" y="4635"/>
                    <a:pt x="1362" y="4639"/>
                    <a:pt x="1370" y="4643"/>
                  </a:cubicBezTo>
                  <a:lnTo>
                    <a:pt x="1349" y="46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4300379" y="3251674"/>
              <a:ext cx="116188" cy="135894"/>
            </a:xfrm>
            <a:custGeom>
              <a:rect b="b" l="l" r="r" t="t"/>
              <a:pathLst>
                <a:path extrusionOk="0" h="4248" w="3632">
                  <a:moveTo>
                    <a:pt x="2554" y="0"/>
                  </a:moveTo>
                  <a:cubicBezTo>
                    <a:pt x="1937" y="0"/>
                    <a:pt x="1165" y="565"/>
                    <a:pt x="644" y="1448"/>
                  </a:cubicBezTo>
                  <a:cubicBezTo>
                    <a:pt x="1" y="2555"/>
                    <a:pt x="1" y="3758"/>
                    <a:pt x="644" y="4139"/>
                  </a:cubicBezTo>
                  <a:cubicBezTo>
                    <a:pt x="773" y="4213"/>
                    <a:pt x="918" y="4248"/>
                    <a:pt x="1073" y="4248"/>
                  </a:cubicBezTo>
                  <a:cubicBezTo>
                    <a:pt x="1691" y="4248"/>
                    <a:pt x="2463" y="3690"/>
                    <a:pt x="2977" y="2805"/>
                  </a:cubicBezTo>
                  <a:cubicBezTo>
                    <a:pt x="3632" y="1686"/>
                    <a:pt x="3632" y="483"/>
                    <a:pt x="2989" y="114"/>
                  </a:cubicBezTo>
                  <a:cubicBezTo>
                    <a:pt x="2859" y="37"/>
                    <a:pt x="2711" y="0"/>
                    <a:pt x="25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4307609" y="3196268"/>
              <a:ext cx="442998" cy="442998"/>
            </a:xfrm>
            <a:custGeom>
              <a:rect b="b" l="l" r="r" t="t"/>
              <a:pathLst>
                <a:path extrusionOk="0" h="13848" w="13848">
                  <a:moveTo>
                    <a:pt x="6930" y="1"/>
                  </a:moveTo>
                  <a:cubicBezTo>
                    <a:pt x="3096" y="1"/>
                    <a:pt x="1" y="3096"/>
                    <a:pt x="1" y="6918"/>
                  </a:cubicBezTo>
                  <a:cubicBezTo>
                    <a:pt x="1" y="10752"/>
                    <a:pt x="3096" y="13848"/>
                    <a:pt x="6930" y="13848"/>
                  </a:cubicBezTo>
                  <a:cubicBezTo>
                    <a:pt x="10752" y="13848"/>
                    <a:pt x="13848" y="10752"/>
                    <a:pt x="13848" y="6918"/>
                  </a:cubicBezTo>
                  <a:cubicBezTo>
                    <a:pt x="13848" y="3096"/>
                    <a:pt x="10752" y="1"/>
                    <a:pt x="693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4642797" y="3413893"/>
              <a:ext cx="118491" cy="148817"/>
            </a:xfrm>
            <a:custGeom>
              <a:rect b="b" l="l" r="r" t="t"/>
              <a:pathLst>
                <a:path extrusionOk="0" h="4652" w="3704">
                  <a:moveTo>
                    <a:pt x="3685" y="616"/>
                  </a:moveTo>
                  <a:lnTo>
                    <a:pt x="3703" y="627"/>
                  </a:lnTo>
                  <a:cubicBezTo>
                    <a:pt x="3697" y="624"/>
                    <a:pt x="3691" y="620"/>
                    <a:pt x="3685" y="616"/>
                  </a:cubicBezTo>
                  <a:close/>
                  <a:moveTo>
                    <a:pt x="2389" y="1"/>
                  </a:moveTo>
                  <a:cubicBezTo>
                    <a:pt x="2166" y="1"/>
                    <a:pt x="1913" y="76"/>
                    <a:pt x="1643" y="234"/>
                  </a:cubicBezTo>
                  <a:cubicBezTo>
                    <a:pt x="739" y="758"/>
                    <a:pt x="0" y="2032"/>
                    <a:pt x="0" y="3080"/>
                  </a:cubicBezTo>
                  <a:cubicBezTo>
                    <a:pt x="0" y="3604"/>
                    <a:pt x="191" y="3961"/>
                    <a:pt x="477" y="4140"/>
                  </a:cubicBezTo>
                  <a:lnTo>
                    <a:pt x="1370" y="4652"/>
                  </a:lnTo>
                  <a:cubicBezTo>
                    <a:pt x="1072" y="4473"/>
                    <a:pt x="881" y="4116"/>
                    <a:pt x="881" y="3592"/>
                  </a:cubicBezTo>
                  <a:cubicBezTo>
                    <a:pt x="881" y="2544"/>
                    <a:pt x="1620" y="1270"/>
                    <a:pt x="2524" y="746"/>
                  </a:cubicBezTo>
                  <a:cubicBezTo>
                    <a:pt x="2794" y="588"/>
                    <a:pt x="3047" y="513"/>
                    <a:pt x="3270" y="513"/>
                  </a:cubicBezTo>
                  <a:cubicBezTo>
                    <a:pt x="3424" y="513"/>
                    <a:pt x="3564" y="548"/>
                    <a:pt x="3685" y="616"/>
                  </a:cubicBezTo>
                  <a:lnTo>
                    <a:pt x="3685" y="616"/>
                  </a:lnTo>
                  <a:lnTo>
                    <a:pt x="2822" y="115"/>
                  </a:lnTo>
                  <a:cubicBezTo>
                    <a:pt x="2697" y="40"/>
                    <a:pt x="2551" y="1"/>
                    <a:pt x="23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4666021" y="3430464"/>
              <a:ext cx="115836" cy="136117"/>
            </a:xfrm>
            <a:custGeom>
              <a:rect b="b" l="l" r="r" t="t"/>
              <a:pathLst>
                <a:path extrusionOk="0" h="4255" w="3621">
                  <a:moveTo>
                    <a:pt x="2548" y="0"/>
                  </a:moveTo>
                  <a:cubicBezTo>
                    <a:pt x="1930" y="0"/>
                    <a:pt x="1158" y="560"/>
                    <a:pt x="644" y="1455"/>
                  </a:cubicBezTo>
                  <a:cubicBezTo>
                    <a:pt x="1" y="2562"/>
                    <a:pt x="1" y="3765"/>
                    <a:pt x="644" y="4146"/>
                  </a:cubicBezTo>
                  <a:cubicBezTo>
                    <a:pt x="772" y="4220"/>
                    <a:pt x="918" y="4255"/>
                    <a:pt x="1073" y="4255"/>
                  </a:cubicBezTo>
                  <a:cubicBezTo>
                    <a:pt x="1690" y="4255"/>
                    <a:pt x="2463" y="3695"/>
                    <a:pt x="2977" y="2800"/>
                  </a:cubicBezTo>
                  <a:cubicBezTo>
                    <a:pt x="3620" y="1693"/>
                    <a:pt x="3620" y="490"/>
                    <a:pt x="2977" y="109"/>
                  </a:cubicBezTo>
                  <a:cubicBezTo>
                    <a:pt x="2848" y="35"/>
                    <a:pt x="2703" y="0"/>
                    <a:pt x="25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4690781" y="3459926"/>
              <a:ext cx="73161" cy="91747"/>
            </a:xfrm>
            <a:custGeom>
              <a:rect b="b" l="l" r="r" t="t"/>
              <a:pathLst>
                <a:path extrusionOk="0" h="2868" w="2287">
                  <a:moveTo>
                    <a:pt x="2274" y="372"/>
                  </a:moveTo>
                  <a:lnTo>
                    <a:pt x="2287" y="379"/>
                  </a:lnTo>
                  <a:cubicBezTo>
                    <a:pt x="2282" y="376"/>
                    <a:pt x="2278" y="374"/>
                    <a:pt x="2274" y="372"/>
                  </a:cubicBezTo>
                  <a:close/>
                  <a:moveTo>
                    <a:pt x="1479" y="0"/>
                  </a:moveTo>
                  <a:cubicBezTo>
                    <a:pt x="1342" y="0"/>
                    <a:pt x="1189" y="45"/>
                    <a:pt x="1024" y="141"/>
                  </a:cubicBezTo>
                  <a:cubicBezTo>
                    <a:pt x="453" y="462"/>
                    <a:pt x="1" y="1248"/>
                    <a:pt x="1" y="1891"/>
                  </a:cubicBezTo>
                  <a:cubicBezTo>
                    <a:pt x="1" y="2213"/>
                    <a:pt x="120" y="2439"/>
                    <a:pt x="298" y="2546"/>
                  </a:cubicBezTo>
                  <a:lnTo>
                    <a:pt x="846" y="2867"/>
                  </a:lnTo>
                  <a:cubicBezTo>
                    <a:pt x="667" y="2760"/>
                    <a:pt x="548" y="2534"/>
                    <a:pt x="548" y="2213"/>
                  </a:cubicBezTo>
                  <a:cubicBezTo>
                    <a:pt x="548" y="1570"/>
                    <a:pt x="1001" y="784"/>
                    <a:pt x="1560" y="450"/>
                  </a:cubicBezTo>
                  <a:cubicBezTo>
                    <a:pt x="1725" y="354"/>
                    <a:pt x="1882" y="310"/>
                    <a:pt x="2020" y="310"/>
                  </a:cubicBezTo>
                  <a:cubicBezTo>
                    <a:pt x="2115" y="310"/>
                    <a:pt x="2201" y="331"/>
                    <a:pt x="2274" y="372"/>
                  </a:cubicBezTo>
                  <a:lnTo>
                    <a:pt x="2274" y="372"/>
                  </a:lnTo>
                  <a:lnTo>
                    <a:pt x="1751" y="69"/>
                  </a:lnTo>
                  <a:cubicBezTo>
                    <a:pt x="1670" y="24"/>
                    <a:pt x="1579" y="0"/>
                    <a:pt x="14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4708311" y="3469907"/>
              <a:ext cx="65548" cy="83878"/>
            </a:xfrm>
            <a:custGeom>
              <a:rect b="b" l="l" r="r" t="t"/>
              <a:pathLst>
                <a:path extrusionOk="0" h="2622" w="2049">
                  <a:moveTo>
                    <a:pt x="1476" y="1"/>
                  </a:moveTo>
                  <a:cubicBezTo>
                    <a:pt x="1340" y="1"/>
                    <a:pt x="1186" y="45"/>
                    <a:pt x="1024" y="138"/>
                  </a:cubicBezTo>
                  <a:cubicBezTo>
                    <a:pt x="453" y="460"/>
                    <a:pt x="0" y="1258"/>
                    <a:pt x="0" y="1901"/>
                  </a:cubicBezTo>
                  <a:cubicBezTo>
                    <a:pt x="0" y="2357"/>
                    <a:pt x="234" y="2621"/>
                    <a:pt x="570" y="2621"/>
                  </a:cubicBezTo>
                  <a:cubicBezTo>
                    <a:pt x="707" y="2621"/>
                    <a:pt x="862" y="2577"/>
                    <a:pt x="1024" y="2484"/>
                  </a:cubicBezTo>
                  <a:cubicBezTo>
                    <a:pt x="1584" y="2151"/>
                    <a:pt x="2048" y="1365"/>
                    <a:pt x="2036" y="722"/>
                  </a:cubicBezTo>
                  <a:cubicBezTo>
                    <a:pt x="2036" y="265"/>
                    <a:pt x="1808" y="1"/>
                    <a:pt x="147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4307609" y="3289901"/>
              <a:ext cx="245715" cy="348979"/>
            </a:xfrm>
            <a:custGeom>
              <a:rect b="b" l="l" r="r" t="t"/>
              <a:pathLst>
                <a:path extrusionOk="0" h="10909" w="7681">
                  <a:moveTo>
                    <a:pt x="1376" y="1"/>
                  </a:moveTo>
                  <a:cubicBezTo>
                    <a:pt x="1342" y="1"/>
                    <a:pt x="1308" y="1"/>
                    <a:pt x="1275" y="3"/>
                  </a:cubicBezTo>
                  <a:cubicBezTo>
                    <a:pt x="477" y="1122"/>
                    <a:pt x="1" y="2503"/>
                    <a:pt x="1" y="3991"/>
                  </a:cubicBezTo>
                  <a:cubicBezTo>
                    <a:pt x="1" y="7670"/>
                    <a:pt x="2870" y="10683"/>
                    <a:pt x="6490" y="10909"/>
                  </a:cubicBezTo>
                  <a:cubicBezTo>
                    <a:pt x="7228" y="10433"/>
                    <a:pt x="7680" y="9480"/>
                    <a:pt x="7680" y="8159"/>
                  </a:cubicBezTo>
                  <a:cubicBezTo>
                    <a:pt x="7680" y="5372"/>
                    <a:pt x="5716" y="1991"/>
                    <a:pt x="3299" y="598"/>
                  </a:cubicBezTo>
                  <a:cubicBezTo>
                    <a:pt x="2613" y="193"/>
                    <a:pt x="1959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4562055" y="3663221"/>
              <a:ext cx="246835" cy="528315"/>
            </a:xfrm>
            <a:custGeom>
              <a:rect b="b" l="l" r="r" t="t"/>
              <a:pathLst>
                <a:path extrusionOk="0" h="16515" w="7716">
                  <a:moveTo>
                    <a:pt x="5977" y="1"/>
                  </a:moveTo>
                  <a:cubicBezTo>
                    <a:pt x="2465" y="1727"/>
                    <a:pt x="0" y="5883"/>
                    <a:pt x="0" y="10740"/>
                  </a:cubicBezTo>
                  <a:cubicBezTo>
                    <a:pt x="0" y="12836"/>
                    <a:pt x="465" y="14812"/>
                    <a:pt x="1274" y="16515"/>
                  </a:cubicBezTo>
                  <a:cubicBezTo>
                    <a:pt x="1334" y="16467"/>
                    <a:pt x="1393" y="16431"/>
                    <a:pt x="1453" y="16396"/>
                  </a:cubicBezTo>
                  <a:cubicBezTo>
                    <a:pt x="4798" y="14003"/>
                    <a:pt x="6930" y="9907"/>
                    <a:pt x="7418" y="5883"/>
                  </a:cubicBezTo>
                  <a:cubicBezTo>
                    <a:pt x="7715" y="3775"/>
                    <a:pt x="7168" y="1632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4320949" y="3399658"/>
              <a:ext cx="137141" cy="160014"/>
            </a:xfrm>
            <a:custGeom>
              <a:rect b="b" l="l" r="r" t="t"/>
              <a:pathLst>
                <a:path extrusionOk="0" h="5002" w="4287">
                  <a:moveTo>
                    <a:pt x="1270" y="0"/>
                  </a:moveTo>
                  <a:cubicBezTo>
                    <a:pt x="1086" y="0"/>
                    <a:pt x="914" y="43"/>
                    <a:pt x="763" y="132"/>
                  </a:cubicBezTo>
                  <a:cubicBezTo>
                    <a:pt x="1" y="572"/>
                    <a:pt x="12" y="1989"/>
                    <a:pt x="774" y="3299"/>
                  </a:cubicBezTo>
                  <a:cubicBezTo>
                    <a:pt x="1382" y="4344"/>
                    <a:pt x="2293" y="5002"/>
                    <a:pt x="3018" y="5002"/>
                  </a:cubicBezTo>
                  <a:cubicBezTo>
                    <a:pt x="3201" y="5002"/>
                    <a:pt x="3373" y="4960"/>
                    <a:pt x="3525" y="4870"/>
                  </a:cubicBezTo>
                  <a:cubicBezTo>
                    <a:pt x="4287" y="4430"/>
                    <a:pt x="4275" y="3013"/>
                    <a:pt x="3513" y="1703"/>
                  </a:cubicBezTo>
                  <a:cubicBezTo>
                    <a:pt x="2905" y="659"/>
                    <a:pt x="1994" y="0"/>
                    <a:pt x="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4354090" y="3440892"/>
              <a:ext cx="60589" cy="77928"/>
            </a:xfrm>
            <a:custGeom>
              <a:rect b="b" l="l" r="r" t="t"/>
              <a:pathLst>
                <a:path extrusionOk="0" h="2436" w="1894">
                  <a:moveTo>
                    <a:pt x="527" y="0"/>
                  </a:moveTo>
                  <a:cubicBezTo>
                    <a:pt x="215" y="0"/>
                    <a:pt x="0" y="243"/>
                    <a:pt x="0" y="664"/>
                  </a:cubicBezTo>
                  <a:cubicBezTo>
                    <a:pt x="0" y="1272"/>
                    <a:pt x="429" y="1998"/>
                    <a:pt x="953" y="2307"/>
                  </a:cubicBezTo>
                  <a:cubicBezTo>
                    <a:pt x="1105" y="2394"/>
                    <a:pt x="1249" y="2435"/>
                    <a:pt x="1375" y="2435"/>
                  </a:cubicBezTo>
                  <a:cubicBezTo>
                    <a:pt x="1684" y="2435"/>
                    <a:pt x="1893" y="2190"/>
                    <a:pt x="1893" y="1760"/>
                  </a:cubicBezTo>
                  <a:cubicBezTo>
                    <a:pt x="1893" y="1164"/>
                    <a:pt x="1477" y="426"/>
                    <a:pt x="953" y="129"/>
                  </a:cubicBezTo>
                  <a:cubicBezTo>
                    <a:pt x="800" y="42"/>
                    <a:pt x="655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4236400" y="3742459"/>
              <a:ext cx="281512" cy="353202"/>
            </a:xfrm>
            <a:custGeom>
              <a:rect b="b" l="l" r="r" t="t"/>
              <a:pathLst>
                <a:path extrusionOk="0" h="11041" w="8800">
                  <a:moveTo>
                    <a:pt x="393" y="0"/>
                  </a:moveTo>
                  <a:cubicBezTo>
                    <a:pt x="60" y="1251"/>
                    <a:pt x="0" y="2691"/>
                    <a:pt x="298" y="4322"/>
                  </a:cubicBezTo>
                  <a:cubicBezTo>
                    <a:pt x="548" y="5739"/>
                    <a:pt x="1024" y="7168"/>
                    <a:pt x="1691" y="8537"/>
                  </a:cubicBezTo>
                  <a:cubicBezTo>
                    <a:pt x="2910" y="9687"/>
                    <a:pt x="5069" y="11040"/>
                    <a:pt x="8533" y="11040"/>
                  </a:cubicBezTo>
                  <a:cubicBezTo>
                    <a:pt x="8621" y="11040"/>
                    <a:pt x="8710" y="11039"/>
                    <a:pt x="8799" y="11037"/>
                  </a:cubicBezTo>
                  <a:cubicBezTo>
                    <a:pt x="8799" y="11037"/>
                    <a:pt x="7823" y="9752"/>
                    <a:pt x="7823" y="7430"/>
                  </a:cubicBezTo>
                  <a:cubicBezTo>
                    <a:pt x="7823" y="4918"/>
                    <a:pt x="8478" y="4429"/>
                    <a:pt x="8478" y="4429"/>
                  </a:cubicBezTo>
                  <a:cubicBezTo>
                    <a:pt x="1322" y="3358"/>
                    <a:pt x="1024" y="1167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4637071" y="3730527"/>
              <a:ext cx="174090" cy="218012"/>
            </a:xfrm>
            <a:custGeom>
              <a:rect b="b" l="l" r="r" t="t"/>
              <a:pathLst>
                <a:path extrusionOk="0" h="6815" w="5442">
                  <a:moveTo>
                    <a:pt x="5431" y="915"/>
                  </a:moveTo>
                  <a:lnTo>
                    <a:pt x="5442" y="921"/>
                  </a:lnTo>
                  <a:cubicBezTo>
                    <a:pt x="5438" y="919"/>
                    <a:pt x="5435" y="917"/>
                    <a:pt x="5431" y="915"/>
                  </a:cubicBezTo>
                  <a:close/>
                  <a:moveTo>
                    <a:pt x="3515" y="1"/>
                  </a:moveTo>
                  <a:cubicBezTo>
                    <a:pt x="3186" y="1"/>
                    <a:pt x="2814" y="108"/>
                    <a:pt x="2418" y="338"/>
                  </a:cubicBezTo>
                  <a:cubicBezTo>
                    <a:pt x="1084" y="1112"/>
                    <a:pt x="1" y="2981"/>
                    <a:pt x="13" y="4517"/>
                  </a:cubicBezTo>
                  <a:cubicBezTo>
                    <a:pt x="13" y="5279"/>
                    <a:pt x="286" y="5815"/>
                    <a:pt x="715" y="6065"/>
                  </a:cubicBezTo>
                  <a:lnTo>
                    <a:pt x="1997" y="6806"/>
                  </a:lnTo>
                  <a:lnTo>
                    <a:pt x="1997" y="6806"/>
                  </a:lnTo>
                  <a:cubicBezTo>
                    <a:pt x="1566" y="6552"/>
                    <a:pt x="1310" y="6020"/>
                    <a:pt x="1299" y="5267"/>
                  </a:cubicBezTo>
                  <a:cubicBezTo>
                    <a:pt x="1299" y="3731"/>
                    <a:pt x="2382" y="1862"/>
                    <a:pt x="3715" y="1088"/>
                  </a:cubicBezTo>
                  <a:cubicBezTo>
                    <a:pt x="4108" y="861"/>
                    <a:pt x="4476" y="753"/>
                    <a:pt x="4802" y="753"/>
                  </a:cubicBezTo>
                  <a:cubicBezTo>
                    <a:pt x="5036" y="753"/>
                    <a:pt x="5247" y="808"/>
                    <a:pt x="5431" y="915"/>
                  </a:cubicBezTo>
                  <a:lnTo>
                    <a:pt x="5431" y="915"/>
                  </a:lnTo>
                  <a:lnTo>
                    <a:pt x="4144" y="159"/>
                  </a:lnTo>
                  <a:cubicBezTo>
                    <a:pt x="3961" y="55"/>
                    <a:pt x="3749" y="1"/>
                    <a:pt x="3515" y="1"/>
                  </a:cubicBezTo>
                  <a:close/>
                  <a:moveTo>
                    <a:pt x="1997" y="6806"/>
                  </a:moveTo>
                  <a:cubicBezTo>
                    <a:pt x="2003" y="6809"/>
                    <a:pt x="2008" y="6812"/>
                    <a:pt x="2013" y="6815"/>
                  </a:cubicBezTo>
                  <a:lnTo>
                    <a:pt x="1997" y="680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4671363" y="3754775"/>
              <a:ext cx="170283" cy="199362"/>
            </a:xfrm>
            <a:custGeom>
              <a:rect b="b" l="l" r="r" t="t"/>
              <a:pathLst>
                <a:path extrusionOk="0" h="6232" w="5323">
                  <a:moveTo>
                    <a:pt x="3745" y="0"/>
                  </a:moveTo>
                  <a:cubicBezTo>
                    <a:pt x="2835" y="0"/>
                    <a:pt x="1704" y="823"/>
                    <a:pt x="953" y="2116"/>
                  </a:cubicBezTo>
                  <a:cubicBezTo>
                    <a:pt x="0" y="3747"/>
                    <a:pt x="0" y="5521"/>
                    <a:pt x="941" y="6069"/>
                  </a:cubicBezTo>
                  <a:cubicBezTo>
                    <a:pt x="1133" y="6179"/>
                    <a:pt x="1347" y="6231"/>
                    <a:pt x="1576" y="6231"/>
                  </a:cubicBezTo>
                  <a:cubicBezTo>
                    <a:pt x="2484" y="6231"/>
                    <a:pt x="3609" y="5407"/>
                    <a:pt x="4370" y="4104"/>
                  </a:cubicBezTo>
                  <a:cubicBezTo>
                    <a:pt x="5322" y="2485"/>
                    <a:pt x="5322" y="711"/>
                    <a:pt x="4382" y="163"/>
                  </a:cubicBezTo>
                  <a:cubicBezTo>
                    <a:pt x="4190" y="53"/>
                    <a:pt x="3974" y="0"/>
                    <a:pt x="37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4703737" y="3779407"/>
              <a:ext cx="105535" cy="149713"/>
            </a:xfrm>
            <a:custGeom>
              <a:rect b="b" l="l" r="r" t="t"/>
              <a:pathLst>
                <a:path extrusionOk="0" h="4680" w="3299">
                  <a:moveTo>
                    <a:pt x="2727" y="0"/>
                  </a:moveTo>
                  <a:cubicBezTo>
                    <a:pt x="2584" y="0"/>
                    <a:pt x="2346" y="36"/>
                    <a:pt x="2024" y="226"/>
                  </a:cubicBezTo>
                  <a:cubicBezTo>
                    <a:pt x="917" y="869"/>
                    <a:pt x="0" y="2477"/>
                    <a:pt x="0" y="3739"/>
                  </a:cubicBezTo>
                  <a:cubicBezTo>
                    <a:pt x="0" y="4084"/>
                    <a:pt x="72" y="4679"/>
                    <a:pt x="560" y="4679"/>
                  </a:cubicBezTo>
                  <a:cubicBezTo>
                    <a:pt x="703" y="4679"/>
                    <a:pt x="941" y="4644"/>
                    <a:pt x="1262" y="4453"/>
                  </a:cubicBezTo>
                  <a:cubicBezTo>
                    <a:pt x="2370" y="3822"/>
                    <a:pt x="3298" y="2215"/>
                    <a:pt x="3286" y="941"/>
                  </a:cubicBezTo>
                  <a:cubicBezTo>
                    <a:pt x="3286" y="119"/>
                    <a:pt x="2929" y="0"/>
                    <a:pt x="272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49"/>
          <p:cNvGrpSpPr/>
          <p:nvPr/>
        </p:nvGrpSpPr>
        <p:grpSpPr>
          <a:xfrm>
            <a:off x="987547" y="1262254"/>
            <a:ext cx="905514" cy="1075098"/>
            <a:chOff x="1673102" y="2206764"/>
            <a:chExt cx="335575" cy="398435"/>
          </a:xfrm>
        </p:grpSpPr>
        <p:sp>
          <p:nvSpPr>
            <p:cNvPr id="1716" name="Google Shape;1716;p49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49"/>
          <p:cNvSpPr/>
          <p:nvPr/>
        </p:nvSpPr>
        <p:spPr>
          <a:xfrm>
            <a:off x="7015725" y="-1043275"/>
            <a:ext cx="3165300" cy="3165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9"/>
          <p:cNvSpPr/>
          <p:nvPr/>
        </p:nvSpPr>
        <p:spPr>
          <a:xfrm>
            <a:off x="577975" y="4050450"/>
            <a:ext cx="2296500" cy="229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5" name="Google Shape;1725;p49"/>
          <p:cNvGrpSpPr/>
          <p:nvPr/>
        </p:nvGrpSpPr>
        <p:grpSpPr>
          <a:xfrm>
            <a:off x="987550" y="3056938"/>
            <a:ext cx="579625" cy="557161"/>
            <a:chOff x="304275" y="275275"/>
            <a:chExt cx="579625" cy="557161"/>
          </a:xfrm>
        </p:grpSpPr>
        <p:sp>
          <p:nvSpPr>
            <p:cNvPr id="1726" name="Google Shape;1726;p49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49"/>
          <p:cNvGrpSpPr/>
          <p:nvPr/>
        </p:nvGrpSpPr>
        <p:grpSpPr>
          <a:xfrm>
            <a:off x="7054650" y="1052313"/>
            <a:ext cx="355063" cy="343836"/>
            <a:chOff x="304275" y="275275"/>
            <a:chExt cx="355063" cy="343836"/>
          </a:xfrm>
        </p:grpSpPr>
        <p:sp>
          <p:nvSpPr>
            <p:cNvPr id="1736" name="Google Shape;1736;p49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49"/>
          <p:cNvGrpSpPr/>
          <p:nvPr/>
        </p:nvGrpSpPr>
        <p:grpSpPr>
          <a:xfrm>
            <a:off x="5817600" y="4050449"/>
            <a:ext cx="579625" cy="130500"/>
            <a:chOff x="304275" y="701936"/>
            <a:chExt cx="579625" cy="130500"/>
          </a:xfrm>
        </p:grpSpPr>
        <p:sp>
          <p:nvSpPr>
            <p:cNvPr id="1741" name="Google Shape;1741;p49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49"/>
          <p:cNvGrpSpPr/>
          <p:nvPr/>
        </p:nvGrpSpPr>
        <p:grpSpPr>
          <a:xfrm>
            <a:off x="4123954" y="1121120"/>
            <a:ext cx="896100" cy="206100"/>
            <a:chOff x="5733519" y="960358"/>
            <a:chExt cx="896100" cy="206100"/>
          </a:xfrm>
        </p:grpSpPr>
        <p:grpSp>
          <p:nvGrpSpPr>
            <p:cNvPr id="1745" name="Google Shape;1745;p49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746" name="Google Shape;1746;p49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49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8" name="Google Shape;1748;p49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749" name="Google Shape;1749;p49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49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51" name="Google Shape;1751;p49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752" name="Google Shape;1752;p49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3" name="Google Shape;1753;p49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4" name="Google Shape;1754;p49"/>
          <p:cNvSpPr txBox="1"/>
          <p:nvPr/>
        </p:nvSpPr>
        <p:spPr>
          <a:xfrm>
            <a:off x="2385175" y="1496163"/>
            <a:ext cx="47274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一開始的開發方向不明確，不知道要用什麼工具開發</a:t>
            </a:r>
            <a:endParaRPr b="1" sz="240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755" name="Google Shape;1755;p49"/>
          <p:cNvSpPr txBox="1"/>
          <p:nvPr/>
        </p:nvSpPr>
        <p:spPr>
          <a:xfrm>
            <a:off x="2385175" y="2385550"/>
            <a:ext cx="47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Solution : 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在多方嘗試後用Pyqt</a:t>
            </a:r>
            <a:endParaRPr sz="15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56" name="Google Shape;1756;p49"/>
          <p:cNvSpPr txBox="1"/>
          <p:nvPr/>
        </p:nvSpPr>
        <p:spPr>
          <a:xfrm>
            <a:off x="2408863" y="2882625"/>
            <a:ext cx="46719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E7CC3"/>
                </a:solidFill>
                <a:latin typeface="Fahkwang"/>
                <a:ea typeface="Fahkwang"/>
                <a:cs typeface="Fahkwang"/>
                <a:sym typeface="Fahkwang"/>
              </a:rPr>
              <a:t>最初輸入圖片要一次一次選，各項功能只能實作一次且無法覆蓋</a:t>
            </a:r>
            <a:endParaRPr b="1" sz="2400">
              <a:solidFill>
                <a:srgbClr val="8E7CC3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757" name="Google Shape;1757;p49"/>
          <p:cNvSpPr txBox="1"/>
          <p:nvPr/>
        </p:nvSpPr>
        <p:spPr>
          <a:xfrm>
            <a:off x="2408863" y="3691700"/>
            <a:ext cx="41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Solution : 在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查找後換工具開發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  </a:t>
            </a:r>
            <a:endParaRPr sz="15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58" name="Google Shape;1758;p49"/>
          <p:cNvSpPr/>
          <p:nvPr/>
        </p:nvSpPr>
        <p:spPr>
          <a:xfrm>
            <a:off x="2067300" y="1676200"/>
            <a:ext cx="247200" cy="2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49"/>
          <p:cNvSpPr/>
          <p:nvPr/>
        </p:nvSpPr>
        <p:spPr>
          <a:xfrm>
            <a:off x="2063250" y="3041562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398300" y="339275"/>
            <a:ext cx="1585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Difficulty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1765" name="Google Shape;1765;p50"/>
          <p:cNvGrpSpPr/>
          <p:nvPr/>
        </p:nvGrpSpPr>
        <p:grpSpPr>
          <a:xfrm>
            <a:off x="6905412" y="2670726"/>
            <a:ext cx="1525308" cy="2333463"/>
            <a:chOff x="4074149" y="3196268"/>
            <a:chExt cx="905765" cy="1385667"/>
          </a:xfrm>
        </p:grpSpPr>
        <p:sp>
          <p:nvSpPr>
            <p:cNvPr id="1766" name="Google Shape;1766;p50"/>
            <p:cNvSpPr/>
            <p:nvPr/>
          </p:nvSpPr>
          <p:spPr>
            <a:xfrm>
              <a:off x="4078723" y="4257396"/>
              <a:ext cx="896232" cy="324539"/>
            </a:xfrm>
            <a:custGeom>
              <a:rect b="b" l="l" r="r" t="t"/>
              <a:pathLst>
                <a:path extrusionOk="0" h="10145" w="28016">
                  <a:moveTo>
                    <a:pt x="0" y="1"/>
                  </a:moveTo>
                  <a:lnTo>
                    <a:pt x="0" y="2025"/>
                  </a:lnTo>
                  <a:cubicBezTo>
                    <a:pt x="0" y="2251"/>
                    <a:pt x="143" y="2465"/>
                    <a:pt x="441" y="2644"/>
                  </a:cubicBezTo>
                  <a:lnTo>
                    <a:pt x="13002" y="9895"/>
                  </a:lnTo>
                  <a:cubicBezTo>
                    <a:pt x="13293" y="10061"/>
                    <a:pt x="13674" y="10145"/>
                    <a:pt x="14055" y="10145"/>
                  </a:cubicBezTo>
                  <a:cubicBezTo>
                    <a:pt x="14436" y="10145"/>
                    <a:pt x="14817" y="10061"/>
                    <a:pt x="15109" y="9895"/>
                  </a:cubicBezTo>
                  <a:lnTo>
                    <a:pt x="27575" y="2644"/>
                  </a:lnTo>
                  <a:cubicBezTo>
                    <a:pt x="27873" y="2465"/>
                    <a:pt x="28016" y="2251"/>
                    <a:pt x="28016" y="2037"/>
                  </a:cubicBezTo>
                  <a:lnTo>
                    <a:pt x="28016" y="12"/>
                  </a:lnTo>
                  <a:cubicBezTo>
                    <a:pt x="28016" y="227"/>
                    <a:pt x="27873" y="441"/>
                    <a:pt x="27587" y="620"/>
                  </a:cubicBezTo>
                  <a:lnTo>
                    <a:pt x="15109" y="7871"/>
                  </a:lnTo>
                  <a:cubicBezTo>
                    <a:pt x="14817" y="8037"/>
                    <a:pt x="14436" y="8121"/>
                    <a:pt x="14055" y="8121"/>
                  </a:cubicBezTo>
                  <a:cubicBezTo>
                    <a:pt x="13674" y="8121"/>
                    <a:pt x="13293" y="8037"/>
                    <a:pt x="13002" y="7871"/>
                  </a:cubicBezTo>
                  <a:lnTo>
                    <a:pt x="441" y="620"/>
                  </a:lnTo>
                  <a:cubicBezTo>
                    <a:pt x="155" y="441"/>
                    <a:pt x="0" y="227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0"/>
            <p:cNvSpPr/>
            <p:nvPr/>
          </p:nvSpPr>
          <p:spPr>
            <a:xfrm>
              <a:off x="4074149" y="3998024"/>
              <a:ext cx="905765" cy="519166"/>
            </a:xfrm>
            <a:custGeom>
              <a:rect b="b" l="l" r="r" t="t"/>
              <a:pathLst>
                <a:path extrusionOk="0" h="16229" w="28314">
                  <a:moveTo>
                    <a:pt x="14111" y="0"/>
                  </a:moveTo>
                  <a:cubicBezTo>
                    <a:pt x="13728" y="0"/>
                    <a:pt x="13347" y="84"/>
                    <a:pt x="13061" y="250"/>
                  </a:cubicBezTo>
                  <a:lnTo>
                    <a:pt x="584" y="7501"/>
                  </a:lnTo>
                  <a:cubicBezTo>
                    <a:pt x="0" y="7835"/>
                    <a:pt x="0" y="8382"/>
                    <a:pt x="584" y="8728"/>
                  </a:cubicBezTo>
                  <a:lnTo>
                    <a:pt x="13145" y="15979"/>
                  </a:lnTo>
                  <a:cubicBezTo>
                    <a:pt x="13436" y="16145"/>
                    <a:pt x="13817" y="16229"/>
                    <a:pt x="14198" y="16229"/>
                  </a:cubicBezTo>
                  <a:cubicBezTo>
                    <a:pt x="14579" y="16229"/>
                    <a:pt x="14960" y="16145"/>
                    <a:pt x="15252" y="15979"/>
                  </a:cubicBezTo>
                  <a:lnTo>
                    <a:pt x="27730" y="8728"/>
                  </a:lnTo>
                  <a:cubicBezTo>
                    <a:pt x="28313" y="8382"/>
                    <a:pt x="28301" y="7835"/>
                    <a:pt x="27718" y="7501"/>
                  </a:cubicBezTo>
                  <a:lnTo>
                    <a:pt x="15169" y="250"/>
                  </a:lnTo>
                  <a:cubicBezTo>
                    <a:pt x="14877" y="84"/>
                    <a:pt x="14493" y="0"/>
                    <a:pt x="1411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0"/>
            <p:cNvSpPr/>
            <p:nvPr/>
          </p:nvSpPr>
          <p:spPr>
            <a:xfrm>
              <a:off x="4219638" y="3563029"/>
              <a:ext cx="174090" cy="218300"/>
            </a:xfrm>
            <a:custGeom>
              <a:rect b="b" l="l" r="r" t="t"/>
              <a:pathLst>
                <a:path extrusionOk="0" h="6824" w="5442">
                  <a:moveTo>
                    <a:pt x="5417" y="904"/>
                  </a:moveTo>
                  <a:lnTo>
                    <a:pt x="5442" y="918"/>
                  </a:lnTo>
                  <a:cubicBezTo>
                    <a:pt x="5433" y="913"/>
                    <a:pt x="5425" y="909"/>
                    <a:pt x="5417" y="904"/>
                  </a:cubicBezTo>
                  <a:close/>
                  <a:moveTo>
                    <a:pt x="3505" y="0"/>
                  </a:moveTo>
                  <a:cubicBezTo>
                    <a:pt x="3180" y="0"/>
                    <a:pt x="2815" y="108"/>
                    <a:pt x="2429" y="335"/>
                  </a:cubicBezTo>
                  <a:cubicBezTo>
                    <a:pt x="1084" y="1109"/>
                    <a:pt x="0" y="2978"/>
                    <a:pt x="12" y="4514"/>
                  </a:cubicBezTo>
                  <a:cubicBezTo>
                    <a:pt x="12" y="5276"/>
                    <a:pt x="286" y="5812"/>
                    <a:pt x="715" y="6074"/>
                  </a:cubicBezTo>
                  <a:lnTo>
                    <a:pt x="2013" y="6824"/>
                  </a:lnTo>
                  <a:cubicBezTo>
                    <a:pt x="1572" y="6562"/>
                    <a:pt x="1310" y="6026"/>
                    <a:pt x="1298" y="5264"/>
                  </a:cubicBezTo>
                  <a:cubicBezTo>
                    <a:pt x="1298" y="3728"/>
                    <a:pt x="2382" y="1859"/>
                    <a:pt x="3715" y="1085"/>
                  </a:cubicBezTo>
                  <a:cubicBezTo>
                    <a:pt x="4107" y="858"/>
                    <a:pt x="4476" y="750"/>
                    <a:pt x="4802" y="750"/>
                  </a:cubicBezTo>
                  <a:cubicBezTo>
                    <a:pt x="5029" y="750"/>
                    <a:pt x="5237" y="803"/>
                    <a:pt x="5417" y="904"/>
                  </a:cubicBezTo>
                  <a:lnTo>
                    <a:pt x="5417" y="904"/>
                  </a:lnTo>
                  <a:lnTo>
                    <a:pt x="4144" y="168"/>
                  </a:lnTo>
                  <a:cubicBezTo>
                    <a:pt x="3958" y="58"/>
                    <a:pt x="3742" y="0"/>
                    <a:pt x="35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253931" y="3587181"/>
              <a:ext cx="170283" cy="199394"/>
            </a:xfrm>
            <a:custGeom>
              <a:rect b="b" l="l" r="r" t="t"/>
              <a:pathLst>
                <a:path extrusionOk="0" h="6233" w="5323">
                  <a:moveTo>
                    <a:pt x="3739" y="1"/>
                  </a:moveTo>
                  <a:cubicBezTo>
                    <a:pt x="2835" y="1"/>
                    <a:pt x="1704" y="825"/>
                    <a:pt x="953" y="2128"/>
                  </a:cubicBezTo>
                  <a:cubicBezTo>
                    <a:pt x="0" y="3759"/>
                    <a:pt x="0" y="5521"/>
                    <a:pt x="941" y="6069"/>
                  </a:cubicBezTo>
                  <a:cubicBezTo>
                    <a:pt x="1131" y="6180"/>
                    <a:pt x="1347" y="6233"/>
                    <a:pt x="1576" y="6233"/>
                  </a:cubicBezTo>
                  <a:cubicBezTo>
                    <a:pt x="2480" y="6233"/>
                    <a:pt x="3610" y="5417"/>
                    <a:pt x="4370" y="4116"/>
                  </a:cubicBezTo>
                  <a:cubicBezTo>
                    <a:pt x="5310" y="2485"/>
                    <a:pt x="5322" y="711"/>
                    <a:pt x="4370" y="163"/>
                  </a:cubicBezTo>
                  <a:cubicBezTo>
                    <a:pt x="4180" y="53"/>
                    <a:pt x="3967" y="1"/>
                    <a:pt x="37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257353" y="4189610"/>
              <a:ext cx="526779" cy="215229"/>
            </a:xfrm>
            <a:custGeom>
              <a:rect b="b" l="l" r="r" t="t"/>
              <a:pathLst>
                <a:path extrusionOk="0" h="6728" w="16467">
                  <a:moveTo>
                    <a:pt x="12" y="0"/>
                  </a:moveTo>
                  <a:cubicBezTo>
                    <a:pt x="12" y="7"/>
                    <a:pt x="12" y="13"/>
                    <a:pt x="12" y="20"/>
                  </a:cubicBezTo>
                  <a:lnTo>
                    <a:pt x="12" y="20"/>
                  </a:lnTo>
                  <a:lnTo>
                    <a:pt x="12" y="0"/>
                  </a:lnTo>
                  <a:close/>
                  <a:moveTo>
                    <a:pt x="12" y="20"/>
                  </a:moveTo>
                  <a:lnTo>
                    <a:pt x="0" y="1941"/>
                  </a:lnTo>
                  <a:cubicBezTo>
                    <a:pt x="0" y="3167"/>
                    <a:pt x="810" y="4394"/>
                    <a:pt x="2429" y="5334"/>
                  </a:cubicBezTo>
                  <a:cubicBezTo>
                    <a:pt x="4042" y="6263"/>
                    <a:pt x="6153" y="6727"/>
                    <a:pt x="8260" y="6727"/>
                  </a:cubicBezTo>
                  <a:cubicBezTo>
                    <a:pt x="10368" y="6727"/>
                    <a:pt x="12472" y="6263"/>
                    <a:pt x="14073" y="5334"/>
                  </a:cubicBezTo>
                  <a:cubicBezTo>
                    <a:pt x="15657" y="4406"/>
                    <a:pt x="16455" y="3203"/>
                    <a:pt x="16467" y="1989"/>
                  </a:cubicBezTo>
                  <a:lnTo>
                    <a:pt x="16467" y="48"/>
                  </a:lnTo>
                  <a:cubicBezTo>
                    <a:pt x="16467" y="1262"/>
                    <a:pt x="15669" y="2465"/>
                    <a:pt x="14073" y="3394"/>
                  </a:cubicBezTo>
                  <a:cubicBezTo>
                    <a:pt x="12472" y="4322"/>
                    <a:pt x="10371" y="4787"/>
                    <a:pt x="8266" y="4787"/>
                  </a:cubicBezTo>
                  <a:cubicBezTo>
                    <a:pt x="6162" y="4787"/>
                    <a:pt x="4054" y="4322"/>
                    <a:pt x="2441" y="3394"/>
                  </a:cubicBezTo>
                  <a:cubicBezTo>
                    <a:pt x="819" y="2458"/>
                    <a:pt x="9" y="1240"/>
                    <a:pt x="12" y="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4257353" y="4037627"/>
              <a:ext cx="527163" cy="305121"/>
            </a:xfrm>
            <a:custGeom>
              <a:rect b="b" l="l" r="r" t="t"/>
              <a:pathLst>
                <a:path extrusionOk="0" h="9538" w="16479">
                  <a:moveTo>
                    <a:pt x="8213" y="1"/>
                  </a:moveTo>
                  <a:cubicBezTo>
                    <a:pt x="3683" y="1"/>
                    <a:pt x="12" y="2127"/>
                    <a:pt x="12" y="4751"/>
                  </a:cubicBezTo>
                  <a:cubicBezTo>
                    <a:pt x="0" y="7383"/>
                    <a:pt x="3679" y="9526"/>
                    <a:pt x="8227" y="9538"/>
                  </a:cubicBezTo>
                  <a:cubicBezTo>
                    <a:pt x="8240" y="9538"/>
                    <a:pt x="8253" y="9538"/>
                    <a:pt x="8266" y="9538"/>
                  </a:cubicBezTo>
                  <a:cubicBezTo>
                    <a:pt x="12796" y="9538"/>
                    <a:pt x="16467" y="7423"/>
                    <a:pt x="16467" y="4799"/>
                  </a:cubicBezTo>
                  <a:cubicBezTo>
                    <a:pt x="16478" y="2168"/>
                    <a:pt x="12799" y="13"/>
                    <a:pt x="8251" y="1"/>
                  </a:cubicBezTo>
                  <a:cubicBezTo>
                    <a:pt x="8239" y="1"/>
                    <a:pt x="8226" y="1"/>
                    <a:pt x="8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330098" y="4134748"/>
              <a:ext cx="381289" cy="161070"/>
            </a:xfrm>
            <a:custGeom>
              <a:rect b="b" l="l" r="r" t="t"/>
              <a:pathLst>
                <a:path extrusionOk="0" h="5035" w="11919">
                  <a:moveTo>
                    <a:pt x="11918" y="37"/>
                  </a:moveTo>
                  <a:lnTo>
                    <a:pt x="11918" y="66"/>
                  </a:lnTo>
                  <a:lnTo>
                    <a:pt x="11918" y="66"/>
                  </a:lnTo>
                  <a:cubicBezTo>
                    <a:pt x="11918" y="56"/>
                    <a:pt x="11918" y="46"/>
                    <a:pt x="11918" y="37"/>
                  </a:cubicBezTo>
                  <a:close/>
                  <a:moveTo>
                    <a:pt x="12" y="1"/>
                  </a:moveTo>
                  <a:lnTo>
                    <a:pt x="0" y="1572"/>
                  </a:lnTo>
                  <a:cubicBezTo>
                    <a:pt x="0" y="2465"/>
                    <a:pt x="584" y="3346"/>
                    <a:pt x="1762" y="4025"/>
                  </a:cubicBezTo>
                  <a:cubicBezTo>
                    <a:pt x="2929" y="4698"/>
                    <a:pt x="4453" y="5034"/>
                    <a:pt x="5976" y="5034"/>
                  </a:cubicBezTo>
                  <a:cubicBezTo>
                    <a:pt x="7498" y="5034"/>
                    <a:pt x="9019" y="4698"/>
                    <a:pt x="10180" y="4025"/>
                  </a:cubicBezTo>
                  <a:cubicBezTo>
                    <a:pt x="11335" y="3358"/>
                    <a:pt x="11907" y="2489"/>
                    <a:pt x="11907" y="1608"/>
                  </a:cubicBezTo>
                  <a:lnTo>
                    <a:pt x="11918" y="66"/>
                  </a:lnTo>
                  <a:lnTo>
                    <a:pt x="11918" y="66"/>
                  </a:lnTo>
                  <a:cubicBezTo>
                    <a:pt x="11905" y="926"/>
                    <a:pt x="11322" y="1794"/>
                    <a:pt x="10192" y="2453"/>
                  </a:cubicBezTo>
                  <a:cubicBezTo>
                    <a:pt x="9031" y="3126"/>
                    <a:pt x="7507" y="3463"/>
                    <a:pt x="5982" y="3463"/>
                  </a:cubicBezTo>
                  <a:cubicBezTo>
                    <a:pt x="4456" y="3463"/>
                    <a:pt x="2929" y="3126"/>
                    <a:pt x="1762" y="2453"/>
                  </a:cubicBezTo>
                  <a:cubicBezTo>
                    <a:pt x="596" y="1775"/>
                    <a:pt x="12" y="88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330098" y="4024672"/>
              <a:ext cx="381289" cy="220955"/>
            </a:xfrm>
            <a:custGeom>
              <a:rect b="b" l="l" r="r" t="t"/>
              <a:pathLst>
                <a:path extrusionOk="0" h="6907" w="11919">
                  <a:moveTo>
                    <a:pt x="5977" y="1"/>
                  </a:moveTo>
                  <a:cubicBezTo>
                    <a:pt x="2691" y="1"/>
                    <a:pt x="12" y="1537"/>
                    <a:pt x="12" y="3442"/>
                  </a:cubicBezTo>
                  <a:cubicBezTo>
                    <a:pt x="0" y="5335"/>
                    <a:pt x="2667" y="6895"/>
                    <a:pt x="5953" y="6906"/>
                  </a:cubicBezTo>
                  <a:cubicBezTo>
                    <a:pt x="9240" y="6906"/>
                    <a:pt x="11907" y="5371"/>
                    <a:pt x="11918" y="3466"/>
                  </a:cubicBezTo>
                  <a:cubicBezTo>
                    <a:pt x="11918" y="1561"/>
                    <a:pt x="9263" y="13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4208665" y="3562197"/>
              <a:ext cx="607458" cy="653812"/>
            </a:xfrm>
            <a:custGeom>
              <a:rect b="b" l="l" r="r" t="t"/>
              <a:pathLst>
                <a:path extrusionOk="0" h="20438" w="18989">
                  <a:moveTo>
                    <a:pt x="9651" y="1"/>
                  </a:moveTo>
                  <a:cubicBezTo>
                    <a:pt x="4249" y="1"/>
                    <a:pt x="1" y="3568"/>
                    <a:pt x="1165" y="9945"/>
                  </a:cubicBezTo>
                  <a:cubicBezTo>
                    <a:pt x="1796" y="13553"/>
                    <a:pt x="3903" y="17292"/>
                    <a:pt x="6928" y="19518"/>
                  </a:cubicBezTo>
                  <a:cubicBezTo>
                    <a:pt x="7763" y="20131"/>
                    <a:pt x="8751" y="20438"/>
                    <a:pt x="9738" y="20438"/>
                  </a:cubicBezTo>
                  <a:cubicBezTo>
                    <a:pt x="10706" y="20438"/>
                    <a:pt x="11675" y="20143"/>
                    <a:pt x="12500" y="19554"/>
                  </a:cubicBezTo>
                  <a:cubicBezTo>
                    <a:pt x="15845" y="17161"/>
                    <a:pt x="17977" y="13065"/>
                    <a:pt x="18465" y="9041"/>
                  </a:cubicBezTo>
                  <a:cubicBezTo>
                    <a:pt x="18989" y="5231"/>
                    <a:pt x="16822" y="1337"/>
                    <a:pt x="12940" y="420"/>
                  </a:cubicBezTo>
                  <a:cubicBezTo>
                    <a:pt x="11821" y="139"/>
                    <a:pt x="10714" y="1"/>
                    <a:pt x="96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351051" y="3560406"/>
              <a:ext cx="331001" cy="190852"/>
            </a:xfrm>
            <a:custGeom>
              <a:rect b="b" l="l" r="r" t="t"/>
              <a:pathLst>
                <a:path extrusionOk="0" h="5966" w="10347">
                  <a:moveTo>
                    <a:pt x="5153" y="0"/>
                  </a:moveTo>
                  <a:cubicBezTo>
                    <a:pt x="2313" y="0"/>
                    <a:pt x="12" y="1317"/>
                    <a:pt x="0" y="2953"/>
                  </a:cubicBezTo>
                  <a:cubicBezTo>
                    <a:pt x="0" y="4596"/>
                    <a:pt x="2298" y="5953"/>
                    <a:pt x="5156" y="5965"/>
                  </a:cubicBezTo>
                  <a:cubicBezTo>
                    <a:pt x="5168" y="5965"/>
                    <a:pt x="5181" y="5965"/>
                    <a:pt x="5194" y="5965"/>
                  </a:cubicBezTo>
                  <a:cubicBezTo>
                    <a:pt x="8034" y="5965"/>
                    <a:pt x="10335" y="4648"/>
                    <a:pt x="10335" y="3012"/>
                  </a:cubicBezTo>
                  <a:cubicBezTo>
                    <a:pt x="10347" y="1358"/>
                    <a:pt x="8037" y="12"/>
                    <a:pt x="5191" y="0"/>
                  </a:cubicBezTo>
                  <a:cubicBezTo>
                    <a:pt x="5178" y="0"/>
                    <a:pt x="5166" y="0"/>
                    <a:pt x="515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4277155" y="3235167"/>
              <a:ext cx="118491" cy="148530"/>
            </a:xfrm>
            <a:custGeom>
              <a:rect b="b" l="l" r="r" t="t"/>
              <a:pathLst>
                <a:path extrusionOk="0" h="4643" w="3704">
                  <a:moveTo>
                    <a:pt x="3685" y="608"/>
                  </a:moveTo>
                  <a:lnTo>
                    <a:pt x="3703" y="618"/>
                  </a:lnTo>
                  <a:cubicBezTo>
                    <a:pt x="3697" y="615"/>
                    <a:pt x="3691" y="611"/>
                    <a:pt x="3685" y="608"/>
                  </a:cubicBezTo>
                  <a:close/>
                  <a:moveTo>
                    <a:pt x="2394" y="1"/>
                  </a:moveTo>
                  <a:cubicBezTo>
                    <a:pt x="2170" y="1"/>
                    <a:pt x="1915" y="72"/>
                    <a:pt x="1643" y="225"/>
                  </a:cubicBezTo>
                  <a:cubicBezTo>
                    <a:pt x="739" y="749"/>
                    <a:pt x="0" y="2023"/>
                    <a:pt x="0" y="3071"/>
                  </a:cubicBezTo>
                  <a:cubicBezTo>
                    <a:pt x="0" y="3595"/>
                    <a:pt x="191" y="3964"/>
                    <a:pt x="488" y="4131"/>
                  </a:cubicBezTo>
                  <a:lnTo>
                    <a:pt x="1349" y="4631"/>
                  </a:lnTo>
                  <a:lnTo>
                    <a:pt x="1349" y="4631"/>
                  </a:lnTo>
                  <a:cubicBezTo>
                    <a:pt x="1063" y="4458"/>
                    <a:pt x="881" y="4095"/>
                    <a:pt x="881" y="3583"/>
                  </a:cubicBezTo>
                  <a:cubicBezTo>
                    <a:pt x="881" y="2535"/>
                    <a:pt x="1620" y="1261"/>
                    <a:pt x="2536" y="737"/>
                  </a:cubicBezTo>
                  <a:cubicBezTo>
                    <a:pt x="2802" y="583"/>
                    <a:pt x="3056" y="508"/>
                    <a:pt x="3281" y="508"/>
                  </a:cubicBezTo>
                  <a:cubicBezTo>
                    <a:pt x="3430" y="508"/>
                    <a:pt x="3567" y="541"/>
                    <a:pt x="3685" y="608"/>
                  </a:cubicBezTo>
                  <a:lnTo>
                    <a:pt x="3685" y="608"/>
                  </a:lnTo>
                  <a:lnTo>
                    <a:pt x="2822" y="106"/>
                  </a:lnTo>
                  <a:cubicBezTo>
                    <a:pt x="2698" y="37"/>
                    <a:pt x="2554" y="1"/>
                    <a:pt x="2394" y="1"/>
                  </a:cubicBezTo>
                  <a:close/>
                  <a:moveTo>
                    <a:pt x="1349" y="4631"/>
                  </a:moveTo>
                  <a:cubicBezTo>
                    <a:pt x="1355" y="4635"/>
                    <a:pt x="1362" y="4639"/>
                    <a:pt x="1370" y="4643"/>
                  </a:cubicBezTo>
                  <a:lnTo>
                    <a:pt x="1349" y="46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4300379" y="3251674"/>
              <a:ext cx="116188" cy="135894"/>
            </a:xfrm>
            <a:custGeom>
              <a:rect b="b" l="l" r="r" t="t"/>
              <a:pathLst>
                <a:path extrusionOk="0" h="4248" w="3632">
                  <a:moveTo>
                    <a:pt x="2554" y="0"/>
                  </a:moveTo>
                  <a:cubicBezTo>
                    <a:pt x="1937" y="0"/>
                    <a:pt x="1165" y="565"/>
                    <a:pt x="644" y="1448"/>
                  </a:cubicBezTo>
                  <a:cubicBezTo>
                    <a:pt x="1" y="2555"/>
                    <a:pt x="1" y="3758"/>
                    <a:pt x="644" y="4139"/>
                  </a:cubicBezTo>
                  <a:cubicBezTo>
                    <a:pt x="773" y="4213"/>
                    <a:pt x="918" y="4248"/>
                    <a:pt x="1073" y="4248"/>
                  </a:cubicBezTo>
                  <a:cubicBezTo>
                    <a:pt x="1691" y="4248"/>
                    <a:pt x="2463" y="3690"/>
                    <a:pt x="2977" y="2805"/>
                  </a:cubicBezTo>
                  <a:cubicBezTo>
                    <a:pt x="3632" y="1686"/>
                    <a:pt x="3632" y="483"/>
                    <a:pt x="2989" y="114"/>
                  </a:cubicBezTo>
                  <a:cubicBezTo>
                    <a:pt x="2859" y="37"/>
                    <a:pt x="2711" y="0"/>
                    <a:pt x="25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4307609" y="3196268"/>
              <a:ext cx="442998" cy="442998"/>
            </a:xfrm>
            <a:custGeom>
              <a:rect b="b" l="l" r="r" t="t"/>
              <a:pathLst>
                <a:path extrusionOk="0" h="13848" w="13848">
                  <a:moveTo>
                    <a:pt x="6930" y="1"/>
                  </a:moveTo>
                  <a:cubicBezTo>
                    <a:pt x="3096" y="1"/>
                    <a:pt x="1" y="3096"/>
                    <a:pt x="1" y="6918"/>
                  </a:cubicBezTo>
                  <a:cubicBezTo>
                    <a:pt x="1" y="10752"/>
                    <a:pt x="3096" y="13848"/>
                    <a:pt x="6930" y="13848"/>
                  </a:cubicBezTo>
                  <a:cubicBezTo>
                    <a:pt x="10752" y="13848"/>
                    <a:pt x="13848" y="10752"/>
                    <a:pt x="13848" y="6918"/>
                  </a:cubicBezTo>
                  <a:cubicBezTo>
                    <a:pt x="13848" y="3096"/>
                    <a:pt x="10752" y="1"/>
                    <a:pt x="693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4642797" y="3413893"/>
              <a:ext cx="118491" cy="148817"/>
            </a:xfrm>
            <a:custGeom>
              <a:rect b="b" l="l" r="r" t="t"/>
              <a:pathLst>
                <a:path extrusionOk="0" h="4652" w="3704">
                  <a:moveTo>
                    <a:pt x="3685" y="616"/>
                  </a:moveTo>
                  <a:lnTo>
                    <a:pt x="3703" y="627"/>
                  </a:lnTo>
                  <a:cubicBezTo>
                    <a:pt x="3697" y="624"/>
                    <a:pt x="3691" y="620"/>
                    <a:pt x="3685" y="616"/>
                  </a:cubicBezTo>
                  <a:close/>
                  <a:moveTo>
                    <a:pt x="2389" y="1"/>
                  </a:moveTo>
                  <a:cubicBezTo>
                    <a:pt x="2166" y="1"/>
                    <a:pt x="1913" y="76"/>
                    <a:pt x="1643" y="234"/>
                  </a:cubicBezTo>
                  <a:cubicBezTo>
                    <a:pt x="739" y="758"/>
                    <a:pt x="0" y="2032"/>
                    <a:pt x="0" y="3080"/>
                  </a:cubicBezTo>
                  <a:cubicBezTo>
                    <a:pt x="0" y="3604"/>
                    <a:pt x="191" y="3961"/>
                    <a:pt x="477" y="4140"/>
                  </a:cubicBezTo>
                  <a:lnTo>
                    <a:pt x="1370" y="4652"/>
                  </a:lnTo>
                  <a:cubicBezTo>
                    <a:pt x="1072" y="4473"/>
                    <a:pt x="881" y="4116"/>
                    <a:pt x="881" y="3592"/>
                  </a:cubicBezTo>
                  <a:cubicBezTo>
                    <a:pt x="881" y="2544"/>
                    <a:pt x="1620" y="1270"/>
                    <a:pt x="2524" y="746"/>
                  </a:cubicBezTo>
                  <a:cubicBezTo>
                    <a:pt x="2794" y="588"/>
                    <a:pt x="3047" y="513"/>
                    <a:pt x="3270" y="513"/>
                  </a:cubicBezTo>
                  <a:cubicBezTo>
                    <a:pt x="3424" y="513"/>
                    <a:pt x="3564" y="548"/>
                    <a:pt x="3685" y="616"/>
                  </a:cubicBezTo>
                  <a:lnTo>
                    <a:pt x="3685" y="616"/>
                  </a:lnTo>
                  <a:lnTo>
                    <a:pt x="2822" y="115"/>
                  </a:lnTo>
                  <a:cubicBezTo>
                    <a:pt x="2697" y="40"/>
                    <a:pt x="2551" y="1"/>
                    <a:pt x="23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4666021" y="3430464"/>
              <a:ext cx="115836" cy="136117"/>
            </a:xfrm>
            <a:custGeom>
              <a:rect b="b" l="l" r="r" t="t"/>
              <a:pathLst>
                <a:path extrusionOk="0" h="4255" w="3621">
                  <a:moveTo>
                    <a:pt x="2548" y="0"/>
                  </a:moveTo>
                  <a:cubicBezTo>
                    <a:pt x="1930" y="0"/>
                    <a:pt x="1158" y="560"/>
                    <a:pt x="644" y="1455"/>
                  </a:cubicBezTo>
                  <a:cubicBezTo>
                    <a:pt x="1" y="2562"/>
                    <a:pt x="1" y="3765"/>
                    <a:pt x="644" y="4146"/>
                  </a:cubicBezTo>
                  <a:cubicBezTo>
                    <a:pt x="772" y="4220"/>
                    <a:pt x="918" y="4255"/>
                    <a:pt x="1073" y="4255"/>
                  </a:cubicBezTo>
                  <a:cubicBezTo>
                    <a:pt x="1690" y="4255"/>
                    <a:pt x="2463" y="3695"/>
                    <a:pt x="2977" y="2800"/>
                  </a:cubicBezTo>
                  <a:cubicBezTo>
                    <a:pt x="3620" y="1693"/>
                    <a:pt x="3620" y="490"/>
                    <a:pt x="2977" y="109"/>
                  </a:cubicBezTo>
                  <a:cubicBezTo>
                    <a:pt x="2848" y="35"/>
                    <a:pt x="2703" y="0"/>
                    <a:pt x="25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4690781" y="3459926"/>
              <a:ext cx="73161" cy="91747"/>
            </a:xfrm>
            <a:custGeom>
              <a:rect b="b" l="l" r="r" t="t"/>
              <a:pathLst>
                <a:path extrusionOk="0" h="2868" w="2287">
                  <a:moveTo>
                    <a:pt x="2274" y="372"/>
                  </a:moveTo>
                  <a:lnTo>
                    <a:pt x="2287" y="379"/>
                  </a:lnTo>
                  <a:cubicBezTo>
                    <a:pt x="2282" y="376"/>
                    <a:pt x="2278" y="374"/>
                    <a:pt x="2274" y="372"/>
                  </a:cubicBezTo>
                  <a:close/>
                  <a:moveTo>
                    <a:pt x="1479" y="0"/>
                  </a:moveTo>
                  <a:cubicBezTo>
                    <a:pt x="1342" y="0"/>
                    <a:pt x="1189" y="45"/>
                    <a:pt x="1024" y="141"/>
                  </a:cubicBezTo>
                  <a:cubicBezTo>
                    <a:pt x="453" y="462"/>
                    <a:pt x="1" y="1248"/>
                    <a:pt x="1" y="1891"/>
                  </a:cubicBezTo>
                  <a:cubicBezTo>
                    <a:pt x="1" y="2213"/>
                    <a:pt x="120" y="2439"/>
                    <a:pt x="298" y="2546"/>
                  </a:cubicBezTo>
                  <a:lnTo>
                    <a:pt x="846" y="2867"/>
                  </a:lnTo>
                  <a:cubicBezTo>
                    <a:pt x="667" y="2760"/>
                    <a:pt x="548" y="2534"/>
                    <a:pt x="548" y="2213"/>
                  </a:cubicBezTo>
                  <a:cubicBezTo>
                    <a:pt x="548" y="1570"/>
                    <a:pt x="1001" y="784"/>
                    <a:pt x="1560" y="450"/>
                  </a:cubicBezTo>
                  <a:cubicBezTo>
                    <a:pt x="1725" y="354"/>
                    <a:pt x="1882" y="310"/>
                    <a:pt x="2020" y="310"/>
                  </a:cubicBezTo>
                  <a:cubicBezTo>
                    <a:pt x="2115" y="310"/>
                    <a:pt x="2201" y="331"/>
                    <a:pt x="2274" y="372"/>
                  </a:cubicBezTo>
                  <a:lnTo>
                    <a:pt x="2274" y="372"/>
                  </a:lnTo>
                  <a:lnTo>
                    <a:pt x="1751" y="69"/>
                  </a:lnTo>
                  <a:cubicBezTo>
                    <a:pt x="1670" y="24"/>
                    <a:pt x="1579" y="0"/>
                    <a:pt x="14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4708311" y="3469907"/>
              <a:ext cx="65548" cy="83878"/>
            </a:xfrm>
            <a:custGeom>
              <a:rect b="b" l="l" r="r" t="t"/>
              <a:pathLst>
                <a:path extrusionOk="0" h="2622" w="2049">
                  <a:moveTo>
                    <a:pt x="1476" y="1"/>
                  </a:moveTo>
                  <a:cubicBezTo>
                    <a:pt x="1340" y="1"/>
                    <a:pt x="1186" y="45"/>
                    <a:pt x="1024" y="138"/>
                  </a:cubicBezTo>
                  <a:cubicBezTo>
                    <a:pt x="453" y="460"/>
                    <a:pt x="0" y="1258"/>
                    <a:pt x="0" y="1901"/>
                  </a:cubicBezTo>
                  <a:cubicBezTo>
                    <a:pt x="0" y="2357"/>
                    <a:pt x="234" y="2621"/>
                    <a:pt x="570" y="2621"/>
                  </a:cubicBezTo>
                  <a:cubicBezTo>
                    <a:pt x="707" y="2621"/>
                    <a:pt x="862" y="2577"/>
                    <a:pt x="1024" y="2484"/>
                  </a:cubicBezTo>
                  <a:cubicBezTo>
                    <a:pt x="1584" y="2151"/>
                    <a:pt x="2048" y="1365"/>
                    <a:pt x="2036" y="722"/>
                  </a:cubicBezTo>
                  <a:cubicBezTo>
                    <a:pt x="2036" y="265"/>
                    <a:pt x="1808" y="1"/>
                    <a:pt x="147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4307609" y="3289901"/>
              <a:ext cx="245715" cy="348979"/>
            </a:xfrm>
            <a:custGeom>
              <a:rect b="b" l="l" r="r" t="t"/>
              <a:pathLst>
                <a:path extrusionOk="0" h="10909" w="7681">
                  <a:moveTo>
                    <a:pt x="1376" y="1"/>
                  </a:moveTo>
                  <a:cubicBezTo>
                    <a:pt x="1342" y="1"/>
                    <a:pt x="1308" y="1"/>
                    <a:pt x="1275" y="3"/>
                  </a:cubicBezTo>
                  <a:cubicBezTo>
                    <a:pt x="477" y="1122"/>
                    <a:pt x="1" y="2503"/>
                    <a:pt x="1" y="3991"/>
                  </a:cubicBezTo>
                  <a:cubicBezTo>
                    <a:pt x="1" y="7670"/>
                    <a:pt x="2870" y="10683"/>
                    <a:pt x="6490" y="10909"/>
                  </a:cubicBezTo>
                  <a:cubicBezTo>
                    <a:pt x="7228" y="10433"/>
                    <a:pt x="7680" y="9480"/>
                    <a:pt x="7680" y="8159"/>
                  </a:cubicBezTo>
                  <a:cubicBezTo>
                    <a:pt x="7680" y="5372"/>
                    <a:pt x="5716" y="1991"/>
                    <a:pt x="3299" y="598"/>
                  </a:cubicBezTo>
                  <a:cubicBezTo>
                    <a:pt x="2613" y="193"/>
                    <a:pt x="1959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4562055" y="3663221"/>
              <a:ext cx="246835" cy="528315"/>
            </a:xfrm>
            <a:custGeom>
              <a:rect b="b" l="l" r="r" t="t"/>
              <a:pathLst>
                <a:path extrusionOk="0" h="16515" w="7716">
                  <a:moveTo>
                    <a:pt x="5977" y="1"/>
                  </a:moveTo>
                  <a:cubicBezTo>
                    <a:pt x="2465" y="1727"/>
                    <a:pt x="0" y="5883"/>
                    <a:pt x="0" y="10740"/>
                  </a:cubicBezTo>
                  <a:cubicBezTo>
                    <a:pt x="0" y="12836"/>
                    <a:pt x="465" y="14812"/>
                    <a:pt x="1274" y="16515"/>
                  </a:cubicBezTo>
                  <a:cubicBezTo>
                    <a:pt x="1334" y="16467"/>
                    <a:pt x="1393" y="16431"/>
                    <a:pt x="1453" y="16396"/>
                  </a:cubicBezTo>
                  <a:cubicBezTo>
                    <a:pt x="4798" y="14003"/>
                    <a:pt x="6930" y="9907"/>
                    <a:pt x="7418" y="5883"/>
                  </a:cubicBezTo>
                  <a:cubicBezTo>
                    <a:pt x="7715" y="3775"/>
                    <a:pt x="7168" y="1632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4320949" y="3399658"/>
              <a:ext cx="137141" cy="160014"/>
            </a:xfrm>
            <a:custGeom>
              <a:rect b="b" l="l" r="r" t="t"/>
              <a:pathLst>
                <a:path extrusionOk="0" h="5002" w="4287">
                  <a:moveTo>
                    <a:pt x="1270" y="0"/>
                  </a:moveTo>
                  <a:cubicBezTo>
                    <a:pt x="1086" y="0"/>
                    <a:pt x="914" y="43"/>
                    <a:pt x="763" y="132"/>
                  </a:cubicBezTo>
                  <a:cubicBezTo>
                    <a:pt x="1" y="572"/>
                    <a:pt x="12" y="1989"/>
                    <a:pt x="774" y="3299"/>
                  </a:cubicBezTo>
                  <a:cubicBezTo>
                    <a:pt x="1382" y="4344"/>
                    <a:pt x="2293" y="5002"/>
                    <a:pt x="3018" y="5002"/>
                  </a:cubicBezTo>
                  <a:cubicBezTo>
                    <a:pt x="3201" y="5002"/>
                    <a:pt x="3373" y="4960"/>
                    <a:pt x="3525" y="4870"/>
                  </a:cubicBezTo>
                  <a:cubicBezTo>
                    <a:pt x="4287" y="4430"/>
                    <a:pt x="4275" y="3013"/>
                    <a:pt x="3513" y="1703"/>
                  </a:cubicBezTo>
                  <a:cubicBezTo>
                    <a:pt x="2905" y="659"/>
                    <a:pt x="1994" y="0"/>
                    <a:pt x="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4354090" y="3440892"/>
              <a:ext cx="60589" cy="77928"/>
            </a:xfrm>
            <a:custGeom>
              <a:rect b="b" l="l" r="r" t="t"/>
              <a:pathLst>
                <a:path extrusionOk="0" h="2436" w="1894">
                  <a:moveTo>
                    <a:pt x="527" y="0"/>
                  </a:moveTo>
                  <a:cubicBezTo>
                    <a:pt x="215" y="0"/>
                    <a:pt x="0" y="243"/>
                    <a:pt x="0" y="664"/>
                  </a:cubicBezTo>
                  <a:cubicBezTo>
                    <a:pt x="0" y="1272"/>
                    <a:pt x="429" y="1998"/>
                    <a:pt x="953" y="2307"/>
                  </a:cubicBezTo>
                  <a:cubicBezTo>
                    <a:pt x="1105" y="2394"/>
                    <a:pt x="1249" y="2435"/>
                    <a:pt x="1375" y="2435"/>
                  </a:cubicBezTo>
                  <a:cubicBezTo>
                    <a:pt x="1684" y="2435"/>
                    <a:pt x="1893" y="2190"/>
                    <a:pt x="1893" y="1760"/>
                  </a:cubicBezTo>
                  <a:cubicBezTo>
                    <a:pt x="1893" y="1164"/>
                    <a:pt x="1477" y="426"/>
                    <a:pt x="953" y="129"/>
                  </a:cubicBezTo>
                  <a:cubicBezTo>
                    <a:pt x="800" y="42"/>
                    <a:pt x="655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4236400" y="3742459"/>
              <a:ext cx="281512" cy="353202"/>
            </a:xfrm>
            <a:custGeom>
              <a:rect b="b" l="l" r="r" t="t"/>
              <a:pathLst>
                <a:path extrusionOk="0" h="11041" w="8800">
                  <a:moveTo>
                    <a:pt x="393" y="0"/>
                  </a:moveTo>
                  <a:cubicBezTo>
                    <a:pt x="60" y="1251"/>
                    <a:pt x="0" y="2691"/>
                    <a:pt x="298" y="4322"/>
                  </a:cubicBezTo>
                  <a:cubicBezTo>
                    <a:pt x="548" y="5739"/>
                    <a:pt x="1024" y="7168"/>
                    <a:pt x="1691" y="8537"/>
                  </a:cubicBezTo>
                  <a:cubicBezTo>
                    <a:pt x="2910" y="9687"/>
                    <a:pt x="5069" y="11040"/>
                    <a:pt x="8533" y="11040"/>
                  </a:cubicBezTo>
                  <a:cubicBezTo>
                    <a:pt x="8621" y="11040"/>
                    <a:pt x="8710" y="11039"/>
                    <a:pt x="8799" y="11037"/>
                  </a:cubicBezTo>
                  <a:cubicBezTo>
                    <a:pt x="8799" y="11037"/>
                    <a:pt x="7823" y="9752"/>
                    <a:pt x="7823" y="7430"/>
                  </a:cubicBezTo>
                  <a:cubicBezTo>
                    <a:pt x="7823" y="4918"/>
                    <a:pt x="8478" y="4429"/>
                    <a:pt x="8478" y="4429"/>
                  </a:cubicBezTo>
                  <a:cubicBezTo>
                    <a:pt x="1322" y="3358"/>
                    <a:pt x="1024" y="1167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4637071" y="3730527"/>
              <a:ext cx="174090" cy="218012"/>
            </a:xfrm>
            <a:custGeom>
              <a:rect b="b" l="l" r="r" t="t"/>
              <a:pathLst>
                <a:path extrusionOk="0" h="6815" w="5442">
                  <a:moveTo>
                    <a:pt x="5431" y="915"/>
                  </a:moveTo>
                  <a:lnTo>
                    <a:pt x="5442" y="921"/>
                  </a:lnTo>
                  <a:cubicBezTo>
                    <a:pt x="5438" y="919"/>
                    <a:pt x="5435" y="917"/>
                    <a:pt x="5431" y="915"/>
                  </a:cubicBezTo>
                  <a:close/>
                  <a:moveTo>
                    <a:pt x="3515" y="1"/>
                  </a:moveTo>
                  <a:cubicBezTo>
                    <a:pt x="3186" y="1"/>
                    <a:pt x="2814" y="108"/>
                    <a:pt x="2418" y="338"/>
                  </a:cubicBezTo>
                  <a:cubicBezTo>
                    <a:pt x="1084" y="1112"/>
                    <a:pt x="1" y="2981"/>
                    <a:pt x="13" y="4517"/>
                  </a:cubicBezTo>
                  <a:cubicBezTo>
                    <a:pt x="13" y="5279"/>
                    <a:pt x="286" y="5815"/>
                    <a:pt x="715" y="6065"/>
                  </a:cubicBezTo>
                  <a:lnTo>
                    <a:pt x="1997" y="6806"/>
                  </a:lnTo>
                  <a:lnTo>
                    <a:pt x="1997" y="6806"/>
                  </a:lnTo>
                  <a:cubicBezTo>
                    <a:pt x="1566" y="6552"/>
                    <a:pt x="1310" y="6020"/>
                    <a:pt x="1299" y="5267"/>
                  </a:cubicBezTo>
                  <a:cubicBezTo>
                    <a:pt x="1299" y="3731"/>
                    <a:pt x="2382" y="1862"/>
                    <a:pt x="3715" y="1088"/>
                  </a:cubicBezTo>
                  <a:cubicBezTo>
                    <a:pt x="4108" y="861"/>
                    <a:pt x="4476" y="753"/>
                    <a:pt x="4802" y="753"/>
                  </a:cubicBezTo>
                  <a:cubicBezTo>
                    <a:pt x="5036" y="753"/>
                    <a:pt x="5247" y="808"/>
                    <a:pt x="5431" y="915"/>
                  </a:cubicBezTo>
                  <a:lnTo>
                    <a:pt x="5431" y="915"/>
                  </a:lnTo>
                  <a:lnTo>
                    <a:pt x="4144" y="159"/>
                  </a:lnTo>
                  <a:cubicBezTo>
                    <a:pt x="3961" y="55"/>
                    <a:pt x="3749" y="1"/>
                    <a:pt x="3515" y="1"/>
                  </a:cubicBezTo>
                  <a:close/>
                  <a:moveTo>
                    <a:pt x="1997" y="6806"/>
                  </a:moveTo>
                  <a:cubicBezTo>
                    <a:pt x="2003" y="6809"/>
                    <a:pt x="2008" y="6812"/>
                    <a:pt x="2013" y="6815"/>
                  </a:cubicBezTo>
                  <a:lnTo>
                    <a:pt x="1997" y="680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4671363" y="3754775"/>
              <a:ext cx="170283" cy="199362"/>
            </a:xfrm>
            <a:custGeom>
              <a:rect b="b" l="l" r="r" t="t"/>
              <a:pathLst>
                <a:path extrusionOk="0" h="6232" w="5323">
                  <a:moveTo>
                    <a:pt x="3745" y="0"/>
                  </a:moveTo>
                  <a:cubicBezTo>
                    <a:pt x="2835" y="0"/>
                    <a:pt x="1704" y="823"/>
                    <a:pt x="953" y="2116"/>
                  </a:cubicBezTo>
                  <a:cubicBezTo>
                    <a:pt x="0" y="3747"/>
                    <a:pt x="0" y="5521"/>
                    <a:pt x="941" y="6069"/>
                  </a:cubicBezTo>
                  <a:cubicBezTo>
                    <a:pt x="1133" y="6179"/>
                    <a:pt x="1347" y="6231"/>
                    <a:pt x="1576" y="6231"/>
                  </a:cubicBezTo>
                  <a:cubicBezTo>
                    <a:pt x="2484" y="6231"/>
                    <a:pt x="3609" y="5407"/>
                    <a:pt x="4370" y="4104"/>
                  </a:cubicBezTo>
                  <a:cubicBezTo>
                    <a:pt x="5322" y="2485"/>
                    <a:pt x="5322" y="711"/>
                    <a:pt x="4382" y="163"/>
                  </a:cubicBezTo>
                  <a:cubicBezTo>
                    <a:pt x="4190" y="53"/>
                    <a:pt x="3974" y="0"/>
                    <a:pt x="37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4703737" y="3779407"/>
              <a:ext cx="105535" cy="149713"/>
            </a:xfrm>
            <a:custGeom>
              <a:rect b="b" l="l" r="r" t="t"/>
              <a:pathLst>
                <a:path extrusionOk="0" h="4680" w="3299">
                  <a:moveTo>
                    <a:pt x="2727" y="0"/>
                  </a:moveTo>
                  <a:cubicBezTo>
                    <a:pt x="2584" y="0"/>
                    <a:pt x="2346" y="36"/>
                    <a:pt x="2024" y="226"/>
                  </a:cubicBezTo>
                  <a:cubicBezTo>
                    <a:pt x="917" y="869"/>
                    <a:pt x="0" y="2477"/>
                    <a:pt x="0" y="3739"/>
                  </a:cubicBezTo>
                  <a:cubicBezTo>
                    <a:pt x="0" y="4084"/>
                    <a:pt x="72" y="4679"/>
                    <a:pt x="560" y="4679"/>
                  </a:cubicBezTo>
                  <a:cubicBezTo>
                    <a:pt x="703" y="4679"/>
                    <a:pt x="941" y="4644"/>
                    <a:pt x="1262" y="4453"/>
                  </a:cubicBezTo>
                  <a:cubicBezTo>
                    <a:pt x="2370" y="3822"/>
                    <a:pt x="3298" y="2215"/>
                    <a:pt x="3286" y="941"/>
                  </a:cubicBezTo>
                  <a:cubicBezTo>
                    <a:pt x="3286" y="119"/>
                    <a:pt x="2929" y="0"/>
                    <a:pt x="272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50"/>
          <p:cNvGrpSpPr/>
          <p:nvPr/>
        </p:nvGrpSpPr>
        <p:grpSpPr>
          <a:xfrm>
            <a:off x="987547" y="1262254"/>
            <a:ext cx="905514" cy="1075098"/>
            <a:chOff x="1673102" y="2206764"/>
            <a:chExt cx="335575" cy="398435"/>
          </a:xfrm>
        </p:grpSpPr>
        <p:sp>
          <p:nvSpPr>
            <p:cNvPr id="1792" name="Google Shape;1792;p50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9" name="Google Shape;1799;p50"/>
          <p:cNvSpPr/>
          <p:nvPr/>
        </p:nvSpPr>
        <p:spPr>
          <a:xfrm>
            <a:off x="7015725" y="-1043275"/>
            <a:ext cx="3165300" cy="3165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0"/>
          <p:cNvSpPr/>
          <p:nvPr/>
        </p:nvSpPr>
        <p:spPr>
          <a:xfrm>
            <a:off x="577975" y="4050450"/>
            <a:ext cx="2296500" cy="229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1" name="Google Shape;1801;p50"/>
          <p:cNvGrpSpPr/>
          <p:nvPr/>
        </p:nvGrpSpPr>
        <p:grpSpPr>
          <a:xfrm>
            <a:off x="987550" y="3056938"/>
            <a:ext cx="579625" cy="557161"/>
            <a:chOff x="304275" y="275275"/>
            <a:chExt cx="579625" cy="557161"/>
          </a:xfrm>
        </p:grpSpPr>
        <p:sp>
          <p:nvSpPr>
            <p:cNvPr id="1802" name="Google Shape;1802;p5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0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0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50"/>
          <p:cNvGrpSpPr/>
          <p:nvPr/>
        </p:nvGrpSpPr>
        <p:grpSpPr>
          <a:xfrm>
            <a:off x="7054650" y="1052313"/>
            <a:ext cx="355063" cy="343836"/>
            <a:chOff x="304275" y="275275"/>
            <a:chExt cx="355063" cy="343836"/>
          </a:xfrm>
        </p:grpSpPr>
        <p:sp>
          <p:nvSpPr>
            <p:cNvPr id="1812" name="Google Shape;1812;p5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0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Google Shape;1816;p50"/>
          <p:cNvGrpSpPr/>
          <p:nvPr/>
        </p:nvGrpSpPr>
        <p:grpSpPr>
          <a:xfrm>
            <a:off x="5817600" y="4050449"/>
            <a:ext cx="579625" cy="130500"/>
            <a:chOff x="304275" y="701936"/>
            <a:chExt cx="579625" cy="130500"/>
          </a:xfrm>
        </p:grpSpPr>
        <p:sp>
          <p:nvSpPr>
            <p:cNvPr id="1817" name="Google Shape;1817;p5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50"/>
          <p:cNvGrpSpPr/>
          <p:nvPr/>
        </p:nvGrpSpPr>
        <p:grpSpPr>
          <a:xfrm>
            <a:off x="4123954" y="1121120"/>
            <a:ext cx="896100" cy="206100"/>
            <a:chOff x="5733519" y="960358"/>
            <a:chExt cx="896100" cy="206100"/>
          </a:xfrm>
        </p:grpSpPr>
        <p:grpSp>
          <p:nvGrpSpPr>
            <p:cNvPr id="1821" name="Google Shape;1821;p50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822" name="Google Shape;1822;p50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3" name="Google Shape;1823;p50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24" name="Google Shape;1824;p50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825" name="Google Shape;1825;p50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6" name="Google Shape;1826;p5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27" name="Google Shape;1827;p50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828" name="Google Shape;1828;p50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9" name="Google Shape;1829;p5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30" name="Google Shape;1830;p50"/>
          <p:cNvSpPr txBox="1"/>
          <p:nvPr/>
        </p:nvSpPr>
        <p:spPr>
          <a:xfrm>
            <a:off x="2385175" y="1496163"/>
            <a:ext cx="47274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使用</a:t>
            </a:r>
            <a:r>
              <a:rPr lang="en"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GetOpenFileName : </a:t>
            </a:r>
            <a:r>
              <a:rPr b="1" lang="en" sz="24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一次只能開一個檔案</a:t>
            </a:r>
            <a:endParaRPr b="1" sz="240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831" name="Google Shape;1831;p50"/>
          <p:cNvSpPr txBox="1"/>
          <p:nvPr/>
        </p:nvSpPr>
        <p:spPr>
          <a:xfrm>
            <a:off x="2385175" y="2385550"/>
            <a:ext cx="47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Solution : 使用GetOpenFileNames 一次打開多個檔案 </a:t>
            </a:r>
            <a:endParaRPr sz="15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832" name="Google Shape;1832;p50"/>
          <p:cNvSpPr txBox="1"/>
          <p:nvPr/>
        </p:nvSpPr>
        <p:spPr>
          <a:xfrm>
            <a:off x="2408863" y="2882625"/>
            <a:ext cx="46719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E7CC3"/>
                </a:solidFill>
                <a:latin typeface="Fahkwang"/>
                <a:ea typeface="Fahkwang"/>
                <a:cs typeface="Fahkwang"/>
                <a:sym typeface="Fahkwang"/>
              </a:rPr>
              <a:t>RGB2GRAY在轉換後，傳給其他function不相容 </a:t>
            </a:r>
            <a:endParaRPr b="1" sz="2400">
              <a:solidFill>
                <a:srgbClr val="8E7CC3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833" name="Google Shape;1833;p50"/>
          <p:cNvSpPr txBox="1"/>
          <p:nvPr/>
        </p:nvSpPr>
        <p:spPr>
          <a:xfrm>
            <a:off x="2408863" y="3691700"/>
            <a:ext cx="41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Solution : 在轉換時都換成一樣的單位 </a:t>
            </a:r>
            <a:endParaRPr sz="15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834" name="Google Shape;1834;p50"/>
          <p:cNvSpPr/>
          <p:nvPr/>
        </p:nvSpPr>
        <p:spPr>
          <a:xfrm>
            <a:off x="2067300" y="1676200"/>
            <a:ext cx="247200" cy="2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0"/>
          <p:cNvSpPr/>
          <p:nvPr/>
        </p:nvSpPr>
        <p:spPr>
          <a:xfrm>
            <a:off x="2063250" y="3041562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51"/>
          <p:cNvSpPr txBox="1"/>
          <p:nvPr/>
        </p:nvSpPr>
        <p:spPr>
          <a:xfrm>
            <a:off x="1398300" y="339275"/>
            <a:ext cx="1585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Difficulty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1841" name="Google Shape;1841;p51"/>
          <p:cNvGrpSpPr/>
          <p:nvPr/>
        </p:nvGrpSpPr>
        <p:grpSpPr>
          <a:xfrm>
            <a:off x="6905412" y="2670726"/>
            <a:ext cx="1525308" cy="2333463"/>
            <a:chOff x="4074149" y="3196268"/>
            <a:chExt cx="905765" cy="1385667"/>
          </a:xfrm>
        </p:grpSpPr>
        <p:sp>
          <p:nvSpPr>
            <p:cNvPr id="1842" name="Google Shape;1842;p51"/>
            <p:cNvSpPr/>
            <p:nvPr/>
          </p:nvSpPr>
          <p:spPr>
            <a:xfrm>
              <a:off x="4078723" y="4257396"/>
              <a:ext cx="896232" cy="324539"/>
            </a:xfrm>
            <a:custGeom>
              <a:rect b="b" l="l" r="r" t="t"/>
              <a:pathLst>
                <a:path extrusionOk="0" h="10145" w="28016">
                  <a:moveTo>
                    <a:pt x="0" y="1"/>
                  </a:moveTo>
                  <a:lnTo>
                    <a:pt x="0" y="2025"/>
                  </a:lnTo>
                  <a:cubicBezTo>
                    <a:pt x="0" y="2251"/>
                    <a:pt x="143" y="2465"/>
                    <a:pt x="441" y="2644"/>
                  </a:cubicBezTo>
                  <a:lnTo>
                    <a:pt x="13002" y="9895"/>
                  </a:lnTo>
                  <a:cubicBezTo>
                    <a:pt x="13293" y="10061"/>
                    <a:pt x="13674" y="10145"/>
                    <a:pt x="14055" y="10145"/>
                  </a:cubicBezTo>
                  <a:cubicBezTo>
                    <a:pt x="14436" y="10145"/>
                    <a:pt x="14817" y="10061"/>
                    <a:pt x="15109" y="9895"/>
                  </a:cubicBezTo>
                  <a:lnTo>
                    <a:pt x="27575" y="2644"/>
                  </a:lnTo>
                  <a:cubicBezTo>
                    <a:pt x="27873" y="2465"/>
                    <a:pt x="28016" y="2251"/>
                    <a:pt x="28016" y="2037"/>
                  </a:cubicBezTo>
                  <a:lnTo>
                    <a:pt x="28016" y="12"/>
                  </a:lnTo>
                  <a:cubicBezTo>
                    <a:pt x="28016" y="227"/>
                    <a:pt x="27873" y="441"/>
                    <a:pt x="27587" y="620"/>
                  </a:cubicBezTo>
                  <a:lnTo>
                    <a:pt x="15109" y="7871"/>
                  </a:lnTo>
                  <a:cubicBezTo>
                    <a:pt x="14817" y="8037"/>
                    <a:pt x="14436" y="8121"/>
                    <a:pt x="14055" y="8121"/>
                  </a:cubicBezTo>
                  <a:cubicBezTo>
                    <a:pt x="13674" y="8121"/>
                    <a:pt x="13293" y="8037"/>
                    <a:pt x="13002" y="7871"/>
                  </a:cubicBezTo>
                  <a:lnTo>
                    <a:pt x="441" y="620"/>
                  </a:lnTo>
                  <a:cubicBezTo>
                    <a:pt x="155" y="441"/>
                    <a:pt x="0" y="227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4074149" y="3998024"/>
              <a:ext cx="905765" cy="519166"/>
            </a:xfrm>
            <a:custGeom>
              <a:rect b="b" l="l" r="r" t="t"/>
              <a:pathLst>
                <a:path extrusionOk="0" h="16229" w="28314">
                  <a:moveTo>
                    <a:pt x="14111" y="0"/>
                  </a:moveTo>
                  <a:cubicBezTo>
                    <a:pt x="13728" y="0"/>
                    <a:pt x="13347" y="84"/>
                    <a:pt x="13061" y="250"/>
                  </a:cubicBezTo>
                  <a:lnTo>
                    <a:pt x="584" y="7501"/>
                  </a:lnTo>
                  <a:cubicBezTo>
                    <a:pt x="0" y="7835"/>
                    <a:pt x="0" y="8382"/>
                    <a:pt x="584" y="8728"/>
                  </a:cubicBezTo>
                  <a:lnTo>
                    <a:pt x="13145" y="15979"/>
                  </a:lnTo>
                  <a:cubicBezTo>
                    <a:pt x="13436" y="16145"/>
                    <a:pt x="13817" y="16229"/>
                    <a:pt x="14198" y="16229"/>
                  </a:cubicBezTo>
                  <a:cubicBezTo>
                    <a:pt x="14579" y="16229"/>
                    <a:pt x="14960" y="16145"/>
                    <a:pt x="15252" y="15979"/>
                  </a:cubicBezTo>
                  <a:lnTo>
                    <a:pt x="27730" y="8728"/>
                  </a:lnTo>
                  <a:cubicBezTo>
                    <a:pt x="28313" y="8382"/>
                    <a:pt x="28301" y="7835"/>
                    <a:pt x="27718" y="7501"/>
                  </a:cubicBezTo>
                  <a:lnTo>
                    <a:pt x="15169" y="250"/>
                  </a:lnTo>
                  <a:cubicBezTo>
                    <a:pt x="14877" y="84"/>
                    <a:pt x="14493" y="0"/>
                    <a:pt x="1411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4219638" y="3563029"/>
              <a:ext cx="174090" cy="218300"/>
            </a:xfrm>
            <a:custGeom>
              <a:rect b="b" l="l" r="r" t="t"/>
              <a:pathLst>
                <a:path extrusionOk="0" h="6824" w="5442">
                  <a:moveTo>
                    <a:pt x="5417" y="904"/>
                  </a:moveTo>
                  <a:lnTo>
                    <a:pt x="5442" y="918"/>
                  </a:lnTo>
                  <a:cubicBezTo>
                    <a:pt x="5433" y="913"/>
                    <a:pt x="5425" y="909"/>
                    <a:pt x="5417" y="904"/>
                  </a:cubicBezTo>
                  <a:close/>
                  <a:moveTo>
                    <a:pt x="3505" y="0"/>
                  </a:moveTo>
                  <a:cubicBezTo>
                    <a:pt x="3180" y="0"/>
                    <a:pt x="2815" y="108"/>
                    <a:pt x="2429" y="335"/>
                  </a:cubicBezTo>
                  <a:cubicBezTo>
                    <a:pt x="1084" y="1109"/>
                    <a:pt x="0" y="2978"/>
                    <a:pt x="12" y="4514"/>
                  </a:cubicBezTo>
                  <a:cubicBezTo>
                    <a:pt x="12" y="5276"/>
                    <a:pt x="286" y="5812"/>
                    <a:pt x="715" y="6074"/>
                  </a:cubicBezTo>
                  <a:lnTo>
                    <a:pt x="2013" y="6824"/>
                  </a:lnTo>
                  <a:cubicBezTo>
                    <a:pt x="1572" y="6562"/>
                    <a:pt x="1310" y="6026"/>
                    <a:pt x="1298" y="5264"/>
                  </a:cubicBezTo>
                  <a:cubicBezTo>
                    <a:pt x="1298" y="3728"/>
                    <a:pt x="2382" y="1859"/>
                    <a:pt x="3715" y="1085"/>
                  </a:cubicBezTo>
                  <a:cubicBezTo>
                    <a:pt x="4107" y="858"/>
                    <a:pt x="4476" y="750"/>
                    <a:pt x="4802" y="750"/>
                  </a:cubicBezTo>
                  <a:cubicBezTo>
                    <a:pt x="5029" y="750"/>
                    <a:pt x="5237" y="803"/>
                    <a:pt x="5417" y="904"/>
                  </a:cubicBezTo>
                  <a:lnTo>
                    <a:pt x="5417" y="904"/>
                  </a:lnTo>
                  <a:lnTo>
                    <a:pt x="4144" y="168"/>
                  </a:lnTo>
                  <a:cubicBezTo>
                    <a:pt x="3958" y="58"/>
                    <a:pt x="3742" y="0"/>
                    <a:pt x="35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4253931" y="3587181"/>
              <a:ext cx="170283" cy="199394"/>
            </a:xfrm>
            <a:custGeom>
              <a:rect b="b" l="l" r="r" t="t"/>
              <a:pathLst>
                <a:path extrusionOk="0" h="6233" w="5323">
                  <a:moveTo>
                    <a:pt x="3739" y="1"/>
                  </a:moveTo>
                  <a:cubicBezTo>
                    <a:pt x="2835" y="1"/>
                    <a:pt x="1704" y="825"/>
                    <a:pt x="953" y="2128"/>
                  </a:cubicBezTo>
                  <a:cubicBezTo>
                    <a:pt x="0" y="3759"/>
                    <a:pt x="0" y="5521"/>
                    <a:pt x="941" y="6069"/>
                  </a:cubicBezTo>
                  <a:cubicBezTo>
                    <a:pt x="1131" y="6180"/>
                    <a:pt x="1347" y="6233"/>
                    <a:pt x="1576" y="6233"/>
                  </a:cubicBezTo>
                  <a:cubicBezTo>
                    <a:pt x="2480" y="6233"/>
                    <a:pt x="3610" y="5417"/>
                    <a:pt x="4370" y="4116"/>
                  </a:cubicBezTo>
                  <a:cubicBezTo>
                    <a:pt x="5310" y="2485"/>
                    <a:pt x="5322" y="711"/>
                    <a:pt x="4370" y="163"/>
                  </a:cubicBezTo>
                  <a:cubicBezTo>
                    <a:pt x="4180" y="53"/>
                    <a:pt x="3967" y="1"/>
                    <a:pt x="37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4257353" y="4189610"/>
              <a:ext cx="526779" cy="215229"/>
            </a:xfrm>
            <a:custGeom>
              <a:rect b="b" l="l" r="r" t="t"/>
              <a:pathLst>
                <a:path extrusionOk="0" h="6728" w="16467">
                  <a:moveTo>
                    <a:pt x="12" y="0"/>
                  </a:moveTo>
                  <a:cubicBezTo>
                    <a:pt x="12" y="7"/>
                    <a:pt x="12" y="13"/>
                    <a:pt x="12" y="20"/>
                  </a:cubicBezTo>
                  <a:lnTo>
                    <a:pt x="12" y="20"/>
                  </a:lnTo>
                  <a:lnTo>
                    <a:pt x="12" y="0"/>
                  </a:lnTo>
                  <a:close/>
                  <a:moveTo>
                    <a:pt x="12" y="20"/>
                  </a:moveTo>
                  <a:lnTo>
                    <a:pt x="0" y="1941"/>
                  </a:lnTo>
                  <a:cubicBezTo>
                    <a:pt x="0" y="3167"/>
                    <a:pt x="810" y="4394"/>
                    <a:pt x="2429" y="5334"/>
                  </a:cubicBezTo>
                  <a:cubicBezTo>
                    <a:pt x="4042" y="6263"/>
                    <a:pt x="6153" y="6727"/>
                    <a:pt x="8260" y="6727"/>
                  </a:cubicBezTo>
                  <a:cubicBezTo>
                    <a:pt x="10368" y="6727"/>
                    <a:pt x="12472" y="6263"/>
                    <a:pt x="14073" y="5334"/>
                  </a:cubicBezTo>
                  <a:cubicBezTo>
                    <a:pt x="15657" y="4406"/>
                    <a:pt x="16455" y="3203"/>
                    <a:pt x="16467" y="1989"/>
                  </a:cubicBezTo>
                  <a:lnTo>
                    <a:pt x="16467" y="48"/>
                  </a:lnTo>
                  <a:cubicBezTo>
                    <a:pt x="16467" y="1262"/>
                    <a:pt x="15669" y="2465"/>
                    <a:pt x="14073" y="3394"/>
                  </a:cubicBezTo>
                  <a:cubicBezTo>
                    <a:pt x="12472" y="4322"/>
                    <a:pt x="10371" y="4787"/>
                    <a:pt x="8266" y="4787"/>
                  </a:cubicBezTo>
                  <a:cubicBezTo>
                    <a:pt x="6162" y="4787"/>
                    <a:pt x="4054" y="4322"/>
                    <a:pt x="2441" y="3394"/>
                  </a:cubicBezTo>
                  <a:cubicBezTo>
                    <a:pt x="819" y="2458"/>
                    <a:pt x="9" y="1240"/>
                    <a:pt x="12" y="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4257353" y="4037627"/>
              <a:ext cx="527163" cy="305121"/>
            </a:xfrm>
            <a:custGeom>
              <a:rect b="b" l="l" r="r" t="t"/>
              <a:pathLst>
                <a:path extrusionOk="0" h="9538" w="16479">
                  <a:moveTo>
                    <a:pt x="8213" y="1"/>
                  </a:moveTo>
                  <a:cubicBezTo>
                    <a:pt x="3683" y="1"/>
                    <a:pt x="12" y="2127"/>
                    <a:pt x="12" y="4751"/>
                  </a:cubicBezTo>
                  <a:cubicBezTo>
                    <a:pt x="0" y="7383"/>
                    <a:pt x="3679" y="9526"/>
                    <a:pt x="8227" y="9538"/>
                  </a:cubicBezTo>
                  <a:cubicBezTo>
                    <a:pt x="8240" y="9538"/>
                    <a:pt x="8253" y="9538"/>
                    <a:pt x="8266" y="9538"/>
                  </a:cubicBezTo>
                  <a:cubicBezTo>
                    <a:pt x="12796" y="9538"/>
                    <a:pt x="16467" y="7423"/>
                    <a:pt x="16467" y="4799"/>
                  </a:cubicBezTo>
                  <a:cubicBezTo>
                    <a:pt x="16478" y="2168"/>
                    <a:pt x="12799" y="13"/>
                    <a:pt x="8251" y="1"/>
                  </a:cubicBezTo>
                  <a:cubicBezTo>
                    <a:pt x="8239" y="1"/>
                    <a:pt x="8226" y="1"/>
                    <a:pt x="8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4330098" y="4134748"/>
              <a:ext cx="381289" cy="161070"/>
            </a:xfrm>
            <a:custGeom>
              <a:rect b="b" l="l" r="r" t="t"/>
              <a:pathLst>
                <a:path extrusionOk="0" h="5035" w="11919">
                  <a:moveTo>
                    <a:pt x="11918" y="37"/>
                  </a:moveTo>
                  <a:lnTo>
                    <a:pt x="11918" y="66"/>
                  </a:lnTo>
                  <a:lnTo>
                    <a:pt x="11918" y="66"/>
                  </a:lnTo>
                  <a:cubicBezTo>
                    <a:pt x="11918" y="56"/>
                    <a:pt x="11918" y="46"/>
                    <a:pt x="11918" y="37"/>
                  </a:cubicBezTo>
                  <a:close/>
                  <a:moveTo>
                    <a:pt x="12" y="1"/>
                  </a:moveTo>
                  <a:lnTo>
                    <a:pt x="0" y="1572"/>
                  </a:lnTo>
                  <a:cubicBezTo>
                    <a:pt x="0" y="2465"/>
                    <a:pt x="584" y="3346"/>
                    <a:pt x="1762" y="4025"/>
                  </a:cubicBezTo>
                  <a:cubicBezTo>
                    <a:pt x="2929" y="4698"/>
                    <a:pt x="4453" y="5034"/>
                    <a:pt x="5976" y="5034"/>
                  </a:cubicBezTo>
                  <a:cubicBezTo>
                    <a:pt x="7498" y="5034"/>
                    <a:pt x="9019" y="4698"/>
                    <a:pt x="10180" y="4025"/>
                  </a:cubicBezTo>
                  <a:cubicBezTo>
                    <a:pt x="11335" y="3358"/>
                    <a:pt x="11907" y="2489"/>
                    <a:pt x="11907" y="1608"/>
                  </a:cubicBezTo>
                  <a:lnTo>
                    <a:pt x="11918" y="66"/>
                  </a:lnTo>
                  <a:lnTo>
                    <a:pt x="11918" y="66"/>
                  </a:lnTo>
                  <a:cubicBezTo>
                    <a:pt x="11905" y="926"/>
                    <a:pt x="11322" y="1794"/>
                    <a:pt x="10192" y="2453"/>
                  </a:cubicBezTo>
                  <a:cubicBezTo>
                    <a:pt x="9031" y="3126"/>
                    <a:pt x="7507" y="3463"/>
                    <a:pt x="5982" y="3463"/>
                  </a:cubicBezTo>
                  <a:cubicBezTo>
                    <a:pt x="4456" y="3463"/>
                    <a:pt x="2929" y="3126"/>
                    <a:pt x="1762" y="2453"/>
                  </a:cubicBezTo>
                  <a:cubicBezTo>
                    <a:pt x="596" y="1775"/>
                    <a:pt x="12" y="88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4330098" y="4024672"/>
              <a:ext cx="381289" cy="220955"/>
            </a:xfrm>
            <a:custGeom>
              <a:rect b="b" l="l" r="r" t="t"/>
              <a:pathLst>
                <a:path extrusionOk="0" h="6907" w="11919">
                  <a:moveTo>
                    <a:pt x="5977" y="1"/>
                  </a:moveTo>
                  <a:cubicBezTo>
                    <a:pt x="2691" y="1"/>
                    <a:pt x="12" y="1537"/>
                    <a:pt x="12" y="3442"/>
                  </a:cubicBezTo>
                  <a:cubicBezTo>
                    <a:pt x="0" y="5335"/>
                    <a:pt x="2667" y="6895"/>
                    <a:pt x="5953" y="6906"/>
                  </a:cubicBezTo>
                  <a:cubicBezTo>
                    <a:pt x="9240" y="6906"/>
                    <a:pt x="11907" y="5371"/>
                    <a:pt x="11918" y="3466"/>
                  </a:cubicBezTo>
                  <a:cubicBezTo>
                    <a:pt x="11918" y="1561"/>
                    <a:pt x="9263" y="13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4208665" y="3562197"/>
              <a:ext cx="607458" cy="653812"/>
            </a:xfrm>
            <a:custGeom>
              <a:rect b="b" l="l" r="r" t="t"/>
              <a:pathLst>
                <a:path extrusionOk="0" h="20438" w="18989">
                  <a:moveTo>
                    <a:pt x="9651" y="1"/>
                  </a:moveTo>
                  <a:cubicBezTo>
                    <a:pt x="4249" y="1"/>
                    <a:pt x="1" y="3568"/>
                    <a:pt x="1165" y="9945"/>
                  </a:cubicBezTo>
                  <a:cubicBezTo>
                    <a:pt x="1796" y="13553"/>
                    <a:pt x="3903" y="17292"/>
                    <a:pt x="6928" y="19518"/>
                  </a:cubicBezTo>
                  <a:cubicBezTo>
                    <a:pt x="7763" y="20131"/>
                    <a:pt x="8751" y="20438"/>
                    <a:pt x="9738" y="20438"/>
                  </a:cubicBezTo>
                  <a:cubicBezTo>
                    <a:pt x="10706" y="20438"/>
                    <a:pt x="11675" y="20143"/>
                    <a:pt x="12500" y="19554"/>
                  </a:cubicBezTo>
                  <a:cubicBezTo>
                    <a:pt x="15845" y="17161"/>
                    <a:pt x="17977" y="13065"/>
                    <a:pt x="18465" y="9041"/>
                  </a:cubicBezTo>
                  <a:cubicBezTo>
                    <a:pt x="18989" y="5231"/>
                    <a:pt x="16822" y="1337"/>
                    <a:pt x="12940" y="420"/>
                  </a:cubicBezTo>
                  <a:cubicBezTo>
                    <a:pt x="11821" y="139"/>
                    <a:pt x="10714" y="1"/>
                    <a:pt x="96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4351051" y="3560406"/>
              <a:ext cx="331001" cy="190852"/>
            </a:xfrm>
            <a:custGeom>
              <a:rect b="b" l="l" r="r" t="t"/>
              <a:pathLst>
                <a:path extrusionOk="0" h="5966" w="10347">
                  <a:moveTo>
                    <a:pt x="5153" y="0"/>
                  </a:moveTo>
                  <a:cubicBezTo>
                    <a:pt x="2313" y="0"/>
                    <a:pt x="12" y="1317"/>
                    <a:pt x="0" y="2953"/>
                  </a:cubicBezTo>
                  <a:cubicBezTo>
                    <a:pt x="0" y="4596"/>
                    <a:pt x="2298" y="5953"/>
                    <a:pt x="5156" y="5965"/>
                  </a:cubicBezTo>
                  <a:cubicBezTo>
                    <a:pt x="5168" y="5965"/>
                    <a:pt x="5181" y="5965"/>
                    <a:pt x="5194" y="5965"/>
                  </a:cubicBezTo>
                  <a:cubicBezTo>
                    <a:pt x="8034" y="5965"/>
                    <a:pt x="10335" y="4648"/>
                    <a:pt x="10335" y="3012"/>
                  </a:cubicBezTo>
                  <a:cubicBezTo>
                    <a:pt x="10347" y="1358"/>
                    <a:pt x="8037" y="12"/>
                    <a:pt x="5191" y="0"/>
                  </a:cubicBezTo>
                  <a:cubicBezTo>
                    <a:pt x="5178" y="0"/>
                    <a:pt x="5166" y="0"/>
                    <a:pt x="515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4277155" y="3235167"/>
              <a:ext cx="118491" cy="148530"/>
            </a:xfrm>
            <a:custGeom>
              <a:rect b="b" l="l" r="r" t="t"/>
              <a:pathLst>
                <a:path extrusionOk="0" h="4643" w="3704">
                  <a:moveTo>
                    <a:pt x="3685" y="608"/>
                  </a:moveTo>
                  <a:lnTo>
                    <a:pt x="3703" y="618"/>
                  </a:lnTo>
                  <a:cubicBezTo>
                    <a:pt x="3697" y="615"/>
                    <a:pt x="3691" y="611"/>
                    <a:pt x="3685" y="608"/>
                  </a:cubicBezTo>
                  <a:close/>
                  <a:moveTo>
                    <a:pt x="2394" y="1"/>
                  </a:moveTo>
                  <a:cubicBezTo>
                    <a:pt x="2170" y="1"/>
                    <a:pt x="1915" y="72"/>
                    <a:pt x="1643" y="225"/>
                  </a:cubicBezTo>
                  <a:cubicBezTo>
                    <a:pt x="739" y="749"/>
                    <a:pt x="0" y="2023"/>
                    <a:pt x="0" y="3071"/>
                  </a:cubicBezTo>
                  <a:cubicBezTo>
                    <a:pt x="0" y="3595"/>
                    <a:pt x="191" y="3964"/>
                    <a:pt x="488" y="4131"/>
                  </a:cubicBezTo>
                  <a:lnTo>
                    <a:pt x="1349" y="4631"/>
                  </a:lnTo>
                  <a:lnTo>
                    <a:pt x="1349" y="4631"/>
                  </a:lnTo>
                  <a:cubicBezTo>
                    <a:pt x="1063" y="4458"/>
                    <a:pt x="881" y="4095"/>
                    <a:pt x="881" y="3583"/>
                  </a:cubicBezTo>
                  <a:cubicBezTo>
                    <a:pt x="881" y="2535"/>
                    <a:pt x="1620" y="1261"/>
                    <a:pt x="2536" y="737"/>
                  </a:cubicBezTo>
                  <a:cubicBezTo>
                    <a:pt x="2802" y="583"/>
                    <a:pt x="3056" y="508"/>
                    <a:pt x="3281" y="508"/>
                  </a:cubicBezTo>
                  <a:cubicBezTo>
                    <a:pt x="3430" y="508"/>
                    <a:pt x="3567" y="541"/>
                    <a:pt x="3685" y="608"/>
                  </a:cubicBezTo>
                  <a:lnTo>
                    <a:pt x="3685" y="608"/>
                  </a:lnTo>
                  <a:lnTo>
                    <a:pt x="2822" y="106"/>
                  </a:lnTo>
                  <a:cubicBezTo>
                    <a:pt x="2698" y="37"/>
                    <a:pt x="2554" y="1"/>
                    <a:pt x="2394" y="1"/>
                  </a:cubicBezTo>
                  <a:close/>
                  <a:moveTo>
                    <a:pt x="1349" y="4631"/>
                  </a:moveTo>
                  <a:cubicBezTo>
                    <a:pt x="1355" y="4635"/>
                    <a:pt x="1362" y="4639"/>
                    <a:pt x="1370" y="4643"/>
                  </a:cubicBezTo>
                  <a:lnTo>
                    <a:pt x="1349" y="46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4300379" y="3251674"/>
              <a:ext cx="116188" cy="135894"/>
            </a:xfrm>
            <a:custGeom>
              <a:rect b="b" l="l" r="r" t="t"/>
              <a:pathLst>
                <a:path extrusionOk="0" h="4248" w="3632">
                  <a:moveTo>
                    <a:pt x="2554" y="0"/>
                  </a:moveTo>
                  <a:cubicBezTo>
                    <a:pt x="1937" y="0"/>
                    <a:pt x="1165" y="565"/>
                    <a:pt x="644" y="1448"/>
                  </a:cubicBezTo>
                  <a:cubicBezTo>
                    <a:pt x="1" y="2555"/>
                    <a:pt x="1" y="3758"/>
                    <a:pt x="644" y="4139"/>
                  </a:cubicBezTo>
                  <a:cubicBezTo>
                    <a:pt x="773" y="4213"/>
                    <a:pt x="918" y="4248"/>
                    <a:pt x="1073" y="4248"/>
                  </a:cubicBezTo>
                  <a:cubicBezTo>
                    <a:pt x="1691" y="4248"/>
                    <a:pt x="2463" y="3690"/>
                    <a:pt x="2977" y="2805"/>
                  </a:cubicBezTo>
                  <a:cubicBezTo>
                    <a:pt x="3632" y="1686"/>
                    <a:pt x="3632" y="483"/>
                    <a:pt x="2989" y="114"/>
                  </a:cubicBezTo>
                  <a:cubicBezTo>
                    <a:pt x="2859" y="37"/>
                    <a:pt x="2711" y="0"/>
                    <a:pt x="25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4307609" y="3196268"/>
              <a:ext cx="442998" cy="442998"/>
            </a:xfrm>
            <a:custGeom>
              <a:rect b="b" l="l" r="r" t="t"/>
              <a:pathLst>
                <a:path extrusionOk="0" h="13848" w="13848">
                  <a:moveTo>
                    <a:pt x="6930" y="1"/>
                  </a:moveTo>
                  <a:cubicBezTo>
                    <a:pt x="3096" y="1"/>
                    <a:pt x="1" y="3096"/>
                    <a:pt x="1" y="6918"/>
                  </a:cubicBezTo>
                  <a:cubicBezTo>
                    <a:pt x="1" y="10752"/>
                    <a:pt x="3096" y="13848"/>
                    <a:pt x="6930" y="13848"/>
                  </a:cubicBezTo>
                  <a:cubicBezTo>
                    <a:pt x="10752" y="13848"/>
                    <a:pt x="13848" y="10752"/>
                    <a:pt x="13848" y="6918"/>
                  </a:cubicBezTo>
                  <a:cubicBezTo>
                    <a:pt x="13848" y="3096"/>
                    <a:pt x="10752" y="1"/>
                    <a:pt x="693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4642797" y="3413893"/>
              <a:ext cx="118491" cy="148817"/>
            </a:xfrm>
            <a:custGeom>
              <a:rect b="b" l="l" r="r" t="t"/>
              <a:pathLst>
                <a:path extrusionOk="0" h="4652" w="3704">
                  <a:moveTo>
                    <a:pt x="3685" y="616"/>
                  </a:moveTo>
                  <a:lnTo>
                    <a:pt x="3703" y="627"/>
                  </a:lnTo>
                  <a:cubicBezTo>
                    <a:pt x="3697" y="624"/>
                    <a:pt x="3691" y="620"/>
                    <a:pt x="3685" y="616"/>
                  </a:cubicBezTo>
                  <a:close/>
                  <a:moveTo>
                    <a:pt x="2389" y="1"/>
                  </a:moveTo>
                  <a:cubicBezTo>
                    <a:pt x="2166" y="1"/>
                    <a:pt x="1913" y="76"/>
                    <a:pt x="1643" y="234"/>
                  </a:cubicBezTo>
                  <a:cubicBezTo>
                    <a:pt x="739" y="758"/>
                    <a:pt x="0" y="2032"/>
                    <a:pt x="0" y="3080"/>
                  </a:cubicBezTo>
                  <a:cubicBezTo>
                    <a:pt x="0" y="3604"/>
                    <a:pt x="191" y="3961"/>
                    <a:pt x="477" y="4140"/>
                  </a:cubicBezTo>
                  <a:lnTo>
                    <a:pt x="1370" y="4652"/>
                  </a:lnTo>
                  <a:cubicBezTo>
                    <a:pt x="1072" y="4473"/>
                    <a:pt x="881" y="4116"/>
                    <a:pt x="881" y="3592"/>
                  </a:cubicBezTo>
                  <a:cubicBezTo>
                    <a:pt x="881" y="2544"/>
                    <a:pt x="1620" y="1270"/>
                    <a:pt x="2524" y="746"/>
                  </a:cubicBezTo>
                  <a:cubicBezTo>
                    <a:pt x="2794" y="588"/>
                    <a:pt x="3047" y="513"/>
                    <a:pt x="3270" y="513"/>
                  </a:cubicBezTo>
                  <a:cubicBezTo>
                    <a:pt x="3424" y="513"/>
                    <a:pt x="3564" y="548"/>
                    <a:pt x="3685" y="616"/>
                  </a:cubicBezTo>
                  <a:lnTo>
                    <a:pt x="3685" y="616"/>
                  </a:lnTo>
                  <a:lnTo>
                    <a:pt x="2822" y="115"/>
                  </a:lnTo>
                  <a:cubicBezTo>
                    <a:pt x="2697" y="40"/>
                    <a:pt x="2551" y="1"/>
                    <a:pt x="23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4666021" y="3430464"/>
              <a:ext cx="115836" cy="136117"/>
            </a:xfrm>
            <a:custGeom>
              <a:rect b="b" l="l" r="r" t="t"/>
              <a:pathLst>
                <a:path extrusionOk="0" h="4255" w="3621">
                  <a:moveTo>
                    <a:pt x="2548" y="0"/>
                  </a:moveTo>
                  <a:cubicBezTo>
                    <a:pt x="1930" y="0"/>
                    <a:pt x="1158" y="560"/>
                    <a:pt x="644" y="1455"/>
                  </a:cubicBezTo>
                  <a:cubicBezTo>
                    <a:pt x="1" y="2562"/>
                    <a:pt x="1" y="3765"/>
                    <a:pt x="644" y="4146"/>
                  </a:cubicBezTo>
                  <a:cubicBezTo>
                    <a:pt x="772" y="4220"/>
                    <a:pt x="918" y="4255"/>
                    <a:pt x="1073" y="4255"/>
                  </a:cubicBezTo>
                  <a:cubicBezTo>
                    <a:pt x="1690" y="4255"/>
                    <a:pt x="2463" y="3695"/>
                    <a:pt x="2977" y="2800"/>
                  </a:cubicBezTo>
                  <a:cubicBezTo>
                    <a:pt x="3620" y="1693"/>
                    <a:pt x="3620" y="490"/>
                    <a:pt x="2977" y="109"/>
                  </a:cubicBezTo>
                  <a:cubicBezTo>
                    <a:pt x="2848" y="35"/>
                    <a:pt x="2703" y="0"/>
                    <a:pt x="25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4690781" y="3459926"/>
              <a:ext cx="73161" cy="91747"/>
            </a:xfrm>
            <a:custGeom>
              <a:rect b="b" l="l" r="r" t="t"/>
              <a:pathLst>
                <a:path extrusionOk="0" h="2868" w="2287">
                  <a:moveTo>
                    <a:pt x="2274" y="372"/>
                  </a:moveTo>
                  <a:lnTo>
                    <a:pt x="2287" y="379"/>
                  </a:lnTo>
                  <a:cubicBezTo>
                    <a:pt x="2282" y="376"/>
                    <a:pt x="2278" y="374"/>
                    <a:pt x="2274" y="372"/>
                  </a:cubicBezTo>
                  <a:close/>
                  <a:moveTo>
                    <a:pt x="1479" y="0"/>
                  </a:moveTo>
                  <a:cubicBezTo>
                    <a:pt x="1342" y="0"/>
                    <a:pt x="1189" y="45"/>
                    <a:pt x="1024" y="141"/>
                  </a:cubicBezTo>
                  <a:cubicBezTo>
                    <a:pt x="453" y="462"/>
                    <a:pt x="1" y="1248"/>
                    <a:pt x="1" y="1891"/>
                  </a:cubicBezTo>
                  <a:cubicBezTo>
                    <a:pt x="1" y="2213"/>
                    <a:pt x="120" y="2439"/>
                    <a:pt x="298" y="2546"/>
                  </a:cubicBezTo>
                  <a:lnTo>
                    <a:pt x="846" y="2867"/>
                  </a:lnTo>
                  <a:cubicBezTo>
                    <a:pt x="667" y="2760"/>
                    <a:pt x="548" y="2534"/>
                    <a:pt x="548" y="2213"/>
                  </a:cubicBezTo>
                  <a:cubicBezTo>
                    <a:pt x="548" y="1570"/>
                    <a:pt x="1001" y="784"/>
                    <a:pt x="1560" y="450"/>
                  </a:cubicBezTo>
                  <a:cubicBezTo>
                    <a:pt x="1725" y="354"/>
                    <a:pt x="1882" y="310"/>
                    <a:pt x="2020" y="310"/>
                  </a:cubicBezTo>
                  <a:cubicBezTo>
                    <a:pt x="2115" y="310"/>
                    <a:pt x="2201" y="331"/>
                    <a:pt x="2274" y="372"/>
                  </a:cubicBezTo>
                  <a:lnTo>
                    <a:pt x="2274" y="372"/>
                  </a:lnTo>
                  <a:lnTo>
                    <a:pt x="1751" y="69"/>
                  </a:lnTo>
                  <a:cubicBezTo>
                    <a:pt x="1670" y="24"/>
                    <a:pt x="1579" y="0"/>
                    <a:pt x="14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4708311" y="3469907"/>
              <a:ext cx="65548" cy="83878"/>
            </a:xfrm>
            <a:custGeom>
              <a:rect b="b" l="l" r="r" t="t"/>
              <a:pathLst>
                <a:path extrusionOk="0" h="2622" w="2049">
                  <a:moveTo>
                    <a:pt x="1476" y="1"/>
                  </a:moveTo>
                  <a:cubicBezTo>
                    <a:pt x="1340" y="1"/>
                    <a:pt x="1186" y="45"/>
                    <a:pt x="1024" y="138"/>
                  </a:cubicBezTo>
                  <a:cubicBezTo>
                    <a:pt x="453" y="460"/>
                    <a:pt x="0" y="1258"/>
                    <a:pt x="0" y="1901"/>
                  </a:cubicBezTo>
                  <a:cubicBezTo>
                    <a:pt x="0" y="2357"/>
                    <a:pt x="234" y="2621"/>
                    <a:pt x="570" y="2621"/>
                  </a:cubicBezTo>
                  <a:cubicBezTo>
                    <a:pt x="707" y="2621"/>
                    <a:pt x="862" y="2577"/>
                    <a:pt x="1024" y="2484"/>
                  </a:cubicBezTo>
                  <a:cubicBezTo>
                    <a:pt x="1584" y="2151"/>
                    <a:pt x="2048" y="1365"/>
                    <a:pt x="2036" y="722"/>
                  </a:cubicBezTo>
                  <a:cubicBezTo>
                    <a:pt x="2036" y="265"/>
                    <a:pt x="1808" y="1"/>
                    <a:pt x="147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4307609" y="3289901"/>
              <a:ext cx="245715" cy="348979"/>
            </a:xfrm>
            <a:custGeom>
              <a:rect b="b" l="l" r="r" t="t"/>
              <a:pathLst>
                <a:path extrusionOk="0" h="10909" w="7681">
                  <a:moveTo>
                    <a:pt x="1376" y="1"/>
                  </a:moveTo>
                  <a:cubicBezTo>
                    <a:pt x="1342" y="1"/>
                    <a:pt x="1308" y="1"/>
                    <a:pt x="1275" y="3"/>
                  </a:cubicBezTo>
                  <a:cubicBezTo>
                    <a:pt x="477" y="1122"/>
                    <a:pt x="1" y="2503"/>
                    <a:pt x="1" y="3991"/>
                  </a:cubicBezTo>
                  <a:cubicBezTo>
                    <a:pt x="1" y="7670"/>
                    <a:pt x="2870" y="10683"/>
                    <a:pt x="6490" y="10909"/>
                  </a:cubicBezTo>
                  <a:cubicBezTo>
                    <a:pt x="7228" y="10433"/>
                    <a:pt x="7680" y="9480"/>
                    <a:pt x="7680" y="8159"/>
                  </a:cubicBezTo>
                  <a:cubicBezTo>
                    <a:pt x="7680" y="5372"/>
                    <a:pt x="5716" y="1991"/>
                    <a:pt x="3299" y="598"/>
                  </a:cubicBezTo>
                  <a:cubicBezTo>
                    <a:pt x="2613" y="193"/>
                    <a:pt x="1959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4562055" y="3663221"/>
              <a:ext cx="246835" cy="528315"/>
            </a:xfrm>
            <a:custGeom>
              <a:rect b="b" l="l" r="r" t="t"/>
              <a:pathLst>
                <a:path extrusionOk="0" h="16515" w="7716">
                  <a:moveTo>
                    <a:pt x="5977" y="1"/>
                  </a:moveTo>
                  <a:cubicBezTo>
                    <a:pt x="2465" y="1727"/>
                    <a:pt x="0" y="5883"/>
                    <a:pt x="0" y="10740"/>
                  </a:cubicBezTo>
                  <a:cubicBezTo>
                    <a:pt x="0" y="12836"/>
                    <a:pt x="465" y="14812"/>
                    <a:pt x="1274" y="16515"/>
                  </a:cubicBezTo>
                  <a:cubicBezTo>
                    <a:pt x="1334" y="16467"/>
                    <a:pt x="1393" y="16431"/>
                    <a:pt x="1453" y="16396"/>
                  </a:cubicBezTo>
                  <a:cubicBezTo>
                    <a:pt x="4798" y="14003"/>
                    <a:pt x="6930" y="9907"/>
                    <a:pt x="7418" y="5883"/>
                  </a:cubicBezTo>
                  <a:cubicBezTo>
                    <a:pt x="7715" y="3775"/>
                    <a:pt x="7168" y="1632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4320949" y="3399658"/>
              <a:ext cx="137141" cy="160014"/>
            </a:xfrm>
            <a:custGeom>
              <a:rect b="b" l="l" r="r" t="t"/>
              <a:pathLst>
                <a:path extrusionOk="0" h="5002" w="4287">
                  <a:moveTo>
                    <a:pt x="1270" y="0"/>
                  </a:moveTo>
                  <a:cubicBezTo>
                    <a:pt x="1086" y="0"/>
                    <a:pt x="914" y="43"/>
                    <a:pt x="763" y="132"/>
                  </a:cubicBezTo>
                  <a:cubicBezTo>
                    <a:pt x="1" y="572"/>
                    <a:pt x="12" y="1989"/>
                    <a:pt x="774" y="3299"/>
                  </a:cubicBezTo>
                  <a:cubicBezTo>
                    <a:pt x="1382" y="4344"/>
                    <a:pt x="2293" y="5002"/>
                    <a:pt x="3018" y="5002"/>
                  </a:cubicBezTo>
                  <a:cubicBezTo>
                    <a:pt x="3201" y="5002"/>
                    <a:pt x="3373" y="4960"/>
                    <a:pt x="3525" y="4870"/>
                  </a:cubicBezTo>
                  <a:cubicBezTo>
                    <a:pt x="4287" y="4430"/>
                    <a:pt x="4275" y="3013"/>
                    <a:pt x="3513" y="1703"/>
                  </a:cubicBezTo>
                  <a:cubicBezTo>
                    <a:pt x="2905" y="659"/>
                    <a:pt x="1994" y="0"/>
                    <a:pt x="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4354090" y="3440892"/>
              <a:ext cx="60589" cy="77928"/>
            </a:xfrm>
            <a:custGeom>
              <a:rect b="b" l="l" r="r" t="t"/>
              <a:pathLst>
                <a:path extrusionOk="0" h="2436" w="1894">
                  <a:moveTo>
                    <a:pt x="527" y="0"/>
                  </a:moveTo>
                  <a:cubicBezTo>
                    <a:pt x="215" y="0"/>
                    <a:pt x="0" y="243"/>
                    <a:pt x="0" y="664"/>
                  </a:cubicBezTo>
                  <a:cubicBezTo>
                    <a:pt x="0" y="1272"/>
                    <a:pt x="429" y="1998"/>
                    <a:pt x="953" y="2307"/>
                  </a:cubicBezTo>
                  <a:cubicBezTo>
                    <a:pt x="1105" y="2394"/>
                    <a:pt x="1249" y="2435"/>
                    <a:pt x="1375" y="2435"/>
                  </a:cubicBezTo>
                  <a:cubicBezTo>
                    <a:pt x="1684" y="2435"/>
                    <a:pt x="1893" y="2190"/>
                    <a:pt x="1893" y="1760"/>
                  </a:cubicBezTo>
                  <a:cubicBezTo>
                    <a:pt x="1893" y="1164"/>
                    <a:pt x="1477" y="426"/>
                    <a:pt x="953" y="129"/>
                  </a:cubicBezTo>
                  <a:cubicBezTo>
                    <a:pt x="800" y="42"/>
                    <a:pt x="655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4236400" y="3742459"/>
              <a:ext cx="281512" cy="353202"/>
            </a:xfrm>
            <a:custGeom>
              <a:rect b="b" l="l" r="r" t="t"/>
              <a:pathLst>
                <a:path extrusionOk="0" h="11041" w="8800">
                  <a:moveTo>
                    <a:pt x="393" y="0"/>
                  </a:moveTo>
                  <a:cubicBezTo>
                    <a:pt x="60" y="1251"/>
                    <a:pt x="0" y="2691"/>
                    <a:pt x="298" y="4322"/>
                  </a:cubicBezTo>
                  <a:cubicBezTo>
                    <a:pt x="548" y="5739"/>
                    <a:pt x="1024" y="7168"/>
                    <a:pt x="1691" y="8537"/>
                  </a:cubicBezTo>
                  <a:cubicBezTo>
                    <a:pt x="2910" y="9687"/>
                    <a:pt x="5069" y="11040"/>
                    <a:pt x="8533" y="11040"/>
                  </a:cubicBezTo>
                  <a:cubicBezTo>
                    <a:pt x="8621" y="11040"/>
                    <a:pt x="8710" y="11039"/>
                    <a:pt x="8799" y="11037"/>
                  </a:cubicBezTo>
                  <a:cubicBezTo>
                    <a:pt x="8799" y="11037"/>
                    <a:pt x="7823" y="9752"/>
                    <a:pt x="7823" y="7430"/>
                  </a:cubicBezTo>
                  <a:cubicBezTo>
                    <a:pt x="7823" y="4918"/>
                    <a:pt x="8478" y="4429"/>
                    <a:pt x="8478" y="4429"/>
                  </a:cubicBezTo>
                  <a:cubicBezTo>
                    <a:pt x="1322" y="3358"/>
                    <a:pt x="1024" y="1167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4637071" y="3730527"/>
              <a:ext cx="174090" cy="218012"/>
            </a:xfrm>
            <a:custGeom>
              <a:rect b="b" l="l" r="r" t="t"/>
              <a:pathLst>
                <a:path extrusionOk="0" h="6815" w="5442">
                  <a:moveTo>
                    <a:pt x="5431" y="915"/>
                  </a:moveTo>
                  <a:lnTo>
                    <a:pt x="5442" y="921"/>
                  </a:lnTo>
                  <a:cubicBezTo>
                    <a:pt x="5438" y="919"/>
                    <a:pt x="5435" y="917"/>
                    <a:pt x="5431" y="915"/>
                  </a:cubicBezTo>
                  <a:close/>
                  <a:moveTo>
                    <a:pt x="3515" y="1"/>
                  </a:moveTo>
                  <a:cubicBezTo>
                    <a:pt x="3186" y="1"/>
                    <a:pt x="2814" y="108"/>
                    <a:pt x="2418" y="338"/>
                  </a:cubicBezTo>
                  <a:cubicBezTo>
                    <a:pt x="1084" y="1112"/>
                    <a:pt x="1" y="2981"/>
                    <a:pt x="13" y="4517"/>
                  </a:cubicBezTo>
                  <a:cubicBezTo>
                    <a:pt x="13" y="5279"/>
                    <a:pt x="286" y="5815"/>
                    <a:pt x="715" y="6065"/>
                  </a:cubicBezTo>
                  <a:lnTo>
                    <a:pt x="1997" y="6806"/>
                  </a:lnTo>
                  <a:lnTo>
                    <a:pt x="1997" y="6806"/>
                  </a:lnTo>
                  <a:cubicBezTo>
                    <a:pt x="1566" y="6552"/>
                    <a:pt x="1310" y="6020"/>
                    <a:pt x="1299" y="5267"/>
                  </a:cubicBezTo>
                  <a:cubicBezTo>
                    <a:pt x="1299" y="3731"/>
                    <a:pt x="2382" y="1862"/>
                    <a:pt x="3715" y="1088"/>
                  </a:cubicBezTo>
                  <a:cubicBezTo>
                    <a:pt x="4108" y="861"/>
                    <a:pt x="4476" y="753"/>
                    <a:pt x="4802" y="753"/>
                  </a:cubicBezTo>
                  <a:cubicBezTo>
                    <a:pt x="5036" y="753"/>
                    <a:pt x="5247" y="808"/>
                    <a:pt x="5431" y="915"/>
                  </a:cubicBezTo>
                  <a:lnTo>
                    <a:pt x="5431" y="915"/>
                  </a:lnTo>
                  <a:lnTo>
                    <a:pt x="4144" y="159"/>
                  </a:lnTo>
                  <a:cubicBezTo>
                    <a:pt x="3961" y="55"/>
                    <a:pt x="3749" y="1"/>
                    <a:pt x="3515" y="1"/>
                  </a:cubicBezTo>
                  <a:close/>
                  <a:moveTo>
                    <a:pt x="1997" y="6806"/>
                  </a:moveTo>
                  <a:cubicBezTo>
                    <a:pt x="2003" y="6809"/>
                    <a:pt x="2008" y="6812"/>
                    <a:pt x="2013" y="6815"/>
                  </a:cubicBezTo>
                  <a:lnTo>
                    <a:pt x="1997" y="680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4671363" y="3754775"/>
              <a:ext cx="170283" cy="199362"/>
            </a:xfrm>
            <a:custGeom>
              <a:rect b="b" l="l" r="r" t="t"/>
              <a:pathLst>
                <a:path extrusionOk="0" h="6232" w="5323">
                  <a:moveTo>
                    <a:pt x="3745" y="0"/>
                  </a:moveTo>
                  <a:cubicBezTo>
                    <a:pt x="2835" y="0"/>
                    <a:pt x="1704" y="823"/>
                    <a:pt x="953" y="2116"/>
                  </a:cubicBezTo>
                  <a:cubicBezTo>
                    <a:pt x="0" y="3747"/>
                    <a:pt x="0" y="5521"/>
                    <a:pt x="941" y="6069"/>
                  </a:cubicBezTo>
                  <a:cubicBezTo>
                    <a:pt x="1133" y="6179"/>
                    <a:pt x="1347" y="6231"/>
                    <a:pt x="1576" y="6231"/>
                  </a:cubicBezTo>
                  <a:cubicBezTo>
                    <a:pt x="2484" y="6231"/>
                    <a:pt x="3609" y="5407"/>
                    <a:pt x="4370" y="4104"/>
                  </a:cubicBezTo>
                  <a:cubicBezTo>
                    <a:pt x="5322" y="2485"/>
                    <a:pt x="5322" y="711"/>
                    <a:pt x="4382" y="163"/>
                  </a:cubicBezTo>
                  <a:cubicBezTo>
                    <a:pt x="4190" y="53"/>
                    <a:pt x="3974" y="0"/>
                    <a:pt x="37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4703737" y="3779407"/>
              <a:ext cx="105535" cy="149713"/>
            </a:xfrm>
            <a:custGeom>
              <a:rect b="b" l="l" r="r" t="t"/>
              <a:pathLst>
                <a:path extrusionOk="0" h="4680" w="3299">
                  <a:moveTo>
                    <a:pt x="2727" y="0"/>
                  </a:moveTo>
                  <a:cubicBezTo>
                    <a:pt x="2584" y="0"/>
                    <a:pt x="2346" y="36"/>
                    <a:pt x="2024" y="226"/>
                  </a:cubicBezTo>
                  <a:cubicBezTo>
                    <a:pt x="917" y="869"/>
                    <a:pt x="0" y="2477"/>
                    <a:pt x="0" y="3739"/>
                  </a:cubicBezTo>
                  <a:cubicBezTo>
                    <a:pt x="0" y="4084"/>
                    <a:pt x="72" y="4679"/>
                    <a:pt x="560" y="4679"/>
                  </a:cubicBezTo>
                  <a:cubicBezTo>
                    <a:pt x="703" y="4679"/>
                    <a:pt x="941" y="4644"/>
                    <a:pt x="1262" y="4453"/>
                  </a:cubicBezTo>
                  <a:cubicBezTo>
                    <a:pt x="2370" y="3822"/>
                    <a:pt x="3298" y="2215"/>
                    <a:pt x="3286" y="941"/>
                  </a:cubicBezTo>
                  <a:cubicBezTo>
                    <a:pt x="3286" y="119"/>
                    <a:pt x="2929" y="0"/>
                    <a:pt x="272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Google Shape;1867;p51"/>
          <p:cNvGrpSpPr/>
          <p:nvPr/>
        </p:nvGrpSpPr>
        <p:grpSpPr>
          <a:xfrm>
            <a:off x="987547" y="1262254"/>
            <a:ext cx="905514" cy="1075098"/>
            <a:chOff x="1673102" y="2206764"/>
            <a:chExt cx="335575" cy="398435"/>
          </a:xfrm>
        </p:grpSpPr>
        <p:sp>
          <p:nvSpPr>
            <p:cNvPr id="1868" name="Google Shape;1868;p51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5" name="Google Shape;1875;p51"/>
          <p:cNvSpPr/>
          <p:nvPr/>
        </p:nvSpPr>
        <p:spPr>
          <a:xfrm>
            <a:off x="7015725" y="-1043275"/>
            <a:ext cx="3165300" cy="3165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1"/>
          <p:cNvSpPr/>
          <p:nvPr/>
        </p:nvSpPr>
        <p:spPr>
          <a:xfrm>
            <a:off x="577975" y="4050450"/>
            <a:ext cx="2296500" cy="229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7" name="Google Shape;1877;p51"/>
          <p:cNvGrpSpPr/>
          <p:nvPr/>
        </p:nvGrpSpPr>
        <p:grpSpPr>
          <a:xfrm>
            <a:off x="987550" y="3056938"/>
            <a:ext cx="579625" cy="557161"/>
            <a:chOff x="304275" y="275275"/>
            <a:chExt cx="579625" cy="557161"/>
          </a:xfrm>
        </p:grpSpPr>
        <p:sp>
          <p:nvSpPr>
            <p:cNvPr id="1878" name="Google Shape;1878;p5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51"/>
          <p:cNvGrpSpPr/>
          <p:nvPr/>
        </p:nvGrpSpPr>
        <p:grpSpPr>
          <a:xfrm>
            <a:off x="7054650" y="1052313"/>
            <a:ext cx="355063" cy="343836"/>
            <a:chOff x="304275" y="275275"/>
            <a:chExt cx="355063" cy="343836"/>
          </a:xfrm>
        </p:grpSpPr>
        <p:sp>
          <p:nvSpPr>
            <p:cNvPr id="1888" name="Google Shape;1888;p5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51"/>
          <p:cNvGrpSpPr/>
          <p:nvPr/>
        </p:nvGrpSpPr>
        <p:grpSpPr>
          <a:xfrm>
            <a:off x="5817600" y="4050449"/>
            <a:ext cx="579625" cy="130500"/>
            <a:chOff x="304275" y="701936"/>
            <a:chExt cx="579625" cy="130500"/>
          </a:xfrm>
        </p:grpSpPr>
        <p:sp>
          <p:nvSpPr>
            <p:cNvPr id="1893" name="Google Shape;1893;p5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51"/>
          <p:cNvGrpSpPr/>
          <p:nvPr/>
        </p:nvGrpSpPr>
        <p:grpSpPr>
          <a:xfrm>
            <a:off x="4123954" y="1121120"/>
            <a:ext cx="896100" cy="206100"/>
            <a:chOff x="5733519" y="960358"/>
            <a:chExt cx="896100" cy="206100"/>
          </a:xfrm>
        </p:grpSpPr>
        <p:grpSp>
          <p:nvGrpSpPr>
            <p:cNvPr id="1897" name="Google Shape;1897;p51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898" name="Google Shape;1898;p51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9" name="Google Shape;1899;p51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00" name="Google Shape;1900;p51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901" name="Google Shape;1901;p51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2" name="Google Shape;1902;p51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03" name="Google Shape;1903;p51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904" name="Google Shape;1904;p51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51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06" name="Google Shape;1906;p51"/>
          <p:cNvSpPr txBox="1"/>
          <p:nvPr/>
        </p:nvSpPr>
        <p:spPr>
          <a:xfrm>
            <a:off x="2385175" y="1496163"/>
            <a:ext cx="47274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Pythonpyuic的套件很難找到路徑和安裝</a:t>
            </a:r>
            <a:endParaRPr b="1" sz="240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907" name="Google Shape;1907;p51"/>
          <p:cNvSpPr txBox="1"/>
          <p:nvPr/>
        </p:nvSpPr>
        <p:spPr>
          <a:xfrm>
            <a:off x="2385175" y="2385550"/>
            <a:ext cx="47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Solution : 將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原先的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Python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卸載，重新安裝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5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908" name="Google Shape;1908;p51"/>
          <p:cNvSpPr txBox="1"/>
          <p:nvPr/>
        </p:nvSpPr>
        <p:spPr>
          <a:xfrm>
            <a:off x="2408863" y="2882625"/>
            <a:ext cx="46719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E7CC3"/>
                </a:solidFill>
                <a:latin typeface="Fahkwang"/>
                <a:ea typeface="Fahkwang"/>
                <a:cs typeface="Fahkwang"/>
                <a:sym typeface="Fahkwang"/>
              </a:rPr>
              <a:t>Pyqt一開始不理解self的含義，不同物件之間函數會搞混</a:t>
            </a:r>
            <a:endParaRPr b="1" sz="2400">
              <a:solidFill>
                <a:srgbClr val="8E7CC3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909" name="Google Shape;1909;p51"/>
          <p:cNvSpPr txBox="1"/>
          <p:nvPr/>
        </p:nvSpPr>
        <p:spPr>
          <a:xfrm>
            <a:off x="2408863" y="3691700"/>
            <a:ext cx="41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Solution :  </a:t>
            </a:r>
            <a:r>
              <a:rPr lang="en" sz="15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弄清楚class和instance可解決</a:t>
            </a:r>
            <a:endParaRPr sz="15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910" name="Google Shape;1910;p51"/>
          <p:cNvSpPr/>
          <p:nvPr/>
        </p:nvSpPr>
        <p:spPr>
          <a:xfrm>
            <a:off x="2067300" y="1676200"/>
            <a:ext cx="247200" cy="2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1"/>
          <p:cNvSpPr/>
          <p:nvPr/>
        </p:nvSpPr>
        <p:spPr>
          <a:xfrm>
            <a:off x="2063250" y="3041562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52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未來展望</a:t>
            </a:r>
            <a:endParaRPr/>
          </a:p>
        </p:txBody>
      </p:sp>
      <p:sp>
        <p:nvSpPr>
          <p:cNvPr id="1917" name="Google Shape;1917;p52"/>
          <p:cNvSpPr txBox="1"/>
          <p:nvPr>
            <p:ph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918" name="Google Shape;1918;p52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1919" name="Google Shape;1919;p52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8" name="Google Shape;1928;p52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1929" name="Google Shape;1929;p52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52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1935" name="Google Shape;1935;p52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52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1955" name="Google Shape;1955;p52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9" name="Google Shape;1959;p52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1960" name="Google Shape;1960;p52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52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2030" name="Google Shape;2030;p52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52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2034" name="Google Shape;2034;p52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1" name="Google Shape;2041;p52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2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2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4" name="Google Shape;2044;p52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2045" name="Google Shape;2045;p52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5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57" name="Google Shape;2057;p53"/>
          <p:cNvSpPr txBox="1"/>
          <p:nvPr>
            <p:ph idx="2" type="title"/>
          </p:nvPr>
        </p:nvSpPr>
        <p:spPr>
          <a:xfrm>
            <a:off x="2253950" y="1660825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使用者報告</a:t>
            </a:r>
            <a:endParaRPr/>
          </a:p>
        </p:txBody>
      </p:sp>
      <p:sp>
        <p:nvSpPr>
          <p:cNvPr id="2058" name="Google Shape;2058;p53"/>
          <p:cNvSpPr txBox="1"/>
          <p:nvPr>
            <p:ph idx="1" type="subTitle"/>
          </p:nvPr>
        </p:nvSpPr>
        <p:spPr>
          <a:xfrm>
            <a:off x="2253950" y="2090372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上市App，對使用者進行調查搜查，並改善及增加功能</a:t>
            </a:r>
            <a:endParaRPr baseline="-25000"/>
          </a:p>
        </p:txBody>
      </p:sp>
      <p:sp>
        <p:nvSpPr>
          <p:cNvPr id="2059" name="Google Shape;2059;p53"/>
          <p:cNvSpPr txBox="1"/>
          <p:nvPr>
            <p:ph idx="3" type="title"/>
          </p:nvPr>
        </p:nvSpPr>
        <p:spPr>
          <a:xfrm>
            <a:off x="6018650" y="1660825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美化</a:t>
            </a:r>
            <a:endParaRPr/>
          </a:p>
        </p:txBody>
      </p:sp>
      <p:sp>
        <p:nvSpPr>
          <p:cNvPr id="2060" name="Google Shape;2060;p53"/>
          <p:cNvSpPr txBox="1"/>
          <p:nvPr>
            <p:ph idx="4" type="subTitle"/>
          </p:nvPr>
        </p:nvSpPr>
        <p:spPr>
          <a:xfrm>
            <a:off x="6018650" y="2090372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將UI</a:t>
            </a:r>
            <a:r>
              <a:rPr lang="en"/>
              <a:t>介面處理更加美觀，並將功能排列更清楚</a:t>
            </a:r>
            <a:endParaRPr/>
          </a:p>
        </p:txBody>
      </p:sp>
      <p:sp>
        <p:nvSpPr>
          <p:cNvPr id="2061" name="Google Shape;2061;p53"/>
          <p:cNvSpPr txBox="1"/>
          <p:nvPr>
            <p:ph idx="5" type="title"/>
          </p:nvPr>
        </p:nvSpPr>
        <p:spPr>
          <a:xfrm>
            <a:off x="2253950" y="3210079"/>
            <a:ext cx="1993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放</a:t>
            </a:r>
            <a:r>
              <a:rPr lang="en"/>
              <a:t>更多照片</a:t>
            </a:r>
            <a:endParaRPr/>
          </a:p>
        </p:txBody>
      </p:sp>
      <p:sp>
        <p:nvSpPr>
          <p:cNvPr id="2062" name="Google Shape;2062;p53"/>
          <p:cNvSpPr txBox="1"/>
          <p:nvPr>
            <p:ph idx="6" type="subTitle"/>
          </p:nvPr>
        </p:nvSpPr>
        <p:spPr>
          <a:xfrm>
            <a:off x="2253950" y="3639626"/>
            <a:ext cx="19932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礙於UI版面大小，目前只能選取兩張圖，希望能將版面配置處理更加完善</a:t>
            </a:r>
            <a:endParaRPr/>
          </a:p>
        </p:txBody>
      </p:sp>
      <p:sp>
        <p:nvSpPr>
          <p:cNvPr id="2063" name="Google Shape;2063;p53"/>
          <p:cNvSpPr txBox="1"/>
          <p:nvPr>
            <p:ph idx="7" type="title"/>
          </p:nvPr>
        </p:nvSpPr>
        <p:spPr>
          <a:xfrm>
            <a:off x="6018650" y="3210079"/>
            <a:ext cx="1993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另存新檔</a:t>
            </a:r>
            <a:endParaRPr/>
          </a:p>
        </p:txBody>
      </p:sp>
      <p:sp>
        <p:nvSpPr>
          <p:cNvPr id="2064" name="Google Shape;2064;p53"/>
          <p:cNvSpPr txBox="1"/>
          <p:nvPr>
            <p:ph idx="8" type="subTitle"/>
          </p:nvPr>
        </p:nvSpPr>
        <p:spPr>
          <a:xfrm>
            <a:off x="6018651" y="3639626"/>
            <a:ext cx="1993200" cy="61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從UI</a:t>
            </a:r>
            <a:r>
              <a:rPr lang="en"/>
              <a:t>中提取照片</a:t>
            </a:r>
            <a:endParaRPr/>
          </a:p>
        </p:txBody>
      </p:sp>
      <p:sp>
        <p:nvSpPr>
          <p:cNvPr id="2065" name="Google Shape;2065;p53"/>
          <p:cNvSpPr/>
          <p:nvPr/>
        </p:nvSpPr>
        <p:spPr>
          <a:xfrm>
            <a:off x="1287349" y="1796025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3"/>
          <p:cNvSpPr/>
          <p:nvPr/>
        </p:nvSpPr>
        <p:spPr>
          <a:xfrm>
            <a:off x="5052049" y="1796025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3"/>
          <p:cNvSpPr/>
          <p:nvPr/>
        </p:nvSpPr>
        <p:spPr>
          <a:xfrm>
            <a:off x="1287349" y="3345289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3"/>
          <p:cNvSpPr/>
          <p:nvPr/>
        </p:nvSpPr>
        <p:spPr>
          <a:xfrm>
            <a:off x="5052049" y="3396239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9" name="Google Shape;2069;p53"/>
          <p:cNvGrpSpPr/>
          <p:nvPr/>
        </p:nvGrpSpPr>
        <p:grpSpPr>
          <a:xfrm>
            <a:off x="5309323" y="2053113"/>
            <a:ext cx="312915" cy="312058"/>
            <a:chOff x="-2571737" y="2403625"/>
            <a:chExt cx="292225" cy="291425"/>
          </a:xfrm>
        </p:grpSpPr>
        <p:sp>
          <p:nvSpPr>
            <p:cNvPr id="2070" name="Google Shape;2070;p5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53"/>
          <p:cNvGrpSpPr/>
          <p:nvPr/>
        </p:nvGrpSpPr>
        <p:grpSpPr>
          <a:xfrm>
            <a:off x="5309443" y="3653656"/>
            <a:ext cx="312901" cy="312901"/>
            <a:chOff x="-2419325" y="2408150"/>
            <a:chExt cx="291450" cy="291450"/>
          </a:xfrm>
        </p:grpSpPr>
        <p:sp>
          <p:nvSpPr>
            <p:cNvPr id="2078" name="Google Shape;2078;p53"/>
            <p:cNvSpPr/>
            <p:nvPr/>
          </p:nvSpPr>
          <p:spPr>
            <a:xfrm>
              <a:off x="-2419325" y="2408150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-2385475" y="2444375"/>
              <a:ext cx="173325" cy="86675"/>
            </a:xfrm>
            <a:custGeom>
              <a:rect b="b" l="l" r="r" t="t"/>
              <a:pathLst>
                <a:path extrusionOk="0" h="3467" w="6933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-2385475" y="25459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-2281500" y="2546775"/>
              <a:ext cx="69350" cy="18125"/>
            </a:xfrm>
            <a:custGeom>
              <a:rect b="b" l="l" r="r" t="t"/>
              <a:pathLst>
                <a:path extrusionOk="0" h="725" w="277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-2281500" y="2581425"/>
              <a:ext cx="69350" cy="18150"/>
            </a:xfrm>
            <a:custGeom>
              <a:rect b="b" l="l" r="r" t="t"/>
              <a:pathLst>
                <a:path extrusionOk="0" h="726" w="277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-2281500" y="2616075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-2385475" y="2649150"/>
              <a:ext cx="173325" cy="18150"/>
            </a:xfrm>
            <a:custGeom>
              <a:rect b="b" l="l" r="r" t="t"/>
              <a:pathLst>
                <a:path extrusionOk="0" h="726" w="6933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Google Shape;2085;p53"/>
          <p:cNvGrpSpPr/>
          <p:nvPr/>
        </p:nvGrpSpPr>
        <p:grpSpPr>
          <a:xfrm>
            <a:off x="1544742" y="3601958"/>
            <a:ext cx="312901" cy="314565"/>
            <a:chOff x="-3852025" y="2764950"/>
            <a:chExt cx="291450" cy="293000"/>
          </a:xfrm>
        </p:grpSpPr>
        <p:sp>
          <p:nvSpPr>
            <p:cNvPr id="2086" name="Google Shape;2086;p5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53"/>
          <p:cNvGrpSpPr/>
          <p:nvPr/>
        </p:nvGrpSpPr>
        <p:grpSpPr>
          <a:xfrm>
            <a:off x="1544747" y="2053113"/>
            <a:ext cx="312901" cy="313762"/>
            <a:chOff x="-1700225" y="2768875"/>
            <a:chExt cx="291450" cy="292225"/>
          </a:xfrm>
        </p:grpSpPr>
        <p:sp>
          <p:nvSpPr>
            <p:cNvPr id="2089" name="Google Shape;2089;p53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5" name="Google Shape;2095;p53"/>
          <p:cNvCxnSpPr/>
          <p:nvPr/>
        </p:nvCxnSpPr>
        <p:spPr>
          <a:xfrm>
            <a:off x="4649600" y="1538100"/>
            <a:ext cx="0" cy="288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53"/>
          <p:cNvCxnSpPr/>
          <p:nvPr/>
        </p:nvCxnSpPr>
        <p:spPr>
          <a:xfrm>
            <a:off x="1030100" y="2980950"/>
            <a:ext cx="7239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參考資料</a:t>
            </a:r>
            <a:endParaRPr/>
          </a:p>
        </p:txBody>
      </p:sp>
      <p:sp>
        <p:nvSpPr>
          <p:cNvPr id="2102" name="Google Shape;2102;p5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https://pillow.readthedocs.io/en/stable/reference/ImageFilter.html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https://zhuanlan.zhihu.com/p/336946131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https://blog.csdn.net/weixin_45063703/article/details/120686471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https://blog.csdn.net/guduruyu/article/details/70842142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https://blog.csdn.net/Ibelievesunshine/article/details/105298897</a:t>
            </a:r>
            <a:endParaRPr b="1" sz="16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5"/>
          <p:cNvSpPr txBox="1"/>
          <p:nvPr>
            <p:ph type="title"/>
          </p:nvPr>
        </p:nvSpPr>
        <p:spPr>
          <a:xfrm>
            <a:off x="2243550" y="2100350"/>
            <a:ext cx="4656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2108" name="Google Shape;2108;p55"/>
          <p:cNvCxnSpPr/>
          <p:nvPr/>
        </p:nvCxnSpPr>
        <p:spPr>
          <a:xfrm>
            <a:off x="3458850" y="1562500"/>
            <a:ext cx="2226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09" name="Google Shape;2109;p55"/>
          <p:cNvSpPr/>
          <p:nvPr/>
        </p:nvSpPr>
        <p:spPr>
          <a:xfrm>
            <a:off x="7344000" y="2054664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55"/>
          <p:cNvSpPr/>
          <p:nvPr/>
        </p:nvSpPr>
        <p:spPr>
          <a:xfrm>
            <a:off x="7344000" y="2530581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1" name="Google Shape;2111;p55"/>
          <p:cNvGrpSpPr/>
          <p:nvPr/>
        </p:nvGrpSpPr>
        <p:grpSpPr>
          <a:xfrm>
            <a:off x="7783663" y="2597226"/>
            <a:ext cx="1725885" cy="2277710"/>
            <a:chOff x="683950" y="1497553"/>
            <a:chExt cx="701636" cy="925974"/>
          </a:xfrm>
        </p:grpSpPr>
        <p:sp>
          <p:nvSpPr>
            <p:cNvPr id="2112" name="Google Shape;2112;p55"/>
            <p:cNvSpPr/>
            <p:nvPr/>
          </p:nvSpPr>
          <p:spPr>
            <a:xfrm>
              <a:off x="913252" y="2289041"/>
              <a:ext cx="339766" cy="134486"/>
            </a:xfrm>
            <a:custGeom>
              <a:rect b="b" l="l" r="r" t="t"/>
              <a:pathLst>
                <a:path extrusionOk="0" h="4204" w="10621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5"/>
            <p:cNvSpPr/>
            <p:nvPr/>
          </p:nvSpPr>
          <p:spPr>
            <a:xfrm>
              <a:off x="910949" y="2216201"/>
              <a:ext cx="344372" cy="196451"/>
            </a:xfrm>
            <a:custGeom>
              <a:rect b="b" l="l" r="r" t="t"/>
              <a:pathLst>
                <a:path extrusionOk="0" h="6141" w="10765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5"/>
            <p:cNvSpPr/>
            <p:nvPr/>
          </p:nvSpPr>
          <p:spPr>
            <a:xfrm>
              <a:off x="1017986" y="2130213"/>
              <a:ext cx="123066" cy="229688"/>
            </a:xfrm>
            <a:custGeom>
              <a:rect b="b" l="l" r="r" t="t"/>
              <a:pathLst>
                <a:path extrusionOk="0" h="7180" w="3847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5"/>
            <p:cNvSpPr/>
            <p:nvPr/>
          </p:nvSpPr>
          <p:spPr>
            <a:xfrm>
              <a:off x="1005798" y="2193808"/>
              <a:ext cx="12604" cy="166092"/>
            </a:xfrm>
            <a:custGeom>
              <a:rect b="b" l="l" r="r" t="t"/>
              <a:pathLst>
                <a:path extrusionOk="0" h="5192" w="394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5"/>
            <p:cNvSpPr/>
            <p:nvPr/>
          </p:nvSpPr>
          <p:spPr>
            <a:xfrm>
              <a:off x="1005798" y="2122983"/>
              <a:ext cx="134486" cy="77704"/>
            </a:xfrm>
            <a:custGeom>
              <a:rect b="b" l="l" r="r" t="t"/>
              <a:pathLst>
                <a:path extrusionOk="0" h="2429" w="4204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5"/>
            <p:cNvSpPr/>
            <p:nvPr/>
          </p:nvSpPr>
          <p:spPr>
            <a:xfrm>
              <a:off x="683950" y="1497553"/>
              <a:ext cx="692871" cy="911107"/>
            </a:xfrm>
            <a:custGeom>
              <a:rect b="b" l="l" r="r" t="t"/>
              <a:pathLst>
                <a:path extrusionOk="0" h="28481" w="21659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5"/>
            <p:cNvSpPr/>
            <p:nvPr/>
          </p:nvSpPr>
          <p:spPr>
            <a:xfrm>
              <a:off x="712901" y="1514316"/>
              <a:ext cx="672686" cy="895880"/>
            </a:xfrm>
            <a:custGeom>
              <a:rect b="b" l="l" r="r" t="t"/>
              <a:pathLst>
                <a:path extrusionOk="0" h="28005" w="21028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5"/>
            <p:cNvSpPr/>
            <p:nvPr/>
          </p:nvSpPr>
          <p:spPr>
            <a:xfrm>
              <a:off x="714052" y="1909676"/>
              <a:ext cx="671534" cy="500516"/>
            </a:xfrm>
            <a:custGeom>
              <a:rect b="b" l="l" r="r" t="t"/>
              <a:pathLst>
                <a:path extrusionOk="0" h="15646" w="20992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5"/>
            <p:cNvSpPr/>
            <p:nvPr/>
          </p:nvSpPr>
          <p:spPr>
            <a:xfrm>
              <a:off x="748697" y="1576824"/>
              <a:ext cx="606786" cy="639864"/>
            </a:xfrm>
            <a:custGeom>
              <a:rect b="b" l="l" r="r" t="t"/>
              <a:pathLst>
                <a:path extrusionOk="0" h="20002" w="18968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791371" y="1865338"/>
              <a:ext cx="204928" cy="289094"/>
            </a:xfrm>
            <a:custGeom>
              <a:rect b="b" l="l" r="r" t="t"/>
              <a:pathLst>
                <a:path extrusionOk="0" h="9037" w="6406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791755" y="1950815"/>
              <a:ext cx="204544" cy="203712"/>
            </a:xfrm>
            <a:custGeom>
              <a:rect b="b" l="l" r="r" t="t"/>
              <a:pathLst>
                <a:path extrusionOk="0" h="6368" w="6394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1038171" y="1770617"/>
              <a:ext cx="292549" cy="177576"/>
            </a:xfrm>
            <a:custGeom>
              <a:rect b="b" l="l" r="r" t="t"/>
              <a:pathLst>
                <a:path extrusionOk="0" h="5551" w="9145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1038171" y="173936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1038171" y="170814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1038171" y="1676536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1038171" y="183229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1038171" y="180107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790603" y="1792370"/>
              <a:ext cx="223226" cy="148210"/>
            </a:xfrm>
            <a:custGeom>
              <a:rect b="b" l="l" r="r" t="t"/>
              <a:pathLst>
                <a:path extrusionOk="0" h="4633" w="6978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55"/>
          <p:cNvGrpSpPr/>
          <p:nvPr/>
        </p:nvGrpSpPr>
        <p:grpSpPr>
          <a:xfrm>
            <a:off x="1038160" y="964489"/>
            <a:ext cx="1007328" cy="1196023"/>
            <a:chOff x="1673102" y="2206764"/>
            <a:chExt cx="335575" cy="398435"/>
          </a:xfrm>
        </p:grpSpPr>
        <p:sp>
          <p:nvSpPr>
            <p:cNvPr id="2131" name="Google Shape;2131;p55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5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5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8" name="Google Shape;2138;p55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9" name="Google Shape;21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0" y="3592500"/>
            <a:ext cx="5553650" cy="669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0" name="Google Shape;2140;p55"/>
          <p:cNvGrpSpPr/>
          <p:nvPr/>
        </p:nvGrpSpPr>
        <p:grpSpPr>
          <a:xfrm>
            <a:off x="1415579" y="3730983"/>
            <a:ext cx="891762" cy="205962"/>
            <a:chOff x="5735704" y="960358"/>
            <a:chExt cx="891762" cy="205962"/>
          </a:xfrm>
        </p:grpSpPr>
        <p:grpSp>
          <p:nvGrpSpPr>
            <p:cNvPr id="2141" name="Google Shape;2141;p55"/>
            <p:cNvGrpSpPr/>
            <p:nvPr/>
          </p:nvGrpSpPr>
          <p:grpSpPr>
            <a:xfrm>
              <a:off x="57357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142" name="Google Shape;2142;p55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3" name="Google Shape;2143;p55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4" name="Google Shape;2144;p55"/>
            <p:cNvGrpSpPr/>
            <p:nvPr/>
          </p:nvGrpSpPr>
          <p:grpSpPr>
            <a:xfrm>
              <a:off x="60786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145" name="Google Shape;2145;p55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6" name="Google Shape;2146;p55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7" name="Google Shape;2147;p55"/>
            <p:cNvGrpSpPr/>
            <p:nvPr/>
          </p:nvGrpSpPr>
          <p:grpSpPr>
            <a:xfrm>
              <a:off x="64215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148" name="Google Shape;2148;p55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9" name="Google Shape;2149;p55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問題描述</a:t>
            </a:r>
            <a:endParaRPr/>
          </a:p>
        </p:txBody>
      </p:sp>
      <p:sp>
        <p:nvSpPr>
          <p:cNvPr id="577" name="Google Shape;577;p32"/>
          <p:cNvSpPr txBox="1"/>
          <p:nvPr>
            <p:ph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78" name="Google Shape;578;p32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579" name="Google Shape;579;p32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2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589" name="Google Shape;589;p32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2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595" name="Google Shape;595;p32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2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615" name="Google Shape;615;p32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2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620" name="Google Shape;620;p32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2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690" name="Google Shape;690;p32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2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694" name="Google Shape;694;p32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32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32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705" name="Google Shape;705;p32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3"/>
          <p:cNvSpPr txBox="1"/>
          <p:nvPr/>
        </p:nvSpPr>
        <p:spPr>
          <a:xfrm>
            <a:off x="1398300" y="339275"/>
            <a:ext cx="1585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Description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717" name="Google Shape;717;p33"/>
          <p:cNvGrpSpPr/>
          <p:nvPr/>
        </p:nvGrpSpPr>
        <p:grpSpPr>
          <a:xfrm>
            <a:off x="6905412" y="2670726"/>
            <a:ext cx="1525308" cy="2333463"/>
            <a:chOff x="4074149" y="3196268"/>
            <a:chExt cx="905765" cy="1385667"/>
          </a:xfrm>
        </p:grpSpPr>
        <p:sp>
          <p:nvSpPr>
            <p:cNvPr id="718" name="Google Shape;718;p33"/>
            <p:cNvSpPr/>
            <p:nvPr/>
          </p:nvSpPr>
          <p:spPr>
            <a:xfrm>
              <a:off x="4078723" y="4257396"/>
              <a:ext cx="896232" cy="324539"/>
            </a:xfrm>
            <a:custGeom>
              <a:rect b="b" l="l" r="r" t="t"/>
              <a:pathLst>
                <a:path extrusionOk="0" h="10145" w="28016">
                  <a:moveTo>
                    <a:pt x="0" y="1"/>
                  </a:moveTo>
                  <a:lnTo>
                    <a:pt x="0" y="2025"/>
                  </a:lnTo>
                  <a:cubicBezTo>
                    <a:pt x="0" y="2251"/>
                    <a:pt x="143" y="2465"/>
                    <a:pt x="441" y="2644"/>
                  </a:cubicBezTo>
                  <a:lnTo>
                    <a:pt x="13002" y="9895"/>
                  </a:lnTo>
                  <a:cubicBezTo>
                    <a:pt x="13293" y="10061"/>
                    <a:pt x="13674" y="10145"/>
                    <a:pt x="14055" y="10145"/>
                  </a:cubicBezTo>
                  <a:cubicBezTo>
                    <a:pt x="14436" y="10145"/>
                    <a:pt x="14817" y="10061"/>
                    <a:pt x="15109" y="9895"/>
                  </a:cubicBezTo>
                  <a:lnTo>
                    <a:pt x="27575" y="2644"/>
                  </a:lnTo>
                  <a:cubicBezTo>
                    <a:pt x="27873" y="2465"/>
                    <a:pt x="28016" y="2251"/>
                    <a:pt x="28016" y="2037"/>
                  </a:cubicBezTo>
                  <a:lnTo>
                    <a:pt x="28016" y="12"/>
                  </a:lnTo>
                  <a:cubicBezTo>
                    <a:pt x="28016" y="227"/>
                    <a:pt x="27873" y="441"/>
                    <a:pt x="27587" y="620"/>
                  </a:cubicBezTo>
                  <a:lnTo>
                    <a:pt x="15109" y="7871"/>
                  </a:lnTo>
                  <a:cubicBezTo>
                    <a:pt x="14817" y="8037"/>
                    <a:pt x="14436" y="8121"/>
                    <a:pt x="14055" y="8121"/>
                  </a:cubicBezTo>
                  <a:cubicBezTo>
                    <a:pt x="13674" y="8121"/>
                    <a:pt x="13293" y="8037"/>
                    <a:pt x="13002" y="7871"/>
                  </a:cubicBezTo>
                  <a:lnTo>
                    <a:pt x="441" y="620"/>
                  </a:lnTo>
                  <a:cubicBezTo>
                    <a:pt x="155" y="441"/>
                    <a:pt x="0" y="227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4074149" y="3998024"/>
              <a:ext cx="905765" cy="519166"/>
            </a:xfrm>
            <a:custGeom>
              <a:rect b="b" l="l" r="r" t="t"/>
              <a:pathLst>
                <a:path extrusionOk="0" h="16229" w="28314">
                  <a:moveTo>
                    <a:pt x="14111" y="0"/>
                  </a:moveTo>
                  <a:cubicBezTo>
                    <a:pt x="13728" y="0"/>
                    <a:pt x="13347" y="84"/>
                    <a:pt x="13061" y="250"/>
                  </a:cubicBezTo>
                  <a:lnTo>
                    <a:pt x="584" y="7501"/>
                  </a:lnTo>
                  <a:cubicBezTo>
                    <a:pt x="0" y="7835"/>
                    <a:pt x="0" y="8382"/>
                    <a:pt x="584" y="8728"/>
                  </a:cubicBezTo>
                  <a:lnTo>
                    <a:pt x="13145" y="15979"/>
                  </a:lnTo>
                  <a:cubicBezTo>
                    <a:pt x="13436" y="16145"/>
                    <a:pt x="13817" y="16229"/>
                    <a:pt x="14198" y="16229"/>
                  </a:cubicBezTo>
                  <a:cubicBezTo>
                    <a:pt x="14579" y="16229"/>
                    <a:pt x="14960" y="16145"/>
                    <a:pt x="15252" y="15979"/>
                  </a:cubicBezTo>
                  <a:lnTo>
                    <a:pt x="27730" y="8728"/>
                  </a:lnTo>
                  <a:cubicBezTo>
                    <a:pt x="28313" y="8382"/>
                    <a:pt x="28301" y="7835"/>
                    <a:pt x="27718" y="7501"/>
                  </a:cubicBezTo>
                  <a:lnTo>
                    <a:pt x="15169" y="250"/>
                  </a:lnTo>
                  <a:cubicBezTo>
                    <a:pt x="14877" y="84"/>
                    <a:pt x="14493" y="0"/>
                    <a:pt x="1411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4219638" y="3563029"/>
              <a:ext cx="174090" cy="218300"/>
            </a:xfrm>
            <a:custGeom>
              <a:rect b="b" l="l" r="r" t="t"/>
              <a:pathLst>
                <a:path extrusionOk="0" h="6824" w="5442">
                  <a:moveTo>
                    <a:pt x="5417" y="904"/>
                  </a:moveTo>
                  <a:lnTo>
                    <a:pt x="5442" y="918"/>
                  </a:lnTo>
                  <a:cubicBezTo>
                    <a:pt x="5433" y="913"/>
                    <a:pt x="5425" y="909"/>
                    <a:pt x="5417" y="904"/>
                  </a:cubicBezTo>
                  <a:close/>
                  <a:moveTo>
                    <a:pt x="3505" y="0"/>
                  </a:moveTo>
                  <a:cubicBezTo>
                    <a:pt x="3180" y="0"/>
                    <a:pt x="2815" y="108"/>
                    <a:pt x="2429" y="335"/>
                  </a:cubicBezTo>
                  <a:cubicBezTo>
                    <a:pt x="1084" y="1109"/>
                    <a:pt x="0" y="2978"/>
                    <a:pt x="12" y="4514"/>
                  </a:cubicBezTo>
                  <a:cubicBezTo>
                    <a:pt x="12" y="5276"/>
                    <a:pt x="286" y="5812"/>
                    <a:pt x="715" y="6074"/>
                  </a:cubicBezTo>
                  <a:lnTo>
                    <a:pt x="2013" y="6824"/>
                  </a:lnTo>
                  <a:cubicBezTo>
                    <a:pt x="1572" y="6562"/>
                    <a:pt x="1310" y="6026"/>
                    <a:pt x="1298" y="5264"/>
                  </a:cubicBezTo>
                  <a:cubicBezTo>
                    <a:pt x="1298" y="3728"/>
                    <a:pt x="2382" y="1859"/>
                    <a:pt x="3715" y="1085"/>
                  </a:cubicBezTo>
                  <a:cubicBezTo>
                    <a:pt x="4107" y="858"/>
                    <a:pt x="4476" y="750"/>
                    <a:pt x="4802" y="750"/>
                  </a:cubicBezTo>
                  <a:cubicBezTo>
                    <a:pt x="5029" y="750"/>
                    <a:pt x="5237" y="803"/>
                    <a:pt x="5417" y="904"/>
                  </a:cubicBezTo>
                  <a:lnTo>
                    <a:pt x="5417" y="904"/>
                  </a:lnTo>
                  <a:lnTo>
                    <a:pt x="4144" y="168"/>
                  </a:lnTo>
                  <a:cubicBezTo>
                    <a:pt x="3958" y="58"/>
                    <a:pt x="3742" y="0"/>
                    <a:pt x="35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4253931" y="3587181"/>
              <a:ext cx="170283" cy="199394"/>
            </a:xfrm>
            <a:custGeom>
              <a:rect b="b" l="l" r="r" t="t"/>
              <a:pathLst>
                <a:path extrusionOk="0" h="6233" w="5323">
                  <a:moveTo>
                    <a:pt x="3739" y="1"/>
                  </a:moveTo>
                  <a:cubicBezTo>
                    <a:pt x="2835" y="1"/>
                    <a:pt x="1704" y="825"/>
                    <a:pt x="953" y="2128"/>
                  </a:cubicBezTo>
                  <a:cubicBezTo>
                    <a:pt x="0" y="3759"/>
                    <a:pt x="0" y="5521"/>
                    <a:pt x="941" y="6069"/>
                  </a:cubicBezTo>
                  <a:cubicBezTo>
                    <a:pt x="1131" y="6180"/>
                    <a:pt x="1347" y="6233"/>
                    <a:pt x="1576" y="6233"/>
                  </a:cubicBezTo>
                  <a:cubicBezTo>
                    <a:pt x="2480" y="6233"/>
                    <a:pt x="3610" y="5417"/>
                    <a:pt x="4370" y="4116"/>
                  </a:cubicBezTo>
                  <a:cubicBezTo>
                    <a:pt x="5310" y="2485"/>
                    <a:pt x="5322" y="711"/>
                    <a:pt x="4370" y="163"/>
                  </a:cubicBezTo>
                  <a:cubicBezTo>
                    <a:pt x="4180" y="53"/>
                    <a:pt x="3967" y="1"/>
                    <a:pt x="37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257353" y="4189610"/>
              <a:ext cx="526779" cy="215229"/>
            </a:xfrm>
            <a:custGeom>
              <a:rect b="b" l="l" r="r" t="t"/>
              <a:pathLst>
                <a:path extrusionOk="0" h="6728" w="16467">
                  <a:moveTo>
                    <a:pt x="12" y="0"/>
                  </a:moveTo>
                  <a:cubicBezTo>
                    <a:pt x="12" y="7"/>
                    <a:pt x="12" y="13"/>
                    <a:pt x="12" y="20"/>
                  </a:cubicBezTo>
                  <a:lnTo>
                    <a:pt x="12" y="20"/>
                  </a:lnTo>
                  <a:lnTo>
                    <a:pt x="12" y="0"/>
                  </a:lnTo>
                  <a:close/>
                  <a:moveTo>
                    <a:pt x="12" y="20"/>
                  </a:moveTo>
                  <a:lnTo>
                    <a:pt x="0" y="1941"/>
                  </a:lnTo>
                  <a:cubicBezTo>
                    <a:pt x="0" y="3167"/>
                    <a:pt x="810" y="4394"/>
                    <a:pt x="2429" y="5334"/>
                  </a:cubicBezTo>
                  <a:cubicBezTo>
                    <a:pt x="4042" y="6263"/>
                    <a:pt x="6153" y="6727"/>
                    <a:pt x="8260" y="6727"/>
                  </a:cubicBezTo>
                  <a:cubicBezTo>
                    <a:pt x="10368" y="6727"/>
                    <a:pt x="12472" y="6263"/>
                    <a:pt x="14073" y="5334"/>
                  </a:cubicBezTo>
                  <a:cubicBezTo>
                    <a:pt x="15657" y="4406"/>
                    <a:pt x="16455" y="3203"/>
                    <a:pt x="16467" y="1989"/>
                  </a:cubicBezTo>
                  <a:lnTo>
                    <a:pt x="16467" y="48"/>
                  </a:lnTo>
                  <a:cubicBezTo>
                    <a:pt x="16467" y="1262"/>
                    <a:pt x="15669" y="2465"/>
                    <a:pt x="14073" y="3394"/>
                  </a:cubicBezTo>
                  <a:cubicBezTo>
                    <a:pt x="12472" y="4322"/>
                    <a:pt x="10371" y="4787"/>
                    <a:pt x="8266" y="4787"/>
                  </a:cubicBezTo>
                  <a:cubicBezTo>
                    <a:pt x="6162" y="4787"/>
                    <a:pt x="4054" y="4322"/>
                    <a:pt x="2441" y="3394"/>
                  </a:cubicBezTo>
                  <a:cubicBezTo>
                    <a:pt x="819" y="2458"/>
                    <a:pt x="9" y="1240"/>
                    <a:pt x="12" y="2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4257353" y="4037627"/>
              <a:ext cx="527163" cy="305121"/>
            </a:xfrm>
            <a:custGeom>
              <a:rect b="b" l="l" r="r" t="t"/>
              <a:pathLst>
                <a:path extrusionOk="0" h="9538" w="16479">
                  <a:moveTo>
                    <a:pt x="8213" y="1"/>
                  </a:moveTo>
                  <a:cubicBezTo>
                    <a:pt x="3683" y="1"/>
                    <a:pt x="12" y="2127"/>
                    <a:pt x="12" y="4751"/>
                  </a:cubicBezTo>
                  <a:cubicBezTo>
                    <a:pt x="0" y="7383"/>
                    <a:pt x="3679" y="9526"/>
                    <a:pt x="8227" y="9538"/>
                  </a:cubicBezTo>
                  <a:cubicBezTo>
                    <a:pt x="8240" y="9538"/>
                    <a:pt x="8253" y="9538"/>
                    <a:pt x="8266" y="9538"/>
                  </a:cubicBezTo>
                  <a:cubicBezTo>
                    <a:pt x="12796" y="9538"/>
                    <a:pt x="16467" y="7423"/>
                    <a:pt x="16467" y="4799"/>
                  </a:cubicBezTo>
                  <a:cubicBezTo>
                    <a:pt x="16478" y="2168"/>
                    <a:pt x="12799" y="13"/>
                    <a:pt x="8251" y="1"/>
                  </a:cubicBezTo>
                  <a:cubicBezTo>
                    <a:pt x="8239" y="1"/>
                    <a:pt x="8226" y="1"/>
                    <a:pt x="8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330098" y="4134748"/>
              <a:ext cx="381289" cy="161070"/>
            </a:xfrm>
            <a:custGeom>
              <a:rect b="b" l="l" r="r" t="t"/>
              <a:pathLst>
                <a:path extrusionOk="0" h="5035" w="11919">
                  <a:moveTo>
                    <a:pt x="11918" y="37"/>
                  </a:moveTo>
                  <a:lnTo>
                    <a:pt x="11918" y="66"/>
                  </a:lnTo>
                  <a:lnTo>
                    <a:pt x="11918" y="66"/>
                  </a:lnTo>
                  <a:cubicBezTo>
                    <a:pt x="11918" y="56"/>
                    <a:pt x="11918" y="46"/>
                    <a:pt x="11918" y="37"/>
                  </a:cubicBezTo>
                  <a:close/>
                  <a:moveTo>
                    <a:pt x="12" y="1"/>
                  </a:moveTo>
                  <a:lnTo>
                    <a:pt x="0" y="1572"/>
                  </a:lnTo>
                  <a:cubicBezTo>
                    <a:pt x="0" y="2465"/>
                    <a:pt x="584" y="3346"/>
                    <a:pt x="1762" y="4025"/>
                  </a:cubicBezTo>
                  <a:cubicBezTo>
                    <a:pt x="2929" y="4698"/>
                    <a:pt x="4453" y="5034"/>
                    <a:pt x="5976" y="5034"/>
                  </a:cubicBezTo>
                  <a:cubicBezTo>
                    <a:pt x="7498" y="5034"/>
                    <a:pt x="9019" y="4698"/>
                    <a:pt x="10180" y="4025"/>
                  </a:cubicBezTo>
                  <a:cubicBezTo>
                    <a:pt x="11335" y="3358"/>
                    <a:pt x="11907" y="2489"/>
                    <a:pt x="11907" y="1608"/>
                  </a:cubicBezTo>
                  <a:lnTo>
                    <a:pt x="11918" y="66"/>
                  </a:lnTo>
                  <a:lnTo>
                    <a:pt x="11918" y="66"/>
                  </a:lnTo>
                  <a:cubicBezTo>
                    <a:pt x="11905" y="926"/>
                    <a:pt x="11322" y="1794"/>
                    <a:pt x="10192" y="2453"/>
                  </a:cubicBezTo>
                  <a:cubicBezTo>
                    <a:pt x="9031" y="3126"/>
                    <a:pt x="7507" y="3463"/>
                    <a:pt x="5982" y="3463"/>
                  </a:cubicBezTo>
                  <a:cubicBezTo>
                    <a:pt x="4456" y="3463"/>
                    <a:pt x="2929" y="3126"/>
                    <a:pt x="1762" y="2453"/>
                  </a:cubicBezTo>
                  <a:cubicBezTo>
                    <a:pt x="596" y="1775"/>
                    <a:pt x="12" y="88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4330098" y="4024672"/>
              <a:ext cx="381289" cy="220955"/>
            </a:xfrm>
            <a:custGeom>
              <a:rect b="b" l="l" r="r" t="t"/>
              <a:pathLst>
                <a:path extrusionOk="0" h="6907" w="11919">
                  <a:moveTo>
                    <a:pt x="5977" y="1"/>
                  </a:moveTo>
                  <a:cubicBezTo>
                    <a:pt x="2691" y="1"/>
                    <a:pt x="12" y="1537"/>
                    <a:pt x="12" y="3442"/>
                  </a:cubicBezTo>
                  <a:cubicBezTo>
                    <a:pt x="0" y="5335"/>
                    <a:pt x="2667" y="6895"/>
                    <a:pt x="5953" y="6906"/>
                  </a:cubicBezTo>
                  <a:cubicBezTo>
                    <a:pt x="9240" y="6906"/>
                    <a:pt x="11907" y="5371"/>
                    <a:pt x="11918" y="3466"/>
                  </a:cubicBezTo>
                  <a:cubicBezTo>
                    <a:pt x="11918" y="1561"/>
                    <a:pt x="9263" y="13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208665" y="3562197"/>
              <a:ext cx="607458" cy="653812"/>
            </a:xfrm>
            <a:custGeom>
              <a:rect b="b" l="l" r="r" t="t"/>
              <a:pathLst>
                <a:path extrusionOk="0" h="20438" w="18989">
                  <a:moveTo>
                    <a:pt x="9651" y="1"/>
                  </a:moveTo>
                  <a:cubicBezTo>
                    <a:pt x="4249" y="1"/>
                    <a:pt x="1" y="3568"/>
                    <a:pt x="1165" y="9945"/>
                  </a:cubicBezTo>
                  <a:cubicBezTo>
                    <a:pt x="1796" y="13553"/>
                    <a:pt x="3903" y="17292"/>
                    <a:pt x="6928" y="19518"/>
                  </a:cubicBezTo>
                  <a:cubicBezTo>
                    <a:pt x="7763" y="20131"/>
                    <a:pt x="8751" y="20438"/>
                    <a:pt x="9738" y="20438"/>
                  </a:cubicBezTo>
                  <a:cubicBezTo>
                    <a:pt x="10706" y="20438"/>
                    <a:pt x="11675" y="20143"/>
                    <a:pt x="12500" y="19554"/>
                  </a:cubicBezTo>
                  <a:cubicBezTo>
                    <a:pt x="15845" y="17161"/>
                    <a:pt x="17977" y="13065"/>
                    <a:pt x="18465" y="9041"/>
                  </a:cubicBezTo>
                  <a:cubicBezTo>
                    <a:pt x="18989" y="5231"/>
                    <a:pt x="16822" y="1337"/>
                    <a:pt x="12940" y="420"/>
                  </a:cubicBezTo>
                  <a:cubicBezTo>
                    <a:pt x="11821" y="139"/>
                    <a:pt x="10714" y="1"/>
                    <a:pt x="96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351051" y="3560406"/>
              <a:ext cx="331001" cy="190852"/>
            </a:xfrm>
            <a:custGeom>
              <a:rect b="b" l="l" r="r" t="t"/>
              <a:pathLst>
                <a:path extrusionOk="0" h="5966" w="10347">
                  <a:moveTo>
                    <a:pt x="5153" y="0"/>
                  </a:moveTo>
                  <a:cubicBezTo>
                    <a:pt x="2313" y="0"/>
                    <a:pt x="12" y="1317"/>
                    <a:pt x="0" y="2953"/>
                  </a:cubicBezTo>
                  <a:cubicBezTo>
                    <a:pt x="0" y="4596"/>
                    <a:pt x="2298" y="5953"/>
                    <a:pt x="5156" y="5965"/>
                  </a:cubicBezTo>
                  <a:cubicBezTo>
                    <a:pt x="5168" y="5965"/>
                    <a:pt x="5181" y="5965"/>
                    <a:pt x="5194" y="5965"/>
                  </a:cubicBezTo>
                  <a:cubicBezTo>
                    <a:pt x="8034" y="5965"/>
                    <a:pt x="10335" y="4648"/>
                    <a:pt x="10335" y="3012"/>
                  </a:cubicBezTo>
                  <a:cubicBezTo>
                    <a:pt x="10347" y="1358"/>
                    <a:pt x="8037" y="12"/>
                    <a:pt x="5191" y="0"/>
                  </a:cubicBezTo>
                  <a:cubicBezTo>
                    <a:pt x="5178" y="0"/>
                    <a:pt x="5166" y="0"/>
                    <a:pt x="515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277155" y="3235167"/>
              <a:ext cx="118491" cy="148530"/>
            </a:xfrm>
            <a:custGeom>
              <a:rect b="b" l="l" r="r" t="t"/>
              <a:pathLst>
                <a:path extrusionOk="0" h="4643" w="3704">
                  <a:moveTo>
                    <a:pt x="3685" y="608"/>
                  </a:moveTo>
                  <a:lnTo>
                    <a:pt x="3703" y="618"/>
                  </a:lnTo>
                  <a:cubicBezTo>
                    <a:pt x="3697" y="615"/>
                    <a:pt x="3691" y="611"/>
                    <a:pt x="3685" y="608"/>
                  </a:cubicBezTo>
                  <a:close/>
                  <a:moveTo>
                    <a:pt x="2394" y="1"/>
                  </a:moveTo>
                  <a:cubicBezTo>
                    <a:pt x="2170" y="1"/>
                    <a:pt x="1915" y="72"/>
                    <a:pt x="1643" y="225"/>
                  </a:cubicBezTo>
                  <a:cubicBezTo>
                    <a:pt x="739" y="749"/>
                    <a:pt x="0" y="2023"/>
                    <a:pt x="0" y="3071"/>
                  </a:cubicBezTo>
                  <a:cubicBezTo>
                    <a:pt x="0" y="3595"/>
                    <a:pt x="191" y="3964"/>
                    <a:pt x="488" y="4131"/>
                  </a:cubicBezTo>
                  <a:lnTo>
                    <a:pt x="1349" y="4631"/>
                  </a:lnTo>
                  <a:lnTo>
                    <a:pt x="1349" y="4631"/>
                  </a:lnTo>
                  <a:cubicBezTo>
                    <a:pt x="1063" y="4458"/>
                    <a:pt x="881" y="4095"/>
                    <a:pt x="881" y="3583"/>
                  </a:cubicBezTo>
                  <a:cubicBezTo>
                    <a:pt x="881" y="2535"/>
                    <a:pt x="1620" y="1261"/>
                    <a:pt x="2536" y="737"/>
                  </a:cubicBezTo>
                  <a:cubicBezTo>
                    <a:pt x="2802" y="583"/>
                    <a:pt x="3056" y="508"/>
                    <a:pt x="3281" y="508"/>
                  </a:cubicBezTo>
                  <a:cubicBezTo>
                    <a:pt x="3430" y="508"/>
                    <a:pt x="3567" y="541"/>
                    <a:pt x="3685" y="608"/>
                  </a:cubicBezTo>
                  <a:lnTo>
                    <a:pt x="3685" y="608"/>
                  </a:lnTo>
                  <a:lnTo>
                    <a:pt x="2822" y="106"/>
                  </a:lnTo>
                  <a:cubicBezTo>
                    <a:pt x="2698" y="37"/>
                    <a:pt x="2554" y="1"/>
                    <a:pt x="2394" y="1"/>
                  </a:cubicBezTo>
                  <a:close/>
                  <a:moveTo>
                    <a:pt x="1349" y="4631"/>
                  </a:moveTo>
                  <a:cubicBezTo>
                    <a:pt x="1355" y="4635"/>
                    <a:pt x="1362" y="4639"/>
                    <a:pt x="1370" y="4643"/>
                  </a:cubicBezTo>
                  <a:lnTo>
                    <a:pt x="1349" y="46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300379" y="3251674"/>
              <a:ext cx="116188" cy="135894"/>
            </a:xfrm>
            <a:custGeom>
              <a:rect b="b" l="l" r="r" t="t"/>
              <a:pathLst>
                <a:path extrusionOk="0" h="4248" w="3632">
                  <a:moveTo>
                    <a:pt x="2554" y="0"/>
                  </a:moveTo>
                  <a:cubicBezTo>
                    <a:pt x="1937" y="0"/>
                    <a:pt x="1165" y="565"/>
                    <a:pt x="644" y="1448"/>
                  </a:cubicBezTo>
                  <a:cubicBezTo>
                    <a:pt x="1" y="2555"/>
                    <a:pt x="1" y="3758"/>
                    <a:pt x="644" y="4139"/>
                  </a:cubicBezTo>
                  <a:cubicBezTo>
                    <a:pt x="773" y="4213"/>
                    <a:pt x="918" y="4248"/>
                    <a:pt x="1073" y="4248"/>
                  </a:cubicBezTo>
                  <a:cubicBezTo>
                    <a:pt x="1691" y="4248"/>
                    <a:pt x="2463" y="3690"/>
                    <a:pt x="2977" y="2805"/>
                  </a:cubicBezTo>
                  <a:cubicBezTo>
                    <a:pt x="3632" y="1686"/>
                    <a:pt x="3632" y="483"/>
                    <a:pt x="2989" y="114"/>
                  </a:cubicBezTo>
                  <a:cubicBezTo>
                    <a:pt x="2859" y="37"/>
                    <a:pt x="2711" y="0"/>
                    <a:pt x="25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307609" y="3196268"/>
              <a:ext cx="442998" cy="442998"/>
            </a:xfrm>
            <a:custGeom>
              <a:rect b="b" l="l" r="r" t="t"/>
              <a:pathLst>
                <a:path extrusionOk="0" h="13848" w="13848">
                  <a:moveTo>
                    <a:pt x="6930" y="1"/>
                  </a:moveTo>
                  <a:cubicBezTo>
                    <a:pt x="3096" y="1"/>
                    <a:pt x="1" y="3096"/>
                    <a:pt x="1" y="6918"/>
                  </a:cubicBezTo>
                  <a:cubicBezTo>
                    <a:pt x="1" y="10752"/>
                    <a:pt x="3096" y="13848"/>
                    <a:pt x="6930" y="13848"/>
                  </a:cubicBezTo>
                  <a:cubicBezTo>
                    <a:pt x="10752" y="13848"/>
                    <a:pt x="13848" y="10752"/>
                    <a:pt x="13848" y="6918"/>
                  </a:cubicBezTo>
                  <a:cubicBezTo>
                    <a:pt x="13848" y="3096"/>
                    <a:pt x="10752" y="1"/>
                    <a:pt x="693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642797" y="3413893"/>
              <a:ext cx="118491" cy="148817"/>
            </a:xfrm>
            <a:custGeom>
              <a:rect b="b" l="l" r="r" t="t"/>
              <a:pathLst>
                <a:path extrusionOk="0" h="4652" w="3704">
                  <a:moveTo>
                    <a:pt x="3685" y="616"/>
                  </a:moveTo>
                  <a:lnTo>
                    <a:pt x="3703" y="627"/>
                  </a:lnTo>
                  <a:cubicBezTo>
                    <a:pt x="3697" y="624"/>
                    <a:pt x="3691" y="620"/>
                    <a:pt x="3685" y="616"/>
                  </a:cubicBezTo>
                  <a:close/>
                  <a:moveTo>
                    <a:pt x="2389" y="1"/>
                  </a:moveTo>
                  <a:cubicBezTo>
                    <a:pt x="2166" y="1"/>
                    <a:pt x="1913" y="76"/>
                    <a:pt x="1643" y="234"/>
                  </a:cubicBezTo>
                  <a:cubicBezTo>
                    <a:pt x="739" y="758"/>
                    <a:pt x="0" y="2032"/>
                    <a:pt x="0" y="3080"/>
                  </a:cubicBezTo>
                  <a:cubicBezTo>
                    <a:pt x="0" y="3604"/>
                    <a:pt x="191" y="3961"/>
                    <a:pt x="477" y="4140"/>
                  </a:cubicBezTo>
                  <a:lnTo>
                    <a:pt x="1370" y="4652"/>
                  </a:lnTo>
                  <a:cubicBezTo>
                    <a:pt x="1072" y="4473"/>
                    <a:pt x="881" y="4116"/>
                    <a:pt x="881" y="3592"/>
                  </a:cubicBezTo>
                  <a:cubicBezTo>
                    <a:pt x="881" y="2544"/>
                    <a:pt x="1620" y="1270"/>
                    <a:pt x="2524" y="746"/>
                  </a:cubicBezTo>
                  <a:cubicBezTo>
                    <a:pt x="2794" y="588"/>
                    <a:pt x="3047" y="513"/>
                    <a:pt x="3270" y="513"/>
                  </a:cubicBezTo>
                  <a:cubicBezTo>
                    <a:pt x="3424" y="513"/>
                    <a:pt x="3564" y="548"/>
                    <a:pt x="3685" y="616"/>
                  </a:cubicBezTo>
                  <a:lnTo>
                    <a:pt x="3685" y="616"/>
                  </a:lnTo>
                  <a:lnTo>
                    <a:pt x="2822" y="115"/>
                  </a:lnTo>
                  <a:cubicBezTo>
                    <a:pt x="2697" y="40"/>
                    <a:pt x="2551" y="1"/>
                    <a:pt x="23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666021" y="3430464"/>
              <a:ext cx="115836" cy="136117"/>
            </a:xfrm>
            <a:custGeom>
              <a:rect b="b" l="l" r="r" t="t"/>
              <a:pathLst>
                <a:path extrusionOk="0" h="4255" w="3621">
                  <a:moveTo>
                    <a:pt x="2548" y="0"/>
                  </a:moveTo>
                  <a:cubicBezTo>
                    <a:pt x="1930" y="0"/>
                    <a:pt x="1158" y="560"/>
                    <a:pt x="644" y="1455"/>
                  </a:cubicBezTo>
                  <a:cubicBezTo>
                    <a:pt x="1" y="2562"/>
                    <a:pt x="1" y="3765"/>
                    <a:pt x="644" y="4146"/>
                  </a:cubicBezTo>
                  <a:cubicBezTo>
                    <a:pt x="772" y="4220"/>
                    <a:pt x="918" y="4255"/>
                    <a:pt x="1073" y="4255"/>
                  </a:cubicBezTo>
                  <a:cubicBezTo>
                    <a:pt x="1690" y="4255"/>
                    <a:pt x="2463" y="3695"/>
                    <a:pt x="2977" y="2800"/>
                  </a:cubicBezTo>
                  <a:cubicBezTo>
                    <a:pt x="3620" y="1693"/>
                    <a:pt x="3620" y="490"/>
                    <a:pt x="2977" y="109"/>
                  </a:cubicBezTo>
                  <a:cubicBezTo>
                    <a:pt x="2848" y="35"/>
                    <a:pt x="2703" y="0"/>
                    <a:pt x="25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690781" y="3459926"/>
              <a:ext cx="73161" cy="91747"/>
            </a:xfrm>
            <a:custGeom>
              <a:rect b="b" l="l" r="r" t="t"/>
              <a:pathLst>
                <a:path extrusionOk="0" h="2868" w="2287">
                  <a:moveTo>
                    <a:pt x="2274" y="372"/>
                  </a:moveTo>
                  <a:lnTo>
                    <a:pt x="2287" y="379"/>
                  </a:lnTo>
                  <a:cubicBezTo>
                    <a:pt x="2282" y="376"/>
                    <a:pt x="2278" y="374"/>
                    <a:pt x="2274" y="372"/>
                  </a:cubicBezTo>
                  <a:close/>
                  <a:moveTo>
                    <a:pt x="1479" y="0"/>
                  </a:moveTo>
                  <a:cubicBezTo>
                    <a:pt x="1342" y="0"/>
                    <a:pt x="1189" y="45"/>
                    <a:pt x="1024" y="141"/>
                  </a:cubicBezTo>
                  <a:cubicBezTo>
                    <a:pt x="453" y="462"/>
                    <a:pt x="1" y="1248"/>
                    <a:pt x="1" y="1891"/>
                  </a:cubicBezTo>
                  <a:cubicBezTo>
                    <a:pt x="1" y="2213"/>
                    <a:pt x="120" y="2439"/>
                    <a:pt x="298" y="2546"/>
                  </a:cubicBezTo>
                  <a:lnTo>
                    <a:pt x="846" y="2867"/>
                  </a:lnTo>
                  <a:cubicBezTo>
                    <a:pt x="667" y="2760"/>
                    <a:pt x="548" y="2534"/>
                    <a:pt x="548" y="2213"/>
                  </a:cubicBezTo>
                  <a:cubicBezTo>
                    <a:pt x="548" y="1570"/>
                    <a:pt x="1001" y="784"/>
                    <a:pt x="1560" y="450"/>
                  </a:cubicBezTo>
                  <a:cubicBezTo>
                    <a:pt x="1725" y="354"/>
                    <a:pt x="1882" y="310"/>
                    <a:pt x="2020" y="310"/>
                  </a:cubicBezTo>
                  <a:cubicBezTo>
                    <a:pt x="2115" y="310"/>
                    <a:pt x="2201" y="331"/>
                    <a:pt x="2274" y="372"/>
                  </a:cubicBezTo>
                  <a:lnTo>
                    <a:pt x="2274" y="372"/>
                  </a:lnTo>
                  <a:lnTo>
                    <a:pt x="1751" y="69"/>
                  </a:lnTo>
                  <a:cubicBezTo>
                    <a:pt x="1670" y="24"/>
                    <a:pt x="1579" y="0"/>
                    <a:pt x="14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708311" y="3469907"/>
              <a:ext cx="65548" cy="83878"/>
            </a:xfrm>
            <a:custGeom>
              <a:rect b="b" l="l" r="r" t="t"/>
              <a:pathLst>
                <a:path extrusionOk="0" h="2622" w="2049">
                  <a:moveTo>
                    <a:pt x="1476" y="1"/>
                  </a:moveTo>
                  <a:cubicBezTo>
                    <a:pt x="1340" y="1"/>
                    <a:pt x="1186" y="45"/>
                    <a:pt x="1024" y="138"/>
                  </a:cubicBezTo>
                  <a:cubicBezTo>
                    <a:pt x="453" y="460"/>
                    <a:pt x="0" y="1258"/>
                    <a:pt x="0" y="1901"/>
                  </a:cubicBezTo>
                  <a:cubicBezTo>
                    <a:pt x="0" y="2357"/>
                    <a:pt x="234" y="2621"/>
                    <a:pt x="570" y="2621"/>
                  </a:cubicBezTo>
                  <a:cubicBezTo>
                    <a:pt x="707" y="2621"/>
                    <a:pt x="862" y="2577"/>
                    <a:pt x="1024" y="2484"/>
                  </a:cubicBezTo>
                  <a:cubicBezTo>
                    <a:pt x="1584" y="2151"/>
                    <a:pt x="2048" y="1365"/>
                    <a:pt x="2036" y="722"/>
                  </a:cubicBezTo>
                  <a:cubicBezTo>
                    <a:pt x="2036" y="265"/>
                    <a:pt x="1808" y="1"/>
                    <a:pt x="147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307609" y="3289901"/>
              <a:ext cx="245715" cy="348979"/>
            </a:xfrm>
            <a:custGeom>
              <a:rect b="b" l="l" r="r" t="t"/>
              <a:pathLst>
                <a:path extrusionOk="0" h="10909" w="7681">
                  <a:moveTo>
                    <a:pt x="1376" y="1"/>
                  </a:moveTo>
                  <a:cubicBezTo>
                    <a:pt x="1342" y="1"/>
                    <a:pt x="1308" y="1"/>
                    <a:pt x="1275" y="3"/>
                  </a:cubicBezTo>
                  <a:cubicBezTo>
                    <a:pt x="477" y="1122"/>
                    <a:pt x="1" y="2503"/>
                    <a:pt x="1" y="3991"/>
                  </a:cubicBezTo>
                  <a:cubicBezTo>
                    <a:pt x="1" y="7670"/>
                    <a:pt x="2870" y="10683"/>
                    <a:pt x="6490" y="10909"/>
                  </a:cubicBezTo>
                  <a:cubicBezTo>
                    <a:pt x="7228" y="10433"/>
                    <a:pt x="7680" y="9480"/>
                    <a:pt x="7680" y="8159"/>
                  </a:cubicBezTo>
                  <a:cubicBezTo>
                    <a:pt x="7680" y="5372"/>
                    <a:pt x="5716" y="1991"/>
                    <a:pt x="3299" y="598"/>
                  </a:cubicBezTo>
                  <a:cubicBezTo>
                    <a:pt x="2613" y="193"/>
                    <a:pt x="1959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562055" y="3663221"/>
              <a:ext cx="246835" cy="528315"/>
            </a:xfrm>
            <a:custGeom>
              <a:rect b="b" l="l" r="r" t="t"/>
              <a:pathLst>
                <a:path extrusionOk="0" h="16515" w="7716">
                  <a:moveTo>
                    <a:pt x="5977" y="1"/>
                  </a:moveTo>
                  <a:cubicBezTo>
                    <a:pt x="2465" y="1727"/>
                    <a:pt x="0" y="5883"/>
                    <a:pt x="0" y="10740"/>
                  </a:cubicBezTo>
                  <a:cubicBezTo>
                    <a:pt x="0" y="12836"/>
                    <a:pt x="465" y="14812"/>
                    <a:pt x="1274" y="16515"/>
                  </a:cubicBezTo>
                  <a:cubicBezTo>
                    <a:pt x="1334" y="16467"/>
                    <a:pt x="1393" y="16431"/>
                    <a:pt x="1453" y="16396"/>
                  </a:cubicBezTo>
                  <a:cubicBezTo>
                    <a:pt x="4798" y="14003"/>
                    <a:pt x="6930" y="9907"/>
                    <a:pt x="7418" y="5883"/>
                  </a:cubicBezTo>
                  <a:cubicBezTo>
                    <a:pt x="7715" y="3775"/>
                    <a:pt x="7168" y="1632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4320949" y="3399658"/>
              <a:ext cx="137141" cy="160014"/>
            </a:xfrm>
            <a:custGeom>
              <a:rect b="b" l="l" r="r" t="t"/>
              <a:pathLst>
                <a:path extrusionOk="0" h="5002" w="4287">
                  <a:moveTo>
                    <a:pt x="1270" y="0"/>
                  </a:moveTo>
                  <a:cubicBezTo>
                    <a:pt x="1086" y="0"/>
                    <a:pt x="914" y="43"/>
                    <a:pt x="763" y="132"/>
                  </a:cubicBezTo>
                  <a:cubicBezTo>
                    <a:pt x="1" y="572"/>
                    <a:pt x="12" y="1989"/>
                    <a:pt x="774" y="3299"/>
                  </a:cubicBezTo>
                  <a:cubicBezTo>
                    <a:pt x="1382" y="4344"/>
                    <a:pt x="2293" y="5002"/>
                    <a:pt x="3018" y="5002"/>
                  </a:cubicBezTo>
                  <a:cubicBezTo>
                    <a:pt x="3201" y="5002"/>
                    <a:pt x="3373" y="4960"/>
                    <a:pt x="3525" y="4870"/>
                  </a:cubicBezTo>
                  <a:cubicBezTo>
                    <a:pt x="4287" y="4430"/>
                    <a:pt x="4275" y="3013"/>
                    <a:pt x="3513" y="1703"/>
                  </a:cubicBezTo>
                  <a:cubicBezTo>
                    <a:pt x="2905" y="659"/>
                    <a:pt x="1994" y="0"/>
                    <a:pt x="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4354090" y="3440892"/>
              <a:ext cx="60589" cy="77928"/>
            </a:xfrm>
            <a:custGeom>
              <a:rect b="b" l="l" r="r" t="t"/>
              <a:pathLst>
                <a:path extrusionOk="0" h="2436" w="1894">
                  <a:moveTo>
                    <a:pt x="527" y="0"/>
                  </a:moveTo>
                  <a:cubicBezTo>
                    <a:pt x="215" y="0"/>
                    <a:pt x="0" y="243"/>
                    <a:pt x="0" y="664"/>
                  </a:cubicBezTo>
                  <a:cubicBezTo>
                    <a:pt x="0" y="1272"/>
                    <a:pt x="429" y="1998"/>
                    <a:pt x="953" y="2307"/>
                  </a:cubicBezTo>
                  <a:cubicBezTo>
                    <a:pt x="1105" y="2394"/>
                    <a:pt x="1249" y="2435"/>
                    <a:pt x="1375" y="2435"/>
                  </a:cubicBezTo>
                  <a:cubicBezTo>
                    <a:pt x="1684" y="2435"/>
                    <a:pt x="1893" y="2190"/>
                    <a:pt x="1893" y="1760"/>
                  </a:cubicBezTo>
                  <a:cubicBezTo>
                    <a:pt x="1893" y="1164"/>
                    <a:pt x="1477" y="426"/>
                    <a:pt x="953" y="129"/>
                  </a:cubicBezTo>
                  <a:cubicBezTo>
                    <a:pt x="800" y="42"/>
                    <a:pt x="655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236400" y="3742459"/>
              <a:ext cx="281512" cy="353202"/>
            </a:xfrm>
            <a:custGeom>
              <a:rect b="b" l="l" r="r" t="t"/>
              <a:pathLst>
                <a:path extrusionOk="0" h="11041" w="8800">
                  <a:moveTo>
                    <a:pt x="393" y="0"/>
                  </a:moveTo>
                  <a:cubicBezTo>
                    <a:pt x="60" y="1251"/>
                    <a:pt x="0" y="2691"/>
                    <a:pt x="298" y="4322"/>
                  </a:cubicBezTo>
                  <a:cubicBezTo>
                    <a:pt x="548" y="5739"/>
                    <a:pt x="1024" y="7168"/>
                    <a:pt x="1691" y="8537"/>
                  </a:cubicBezTo>
                  <a:cubicBezTo>
                    <a:pt x="2910" y="9687"/>
                    <a:pt x="5069" y="11040"/>
                    <a:pt x="8533" y="11040"/>
                  </a:cubicBezTo>
                  <a:cubicBezTo>
                    <a:pt x="8621" y="11040"/>
                    <a:pt x="8710" y="11039"/>
                    <a:pt x="8799" y="11037"/>
                  </a:cubicBezTo>
                  <a:cubicBezTo>
                    <a:pt x="8799" y="11037"/>
                    <a:pt x="7823" y="9752"/>
                    <a:pt x="7823" y="7430"/>
                  </a:cubicBezTo>
                  <a:cubicBezTo>
                    <a:pt x="7823" y="4918"/>
                    <a:pt x="8478" y="4429"/>
                    <a:pt x="8478" y="4429"/>
                  </a:cubicBezTo>
                  <a:cubicBezTo>
                    <a:pt x="1322" y="3358"/>
                    <a:pt x="1024" y="1167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4637071" y="3730527"/>
              <a:ext cx="174090" cy="218012"/>
            </a:xfrm>
            <a:custGeom>
              <a:rect b="b" l="l" r="r" t="t"/>
              <a:pathLst>
                <a:path extrusionOk="0" h="6815" w="5442">
                  <a:moveTo>
                    <a:pt x="5431" y="915"/>
                  </a:moveTo>
                  <a:lnTo>
                    <a:pt x="5442" y="921"/>
                  </a:lnTo>
                  <a:cubicBezTo>
                    <a:pt x="5438" y="919"/>
                    <a:pt x="5435" y="917"/>
                    <a:pt x="5431" y="915"/>
                  </a:cubicBezTo>
                  <a:close/>
                  <a:moveTo>
                    <a:pt x="3515" y="1"/>
                  </a:moveTo>
                  <a:cubicBezTo>
                    <a:pt x="3186" y="1"/>
                    <a:pt x="2814" y="108"/>
                    <a:pt x="2418" y="338"/>
                  </a:cubicBezTo>
                  <a:cubicBezTo>
                    <a:pt x="1084" y="1112"/>
                    <a:pt x="1" y="2981"/>
                    <a:pt x="13" y="4517"/>
                  </a:cubicBezTo>
                  <a:cubicBezTo>
                    <a:pt x="13" y="5279"/>
                    <a:pt x="286" y="5815"/>
                    <a:pt x="715" y="6065"/>
                  </a:cubicBezTo>
                  <a:lnTo>
                    <a:pt x="1997" y="6806"/>
                  </a:lnTo>
                  <a:lnTo>
                    <a:pt x="1997" y="6806"/>
                  </a:lnTo>
                  <a:cubicBezTo>
                    <a:pt x="1566" y="6552"/>
                    <a:pt x="1310" y="6020"/>
                    <a:pt x="1299" y="5267"/>
                  </a:cubicBezTo>
                  <a:cubicBezTo>
                    <a:pt x="1299" y="3731"/>
                    <a:pt x="2382" y="1862"/>
                    <a:pt x="3715" y="1088"/>
                  </a:cubicBezTo>
                  <a:cubicBezTo>
                    <a:pt x="4108" y="861"/>
                    <a:pt x="4476" y="753"/>
                    <a:pt x="4802" y="753"/>
                  </a:cubicBezTo>
                  <a:cubicBezTo>
                    <a:pt x="5036" y="753"/>
                    <a:pt x="5247" y="808"/>
                    <a:pt x="5431" y="915"/>
                  </a:cubicBezTo>
                  <a:lnTo>
                    <a:pt x="5431" y="915"/>
                  </a:lnTo>
                  <a:lnTo>
                    <a:pt x="4144" y="159"/>
                  </a:lnTo>
                  <a:cubicBezTo>
                    <a:pt x="3961" y="55"/>
                    <a:pt x="3749" y="1"/>
                    <a:pt x="3515" y="1"/>
                  </a:cubicBezTo>
                  <a:close/>
                  <a:moveTo>
                    <a:pt x="1997" y="6806"/>
                  </a:moveTo>
                  <a:cubicBezTo>
                    <a:pt x="2003" y="6809"/>
                    <a:pt x="2008" y="6812"/>
                    <a:pt x="2013" y="6815"/>
                  </a:cubicBezTo>
                  <a:lnTo>
                    <a:pt x="1997" y="680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4671363" y="3754775"/>
              <a:ext cx="170283" cy="199362"/>
            </a:xfrm>
            <a:custGeom>
              <a:rect b="b" l="l" r="r" t="t"/>
              <a:pathLst>
                <a:path extrusionOk="0" h="6232" w="5323">
                  <a:moveTo>
                    <a:pt x="3745" y="0"/>
                  </a:moveTo>
                  <a:cubicBezTo>
                    <a:pt x="2835" y="0"/>
                    <a:pt x="1704" y="823"/>
                    <a:pt x="953" y="2116"/>
                  </a:cubicBezTo>
                  <a:cubicBezTo>
                    <a:pt x="0" y="3747"/>
                    <a:pt x="0" y="5521"/>
                    <a:pt x="941" y="6069"/>
                  </a:cubicBezTo>
                  <a:cubicBezTo>
                    <a:pt x="1133" y="6179"/>
                    <a:pt x="1347" y="6231"/>
                    <a:pt x="1576" y="6231"/>
                  </a:cubicBezTo>
                  <a:cubicBezTo>
                    <a:pt x="2484" y="6231"/>
                    <a:pt x="3609" y="5407"/>
                    <a:pt x="4370" y="4104"/>
                  </a:cubicBezTo>
                  <a:cubicBezTo>
                    <a:pt x="5322" y="2485"/>
                    <a:pt x="5322" y="711"/>
                    <a:pt x="4382" y="163"/>
                  </a:cubicBezTo>
                  <a:cubicBezTo>
                    <a:pt x="4190" y="53"/>
                    <a:pt x="3974" y="0"/>
                    <a:pt x="37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4703737" y="3779407"/>
              <a:ext cx="105535" cy="149713"/>
            </a:xfrm>
            <a:custGeom>
              <a:rect b="b" l="l" r="r" t="t"/>
              <a:pathLst>
                <a:path extrusionOk="0" h="4680" w="3299">
                  <a:moveTo>
                    <a:pt x="2727" y="0"/>
                  </a:moveTo>
                  <a:cubicBezTo>
                    <a:pt x="2584" y="0"/>
                    <a:pt x="2346" y="36"/>
                    <a:pt x="2024" y="226"/>
                  </a:cubicBezTo>
                  <a:cubicBezTo>
                    <a:pt x="917" y="869"/>
                    <a:pt x="0" y="2477"/>
                    <a:pt x="0" y="3739"/>
                  </a:cubicBezTo>
                  <a:cubicBezTo>
                    <a:pt x="0" y="4084"/>
                    <a:pt x="72" y="4679"/>
                    <a:pt x="560" y="4679"/>
                  </a:cubicBezTo>
                  <a:cubicBezTo>
                    <a:pt x="703" y="4679"/>
                    <a:pt x="941" y="4644"/>
                    <a:pt x="1262" y="4453"/>
                  </a:cubicBezTo>
                  <a:cubicBezTo>
                    <a:pt x="2370" y="3822"/>
                    <a:pt x="3298" y="2215"/>
                    <a:pt x="3286" y="941"/>
                  </a:cubicBezTo>
                  <a:cubicBezTo>
                    <a:pt x="3286" y="119"/>
                    <a:pt x="2929" y="0"/>
                    <a:pt x="272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987547" y="1262254"/>
            <a:ext cx="905514" cy="1075098"/>
            <a:chOff x="1673102" y="2206764"/>
            <a:chExt cx="335575" cy="398435"/>
          </a:xfrm>
        </p:grpSpPr>
        <p:sp>
          <p:nvSpPr>
            <p:cNvPr id="744" name="Google Shape;744;p33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33"/>
          <p:cNvSpPr/>
          <p:nvPr/>
        </p:nvSpPr>
        <p:spPr>
          <a:xfrm>
            <a:off x="7015725" y="-1043275"/>
            <a:ext cx="3165300" cy="3165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77975" y="4050450"/>
            <a:ext cx="2296500" cy="229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3"/>
          <p:cNvGrpSpPr/>
          <p:nvPr/>
        </p:nvGrpSpPr>
        <p:grpSpPr>
          <a:xfrm>
            <a:off x="987550" y="3056938"/>
            <a:ext cx="579625" cy="557161"/>
            <a:chOff x="304275" y="275275"/>
            <a:chExt cx="579625" cy="557161"/>
          </a:xfrm>
        </p:grpSpPr>
        <p:sp>
          <p:nvSpPr>
            <p:cNvPr id="754" name="Google Shape;754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3"/>
          <p:cNvGrpSpPr/>
          <p:nvPr/>
        </p:nvGrpSpPr>
        <p:grpSpPr>
          <a:xfrm>
            <a:off x="7054650" y="1052313"/>
            <a:ext cx="355063" cy="343836"/>
            <a:chOff x="304275" y="275275"/>
            <a:chExt cx="355063" cy="343836"/>
          </a:xfrm>
        </p:grpSpPr>
        <p:sp>
          <p:nvSpPr>
            <p:cNvPr id="764" name="Google Shape;764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33"/>
          <p:cNvGrpSpPr/>
          <p:nvPr/>
        </p:nvGrpSpPr>
        <p:grpSpPr>
          <a:xfrm>
            <a:off x="5817600" y="4050449"/>
            <a:ext cx="579625" cy="130500"/>
            <a:chOff x="304275" y="701936"/>
            <a:chExt cx="579625" cy="130500"/>
          </a:xfrm>
        </p:grpSpPr>
        <p:sp>
          <p:nvSpPr>
            <p:cNvPr id="769" name="Google Shape;769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3"/>
          <p:cNvGrpSpPr/>
          <p:nvPr/>
        </p:nvGrpSpPr>
        <p:grpSpPr>
          <a:xfrm>
            <a:off x="4123954" y="1121120"/>
            <a:ext cx="896100" cy="206100"/>
            <a:chOff x="5733519" y="960358"/>
            <a:chExt cx="896100" cy="206100"/>
          </a:xfrm>
        </p:grpSpPr>
        <p:grpSp>
          <p:nvGrpSpPr>
            <p:cNvPr id="773" name="Google Shape;773;p3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74" name="Google Shape;774;p3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3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6" name="Google Shape;776;p3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77" name="Google Shape;777;p3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3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9" name="Google Shape;779;p3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80" name="Google Shape;780;p3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3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82" name="Google Shape;782;p33"/>
          <p:cNvSpPr txBox="1"/>
          <p:nvPr/>
        </p:nvSpPr>
        <p:spPr>
          <a:xfrm>
            <a:off x="2027525" y="1442025"/>
            <a:ext cx="525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2F2F2"/>
                </a:solidFill>
                <a:latin typeface="Chivo"/>
                <a:ea typeface="Chivo"/>
                <a:cs typeface="Chivo"/>
                <a:sym typeface="Chivo"/>
              </a:rPr>
              <a:t>如何幫助使用者完成批量影像的演算法設計？</a:t>
            </a:r>
            <a:endParaRPr sz="1900">
              <a:solidFill>
                <a:srgbClr val="F2F2F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83" name="Google Shape;783;p33"/>
          <p:cNvSpPr txBox="1"/>
          <p:nvPr>
            <p:ph idx="1" type="subTitle"/>
          </p:nvPr>
        </p:nvSpPr>
        <p:spPr>
          <a:xfrm>
            <a:off x="2086200" y="1964900"/>
            <a:ext cx="49716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matic SC"/>
                <a:ea typeface="Amatic SC"/>
                <a:cs typeface="Amatic SC"/>
                <a:sym typeface="Amatic SC"/>
              </a:rPr>
              <a:t>不論使用哪種程式語言、程式架構開發產品，都會遇到影像處理的問題，因此需要調整和設計影像處理演算法，除了可以加快測試，更可以達到提升產品品質的效果。</a:t>
            </a:r>
            <a:endParaRPr sz="19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發想方向</a:t>
            </a:r>
            <a:endParaRPr/>
          </a:p>
        </p:txBody>
      </p:sp>
      <p:sp>
        <p:nvSpPr>
          <p:cNvPr id="789" name="Google Shape;789;p34"/>
          <p:cNvSpPr txBox="1"/>
          <p:nvPr>
            <p:ph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90" name="Google Shape;790;p34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91" name="Google Shape;791;p34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801" name="Google Shape;801;p34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4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807" name="Google Shape;807;p34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4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827" name="Google Shape;827;p34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4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832" name="Google Shape;832;p34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4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902" name="Google Shape;902;p34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4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906" name="Google Shape;906;p34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34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34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917" name="Google Shape;917;p34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/>
          <p:nvPr>
            <p:ph idx="1" type="body"/>
          </p:nvPr>
        </p:nvSpPr>
        <p:spPr>
          <a:xfrm>
            <a:off x="1486350" y="1519950"/>
            <a:ext cx="33141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為能加速工程師們處理影像的過程，我們希望能做出一個簡單而好操作的UI介面，能夠一次性對批量影像進行一連串的處理並記錄。</a:t>
            </a:r>
            <a:endParaRPr sz="2100"/>
          </a:p>
        </p:txBody>
      </p:sp>
      <p:sp>
        <p:nvSpPr>
          <p:cNvPr id="929" name="Google Shape;929;p35"/>
          <p:cNvSpPr/>
          <p:nvPr/>
        </p:nvSpPr>
        <p:spPr>
          <a:xfrm>
            <a:off x="5587425" y="207875"/>
            <a:ext cx="4727700" cy="47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35"/>
          <p:cNvGrpSpPr/>
          <p:nvPr/>
        </p:nvGrpSpPr>
        <p:grpSpPr>
          <a:xfrm>
            <a:off x="7223166" y="1824898"/>
            <a:ext cx="792019" cy="643626"/>
            <a:chOff x="2395620" y="664415"/>
            <a:chExt cx="387750" cy="315101"/>
          </a:xfrm>
        </p:grpSpPr>
        <p:sp>
          <p:nvSpPr>
            <p:cNvPr id="931" name="Google Shape;931;p35"/>
            <p:cNvSpPr/>
            <p:nvPr/>
          </p:nvSpPr>
          <p:spPr>
            <a:xfrm>
              <a:off x="2395620" y="664415"/>
              <a:ext cx="371404" cy="311391"/>
            </a:xfrm>
            <a:custGeom>
              <a:rect b="b" l="l" r="r" t="t"/>
              <a:pathLst>
                <a:path extrusionOk="0" h="9734" w="1161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442837" y="691926"/>
              <a:ext cx="340534" cy="287590"/>
            </a:xfrm>
            <a:custGeom>
              <a:rect b="b" l="l" r="r" t="t"/>
              <a:pathLst>
                <a:path extrusionOk="0" h="8990" w="10645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5"/>
          <p:cNvGrpSpPr/>
          <p:nvPr/>
        </p:nvGrpSpPr>
        <p:grpSpPr>
          <a:xfrm>
            <a:off x="7497015" y="1986293"/>
            <a:ext cx="339259" cy="480857"/>
            <a:chOff x="2529689" y="743430"/>
            <a:chExt cx="166092" cy="235414"/>
          </a:xfrm>
        </p:grpSpPr>
        <p:sp>
          <p:nvSpPr>
            <p:cNvPr id="934" name="Google Shape;934;p35"/>
            <p:cNvSpPr/>
            <p:nvPr/>
          </p:nvSpPr>
          <p:spPr>
            <a:xfrm>
              <a:off x="2645459" y="841702"/>
              <a:ext cx="50320" cy="28983"/>
            </a:xfrm>
            <a:custGeom>
              <a:rect b="b" l="l" r="r" t="t"/>
              <a:pathLst>
                <a:path extrusionOk="0" h="906" w="1573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29689" y="743430"/>
              <a:ext cx="136373" cy="193923"/>
            </a:xfrm>
            <a:custGeom>
              <a:rect b="b" l="l" r="r" t="t"/>
              <a:pathLst>
                <a:path extrusionOk="0" h="6062" w="4263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50258" y="755618"/>
              <a:ext cx="145523" cy="223226"/>
            </a:xfrm>
            <a:custGeom>
              <a:rect b="b" l="l" r="r" t="t"/>
              <a:pathLst>
                <a:path extrusionOk="0" h="6978" w="4549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35"/>
          <p:cNvGrpSpPr/>
          <p:nvPr/>
        </p:nvGrpSpPr>
        <p:grpSpPr>
          <a:xfrm>
            <a:off x="8015177" y="3305292"/>
            <a:ext cx="792034" cy="468423"/>
            <a:chOff x="942970" y="2297423"/>
            <a:chExt cx="529434" cy="313117"/>
          </a:xfrm>
        </p:grpSpPr>
        <p:sp>
          <p:nvSpPr>
            <p:cNvPr id="938" name="Google Shape;938;p35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35"/>
          <p:cNvGrpSpPr/>
          <p:nvPr/>
        </p:nvGrpSpPr>
        <p:grpSpPr>
          <a:xfrm>
            <a:off x="8648175" y="3227430"/>
            <a:ext cx="276422" cy="154722"/>
            <a:chOff x="1366097" y="2245375"/>
            <a:chExt cx="184774" cy="103424"/>
          </a:xfrm>
        </p:grpSpPr>
        <p:sp>
          <p:nvSpPr>
            <p:cNvPr id="1008" name="Google Shape;1008;p35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5"/>
          <p:cNvGrpSpPr/>
          <p:nvPr/>
        </p:nvGrpSpPr>
        <p:grpSpPr>
          <a:xfrm>
            <a:off x="7627683" y="2108688"/>
            <a:ext cx="1049648" cy="1385257"/>
            <a:chOff x="683950" y="1497553"/>
            <a:chExt cx="701636" cy="925974"/>
          </a:xfrm>
        </p:grpSpPr>
        <p:sp>
          <p:nvSpPr>
            <p:cNvPr id="1012" name="Google Shape;1012;p35"/>
            <p:cNvSpPr/>
            <p:nvPr/>
          </p:nvSpPr>
          <p:spPr>
            <a:xfrm>
              <a:off x="913252" y="2289041"/>
              <a:ext cx="339766" cy="134486"/>
            </a:xfrm>
            <a:custGeom>
              <a:rect b="b" l="l" r="r" t="t"/>
              <a:pathLst>
                <a:path extrusionOk="0" h="4204" w="10621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910949" y="2216201"/>
              <a:ext cx="344372" cy="196451"/>
            </a:xfrm>
            <a:custGeom>
              <a:rect b="b" l="l" r="r" t="t"/>
              <a:pathLst>
                <a:path extrusionOk="0" h="6141" w="10765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017986" y="2130213"/>
              <a:ext cx="123066" cy="229688"/>
            </a:xfrm>
            <a:custGeom>
              <a:rect b="b" l="l" r="r" t="t"/>
              <a:pathLst>
                <a:path extrusionOk="0" h="7180" w="3847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005798" y="2193808"/>
              <a:ext cx="12604" cy="166092"/>
            </a:xfrm>
            <a:custGeom>
              <a:rect b="b" l="l" r="r" t="t"/>
              <a:pathLst>
                <a:path extrusionOk="0" h="5192" w="394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005798" y="2122983"/>
              <a:ext cx="134486" cy="77704"/>
            </a:xfrm>
            <a:custGeom>
              <a:rect b="b" l="l" r="r" t="t"/>
              <a:pathLst>
                <a:path extrusionOk="0" h="2429" w="4204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683950" y="1497553"/>
              <a:ext cx="692871" cy="911107"/>
            </a:xfrm>
            <a:custGeom>
              <a:rect b="b" l="l" r="r" t="t"/>
              <a:pathLst>
                <a:path extrusionOk="0" h="28481" w="21659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712901" y="1514316"/>
              <a:ext cx="672686" cy="895880"/>
            </a:xfrm>
            <a:custGeom>
              <a:rect b="b" l="l" r="r" t="t"/>
              <a:pathLst>
                <a:path extrusionOk="0" h="28005" w="21028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714052" y="1909676"/>
              <a:ext cx="671534" cy="500516"/>
            </a:xfrm>
            <a:custGeom>
              <a:rect b="b" l="l" r="r" t="t"/>
              <a:pathLst>
                <a:path extrusionOk="0" h="15646" w="20992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748697" y="1576824"/>
              <a:ext cx="606786" cy="639864"/>
            </a:xfrm>
            <a:custGeom>
              <a:rect b="b" l="l" r="r" t="t"/>
              <a:pathLst>
                <a:path extrusionOk="0" h="20002" w="18968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791371" y="1865338"/>
              <a:ext cx="204928" cy="289094"/>
            </a:xfrm>
            <a:custGeom>
              <a:rect b="b" l="l" r="r" t="t"/>
              <a:pathLst>
                <a:path extrusionOk="0" h="9037" w="6406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791755" y="1950815"/>
              <a:ext cx="204544" cy="203712"/>
            </a:xfrm>
            <a:custGeom>
              <a:rect b="b" l="l" r="r" t="t"/>
              <a:pathLst>
                <a:path extrusionOk="0" h="6368" w="6394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038171" y="1770617"/>
              <a:ext cx="292549" cy="177576"/>
            </a:xfrm>
            <a:custGeom>
              <a:rect b="b" l="l" r="r" t="t"/>
              <a:pathLst>
                <a:path extrusionOk="0" h="5551" w="9145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038171" y="173936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038171" y="170814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038171" y="1676536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038171" y="183229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038171" y="180107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790603" y="1792370"/>
              <a:ext cx="223226" cy="148210"/>
            </a:xfrm>
            <a:custGeom>
              <a:rect b="b" l="l" r="r" t="t"/>
              <a:pathLst>
                <a:path extrusionOk="0" h="4633" w="6978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35"/>
          <p:cNvGrpSpPr/>
          <p:nvPr/>
        </p:nvGrpSpPr>
        <p:grpSpPr>
          <a:xfrm>
            <a:off x="6595758" y="2529847"/>
            <a:ext cx="883779" cy="1036229"/>
            <a:chOff x="2288199" y="1549761"/>
            <a:chExt cx="478442" cy="560973"/>
          </a:xfrm>
        </p:grpSpPr>
        <p:sp>
          <p:nvSpPr>
            <p:cNvPr id="1031" name="Google Shape;1031;p35"/>
            <p:cNvSpPr/>
            <p:nvPr/>
          </p:nvSpPr>
          <p:spPr>
            <a:xfrm>
              <a:off x="2327834" y="1635077"/>
              <a:ext cx="22873" cy="288358"/>
            </a:xfrm>
            <a:custGeom>
              <a:rect b="b" l="l" r="r" t="t"/>
              <a:pathLst>
                <a:path extrusionOk="0" h="9014" w="715">
                  <a:moveTo>
                    <a:pt x="696" y="156"/>
                  </a:moveTo>
                  <a:lnTo>
                    <a:pt x="715" y="167"/>
                  </a:lnTo>
                  <a:cubicBezTo>
                    <a:pt x="707" y="160"/>
                    <a:pt x="700" y="157"/>
                    <a:pt x="696" y="156"/>
                  </a:cubicBezTo>
                  <a:close/>
                  <a:moveTo>
                    <a:pt x="369" y="0"/>
                  </a:moveTo>
                  <a:cubicBezTo>
                    <a:pt x="369" y="0"/>
                    <a:pt x="369" y="12"/>
                    <a:pt x="369" y="12"/>
                  </a:cubicBezTo>
                  <a:lnTo>
                    <a:pt x="357" y="12"/>
                  </a:lnTo>
                  <a:cubicBezTo>
                    <a:pt x="345" y="12"/>
                    <a:pt x="334" y="24"/>
                    <a:pt x="334" y="24"/>
                  </a:cubicBezTo>
                  <a:cubicBezTo>
                    <a:pt x="322" y="36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cubicBezTo>
                    <a:pt x="250" y="84"/>
                    <a:pt x="250" y="84"/>
                    <a:pt x="250" y="95"/>
                  </a:cubicBezTo>
                  <a:cubicBezTo>
                    <a:pt x="250" y="95"/>
                    <a:pt x="238" y="95"/>
                    <a:pt x="238" y="107"/>
                  </a:cubicBezTo>
                  <a:lnTo>
                    <a:pt x="226" y="119"/>
                  </a:lnTo>
                  <a:cubicBezTo>
                    <a:pt x="226" y="131"/>
                    <a:pt x="214" y="131"/>
                    <a:pt x="214" y="131"/>
                  </a:cubicBezTo>
                  <a:cubicBezTo>
                    <a:pt x="214" y="143"/>
                    <a:pt x="214" y="143"/>
                    <a:pt x="203" y="155"/>
                  </a:cubicBezTo>
                  <a:cubicBezTo>
                    <a:pt x="203" y="155"/>
                    <a:pt x="203" y="167"/>
                    <a:pt x="203" y="167"/>
                  </a:cubicBezTo>
                  <a:cubicBezTo>
                    <a:pt x="203" y="167"/>
                    <a:pt x="191" y="179"/>
                    <a:pt x="191" y="179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79" y="203"/>
                    <a:pt x="179" y="203"/>
                    <a:pt x="179" y="215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67" y="226"/>
                    <a:pt x="167" y="226"/>
                    <a:pt x="167" y="238"/>
                  </a:cubicBezTo>
                  <a:cubicBezTo>
                    <a:pt x="167" y="250"/>
                    <a:pt x="167" y="262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74"/>
                    <a:pt x="167" y="274"/>
                    <a:pt x="167" y="286"/>
                  </a:cubicBezTo>
                  <a:lnTo>
                    <a:pt x="155" y="286"/>
                  </a:lnTo>
                  <a:cubicBezTo>
                    <a:pt x="155" y="298"/>
                    <a:pt x="155" y="310"/>
                    <a:pt x="155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35"/>
                    <a:pt x="83" y="8858"/>
                  </a:cubicBezTo>
                  <a:lnTo>
                    <a:pt x="345" y="9013"/>
                  </a:lnTo>
                  <a:cubicBezTo>
                    <a:pt x="298" y="8978"/>
                    <a:pt x="274" y="8930"/>
                    <a:pt x="274" y="8847"/>
                  </a:cubicBezTo>
                  <a:lnTo>
                    <a:pt x="262" y="4167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65"/>
                    <a:pt x="417" y="453"/>
                    <a:pt x="417" y="429"/>
                  </a:cubicBezTo>
                  <a:cubicBezTo>
                    <a:pt x="417" y="417"/>
                    <a:pt x="417" y="405"/>
                    <a:pt x="429" y="393"/>
                  </a:cubicBezTo>
                  <a:cubicBezTo>
                    <a:pt x="429" y="393"/>
                    <a:pt x="429" y="381"/>
                    <a:pt x="429" y="381"/>
                  </a:cubicBezTo>
                  <a:cubicBezTo>
                    <a:pt x="429" y="369"/>
                    <a:pt x="441" y="357"/>
                    <a:pt x="441" y="346"/>
                  </a:cubicBezTo>
                  <a:cubicBezTo>
                    <a:pt x="453" y="334"/>
                    <a:pt x="453" y="322"/>
                    <a:pt x="464" y="310"/>
                  </a:cubicBezTo>
                  <a:cubicBezTo>
                    <a:pt x="476" y="286"/>
                    <a:pt x="476" y="274"/>
                    <a:pt x="488" y="262"/>
                  </a:cubicBezTo>
                  <a:cubicBezTo>
                    <a:pt x="500" y="250"/>
                    <a:pt x="512" y="238"/>
                    <a:pt x="512" y="238"/>
                  </a:cubicBezTo>
                  <a:lnTo>
                    <a:pt x="524" y="226"/>
                  </a:lnTo>
                  <a:cubicBezTo>
                    <a:pt x="524" y="226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60" y="191"/>
                    <a:pt x="572" y="179"/>
                    <a:pt x="584" y="179"/>
                  </a:cubicBezTo>
                  <a:cubicBezTo>
                    <a:pt x="595" y="167"/>
                    <a:pt x="607" y="167"/>
                    <a:pt x="619" y="167"/>
                  </a:cubicBezTo>
                  <a:cubicBezTo>
                    <a:pt x="619" y="167"/>
                    <a:pt x="619" y="155"/>
                    <a:pt x="619" y="155"/>
                  </a:cubicBezTo>
                  <a:lnTo>
                    <a:pt x="691" y="155"/>
                  </a:lnTo>
                  <a:cubicBezTo>
                    <a:pt x="691" y="155"/>
                    <a:pt x="693" y="155"/>
                    <a:pt x="696" y="156"/>
                  </a:cubicBezTo>
                  <a:lnTo>
                    <a:pt x="696" y="156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12"/>
                    <a:pt x="429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335831" y="1639939"/>
              <a:ext cx="22489" cy="283847"/>
            </a:xfrm>
            <a:custGeom>
              <a:rect b="b" l="l" r="r" t="t"/>
              <a:pathLst>
                <a:path extrusionOk="0" h="8873" w="703">
                  <a:moveTo>
                    <a:pt x="413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8" y="74"/>
                    <a:pt x="167" y="217"/>
                    <a:pt x="167" y="324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12" y="8695"/>
                  </a:lnTo>
                  <a:cubicBezTo>
                    <a:pt x="12" y="8805"/>
                    <a:pt x="72" y="8873"/>
                    <a:pt x="159" y="8873"/>
                  </a:cubicBezTo>
                  <a:cubicBezTo>
                    <a:pt x="194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5" y="8647"/>
                    <a:pt x="703" y="8456"/>
                    <a:pt x="703" y="8302"/>
                  </a:cubicBezTo>
                  <a:lnTo>
                    <a:pt x="691" y="3611"/>
                  </a:lnTo>
                  <a:lnTo>
                    <a:pt x="512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480936" y="1549761"/>
              <a:ext cx="22873" cy="287974"/>
            </a:xfrm>
            <a:custGeom>
              <a:rect b="b" l="l" r="r" t="t"/>
              <a:pathLst>
                <a:path extrusionOk="0" h="9002" w="715">
                  <a:moveTo>
                    <a:pt x="695" y="155"/>
                  </a:moveTo>
                  <a:lnTo>
                    <a:pt x="715" y="167"/>
                  </a:lnTo>
                  <a:cubicBezTo>
                    <a:pt x="704" y="156"/>
                    <a:pt x="703" y="155"/>
                    <a:pt x="695" y="155"/>
                  </a:cubicBezTo>
                  <a:close/>
                  <a:moveTo>
                    <a:pt x="370" y="0"/>
                  </a:moveTo>
                  <a:cubicBezTo>
                    <a:pt x="370" y="0"/>
                    <a:pt x="370" y="0"/>
                    <a:pt x="370" y="12"/>
                  </a:cubicBezTo>
                  <a:lnTo>
                    <a:pt x="358" y="12"/>
                  </a:lnTo>
                  <a:cubicBezTo>
                    <a:pt x="346" y="12"/>
                    <a:pt x="334" y="24"/>
                    <a:pt x="334" y="24"/>
                  </a:cubicBezTo>
                  <a:cubicBezTo>
                    <a:pt x="322" y="24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lnTo>
                    <a:pt x="250" y="84"/>
                  </a:lnTo>
                  <a:cubicBezTo>
                    <a:pt x="250" y="95"/>
                    <a:pt x="250" y="95"/>
                    <a:pt x="239" y="107"/>
                  </a:cubicBezTo>
                  <a:lnTo>
                    <a:pt x="239" y="119"/>
                  </a:lnTo>
                  <a:lnTo>
                    <a:pt x="227" y="119"/>
                  </a:lnTo>
                  <a:cubicBezTo>
                    <a:pt x="227" y="119"/>
                    <a:pt x="227" y="131"/>
                    <a:pt x="215" y="131"/>
                  </a:cubicBezTo>
                  <a:cubicBezTo>
                    <a:pt x="215" y="143"/>
                    <a:pt x="215" y="143"/>
                    <a:pt x="215" y="155"/>
                  </a:cubicBezTo>
                  <a:cubicBezTo>
                    <a:pt x="203" y="155"/>
                    <a:pt x="203" y="155"/>
                    <a:pt x="203" y="167"/>
                  </a:cubicBezTo>
                  <a:cubicBezTo>
                    <a:pt x="203" y="167"/>
                    <a:pt x="203" y="179"/>
                    <a:pt x="191" y="179"/>
                  </a:cubicBezTo>
                  <a:cubicBezTo>
                    <a:pt x="191" y="179"/>
                    <a:pt x="191" y="191"/>
                    <a:pt x="191" y="191"/>
                  </a:cubicBezTo>
                  <a:cubicBezTo>
                    <a:pt x="191" y="203"/>
                    <a:pt x="191" y="203"/>
                    <a:pt x="179" y="203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79" y="226"/>
                    <a:pt x="179" y="226"/>
                    <a:pt x="179" y="238"/>
                  </a:cubicBezTo>
                  <a:lnTo>
                    <a:pt x="167" y="238"/>
                  </a:lnTo>
                  <a:cubicBezTo>
                    <a:pt x="167" y="250"/>
                    <a:pt x="167" y="250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7" y="298"/>
                    <a:pt x="167" y="310"/>
                    <a:pt x="167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23"/>
                    <a:pt x="84" y="8858"/>
                  </a:cubicBezTo>
                  <a:lnTo>
                    <a:pt x="338" y="8997"/>
                  </a:lnTo>
                  <a:lnTo>
                    <a:pt x="338" y="8997"/>
                  </a:lnTo>
                  <a:cubicBezTo>
                    <a:pt x="295" y="8972"/>
                    <a:pt x="274" y="8925"/>
                    <a:pt x="274" y="8847"/>
                  </a:cubicBezTo>
                  <a:lnTo>
                    <a:pt x="262" y="4156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53"/>
                    <a:pt x="429" y="441"/>
                    <a:pt x="429" y="429"/>
                  </a:cubicBezTo>
                  <a:lnTo>
                    <a:pt x="417" y="429"/>
                  </a:lnTo>
                  <a:cubicBezTo>
                    <a:pt x="417" y="417"/>
                    <a:pt x="429" y="405"/>
                    <a:pt x="429" y="393"/>
                  </a:cubicBezTo>
                  <a:cubicBezTo>
                    <a:pt x="429" y="381"/>
                    <a:pt x="429" y="381"/>
                    <a:pt x="429" y="381"/>
                  </a:cubicBezTo>
                  <a:cubicBezTo>
                    <a:pt x="441" y="369"/>
                    <a:pt x="441" y="357"/>
                    <a:pt x="441" y="346"/>
                  </a:cubicBezTo>
                  <a:cubicBezTo>
                    <a:pt x="453" y="334"/>
                    <a:pt x="465" y="322"/>
                    <a:pt x="465" y="310"/>
                  </a:cubicBezTo>
                  <a:lnTo>
                    <a:pt x="465" y="298"/>
                  </a:lnTo>
                  <a:cubicBezTo>
                    <a:pt x="477" y="286"/>
                    <a:pt x="477" y="274"/>
                    <a:pt x="489" y="262"/>
                  </a:cubicBezTo>
                  <a:cubicBezTo>
                    <a:pt x="501" y="250"/>
                    <a:pt x="512" y="238"/>
                    <a:pt x="524" y="238"/>
                  </a:cubicBezTo>
                  <a:lnTo>
                    <a:pt x="524" y="226"/>
                  </a:lnTo>
                  <a:cubicBezTo>
                    <a:pt x="536" y="215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72" y="191"/>
                    <a:pt x="584" y="179"/>
                    <a:pt x="596" y="179"/>
                  </a:cubicBezTo>
                  <a:cubicBezTo>
                    <a:pt x="596" y="167"/>
                    <a:pt x="608" y="167"/>
                    <a:pt x="620" y="155"/>
                  </a:cubicBezTo>
                  <a:lnTo>
                    <a:pt x="691" y="155"/>
                  </a:lnTo>
                  <a:cubicBezTo>
                    <a:pt x="692" y="155"/>
                    <a:pt x="694" y="155"/>
                    <a:pt x="695" y="155"/>
                  </a:cubicBezTo>
                  <a:lnTo>
                    <a:pt x="695" y="155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0"/>
                    <a:pt x="441" y="0"/>
                    <a:pt x="429" y="0"/>
                  </a:cubicBezTo>
                  <a:close/>
                  <a:moveTo>
                    <a:pt x="338" y="8997"/>
                  </a:moveTo>
                  <a:lnTo>
                    <a:pt x="338" y="8997"/>
                  </a:lnTo>
                  <a:cubicBezTo>
                    <a:pt x="340" y="8998"/>
                    <a:pt x="343" y="9000"/>
                    <a:pt x="346" y="9001"/>
                  </a:cubicBezTo>
                  <a:lnTo>
                    <a:pt x="338" y="899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488934" y="1554623"/>
              <a:ext cx="22489" cy="283847"/>
            </a:xfrm>
            <a:custGeom>
              <a:rect b="b" l="l" r="r" t="t"/>
              <a:pathLst>
                <a:path extrusionOk="0" h="8873" w="703">
                  <a:moveTo>
                    <a:pt x="414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9" y="74"/>
                    <a:pt x="167" y="205"/>
                    <a:pt x="167" y="313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24" y="8695"/>
                  </a:lnTo>
                  <a:cubicBezTo>
                    <a:pt x="24" y="8805"/>
                    <a:pt x="79" y="8873"/>
                    <a:pt x="161" y="8873"/>
                  </a:cubicBezTo>
                  <a:cubicBezTo>
                    <a:pt x="195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6" y="8647"/>
                    <a:pt x="703" y="8456"/>
                    <a:pt x="703" y="8290"/>
                  </a:cubicBezTo>
                  <a:lnTo>
                    <a:pt x="691" y="3611"/>
                  </a:lnTo>
                  <a:lnTo>
                    <a:pt x="524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290118" y="1876151"/>
              <a:ext cx="474220" cy="234583"/>
            </a:xfrm>
            <a:custGeom>
              <a:rect b="b" l="l" r="r" t="t"/>
              <a:pathLst>
                <a:path extrusionOk="0" h="7333" w="14824">
                  <a:moveTo>
                    <a:pt x="14824" y="1"/>
                  </a:moveTo>
                  <a:cubicBezTo>
                    <a:pt x="14824" y="108"/>
                    <a:pt x="14764" y="203"/>
                    <a:pt x="14633" y="275"/>
                  </a:cubicBezTo>
                  <a:lnTo>
                    <a:pt x="6620" y="4930"/>
                  </a:lnTo>
                  <a:cubicBezTo>
                    <a:pt x="6489" y="5007"/>
                    <a:pt x="6317" y="5046"/>
                    <a:pt x="6143" y="5046"/>
                  </a:cubicBezTo>
                  <a:cubicBezTo>
                    <a:pt x="5968" y="5046"/>
                    <a:pt x="5793" y="5007"/>
                    <a:pt x="5656" y="4930"/>
                  </a:cubicBezTo>
                  <a:lnTo>
                    <a:pt x="203" y="1799"/>
                  </a:lnTo>
                  <a:cubicBezTo>
                    <a:pt x="72" y="1727"/>
                    <a:pt x="0" y="1620"/>
                    <a:pt x="0" y="1525"/>
                  </a:cubicBezTo>
                  <a:lnTo>
                    <a:pt x="0" y="3811"/>
                  </a:lnTo>
                  <a:cubicBezTo>
                    <a:pt x="0" y="3906"/>
                    <a:pt x="72" y="4013"/>
                    <a:pt x="203" y="4085"/>
                  </a:cubicBezTo>
                  <a:lnTo>
                    <a:pt x="5656" y="7216"/>
                  </a:lnTo>
                  <a:cubicBezTo>
                    <a:pt x="5787" y="7293"/>
                    <a:pt x="5959" y="7332"/>
                    <a:pt x="6134" y="7332"/>
                  </a:cubicBezTo>
                  <a:cubicBezTo>
                    <a:pt x="6308" y="7332"/>
                    <a:pt x="6483" y="7293"/>
                    <a:pt x="6620" y="7216"/>
                  </a:cubicBezTo>
                  <a:lnTo>
                    <a:pt x="14621" y="2573"/>
                  </a:lnTo>
                  <a:cubicBezTo>
                    <a:pt x="14752" y="2489"/>
                    <a:pt x="14824" y="2394"/>
                    <a:pt x="14824" y="2287"/>
                  </a:cubicBezTo>
                  <a:lnTo>
                    <a:pt x="1482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288199" y="1763515"/>
              <a:ext cx="478442" cy="274090"/>
            </a:xfrm>
            <a:custGeom>
              <a:rect b="b" l="l" r="r" t="t"/>
              <a:pathLst>
                <a:path extrusionOk="0" h="8568" w="14956">
                  <a:moveTo>
                    <a:pt x="8752" y="1"/>
                  </a:moveTo>
                  <a:cubicBezTo>
                    <a:pt x="8579" y="1"/>
                    <a:pt x="8407" y="39"/>
                    <a:pt x="8276" y="117"/>
                  </a:cubicBezTo>
                  <a:lnTo>
                    <a:pt x="263" y="4760"/>
                  </a:lnTo>
                  <a:cubicBezTo>
                    <a:pt x="1" y="4915"/>
                    <a:pt x="1" y="5165"/>
                    <a:pt x="263" y="5320"/>
                  </a:cubicBezTo>
                  <a:lnTo>
                    <a:pt x="5716" y="8451"/>
                  </a:lnTo>
                  <a:cubicBezTo>
                    <a:pt x="5853" y="8528"/>
                    <a:pt x="6028" y="8567"/>
                    <a:pt x="6203" y="8567"/>
                  </a:cubicBezTo>
                  <a:cubicBezTo>
                    <a:pt x="6377" y="8567"/>
                    <a:pt x="6549" y="8528"/>
                    <a:pt x="6680" y="8451"/>
                  </a:cubicBezTo>
                  <a:lnTo>
                    <a:pt x="14693" y="3796"/>
                  </a:lnTo>
                  <a:cubicBezTo>
                    <a:pt x="14955" y="3641"/>
                    <a:pt x="14955" y="3391"/>
                    <a:pt x="14681" y="3248"/>
                  </a:cubicBezTo>
                  <a:lnTo>
                    <a:pt x="9228" y="117"/>
                  </a:lnTo>
                  <a:cubicBezTo>
                    <a:pt x="9097" y="39"/>
                    <a:pt x="8925" y="1"/>
                    <a:pt x="87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508352" y="1818985"/>
              <a:ext cx="125721" cy="71722"/>
            </a:xfrm>
            <a:custGeom>
              <a:rect b="b" l="l" r="r" t="t"/>
              <a:pathLst>
                <a:path extrusionOk="0" h="2242" w="3930">
                  <a:moveTo>
                    <a:pt x="3731" y="0"/>
                  </a:moveTo>
                  <a:cubicBezTo>
                    <a:pt x="3676" y="0"/>
                    <a:pt x="3617" y="12"/>
                    <a:pt x="3573" y="38"/>
                  </a:cubicBezTo>
                  <a:lnTo>
                    <a:pt x="96" y="2050"/>
                  </a:lnTo>
                  <a:cubicBezTo>
                    <a:pt x="13" y="2097"/>
                    <a:pt x="1" y="2169"/>
                    <a:pt x="72" y="2216"/>
                  </a:cubicBezTo>
                  <a:cubicBezTo>
                    <a:pt x="105" y="2233"/>
                    <a:pt x="151" y="2242"/>
                    <a:pt x="199" y="2242"/>
                  </a:cubicBezTo>
                  <a:cubicBezTo>
                    <a:pt x="255" y="2242"/>
                    <a:pt x="313" y="2230"/>
                    <a:pt x="358" y="2205"/>
                  </a:cubicBezTo>
                  <a:lnTo>
                    <a:pt x="3835" y="192"/>
                  </a:lnTo>
                  <a:cubicBezTo>
                    <a:pt x="3918" y="145"/>
                    <a:pt x="3930" y="73"/>
                    <a:pt x="3858" y="26"/>
                  </a:cubicBezTo>
                  <a:cubicBezTo>
                    <a:pt x="3825" y="9"/>
                    <a:pt x="3779" y="0"/>
                    <a:pt x="3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2491589" y="1809293"/>
              <a:ext cx="125721" cy="71818"/>
            </a:xfrm>
            <a:custGeom>
              <a:rect b="b" l="l" r="r" t="t"/>
              <a:pathLst>
                <a:path extrusionOk="0" h="2245" w="3930">
                  <a:moveTo>
                    <a:pt x="3739" y="1"/>
                  </a:moveTo>
                  <a:cubicBezTo>
                    <a:pt x="3681" y="1"/>
                    <a:pt x="3619" y="16"/>
                    <a:pt x="3573" y="43"/>
                  </a:cubicBezTo>
                  <a:lnTo>
                    <a:pt x="96" y="2055"/>
                  </a:lnTo>
                  <a:cubicBezTo>
                    <a:pt x="13" y="2103"/>
                    <a:pt x="1" y="2174"/>
                    <a:pt x="72" y="2210"/>
                  </a:cubicBezTo>
                  <a:cubicBezTo>
                    <a:pt x="106" y="2232"/>
                    <a:pt x="153" y="2244"/>
                    <a:pt x="202" y="2244"/>
                  </a:cubicBezTo>
                  <a:cubicBezTo>
                    <a:pt x="257" y="2244"/>
                    <a:pt x="314" y="2229"/>
                    <a:pt x="358" y="2198"/>
                  </a:cubicBezTo>
                  <a:lnTo>
                    <a:pt x="3835" y="198"/>
                  </a:lnTo>
                  <a:cubicBezTo>
                    <a:pt x="3918" y="150"/>
                    <a:pt x="3930" y="67"/>
                    <a:pt x="3858" y="31"/>
                  </a:cubicBezTo>
                  <a:cubicBezTo>
                    <a:pt x="3827" y="10"/>
                    <a:pt x="3784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2474826" y="1799792"/>
              <a:ext cx="125721" cy="71658"/>
            </a:xfrm>
            <a:custGeom>
              <a:rect b="b" l="l" r="r" t="t"/>
              <a:pathLst>
                <a:path extrusionOk="0" h="2240" w="3930">
                  <a:moveTo>
                    <a:pt x="3739" y="0"/>
                  </a:moveTo>
                  <a:cubicBezTo>
                    <a:pt x="3681" y="0"/>
                    <a:pt x="3620" y="16"/>
                    <a:pt x="3573" y="42"/>
                  </a:cubicBezTo>
                  <a:lnTo>
                    <a:pt x="96" y="2043"/>
                  </a:lnTo>
                  <a:cubicBezTo>
                    <a:pt x="13" y="2090"/>
                    <a:pt x="1" y="2174"/>
                    <a:pt x="72" y="2209"/>
                  </a:cubicBezTo>
                  <a:cubicBezTo>
                    <a:pt x="104" y="2230"/>
                    <a:pt x="146" y="2240"/>
                    <a:pt x="192" y="2240"/>
                  </a:cubicBezTo>
                  <a:cubicBezTo>
                    <a:pt x="250" y="2240"/>
                    <a:pt x="311" y="2224"/>
                    <a:pt x="358" y="2197"/>
                  </a:cubicBezTo>
                  <a:lnTo>
                    <a:pt x="3835" y="185"/>
                  </a:lnTo>
                  <a:cubicBezTo>
                    <a:pt x="3930" y="138"/>
                    <a:pt x="3930" y="66"/>
                    <a:pt x="3859" y="30"/>
                  </a:cubicBezTo>
                  <a:cubicBezTo>
                    <a:pt x="3827" y="10"/>
                    <a:pt x="3784" y="0"/>
                    <a:pt x="3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2458096" y="1790035"/>
              <a:ext cx="125721" cy="71754"/>
            </a:xfrm>
            <a:custGeom>
              <a:rect b="b" l="l" r="r" t="t"/>
              <a:pathLst>
                <a:path extrusionOk="0" h="2243" w="3930">
                  <a:moveTo>
                    <a:pt x="3730" y="0"/>
                  </a:moveTo>
                  <a:cubicBezTo>
                    <a:pt x="3675" y="0"/>
                    <a:pt x="3617" y="12"/>
                    <a:pt x="3572" y="38"/>
                  </a:cubicBezTo>
                  <a:lnTo>
                    <a:pt x="95" y="2050"/>
                  </a:lnTo>
                  <a:cubicBezTo>
                    <a:pt x="12" y="2098"/>
                    <a:pt x="0" y="2169"/>
                    <a:pt x="72" y="2217"/>
                  </a:cubicBezTo>
                  <a:cubicBezTo>
                    <a:pt x="110" y="2233"/>
                    <a:pt x="157" y="2242"/>
                    <a:pt x="203" y="2242"/>
                  </a:cubicBezTo>
                  <a:cubicBezTo>
                    <a:pt x="258" y="2242"/>
                    <a:pt x="313" y="2230"/>
                    <a:pt x="357" y="2205"/>
                  </a:cubicBezTo>
                  <a:lnTo>
                    <a:pt x="3846" y="193"/>
                  </a:lnTo>
                  <a:cubicBezTo>
                    <a:pt x="3929" y="145"/>
                    <a:pt x="3929" y="73"/>
                    <a:pt x="3858" y="26"/>
                  </a:cubicBezTo>
                  <a:cubicBezTo>
                    <a:pt x="3825" y="9"/>
                    <a:pt x="3779" y="0"/>
                    <a:pt x="3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2547955" y="2030597"/>
              <a:ext cx="14523" cy="18426"/>
            </a:xfrm>
            <a:custGeom>
              <a:rect b="b" l="l" r="r" t="t"/>
              <a:pathLst>
                <a:path extrusionOk="0" h="576" w="454">
                  <a:moveTo>
                    <a:pt x="330" y="0"/>
                  </a:moveTo>
                  <a:cubicBezTo>
                    <a:pt x="300" y="0"/>
                    <a:pt x="265" y="10"/>
                    <a:pt x="227" y="31"/>
                  </a:cubicBezTo>
                  <a:cubicBezTo>
                    <a:pt x="108" y="102"/>
                    <a:pt x="1" y="281"/>
                    <a:pt x="1" y="424"/>
                  </a:cubicBezTo>
                  <a:cubicBezTo>
                    <a:pt x="1" y="522"/>
                    <a:pt x="52" y="575"/>
                    <a:pt x="123" y="575"/>
                  </a:cubicBezTo>
                  <a:cubicBezTo>
                    <a:pt x="155" y="575"/>
                    <a:pt x="190" y="565"/>
                    <a:pt x="227" y="543"/>
                  </a:cubicBezTo>
                  <a:cubicBezTo>
                    <a:pt x="358" y="471"/>
                    <a:pt x="453" y="304"/>
                    <a:pt x="453" y="162"/>
                  </a:cubicBezTo>
                  <a:cubicBezTo>
                    <a:pt x="453" y="60"/>
                    <a:pt x="405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597859" y="2002030"/>
              <a:ext cx="14523" cy="18330"/>
            </a:xfrm>
            <a:custGeom>
              <a:rect b="b" l="l" r="r" t="t"/>
              <a:pathLst>
                <a:path extrusionOk="0" h="573" w="454">
                  <a:moveTo>
                    <a:pt x="324" y="0"/>
                  </a:moveTo>
                  <a:cubicBezTo>
                    <a:pt x="294" y="0"/>
                    <a:pt x="261" y="10"/>
                    <a:pt x="227" y="31"/>
                  </a:cubicBezTo>
                  <a:cubicBezTo>
                    <a:pt x="96" y="102"/>
                    <a:pt x="1" y="269"/>
                    <a:pt x="1" y="412"/>
                  </a:cubicBezTo>
                  <a:cubicBezTo>
                    <a:pt x="1" y="513"/>
                    <a:pt x="49" y="573"/>
                    <a:pt x="124" y="573"/>
                  </a:cubicBezTo>
                  <a:cubicBezTo>
                    <a:pt x="154" y="573"/>
                    <a:pt x="189" y="563"/>
                    <a:pt x="227" y="543"/>
                  </a:cubicBezTo>
                  <a:cubicBezTo>
                    <a:pt x="346" y="471"/>
                    <a:pt x="453" y="293"/>
                    <a:pt x="453" y="162"/>
                  </a:cubicBezTo>
                  <a:cubicBezTo>
                    <a:pt x="453" y="60"/>
                    <a:pt x="399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647762" y="1973080"/>
              <a:ext cx="14108" cy="18714"/>
            </a:xfrm>
            <a:custGeom>
              <a:rect b="b" l="l" r="r" t="t"/>
              <a:pathLst>
                <a:path extrusionOk="0" h="585" w="441">
                  <a:moveTo>
                    <a:pt x="317" y="0"/>
                  </a:moveTo>
                  <a:cubicBezTo>
                    <a:pt x="287" y="0"/>
                    <a:pt x="252" y="10"/>
                    <a:pt x="215" y="31"/>
                  </a:cubicBezTo>
                  <a:cubicBezTo>
                    <a:pt x="96" y="102"/>
                    <a:pt x="0" y="281"/>
                    <a:pt x="0" y="424"/>
                  </a:cubicBezTo>
                  <a:cubicBezTo>
                    <a:pt x="0" y="525"/>
                    <a:pt x="49" y="585"/>
                    <a:pt x="120" y="585"/>
                  </a:cubicBezTo>
                  <a:cubicBezTo>
                    <a:pt x="148" y="585"/>
                    <a:pt x="180" y="575"/>
                    <a:pt x="215" y="555"/>
                  </a:cubicBezTo>
                  <a:cubicBezTo>
                    <a:pt x="346" y="483"/>
                    <a:pt x="441" y="305"/>
                    <a:pt x="441" y="162"/>
                  </a:cubicBezTo>
                  <a:cubicBezTo>
                    <a:pt x="441" y="60"/>
                    <a:pt x="393" y="0"/>
                    <a:pt x="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697282" y="1944513"/>
              <a:ext cx="14491" cy="18426"/>
            </a:xfrm>
            <a:custGeom>
              <a:rect b="b" l="l" r="r" t="t"/>
              <a:pathLst>
                <a:path extrusionOk="0" h="576" w="453">
                  <a:moveTo>
                    <a:pt x="324" y="1"/>
                  </a:moveTo>
                  <a:cubicBezTo>
                    <a:pt x="294" y="1"/>
                    <a:pt x="261" y="10"/>
                    <a:pt x="226" y="31"/>
                  </a:cubicBezTo>
                  <a:cubicBezTo>
                    <a:pt x="107" y="102"/>
                    <a:pt x="0" y="281"/>
                    <a:pt x="0" y="424"/>
                  </a:cubicBezTo>
                  <a:cubicBezTo>
                    <a:pt x="0" y="522"/>
                    <a:pt x="51" y="576"/>
                    <a:pt x="122" y="576"/>
                  </a:cubicBezTo>
                  <a:cubicBezTo>
                    <a:pt x="154" y="576"/>
                    <a:pt x="190" y="565"/>
                    <a:pt x="226" y="543"/>
                  </a:cubicBezTo>
                  <a:cubicBezTo>
                    <a:pt x="357" y="471"/>
                    <a:pt x="453" y="305"/>
                    <a:pt x="453" y="162"/>
                  </a:cubicBezTo>
                  <a:cubicBezTo>
                    <a:pt x="453" y="60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35"/>
          <p:cNvGrpSpPr/>
          <p:nvPr/>
        </p:nvGrpSpPr>
        <p:grpSpPr>
          <a:xfrm flipH="1">
            <a:off x="6258114" y="1387181"/>
            <a:ext cx="936243" cy="959436"/>
            <a:chOff x="3164235" y="1734149"/>
            <a:chExt cx="373675" cy="382917"/>
          </a:xfrm>
        </p:grpSpPr>
        <p:sp>
          <p:nvSpPr>
            <p:cNvPr id="1046" name="Google Shape;1046;p35"/>
            <p:cNvSpPr/>
            <p:nvPr/>
          </p:nvSpPr>
          <p:spPr>
            <a:xfrm>
              <a:off x="3277351" y="1961243"/>
              <a:ext cx="110877" cy="82918"/>
            </a:xfrm>
            <a:custGeom>
              <a:rect b="b" l="l" r="r" t="t"/>
              <a:pathLst>
                <a:path extrusionOk="0" h="2592" w="3466">
                  <a:moveTo>
                    <a:pt x="635" y="1"/>
                  </a:moveTo>
                  <a:cubicBezTo>
                    <a:pt x="405" y="1"/>
                    <a:pt x="191" y="53"/>
                    <a:pt x="0" y="163"/>
                  </a:cubicBezTo>
                  <a:lnTo>
                    <a:pt x="739" y="1449"/>
                  </a:lnTo>
                  <a:cubicBezTo>
                    <a:pt x="847" y="1387"/>
                    <a:pt x="969" y="1358"/>
                    <a:pt x="1099" y="1358"/>
                  </a:cubicBezTo>
                  <a:cubicBezTo>
                    <a:pt x="1297" y="1358"/>
                    <a:pt x="1516" y="1426"/>
                    <a:pt x="1739" y="1556"/>
                  </a:cubicBezTo>
                  <a:cubicBezTo>
                    <a:pt x="2096" y="1758"/>
                    <a:pt x="2453" y="2127"/>
                    <a:pt x="2715" y="2592"/>
                  </a:cubicBezTo>
                  <a:lnTo>
                    <a:pt x="3465" y="2163"/>
                  </a:lnTo>
                  <a:cubicBezTo>
                    <a:pt x="2989" y="1341"/>
                    <a:pt x="2370" y="698"/>
                    <a:pt x="1739" y="341"/>
                  </a:cubicBezTo>
                  <a:cubicBezTo>
                    <a:pt x="1360" y="120"/>
                    <a:pt x="981" y="1"/>
                    <a:pt x="63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3277351" y="1940418"/>
              <a:ext cx="147058" cy="90020"/>
            </a:xfrm>
            <a:custGeom>
              <a:rect b="b" l="l" r="r" t="t"/>
              <a:pathLst>
                <a:path extrusionOk="0" h="2814" w="4597">
                  <a:moveTo>
                    <a:pt x="1744" y="0"/>
                  </a:moveTo>
                  <a:cubicBezTo>
                    <a:pt x="1518" y="0"/>
                    <a:pt x="1307" y="51"/>
                    <a:pt x="1120" y="159"/>
                  </a:cubicBezTo>
                  <a:lnTo>
                    <a:pt x="0" y="814"/>
                  </a:lnTo>
                  <a:cubicBezTo>
                    <a:pt x="191" y="704"/>
                    <a:pt x="405" y="652"/>
                    <a:pt x="635" y="652"/>
                  </a:cubicBezTo>
                  <a:cubicBezTo>
                    <a:pt x="981" y="652"/>
                    <a:pt x="1360" y="771"/>
                    <a:pt x="1739" y="992"/>
                  </a:cubicBezTo>
                  <a:cubicBezTo>
                    <a:pt x="2358" y="1349"/>
                    <a:pt x="2989" y="1992"/>
                    <a:pt x="3465" y="2814"/>
                  </a:cubicBezTo>
                  <a:lnTo>
                    <a:pt x="4596" y="2171"/>
                  </a:lnTo>
                  <a:cubicBezTo>
                    <a:pt x="4120" y="1338"/>
                    <a:pt x="3489" y="706"/>
                    <a:pt x="2858" y="337"/>
                  </a:cubicBezTo>
                  <a:cubicBezTo>
                    <a:pt x="2475" y="121"/>
                    <a:pt x="2092" y="0"/>
                    <a:pt x="17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3220601" y="1858301"/>
              <a:ext cx="224762" cy="153488"/>
            </a:xfrm>
            <a:custGeom>
              <a:rect b="b" l="l" r="r" t="t"/>
              <a:pathLst>
                <a:path extrusionOk="0" h="4798" w="7026">
                  <a:moveTo>
                    <a:pt x="1282" y="1"/>
                  </a:moveTo>
                  <a:cubicBezTo>
                    <a:pt x="821" y="1"/>
                    <a:pt x="387" y="104"/>
                    <a:pt x="0" y="321"/>
                  </a:cubicBezTo>
                  <a:lnTo>
                    <a:pt x="750" y="1607"/>
                  </a:lnTo>
                  <a:cubicBezTo>
                    <a:pt x="1051" y="1438"/>
                    <a:pt x="1389" y="1357"/>
                    <a:pt x="1749" y="1357"/>
                  </a:cubicBezTo>
                  <a:cubicBezTo>
                    <a:pt x="2301" y="1357"/>
                    <a:pt x="2907" y="1546"/>
                    <a:pt x="3513" y="1892"/>
                  </a:cubicBezTo>
                  <a:cubicBezTo>
                    <a:pt x="4513" y="2476"/>
                    <a:pt x="5513" y="3488"/>
                    <a:pt x="6275" y="4797"/>
                  </a:cubicBezTo>
                  <a:lnTo>
                    <a:pt x="7025" y="4369"/>
                  </a:lnTo>
                  <a:cubicBezTo>
                    <a:pt x="6061" y="2702"/>
                    <a:pt x="4787" y="1416"/>
                    <a:pt x="3513" y="678"/>
                  </a:cubicBezTo>
                  <a:cubicBezTo>
                    <a:pt x="2751" y="240"/>
                    <a:pt x="1985" y="1"/>
                    <a:pt x="128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3220601" y="1837347"/>
              <a:ext cx="260559" cy="160718"/>
            </a:xfrm>
            <a:custGeom>
              <a:rect b="b" l="l" r="r" t="t"/>
              <a:pathLst>
                <a:path extrusionOk="0" h="5024" w="8145">
                  <a:moveTo>
                    <a:pt x="2405" y="1"/>
                  </a:moveTo>
                  <a:cubicBezTo>
                    <a:pt x="1945" y="1"/>
                    <a:pt x="1514" y="104"/>
                    <a:pt x="1131" y="321"/>
                  </a:cubicBezTo>
                  <a:lnTo>
                    <a:pt x="0" y="976"/>
                  </a:lnTo>
                  <a:cubicBezTo>
                    <a:pt x="387" y="759"/>
                    <a:pt x="821" y="656"/>
                    <a:pt x="1282" y="656"/>
                  </a:cubicBezTo>
                  <a:cubicBezTo>
                    <a:pt x="1985" y="656"/>
                    <a:pt x="2751" y="895"/>
                    <a:pt x="3513" y="1333"/>
                  </a:cubicBezTo>
                  <a:cubicBezTo>
                    <a:pt x="4787" y="2071"/>
                    <a:pt x="6061" y="3357"/>
                    <a:pt x="7025" y="5024"/>
                  </a:cubicBezTo>
                  <a:lnTo>
                    <a:pt x="8144" y="4369"/>
                  </a:lnTo>
                  <a:cubicBezTo>
                    <a:pt x="7180" y="2702"/>
                    <a:pt x="5918" y="1416"/>
                    <a:pt x="4644" y="678"/>
                  </a:cubicBezTo>
                  <a:cubicBezTo>
                    <a:pt x="3875" y="240"/>
                    <a:pt x="3106" y="1"/>
                    <a:pt x="24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3164235" y="1755070"/>
              <a:ext cx="337878" cy="224346"/>
            </a:xfrm>
            <a:custGeom>
              <a:rect b="b" l="l" r="r" t="t"/>
              <a:pathLst>
                <a:path extrusionOk="0" h="7013" w="10562">
                  <a:moveTo>
                    <a:pt x="1927" y="1"/>
                  </a:moveTo>
                  <a:cubicBezTo>
                    <a:pt x="1233" y="1"/>
                    <a:pt x="581" y="157"/>
                    <a:pt x="0" y="488"/>
                  </a:cubicBezTo>
                  <a:lnTo>
                    <a:pt x="738" y="1774"/>
                  </a:lnTo>
                  <a:cubicBezTo>
                    <a:pt x="1238" y="1491"/>
                    <a:pt x="1796" y="1358"/>
                    <a:pt x="2391" y="1358"/>
                  </a:cubicBezTo>
                  <a:cubicBezTo>
                    <a:pt x="3300" y="1358"/>
                    <a:pt x="4293" y="1670"/>
                    <a:pt x="5287" y="2238"/>
                  </a:cubicBezTo>
                  <a:cubicBezTo>
                    <a:pt x="6930" y="3191"/>
                    <a:pt x="8561" y="4857"/>
                    <a:pt x="9811" y="7012"/>
                  </a:cubicBezTo>
                  <a:lnTo>
                    <a:pt x="10561" y="6584"/>
                  </a:lnTo>
                  <a:cubicBezTo>
                    <a:pt x="9109" y="4072"/>
                    <a:pt x="7204" y="2131"/>
                    <a:pt x="5287" y="1024"/>
                  </a:cubicBezTo>
                  <a:cubicBezTo>
                    <a:pt x="4137" y="363"/>
                    <a:pt x="2984" y="1"/>
                    <a:pt x="19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164235" y="1734149"/>
              <a:ext cx="373675" cy="231544"/>
            </a:xfrm>
            <a:custGeom>
              <a:rect b="b" l="l" r="r" t="t"/>
              <a:pathLst>
                <a:path extrusionOk="0" h="7238" w="11681">
                  <a:moveTo>
                    <a:pt x="3045" y="1"/>
                  </a:moveTo>
                  <a:cubicBezTo>
                    <a:pt x="2354" y="1"/>
                    <a:pt x="1706" y="157"/>
                    <a:pt x="1131" y="487"/>
                  </a:cubicBezTo>
                  <a:lnTo>
                    <a:pt x="0" y="1142"/>
                  </a:lnTo>
                  <a:cubicBezTo>
                    <a:pt x="581" y="811"/>
                    <a:pt x="1231" y="655"/>
                    <a:pt x="1924" y="655"/>
                  </a:cubicBezTo>
                  <a:cubicBezTo>
                    <a:pt x="2978" y="655"/>
                    <a:pt x="4130" y="1017"/>
                    <a:pt x="5287" y="1678"/>
                  </a:cubicBezTo>
                  <a:cubicBezTo>
                    <a:pt x="7204" y="2785"/>
                    <a:pt x="9109" y="4726"/>
                    <a:pt x="10561" y="7238"/>
                  </a:cubicBezTo>
                  <a:lnTo>
                    <a:pt x="11680" y="6583"/>
                  </a:lnTo>
                  <a:cubicBezTo>
                    <a:pt x="10240" y="4071"/>
                    <a:pt x="8323" y="2130"/>
                    <a:pt x="6418" y="1035"/>
                  </a:cubicBezTo>
                  <a:cubicBezTo>
                    <a:pt x="5259" y="366"/>
                    <a:pt x="4101" y="1"/>
                    <a:pt x="304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3305533" y="2035299"/>
              <a:ext cx="64780" cy="79719"/>
            </a:xfrm>
            <a:custGeom>
              <a:rect b="b" l="l" r="r" t="t"/>
              <a:pathLst>
                <a:path extrusionOk="0" h="2492" w="2025">
                  <a:moveTo>
                    <a:pt x="22" y="347"/>
                  </a:moveTo>
                  <a:cubicBezTo>
                    <a:pt x="15" y="351"/>
                    <a:pt x="8" y="355"/>
                    <a:pt x="0" y="360"/>
                  </a:cubicBezTo>
                  <a:lnTo>
                    <a:pt x="22" y="347"/>
                  </a:lnTo>
                  <a:close/>
                  <a:moveTo>
                    <a:pt x="755" y="1"/>
                  </a:moveTo>
                  <a:cubicBezTo>
                    <a:pt x="669" y="1"/>
                    <a:pt x="590" y="22"/>
                    <a:pt x="524" y="62"/>
                  </a:cubicBezTo>
                  <a:lnTo>
                    <a:pt x="22" y="347"/>
                  </a:lnTo>
                  <a:lnTo>
                    <a:pt x="22" y="347"/>
                  </a:lnTo>
                  <a:cubicBezTo>
                    <a:pt x="81" y="317"/>
                    <a:pt x="148" y="302"/>
                    <a:pt x="222" y="302"/>
                  </a:cubicBezTo>
                  <a:cubicBezTo>
                    <a:pt x="342" y="302"/>
                    <a:pt x="479" y="342"/>
                    <a:pt x="620" y="419"/>
                  </a:cubicBezTo>
                  <a:cubicBezTo>
                    <a:pt x="1108" y="705"/>
                    <a:pt x="1501" y="1384"/>
                    <a:pt x="1501" y="1931"/>
                  </a:cubicBezTo>
                  <a:cubicBezTo>
                    <a:pt x="1501" y="2197"/>
                    <a:pt x="1400" y="2395"/>
                    <a:pt x="1253" y="2483"/>
                  </a:cubicBezTo>
                  <a:lnTo>
                    <a:pt x="1253" y="2483"/>
                  </a:lnTo>
                  <a:lnTo>
                    <a:pt x="1763" y="2193"/>
                  </a:lnTo>
                  <a:cubicBezTo>
                    <a:pt x="1917" y="2098"/>
                    <a:pt x="2013" y="1908"/>
                    <a:pt x="2013" y="1634"/>
                  </a:cubicBezTo>
                  <a:cubicBezTo>
                    <a:pt x="2025" y="1074"/>
                    <a:pt x="1632" y="396"/>
                    <a:pt x="1143" y="122"/>
                  </a:cubicBezTo>
                  <a:cubicBezTo>
                    <a:pt x="1006" y="39"/>
                    <a:pt x="873" y="1"/>
                    <a:pt x="755" y="1"/>
                  </a:cubicBezTo>
                  <a:close/>
                  <a:moveTo>
                    <a:pt x="1253" y="2483"/>
                  </a:moveTo>
                  <a:lnTo>
                    <a:pt x="1239" y="2491"/>
                  </a:lnTo>
                  <a:cubicBezTo>
                    <a:pt x="1244" y="2488"/>
                    <a:pt x="1248" y="2486"/>
                    <a:pt x="1253" y="2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3297152" y="2044960"/>
              <a:ext cx="56398" cy="72105"/>
            </a:xfrm>
            <a:custGeom>
              <a:rect b="b" l="l" r="r" t="t"/>
              <a:pathLst>
                <a:path extrusionOk="0" h="2254" w="1763">
                  <a:moveTo>
                    <a:pt x="497" y="1"/>
                  </a:moveTo>
                  <a:cubicBezTo>
                    <a:pt x="211" y="1"/>
                    <a:pt x="12" y="228"/>
                    <a:pt x="12" y="617"/>
                  </a:cubicBezTo>
                  <a:cubicBezTo>
                    <a:pt x="1" y="1177"/>
                    <a:pt x="393" y="1856"/>
                    <a:pt x="882" y="2130"/>
                  </a:cubicBezTo>
                  <a:cubicBezTo>
                    <a:pt x="1022" y="2214"/>
                    <a:pt x="1155" y="2253"/>
                    <a:pt x="1273" y="2253"/>
                  </a:cubicBezTo>
                  <a:cubicBezTo>
                    <a:pt x="1556" y="2253"/>
                    <a:pt x="1754" y="2024"/>
                    <a:pt x="1763" y="1629"/>
                  </a:cubicBezTo>
                  <a:cubicBezTo>
                    <a:pt x="1763" y="1082"/>
                    <a:pt x="1370" y="403"/>
                    <a:pt x="882" y="117"/>
                  </a:cubicBezTo>
                  <a:cubicBezTo>
                    <a:pt x="744" y="38"/>
                    <a:pt x="614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5743750" y="3851888"/>
            <a:ext cx="579625" cy="557161"/>
            <a:chOff x="304275" y="275275"/>
            <a:chExt cx="579625" cy="557161"/>
          </a:xfrm>
        </p:grpSpPr>
        <p:sp>
          <p:nvSpPr>
            <p:cNvPr id="1055" name="Google Shape;1055;p3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>
            <a:off x="8015163" y="1085674"/>
            <a:ext cx="355063" cy="343825"/>
            <a:chOff x="528838" y="488611"/>
            <a:chExt cx="355063" cy="343825"/>
          </a:xfrm>
        </p:grpSpPr>
        <p:sp>
          <p:nvSpPr>
            <p:cNvPr id="1065" name="Google Shape;1065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35"/>
          <p:cNvSpPr/>
          <p:nvPr/>
        </p:nvSpPr>
        <p:spPr>
          <a:xfrm>
            <a:off x="5246622" y="-369337"/>
            <a:ext cx="2232900" cy="14550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5"/>
          <p:cNvSpPr/>
          <p:nvPr/>
        </p:nvSpPr>
        <p:spPr>
          <a:xfrm>
            <a:off x="6834825" y="4230900"/>
            <a:ext cx="2661900" cy="1455000"/>
          </a:xfrm>
          <a:prstGeom prst="roundRect">
            <a:avLst>
              <a:gd fmla="val 22445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35"/>
          <p:cNvGrpSpPr/>
          <p:nvPr/>
        </p:nvGrpSpPr>
        <p:grpSpPr>
          <a:xfrm>
            <a:off x="253100" y="207863"/>
            <a:ext cx="355063" cy="343836"/>
            <a:chOff x="304275" y="275275"/>
            <a:chExt cx="355063" cy="343836"/>
          </a:xfrm>
        </p:grpSpPr>
        <p:sp>
          <p:nvSpPr>
            <p:cNvPr id="1072" name="Google Shape;1072;p3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6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使用工具</a:t>
            </a:r>
            <a:endParaRPr/>
          </a:p>
        </p:txBody>
      </p:sp>
      <p:sp>
        <p:nvSpPr>
          <p:cNvPr id="1081" name="Google Shape;1081;p36"/>
          <p:cNvSpPr txBox="1"/>
          <p:nvPr>
            <p:ph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1083" name="Google Shape;1083;p3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6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1093" name="Google Shape;1093;p36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1099" name="Google Shape;1099;p36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36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1119" name="Google Shape;1119;p36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36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1124" name="Google Shape;1124;p36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36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1194" name="Google Shape;1194;p36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36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1198" name="Google Shape;1198;p36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36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6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6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8" name="Google Shape;1208;p36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1209" name="Google Shape;1209;p36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7"/>
          <p:cNvSpPr/>
          <p:nvPr/>
        </p:nvSpPr>
        <p:spPr>
          <a:xfrm>
            <a:off x="1142851" y="15335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7"/>
          <p:cNvSpPr/>
          <p:nvPr/>
        </p:nvSpPr>
        <p:spPr>
          <a:xfrm>
            <a:off x="3798751" y="15335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7"/>
          <p:cNvSpPr/>
          <p:nvPr/>
        </p:nvSpPr>
        <p:spPr>
          <a:xfrm>
            <a:off x="6454651" y="15335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7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使用工具</a:t>
            </a:r>
            <a:endParaRPr/>
          </a:p>
        </p:txBody>
      </p:sp>
      <p:sp>
        <p:nvSpPr>
          <p:cNvPr id="1224" name="Google Shape;1224;p37"/>
          <p:cNvSpPr txBox="1"/>
          <p:nvPr>
            <p:ph idx="2" type="title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1225" name="Google Shape;1225;p37"/>
          <p:cNvSpPr txBox="1"/>
          <p:nvPr>
            <p:ph idx="1" type="subTitle"/>
          </p:nvPr>
        </p:nvSpPr>
        <p:spPr>
          <a:xfrm>
            <a:off x="713400" y="3694600"/>
            <a:ext cx="24054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由於Python具備許多在影像處理上可直接應用的模組，因此使用Python作為主要設計語言</a:t>
            </a:r>
            <a:endParaRPr/>
          </a:p>
        </p:txBody>
      </p:sp>
      <p:sp>
        <p:nvSpPr>
          <p:cNvPr id="1226" name="Google Shape;1226;p37"/>
          <p:cNvSpPr txBox="1"/>
          <p:nvPr>
            <p:ph idx="3" type="title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</a:t>
            </a:r>
            <a:endParaRPr/>
          </a:p>
        </p:txBody>
      </p:sp>
      <p:sp>
        <p:nvSpPr>
          <p:cNvPr id="1227" name="Google Shape;1227;p37"/>
          <p:cNvSpPr txBox="1"/>
          <p:nvPr>
            <p:ph idx="4" type="subTitle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在使用者使用介面有利用額外的Qt Designer來幫助程式視覺化呈現，以便操作</a:t>
            </a:r>
            <a:endParaRPr/>
          </a:p>
        </p:txBody>
      </p:sp>
      <p:sp>
        <p:nvSpPr>
          <p:cNvPr id="1228" name="Google Shape;1228;p37"/>
          <p:cNvSpPr txBox="1"/>
          <p:nvPr>
            <p:ph idx="5" type="title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endParaRPr/>
          </a:p>
        </p:txBody>
      </p:sp>
      <p:sp>
        <p:nvSpPr>
          <p:cNvPr id="1229" name="Google Shape;1229;p37"/>
          <p:cNvSpPr txBox="1"/>
          <p:nvPr>
            <p:ph idx="6" type="subTitle"/>
          </p:nvPr>
        </p:nvSpPr>
        <p:spPr>
          <a:xfrm>
            <a:off x="6166000" y="3694600"/>
            <a:ext cx="1107300" cy="1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1.PyQt5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2.cv2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3.numpy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37"/>
          <p:cNvGrpSpPr/>
          <p:nvPr/>
        </p:nvGrpSpPr>
        <p:grpSpPr>
          <a:xfrm>
            <a:off x="6983803" y="1939624"/>
            <a:ext cx="488037" cy="734542"/>
            <a:chOff x="5284573" y="1923816"/>
            <a:chExt cx="285702" cy="430009"/>
          </a:xfrm>
        </p:grpSpPr>
        <p:sp>
          <p:nvSpPr>
            <p:cNvPr id="1231" name="Google Shape;1231;p37"/>
            <p:cNvSpPr/>
            <p:nvPr/>
          </p:nvSpPr>
          <p:spPr>
            <a:xfrm>
              <a:off x="5339019" y="1992721"/>
              <a:ext cx="159246" cy="183591"/>
            </a:xfrm>
            <a:custGeom>
              <a:rect b="b" l="l" r="r" t="t"/>
              <a:pathLst>
                <a:path extrusionOk="0" h="5739" w="4978">
                  <a:moveTo>
                    <a:pt x="4978" y="4596"/>
                  </a:moveTo>
                  <a:lnTo>
                    <a:pt x="4968" y="4601"/>
                  </a:lnTo>
                  <a:lnTo>
                    <a:pt x="4968" y="4601"/>
                  </a:lnTo>
                  <a:cubicBezTo>
                    <a:pt x="4971" y="4600"/>
                    <a:pt x="4975" y="4598"/>
                    <a:pt x="4978" y="4596"/>
                  </a:cubicBezTo>
                  <a:close/>
                  <a:moveTo>
                    <a:pt x="2299" y="0"/>
                  </a:moveTo>
                  <a:lnTo>
                    <a:pt x="561" y="1012"/>
                  </a:lnTo>
                  <a:cubicBezTo>
                    <a:pt x="215" y="1215"/>
                    <a:pt x="13" y="1631"/>
                    <a:pt x="13" y="2227"/>
                  </a:cubicBezTo>
                  <a:cubicBezTo>
                    <a:pt x="1" y="3417"/>
                    <a:pt x="846" y="4882"/>
                    <a:pt x="1894" y="5477"/>
                  </a:cubicBezTo>
                  <a:cubicBezTo>
                    <a:pt x="2196" y="5655"/>
                    <a:pt x="2478" y="5739"/>
                    <a:pt x="2729" y="5739"/>
                  </a:cubicBezTo>
                  <a:cubicBezTo>
                    <a:pt x="2914" y="5739"/>
                    <a:pt x="3081" y="5694"/>
                    <a:pt x="3228" y="5608"/>
                  </a:cubicBezTo>
                  <a:lnTo>
                    <a:pt x="4968" y="4601"/>
                  </a:lnTo>
                  <a:lnTo>
                    <a:pt x="4968" y="4601"/>
                  </a:lnTo>
                  <a:cubicBezTo>
                    <a:pt x="4824" y="4684"/>
                    <a:pt x="4658" y="4727"/>
                    <a:pt x="4475" y="4727"/>
                  </a:cubicBezTo>
                  <a:cubicBezTo>
                    <a:pt x="4220" y="4727"/>
                    <a:pt x="3934" y="4643"/>
                    <a:pt x="3632" y="4465"/>
                  </a:cubicBezTo>
                  <a:cubicBezTo>
                    <a:pt x="2585" y="3870"/>
                    <a:pt x="1751" y="2405"/>
                    <a:pt x="1751" y="1215"/>
                  </a:cubicBezTo>
                  <a:cubicBezTo>
                    <a:pt x="1751" y="619"/>
                    <a:pt x="1965" y="203"/>
                    <a:pt x="22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5318482" y="1923816"/>
              <a:ext cx="251793" cy="428858"/>
            </a:xfrm>
            <a:custGeom>
              <a:rect b="b" l="l" r="r" t="t"/>
              <a:pathLst>
                <a:path extrusionOk="0" h="13406" w="7871">
                  <a:moveTo>
                    <a:pt x="2684" y="1"/>
                  </a:moveTo>
                  <a:cubicBezTo>
                    <a:pt x="2333" y="1"/>
                    <a:pt x="2013" y="82"/>
                    <a:pt x="1738" y="237"/>
                  </a:cubicBezTo>
                  <a:lnTo>
                    <a:pt x="0" y="1249"/>
                  </a:lnTo>
                  <a:cubicBezTo>
                    <a:pt x="270" y="1094"/>
                    <a:pt x="587" y="1013"/>
                    <a:pt x="937" y="1013"/>
                  </a:cubicBezTo>
                  <a:cubicBezTo>
                    <a:pt x="1420" y="1013"/>
                    <a:pt x="1968" y="1168"/>
                    <a:pt x="2548" y="1499"/>
                  </a:cubicBezTo>
                  <a:cubicBezTo>
                    <a:pt x="4524" y="2642"/>
                    <a:pt x="6120" y="5416"/>
                    <a:pt x="6120" y="7691"/>
                  </a:cubicBezTo>
                  <a:cubicBezTo>
                    <a:pt x="6108" y="11227"/>
                    <a:pt x="3060" y="13120"/>
                    <a:pt x="2572" y="13406"/>
                  </a:cubicBezTo>
                  <a:lnTo>
                    <a:pt x="4322" y="12394"/>
                  </a:lnTo>
                  <a:cubicBezTo>
                    <a:pt x="4810" y="12108"/>
                    <a:pt x="7846" y="10215"/>
                    <a:pt x="7858" y="6679"/>
                  </a:cubicBezTo>
                  <a:cubicBezTo>
                    <a:pt x="7870" y="4404"/>
                    <a:pt x="6263" y="1630"/>
                    <a:pt x="4286" y="487"/>
                  </a:cubicBezTo>
                  <a:cubicBezTo>
                    <a:pt x="3713" y="156"/>
                    <a:pt x="3168" y="1"/>
                    <a:pt x="26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5284573" y="1956029"/>
              <a:ext cx="229688" cy="397796"/>
            </a:xfrm>
            <a:custGeom>
              <a:rect b="b" l="l" r="r" t="t"/>
              <a:pathLst>
                <a:path extrusionOk="0" h="12435" w="7180">
                  <a:moveTo>
                    <a:pt x="2755" y="2034"/>
                  </a:moveTo>
                  <a:cubicBezTo>
                    <a:pt x="3008" y="2034"/>
                    <a:pt x="3294" y="2117"/>
                    <a:pt x="3596" y="2290"/>
                  </a:cubicBezTo>
                  <a:cubicBezTo>
                    <a:pt x="4644" y="2897"/>
                    <a:pt x="5489" y="4350"/>
                    <a:pt x="5477" y="5552"/>
                  </a:cubicBezTo>
                  <a:cubicBezTo>
                    <a:pt x="5477" y="6395"/>
                    <a:pt x="5054" y="6886"/>
                    <a:pt x="4440" y="6886"/>
                  </a:cubicBezTo>
                  <a:cubicBezTo>
                    <a:pt x="4186" y="6886"/>
                    <a:pt x="3899" y="6802"/>
                    <a:pt x="3596" y="6624"/>
                  </a:cubicBezTo>
                  <a:cubicBezTo>
                    <a:pt x="2548" y="6029"/>
                    <a:pt x="1703" y="4564"/>
                    <a:pt x="1715" y="3374"/>
                  </a:cubicBezTo>
                  <a:cubicBezTo>
                    <a:pt x="1715" y="2522"/>
                    <a:pt x="2139" y="2034"/>
                    <a:pt x="2755" y="2034"/>
                  </a:cubicBezTo>
                  <a:close/>
                  <a:moveTo>
                    <a:pt x="2002" y="0"/>
                  </a:moveTo>
                  <a:cubicBezTo>
                    <a:pt x="829" y="0"/>
                    <a:pt x="21" y="930"/>
                    <a:pt x="12" y="2540"/>
                  </a:cubicBezTo>
                  <a:cubicBezTo>
                    <a:pt x="0" y="6291"/>
                    <a:pt x="3394" y="12125"/>
                    <a:pt x="3572" y="12434"/>
                  </a:cubicBezTo>
                  <a:cubicBezTo>
                    <a:pt x="3751" y="12339"/>
                    <a:pt x="7168" y="10434"/>
                    <a:pt x="7180" y="6684"/>
                  </a:cubicBezTo>
                  <a:cubicBezTo>
                    <a:pt x="7180" y="4409"/>
                    <a:pt x="5584" y="1635"/>
                    <a:pt x="3608" y="492"/>
                  </a:cubicBezTo>
                  <a:cubicBezTo>
                    <a:pt x="3031" y="159"/>
                    <a:pt x="2485" y="0"/>
                    <a:pt x="200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37"/>
          <p:cNvGrpSpPr/>
          <p:nvPr/>
        </p:nvGrpSpPr>
        <p:grpSpPr>
          <a:xfrm>
            <a:off x="466200" y="1382463"/>
            <a:ext cx="579625" cy="557161"/>
            <a:chOff x="304275" y="275275"/>
            <a:chExt cx="579625" cy="557161"/>
          </a:xfrm>
        </p:grpSpPr>
        <p:sp>
          <p:nvSpPr>
            <p:cNvPr id="1235" name="Google Shape;1235;p3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7"/>
          <p:cNvGrpSpPr/>
          <p:nvPr/>
        </p:nvGrpSpPr>
        <p:grpSpPr>
          <a:xfrm>
            <a:off x="5722413" y="2613974"/>
            <a:ext cx="355063" cy="343825"/>
            <a:chOff x="528838" y="488611"/>
            <a:chExt cx="355063" cy="343825"/>
          </a:xfrm>
        </p:grpSpPr>
        <p:sp>
          <p:nvSpPr>
            <p:cNvPr id="1245" name="Google Shape;1245;p3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37"/>
          <p:cNvSpPr/>
          <p:nvPr/>
        </p:nvSpPr>
        <p:spPr>
          <a:xfrm>
            <a:off x="2886050" y="1595463"/>
            <a:ext cx="354900" cy="4041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7"/>
          <p:cNvSpPr/>
          <p:nvPr/>
        </p:nvSpPr>
        <p:spPr>
          <a:xfrm>
            <a:off x="8253275" y="2694513"/>
            <a:ext cx="354900" cy="4041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1" name="Google Shape;1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10" y="1845900"/>
            <a:ext cx="921574" cy="9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550" y="1808250"/>
            <a:ext cx="996900" cy="9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37"/>
          <p:cNvSpPr txBox="1"/>
          <p:nvPr>
            <p:ph idx="6" type="subTitle"/>
          </p:nvPr>
        </p:nvSpPr>
        <p:spPr>
          <a:xfrm>
            <a:off x="7383275" y="3694600"/>
            <a:ext cx="1226100" cy="1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4.mainForm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5.PIL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6.functools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8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功能介紹</a:t>
            </a:r>
            <a:endParaRPr/>
          </a:p>
        </p:txBody>
      </p:sp>
      <p:sp>
        <p:nvSpPr>
          <p:cNvPr id="1259" name="Google Shape;1259;p38"/>
          <p:cNvSpPr txBox="1"/>
          <p:nvPr>
            <p:ph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60" name="Google Shape;1260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1261" name="Google Shape;1261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1271" name="Google Shape;1271;p38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1277" name="Google Shape;1277;p38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1297" name="Google Shape;1297;p38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1302" name="Google Shape;1302;p38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1372" name="Google Shape;1372;p38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1376" name="Google Shape;1376;p38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6" name="Google Shape;1386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1387" name="Google Shape;1387;p38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