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7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7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5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2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1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2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4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7009" y="394859"/>
            <a:ext cx="7887267" cy="6082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self.window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5084" y="579275"/>
            <a:ext cx="7663136" cy="33906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self.canvasFrame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5084" y="3969930"/>
            <a:ext cx="7663136" cy="2358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self.controlPanel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7485" y="4146669"/>
            <a:ext cx="4458288" cy="14347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self.operationsUpper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----- Operations ------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85" y="4331085"/>
            <a:ext cx="4220506" cy="1154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>
                <a:solidFill>
                  <a:schemeClr val="tx1"/>
                </a:solidFill>
                <a:latin typeface="Courier"/>
                <a:cs typeface="Courier"/>
              </a:rPr>
              <a:t>self.operationsPadding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2285" y="4515501"/>
            <a:ext cx="3972049" cy="916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self.operations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484" y="5581378"/>
            <a:ext cx="4458289" cy="717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self.operationsLower</a:t>
            </a:r>
            <a:endParaRPr lang="en-US" sz="12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5773" y="4146669"/>
            <a:ext cx="2938025" cy="2152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self.codeFrame</a:t>
            </a:r>
            <a:endParaRPr lang="en-US" sz="12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9884" y="5787138"/>
            <a:ext cx="4220507" cy="455897"/>
          </a:xfrm>
          <a:prstGeom prst="rect">
            <a:avLst/>
          </a:prstGeom>
          <a:solidFill>
            <a:srgbClr val="D4D7D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self.operationsLowerCenter</a:t>
            </a:r>
            <a:endParaRPr lang="en-US" sz="12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38391" y="5994927"/>
            <a:ext cx="1536896" cy="218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self.speedScale</a:t>
            </a:r>
            <a:endParaRPr lang="en-US" sz="12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5032" y="5983475"/>
            <a:ext cx="1617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Animation Speed: slow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43537" y="5983475"/>
            <a:ext cx="417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fast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86013" y="5983475"/>
            <a:ext cx="843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message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08323" y="4337170"/>
            <a:ext cx="2548227" cy="1688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self.codeText</a:t>
            </a:r>
            <a:endParaRPr lang="en-US" sz="12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8323" y="6025643"/>
            <a:ext cx="2548227" cy="234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self.codeHScroll</a:t>
            </a:r>
            <a:endParaRPr lang="en-US" sz="12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7108272" y="5178364"/>
            <a:ext cx="1929389" cy="234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self.codeVScroll</a:t>
            </a:r>
            <a:endParaRPr lang="en-US" sz="12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7386E1-5B37-874E-A46D-9C8DA3BC7D69}"/>
              </a:ext>
            </a:extLst>
          </p:cNvPr>
          <p:cNvSpPr/>
          <p:nvPr/>
        </p:nvSpPr>
        <p:spPr>
          <a:xfrm>
            <a:off x="780400" y="832356"/>
            <a:ext cx="7396314" cy="2931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self.canvas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FE4000-CB72-2C43-A7B0-666B51B1997F}"/>
              </a:ext>
            </a:extLst>
          </p:cNvPr>
          <p:cNvSpPr/>
          <p:nvPr/>
        </p:nvSpPr>
        <p:spPr>
          <a:xfrm>
            <a:off x="780400" y="3744102"/>
            <a:ext cx="7396314" cy="1875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self.canvasHScroll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665F03-FC04-7D42-BF71-CDC2A10AB2CB}"/>
              </a:ext>
            </a:extLst>
          </p:cNvPr>
          <p:cNvSpPr/>
          <p:nvPr/>
        </p:nvSpPr>
        <p:spPr>
          <a:xfrm rot="5400000">
            <a:off x="6702736" y="2306336"/>
            <a:ext cx="3099315" cy="1513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self.canvasVScroll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296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2502</TotalTime>
  <Words>57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Canning</dc:creator>
  <cp:lastModifiedBy>John Canning</cp:lastModifiedBy>
  <cp:revision>6</cp:revision>
  <dcterms:created xsi:type="dcterms:W3CDTF">2020-07-31T23:15:00Z</dcterms:created>
  <dcterms:modified xsi:type="dcterms:W3CDTF">2021-03-16T16:24:50Z</dcterms:modified>
</cp:coreProperties>
</file>