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1" r:id="rId7"/>
    <p:sldId id="257" r:id="rId8"/>
    <p:sldId id="262" r:id="rId9"/>
    <p:sldId id="263" r:id="rId10"/>
    <p:sldId id="25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5F626-BE4F-43D1-844E-061D578B973E}" v="2" dt="2024-03-19T15:49:23.974"/>
    <p1510:client id="{962E50E0-1E43-4A48-862F-1E81C70FE9BD}" v="6" dt="2024-03-19T15:27:40.765"/>
    <p1510:client id="{BE602DA9-8BB2-8D2E-CFD3-74DC8973A861}" v="59" dt="2024-03-19T15:39:49.966"/>
    <p1510:client id="{D6F141D5-0403-42FB-B9A2-42D4F63878CC}" v="3" dt="2024-03-17T19:05:27.168"/>
    <p1510:client id="{EF29E199-B1EE-45F7-8692-E1D421449586}" v="132" dt="2024-03-17T19:22:32.053"/>
    <p1510:client id="{FD54B49A-D98F-4E89-B644-5593AAA5535D}" v="55" dt="2024-03-17T19:10:17.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D54B49A-D98F-4E89-B644-5593AAA5535D}"/>
    <pc:docChg chg="modSld">
      <pc:chgData name="" userId="" providerId="" clId="Web-{FD54B49A-D98F-4E89-B644-5593AAA5535D}" dt="2024-03-17T19:05:34.964" v="0" actId="20577"/>
      <pc:docMkLst>
        <pc:docMk/>
      </pc:docMkLst>
      <pc:sldChg chg="modSp">
        <pc:chgData name="" userId="" providerId="" clId="Web-{FD54B49A-D98F-4E89-B644-5593AAA5535D}" dt="2024-03-17T19:05:34.964" v="0" actId="20577"/>
        <pc:sldMkLst>
          <pc:docMk/>
          <pc:sldMk cId="109857222" sldId="256"/>
        </pc:sldMkLst>
        <pc:spChg chg="mod">
          <ac:chgData name="" userId="" providerId="" clId="Web-{FD54B49A-D98F-4E89-B644-5593AAA5535D}" dt="2024-03-17T19:05:34.964" v="0" actId="20577"/>
          <ac:spMkLst>
            <pc:docMk/>
            <pc:sldMk cId="109857222" sldId="256"/>
            <ac:spMk id="2" creationId="{00000000-0000-0000-0000-000000000000}"/>
          </ac:spMkLst>
        </pc:spChg>
      </pc:sldChg>
    </pc:docChg>
  </pc:docChgLst>
  <pc:docChgLst>
    <pc:chgData name="Schlossberg, Lily Elizabeth" userId="S::schlossbergl21@students.ecu.edu::81bdb451-58b5-4ae2-a476-622c7f0f5ba5" providerId="AD" clId="Web-{D6F141D5-0403-42FB-B9A2-42D4F63878CC}"/>
    <pc:docChg chg="modSld">
      <pc:chgData name="Schlossberg, Lily Elizabeth" userId="S::schlossbergl21@students.ecu.edu::81bdb451-58b5-4ae2-a476-622c7f0f5ba5" providerId="AD" clId="Web-{D6F141D5-0403-42FB-B9A2-42D4F63878CC}" dt="2024-03-17T19:05:27.168" v="2" actId="20577"/>
      <pc:docMkLst>
        <pc:docMk/>
      </pc:docMkLst>
      <pc:sldChg chg="modSp">
        <pc:chgData name="Schlossberg, Lily Elizabeth" userId="S::schlossbergl21@students.ecu.edu::81bdb451-58b5-4ae2-a476-622c7f0f5ba5" providerId="AD" clId="Web-{D6F141D5-0403-42FB-B9A2-42D4F63878CC}" dt="2024-03-17T19:05:27.168" v="2" actId="20577"/>
        <pc:sldMkLst>
          <pc:docMk/>
          <pc:sldMk cId="109857222" sldId="256"/>
        </pc:sldMkLst>
        <pc:spChg chg="mod">
          <ac:chgData name="Schlossberg, Lily Elizabeth" userId="S::schlossbergl21@students.ecu.edu::81bdb451-58b5-4ae2-a476-622c7f0f5ba5" providerId="AD" clId="Web-{D6F141D5-0403-42FB-B9A2-42D4F63878CC}" dt="2024-03-17T19:05:27.168" v="2" actId="20577"/>
          <ac:spMkLst>
            <pc:docMk/>
            <pc:sldMk cId="109857222" sldId="256"/>
            <ac:spMk id="2" creationId="{00000000-0000-0000-0000-000000000000}"/>
          </ac:spMkLst>
        </pc:spChg>
        <pc:spChg chg="mod">
          <ac:chgData name="Schlossberg, Lily Elizabeth" userId="S::schlossbergl21@students.ecu.edu::81bdb451-58b5-4ae2-a476-622c7f0f5ba5" providerId="AD" clId="Web-{D6F141D5-0403-42FB-B9A2-42D4F63878CC}" dt="2024-03-17T19:05:09.355" v="1" actId="20577"/>
          <ac:spMkLst>
            <pc:docMk/>
            <pc:sldMk cId="109857222" sldId="256"/>
            <ac:spMk id="3" creationId="{00000000-0000-0000-0000-000000000000}"/>
          </ac:spMkLst>
        </pc:spChg>
      </pc:sldChg>
    </pc:docChg>
  </pc:docChgLst>
  <pc:docChgLst>
    <pc:chgData name="Schlossberg, Lily Elizabeth" userId="S::schlossbergl21@students.ecu.edu::81bdb451-58b5-4ae2-a476-622c7f0f5ba5" providerId="AD" clId="Web-{EF29E199-B1EE-45F7-8692-E1D421449586}"/>
    <pc:docChg chg="addSld delSld modSld">
      <pc:chgData name="Schlossberg, Lily Elizabeth" userId="S::schlossbergl21@students.ecu.edu::81bdb451-58b5-4ae2-a476-622c7f0f5ba5" providerId="AD" clId="Web-{EF29E199-B1EE-45F7-8692-E1D421449586}" dt="2024-03-17T19:22:32.053" v="125" actId="1076"/>
      <pc:docMkLst>
        <pc:docMk/>
      </pc:docMkLst>
      <pc:sldChg chg="modSp">
        <pc:chgData name="Schlossberg, Lily Elizabeth" userId="S::schlossbergl21@students.ecu.edu::81bdb451-58b5-4ae2-a476-622c7f0f5ba5" providerId="AD" clId="Web-{EF29E199-B1EE-45F7-8692-E1D421449586}" dt="2024-03-17T19:16:42.581" v="78" actId="20577"/>
        <pc:sldMkLst>
          <pc:docMk/>
          <pc:sldMk cId="109857222" sldId="256"/>
        </pc:sldMkLst>
        <pc:spChg chg="mod">
          <ac:chgData name="Schlossberg, Lily Elizabeth" userId="S::schlossbergl21@students.ecu.edu::81bdb451-58b5-4ae2-a476-622c7f0f5ba5" providerId="AD" clId="Web-{EF29E199-B1EE-45F7-8692-E1D421449586}" dt="2024-03-17T19:16:42.581" v="78" actId="20577"/>
          <ac:spMkLst>
            <pc:docMk/>
            <pc:sldMk cId="109857222" sldId="256"/>
            <ac:spMk id="3" creationId="{00000000-0000-0000-0000-000000000000}"/>
          </ac:spMkLst>
        </pc:spChg>
        <pc:picChg chg="mod">
          <ac:chgData name="Schlossberg, Lily Elizabeth" userId="S::schlossbergl21@students.ecu.edu::81bdb451-58b5-4ae2-a476-622c7f0f5ba5" providerId="AD" clId="Web-{EF29E199-B1EE-45F7-8692-E1D421449586}" dt="2024-03-17T19:16:16.392" v="51" actId="1076"/>
          <ac:picMkLst>
            <pc:docMk/>
            <pc:sldMk cId="109857222" sldId="256"/>
            <ac:picMk id="4" creationId="{29AA38E6-E5DD-6AFF-FBC3-EEFDA6D4DE88}"/>
          </ac:picMkLst>
        </pc:picChg>
      </pc:sldChg>
      <pc:sldChg chg="modSp">
        <pc:chgData name="Schlossberg, Lily Elizabeth" userId="S::schlossbergl21@students.ecu.edu::81bdb451-58b5-4ae2-a476-622c7f0f5ba5" providerId="AD" clId="Web-{EF29E199-B1EE-45F7-8692-E1D421449586}" dt="2024-03-17T19:17:53.928" v="87" actId="20577"/>
        <pc:sldMkLst>
          <pc:docMk/>
          <pc:sldMk cId="1574620357" sldId="257"/>
        </pc:sldMkLst>
        <pc:spChg chg="mod">
          <ac:chgData name="Schlossberg, Lily Elizabeth" userId="S::schlossbergl21@students.ecu.edu::81bdb451-58b5-4ae2-a476-622c7f0f5ba5" providerId="AD" clId="Web-{EF29E199-B1EE-45F7-8692-E1D421449586}" dt="2024-03-17T19:17:53.928" v="87" actId="20577"/>
          <ac:spMkLst>
            <pc:docMk/>
            <pc:sldMk cId="1574620357" sldId="257"/>
            <ac:spMk id="3" creationId="{91D56DCC-80D3-D844-B430-4017446C62B3}"/>
          </ac:spMkLst>
        </pc:spChg>
      </pc:sldChg>
      <pc:sldChg chg="modSp">
        <pc:chgData name="Schlossberg, Lily Elizabeth" userId="S::schlossbergl21@students.ecu.edu::81bdb451-58b5-4ae2-a476-622c7f0f5ba5" providerId="AD" clId="Web-{EF29E199-B1EE-45F7-8692-E1D421449586}" dt="2024-03-17T19:17:43.053" v="84" actId="20577"/>
        <pc:sldMkLst>
          <pc:docMk/>
          <pc:sldMk cId="2806680406" sldId="259"/>
        </pc:sldMkLst>
        <pc:spChg chg="mod">
          <ac:chgData name="Schlossberg, Lily Elizabeth" userId="S::schlossbergl21@students.ecu.edu::81bdb451-58b5-4ae2-a476-622c7f0f5ba5" providerId="AD" clId="Web-{EF29E199-B1EE-45F7-8692-E1D421449586}" dt="2024-03-17T19:17:43.053" v="84" actId="20577"/>
          <ac:spMkLst>
            <pc:docMk/>
            <pc:sldMk cId="2806680406" sldId="259"/>
            <ac:spMk id="2" creationId="{C49DA29F-B968-9BA3-9587-43AA5FE492E6}"/>
          </ac:spMkLst>
        </pc:spChg>
        <pc:spChg chg="mod">
          <ac:chgData name="Schlossberg, Lily Elizabeth" userId="S::schlossbergl21@students.ecu.edu::81bdb451-58b5-4ae2-a476-622c7f0f5ba5" providerId="AD" clId="Web-{EF29E199-B1EE-45F7-8692-E1D421449586}" dt="2024-03-17T19:17:33.146" v="81" actId="20577"/>
          <ac:spMkLst>
            <pc:docMk/>
            <pc:sldMk cId="2806680406" sldId="259"/>
            <ac:spMk id="3" creationId="{F22552B5-3E76-CA7C-6596-373E9389FF68}"/>
          </ac:spMkLst>
        </pc:spChg>
      </pc:sldChg>
      <pc:sldChg chg="modSp new del">
        <pc:chgData name="Schlossberg, Lily Elizabeth" userId="S::schlossbergl21@students.ecu.edu::81bdb451-58b5-4ae2-a476-622c7f0f5ba5" providerId="AD" clId="Web-{EF29E199-B1EE-45F7-8692-E1D421449586}" dt="2024-03-17T19:16:55.706" v="79"/>
        <pc:sldMkLst>
          <pc:docMk/>
          <pc:sldMk cId="3872168083" sldId="261"/>
        </pc:sldMkLst>
        <pc:spChg chg="mod">
          <ac:chgData name="Schlossberg, Lily Elizabeth" userId="S::schlossbergl21@students.ecu.edu::81bdb451-58b5-4ae2-a476-622c7f0f5ba5" providerId="AD" clId="Web-{EF29E199-B1EE-45F7-8692-E1D421449586}" dt="2024-03-17T19:15:14.248" v="20" actId="20577"/>
          <ac:spMkLst>
            <pc:docMk/>
            <pc:sldMk cId="3872168083" sldId="261"/>
            <ac:spMk id="3" creationId="{DE5D33E6-A5EC-FB16-63E5-5B9EBD7C9876}"/>
          </ac:spMkLst>
        </pc:spChg>
      </pc:sldChg>
      <pc:sldChg chg="modSp new">
        <pc:chgData name="Schlossberg, Lily Elizabeth" userId="S::schlossbergl21@students.ecu.edu::81bdb451-58b5-4ae2-a476-622c7f0f5ba5" providerId="AD" clId="Web-{EF29E199-B1EE-45F7-8692-E1D421449586}" dt="2024-03-17T19:17:47.678" v="86" actId="20577"/>
        <pc:sldMkLst>
          <pc:docMk/>
          <pc:sldMk cId="4232741963" sldId="261"/>
        </pc:sldMkLst>
        <pc:spChg chg="mod">
          <ac:chgData name="Schlossberg, Lily Elizabeth" userId="S::schlossbergl21@students.ecu.edu::81bdb451-58b5-4ae2-a476-622c7f0f5ba5" providerId="AD" clId="Web-{EF29E199-B1EE-45F7-8692-E1D421449586}" dt="2024-03-17T19:17:47.678" v="86" actId="20577"/>
          <ac:spMkLst>
            <pc:docMk/>
            <pc:sldMk cId="4232741963" sldId="261"/>
            <ac:spMk id="2" creationId="{CBECACD5-691B-4149-4B4E-965A02683469}"/>
          </ac:spMkLst>
        </pc:spChg>
        <pc:spChg chg="mod">
          <ac:chgData name="Schlossberg, Lily Elizabeth" userId="S::schlossbergl21@students.ecu.edu::81bdb451-58b5-4ae2-a476-622c7f0f5ba5" providerId="AD" clId="Web-{EF29E199-B1EE-45F7-8692-E1D421449586}" dt="2024-03-17T19:17:36.193" v="83" actId="20577"/>
          <ac:spMkLst>
            <pc:docMk/>
            <pc:sldMk cId="4232741963" sldId="261"/>
            <ac:spMk id="3" creationId="{378CB4B9-0004-EC5D-63F3-CED678E57C1D}"/>
          </ac:spMkLst>
        </pc:spChg>
      </pc:sldChg>
      <pc:sldChg chg="addSp modSp new">
        <pc:chgData name="Schlossberg, Lily Elizabeth" userId="S::schlossbergl21@students.ecu.edu::81bdb451-58b5-4ae2-a476-622c7f0f5ba5" providerId="AD" clId="Web-{EF29E199-B1EE-45F7-8692-E1D421449586}" dt="2024-03-17T19:20:39.562" v="113" actId="14100"/>
        <pc:sldMkLst>
          <pc:docMk/>
          <pc:sldMk cId="3271829652" sldId="262"/>
        </pc:sldMkLst>
        <pc:spChg chg="mod">
          <ac:chgData name="Schlossberg, Lily Elizabeth" userId="S::schlossbergl21@students.ecu.edu::81bdb451-58b5-4ae2-a476-622c7f0f5ba5" providerId="AD" clId="Web-{EF29E199-B1EE-45F7-8692-E1D421449586}" dt="2024-03-17T19:20:39.562" v="113" actId="14100"/>
          <ac:spMkLst>
            <pc:docMk/>
            <pc:sldMk cId="3271829652" sldId="262"/>
            <ac:spMk id="2" creationId="{D45B6E09-AE9C-9977-7FD0-71E05375BA17}"/>
          </ac:spMkLst>
        </pc:spChg>
        <pc:spChg chg="mod">
          <ac:chgData name="Schlossberg, Lily Elizabeth" userId="S::schlossbergl21@students.ecu.edu::81bdb451-58b5-4ae2-a476-622c7f0f5ba5" providerId="AD" clId="Web-{EF29E199-B1EE-45F7-8692-E1D421449586}" dt="2024-03-17T19:20:36.969" v="112" actId="14100"/>
          <ac:spMkLst>
            <pc:docMk/>
            <pc:sldMk cId="3271829652" sldId="262"/>
            <ac:spMk id="3" creationId="{5066159C-D151-0089-C73E-A0179F6AE743}"/>
          </ac:spMkLst>
        </pc:spChg>
        <pc:picChg chg="add mod">
          <ac:chgData name="Schlossberg, Lily Elizabeth" userId="S::schlossbergl21@students.ecu.edu::81bdb451-58b5-4ae2-a476-622c7f0f5ba5" providerId="AD" clId="Web-{EF29E199-B1EE-45F7-8692-E1D421449586}" dt="2024-03-17T19:20:33.906" v="111" actId="1076"/>
          <ac:picMkLst>
            <pc:docMk/>
            <pc:sldMk cId="3271829652" sldId="262"/>
            <ac:picMk id="4" creationId="{CB4D4E9E-B770-8D63-FF97-C8098C1854AD}"/>
          </ac:picMkLst>
        </pc:picChg>
      </pc:sldChg>
      <pc:sldChg chg="addSp modSp new">
        <pc:chgData name="Schlossberg, Lily Elizabeth" userId="S::schlossbergl21@students.ecu.edu::81bdb451-58b5-4ae2-a476-622c7f0f5ba5" providerId="AD" clId="Web-{EF29E199-B1EE-45F7-8692-E1D421449586}" dt="2024-03-17T19:22:32.053" v="125" actId="1076"/>
        <pc:sldMkLst>
          <pc:docMk/>
          <pc:sldMk cId="552888198" sldId="263"/>
        </pc:sldMkLst>
        <pc:spChg chg="mod">
          <ac:chgData name="Schlossberg, Lily Elizabeth" userId="S::schlossbergl21@students.ecu.edu::81bdb451-58b5-4ae2-a476-622c7f0f5ba5" providerId="AD" clId="Web-{EF29E199-B1EE-45F7-8692-E1D421449586}" dt="2024-03-17T19:22:32.053" v="125" actId="1076"/>
          <ac:spMkLst>
            <pc:docMk/>
            <pc:sldMk cId="552888198" sldId="263"/>
            <ac:spMk id="2" creationId="{20E1A082-DD46-C963-8F52-5594D1C771BC}"/>
          </ac:spMkLst>
        </pc:spChg>
        <pc:spChg chg="mod">
          <ac:chgData name="Schlossberg, Lily Elizabeth" userId="S::schlossbergl21@students.ecu.edu::81bdb451-58b5-4ae2-a476-622c7f0f5ba5" providerId="AD" clId="Web-{EF29E199-B1EE-45F7-8692-E1D421449586}" dt="2024-03-17T19:22:27.584" v="124" actId="1076"/>
          <ac:spMkLst>
            <pc:docMk/>
            <pc:sldMk cId="552888198" sldId="263"/>
            <ac:spMk id="3" creationId="{A110E7F5-3041-F061-ECEB-3B49EA840118}"/>
          </ac:spMkLst>
        </pc:spChg>
        <pc:picChg chg="add mod">
          <ac:chgData name="Schlossberg, Lily Elizabeth" userId="S::schlossbergl21@students.ecu.edu::81bdb451-58b5-4ae2-a476-622c7f0f5ba5" providerId="AD" clId="Web-{EF29E199-B1EE-45F7-8692-E1D421449586}" dt="2024-03-17T19:22:22.506" v="123" actId="1076"/>
          <ac:picMkLst>
            <pc:docMk/>
            <pc:sldMk cId="552888198" sldId="263"/>
            <ac:picMk id="4" creationId="{5CA67699-DFD6-59AF-D9AB-F3C78A1FBEAE}"/>
          </ac:picMkLst>
        </pc:picChg>
      </pc:sldChg>
    </pc:docChg>
  </pc:docChgLst>
  <pc:docChgLst>
    <pc:chgData name="Schlossberg, Lily Elizabeth" userId="S::schlossbergl21@students.ecu.edu::81bdb451-58b5-4ae2-a476-622c7f0f5ba5" providerId="AD" clId="Web-{FD54B49A-D98F-4E89-B644-5593AAA5535D}"/>
    <pc:docChg chg="addSld modSld sldOrd">
      <pc:chgData name="Schlossberg, Lily Elizabeth" userId="S::schlossbergl21@students.ecu.edu::81bdb451-58b5-4ae2-a476-622c7f0f5ba5" providerId="AD" clId="Web-{FD54B49A-D98F-4E89-B644-5593AAA5535D}" dt="2024-03-17T19:09:50.854" v="53"/>
      <pc:docMkLst>
        <pc:docMk/>
      </pc:docMkLst>
      <pc:sldChg chg="addSp modSp">
        <pc:chgData name="Schlossberg, Lily Elizabeth" userId="S::schlossbergl21@students.ecu.edu::81bdb451-58b5-4ae2-a476-622c7f0f5ba5" providerId="AD" clId="Web-{FD54B49A-D98F-4E89-B644-5593AAA5535D}" dt="2024-03-17T19:05:51.105" v="3" actId="1076"/>
        <pc:sldMkLst>
          <pc:docMk/>
          <pc:sldMk cId="109857222" sldId="256"/>
        </pc:sldMkLst>
        <pc:picChg chg="add mod">
          <ac:chgData name="Schlossberg, Lily Elizabeth" userId="S::schlossbergl21@students.ecu.edu::81bdb451-58b5-4ae2-a476-622c7f0f5ba5" providerId="AD" clId="Web-{FD54B49A-D98F-4E89-B644-5593AAA5535D}" dt="2024-03-17T19:05:51.105" v="3" actId="1076"/>
          <ac:picMkLst>
            <pc:docMk/>
            <pc:sldMk cId="109857222" sldId="256"/>
            <ac:picMk id="4" creationId="{29AA38E6-E5DD-6AFF-FBC3-EEFDA6D4DE88}"/>
          </ac:picMkLst>
        </pc:picChg>
      </pc:sldChg>
      <pc:sldChg chg="modSp new">
        <pc:chgData name="Schlossberg, Lily Elizabeth" userId="S::schlossbergl21@students.ecu.edu::81bdb451-58b5-4ae2-a476-622c7f0f5ba5" providerId="AD" clId="Web-{FD54B49A-D98F-4E89-B644-5593AAA5535D}" dt="2024-03-17T19:08:32.480" v="31" actId="20577"/>
        <pc:sldMkLst>
          <pc:docMk/>
          <pc:sldMk cId="1574620357" sldId="257"/>
        </pc:sldMkLst>
        <pc:spChg chg="mod">
          <ac:chgData name="Schlossberg, Lily Elizabeth" userId="S::schlossbergl21@students.ecu.edu::81bdb451-58b5-4ae2-a476-622c7f0f5ba5" providerId="AD" clId="Web-{FD54B49A-D98F-4E89-B644-5593AAA5535D}" dt="2024-03-17T19:08:32.480" v="31" actId="20577"/>
          <ac:spMkLst>
            <pc:docMk/>
            <pc:sldMk cId="1574620357" sldId="257"/>
            <ac:spMk id="2" creationId="{C8A5F0FA-018A-23B5-811E-F229B06661DF}"/>
          </ac:spMkLst>
        </pc:spChg>
        <pc:spChg chg="mod">
          <ac:chgData name="Schlossberg, Lily Elizabeth" userId="S::schlossbergl21@students.ecu.edu::81bdb451-58b5-4ae2-a476-622c7f0f5ba5" providerId="AD" clId="Web-{FD54B49A-D98F-4E89-B644-5593AAA5535D}" dt="2024-03-17T19:08:16.761" v="28"/>
          <ac:spMkLst>
            <pc:docMk/>
            <pc:sldMk cId="1574620357" sldId="257"/>
            <ac:spMk id="3" creationId="{91D56DCC-80D3-D844-B430-4017446C62B3}"/>
          </ac:spMkLst>
        </pc:spChg>
      </pc:sldChg>
      <pc:sldChg chg="modSp new">
        <pc:chgData name="Schlossberg, Lily Elizabeth" userId="S::schlossbergl21@students.ecu.edu::81bdb451-58b5-4ae2-a476-622c7f0f5ba5" providerId="AD" clId="Web-{FD54B49A-D98F-4E89-B644-5593AAA5535D}" dt="2024-03-17T19:09:25.651" v="44" actId="20577"/>
        <pc:sldMkLst>
          <pc:docMk/>
          <pc:sldMk cId="183781954" sldId="258"/>
        </pc:sldMkLst>
        <pc:spChg chg="mod">
          <ac:chgData name="Schlossberg, Lily Elizabeth" userId="S::schlossbergl21@students.ecu.edu::81bdb451-58b5-4ae2-a476-622c7f0f5ba5" providerId="AD" clId="Web-{FD54B49A-D98F-4E89-B644-5593AAA5535D}" dt="2024-03-17T19:09:25.651" v="44" actId="20577"/>
          <ac:spMkLst>
            <pc:docMk/>
            <pc:sldMk cId="183781954" sldId="258"/>
            <ac:spMk id="2" creationId="{75C2F54F-CBBF-CEF5-44E5-12D5DC01B713}"/>
          </ac:spMkLst>
        </pc:spChg>
        <pc:spChg chg="mod">
          <ac:chgData name="Schlossberg, Lily Elizabeth" userId="S::schlossbergl21@students.ecu.edu::81bdb451-58b5-4ae2-a476-622c7f0f5ba5" providerId="AD" clId="Web-{FD54B49A-D98F-4E89-B644-5593AAA5535D}" dt="2024-03-17T19:09:22.089" v="42"/>
          <ac:spMkLst>
            <pc:docMk/>
            <pc:sldMk cId="183781954" sldId="258"/>
            <ac:spMk id="3" creationId="{90E74A30-A691-3B44-248D-047B811773AE}"/>
          </ac:spMkLst>
        </pc:spChg>
      </pc:sldChg>
      <pc:sldChg chg="modSp new ord">
        <pc:chgData name="Schlossberg, Lily Elizabeth" userId="S::schlossbergl21@students.ecu.edu::81bdb451-58b5-4ae2-a476-622c7f0f5ba5" providerId="AD" clId="Web-{FD54B49A-D98F-4E89-B644-5593AAA5535D}" dt="2024-03-17T19:07:28.948" v="24"/>
        <pc:sldMkLst>
          <pc:docMk/>
          <pc:sldMk cId="2806680406" sldId="259"/>
        </pc:sldMkLst>
        <pc:spChg chg="mod">
          <ac:chgData name="Schlossberg, Lily Elizabeth" userId="S::schlossbergl21@students.ecu.edu::81bdb451-58b5-4ae2-a476-622c7f0f5ba5" providerId="AD" clId="Web-{FD54B49A-D98F-4E89-B644-5593AAA5535D}" dt="2024-03-17T19:06:26.730" v="10" actId="20577"/>
          <ac:spMkLst>
            <pc:docMk/>
            <pc:sldMk cId="2806680406" sldId="259"/>
            <ac:spMk id="2" creationId="{C49DA29F-B968-9BA3-9587-43AA5FE492E6}"/>
          </ac:spMkLst>
        </pc:spChg>
        <pc:spChg chg="mod">
          <ac:chgData name="Schlossberg, Lily Elizabeth" userId="S::schlossbergl21@students.ecu.edu::81bdb451-58b5-4ae2-a476-622c7f0f5ba5" providerId="AD" clId="Web-{FD54B49A-D98F-4E89-B644-5593AAA5535D}" dt="2024-03-17T19:07:19.777" v="22"/>
          <ac:spMkLst>
            <pc:docMk/>
            <pc:sldMk cId="2806680406" sldId="259"/>
            <ac:spMk id="3" creationId="{F22552B5-3E76-CA7C-6596-373E9389FF68}"/>
          </ac:spMkLst>
        </pc:spChg>
      </pc:sldChg>
      <pc:sldChg chg="modSp new">
        <pc:chgData name="Schlossberg, Lily Elizabeth" userId="S::schlossbergl21@students.ecu.edu::81bdb451-58b5-4ae2-a476-622c7f0f5ba5" providerId="AD" clId="Web-{FD54B49A-D98F-4E89-B644-5593AAA5535D}" dt="2024-03-17T19:09:50.854" v="53"/>
        <pc:sldMkLst>
          <pc:docMk/>
          <pc:sldMk cId="509821284" sldId="260"/>
        </pc:sldMkLst>
        <pc:spChg chg="mod">
          <ac:chgData name="Schlossberg, Lily Elizabeth" userId="S::schlossbergl21@students.ecu.edu::81bdb451-58b5-4ae2-a476-622c7f0f5ba5" providerId="AD" clId="Web-{FD54B49A-D98F-4E89-B644-5593AAA5535D}" dt="2024-03-17T19:09:44.214" v="49" actId="20577"/>
          <ac:spMkLst>
            <pc:docMk/>
            <pc:sldMk cId="509821284" sldId="260"/>
            <ac:spMk id="2" creationId="{8781249E-0278-D73C-E574-DFC38831DA98}"/>
          </ac:spMkLst>
        </pc:spChg>
        <pc:spChg chg="mod">
          <ac:chgData name="Schlossberg, Lily Elizabeth" userId="S::schlossbergl21@students.ecu.edu::81bdb451-58b5-4ae2-a476-622c7f0f5ba5" providerId="AD" clId="Web-{FD54B49A-D98F-4E89-B644-5593AAA5535D}" dt="2024-03-17T19:09:50.854" v="53"/>
          <ac:spMkLst>
            <pc:docMk/>
            <pc:sldMk cId="509821284" sldId="260"/>
            <ac:spMk id="3" creationId="{5D88E241-E8ED-484E-0C64-7E828AAB2B99}"/>
          </ac:spMkLst>
        </pc:spChg>
      </pc:sldChg>
    </pc:docChg>
  </pc:docChgLst>
  <pc:docChgLst>
    <pc:chgData name="Schlossberg, Lily Elizabeth" userId="S::schlossbergl21@students.ecu.edu::81bdb451-58b5-4ae2-a476-622c7f0f5ba5" providerId="AD" clId="Web-{BE602DA9-8BB2-8D2E-CFD3-74DC8973A861}"/>
    <pc:docChg chg="modSld">
      <pc:chgData name="Schlossberg, Lily Elizabeth" userId="S::schlossbergl21@students.ecu.edu::81bdb451-58b5-4ae2-a476-622c7f0f5ba5" providerId="AD" clId="Web-{BE602DA9-8BB2-8D2E-CFD3-74DC8973A861}" dt="2024-03-19T15:39:48.560" v="58" actId="20577"/>
      <pc:docMkLst>
        <pc:docMk/>
      </pc:docMkLst>
      <pc:sldChg chg="modSp">
        <pc:chgData name="Schlossberg, Lily Elizabeth" userId="S::schlossbergl21@students.ecu.edu::81bdb451-58b5-4ae2-a476-622c7f0f5ba5" providerId="AD" clId="Web-{BE602DA9-8BB2-8D2E-CFD3-74DC8973A861}" dt="2024-03-19T15:39:48.560" v="58" actId="20577"/>
        <pc:sldMkLst>
          <pc:docMk/>
          <pc:sldMk cId="109857222" sldId="256"/>
        </pc:sldMkLst>
        <pc:spChg chg="mod">
          <ac:chgData name="Schlossberg, Lily Elizabeth" userId="S::schlossbergl21@students.ecu.edu::81bdb451-58b5-4ae2-a476-622c7f0f5ba5" providerId="AD" clId="Web-{BE602DA9-8BB2-8D2E-CFD3-74DC8973A861}" dt="2024-03-19T15:39:48.560" v="58" actId="20577"/>
          <ac:spMkLst>
            <pc:docMk/>
            <pc:sldMk cId="109857222" sldId="256"/>
            <ac:spMk id="3" creationId="{00000000-0000-0000-0000-000000000000}"/>
          </ac:spMkLst>
        </pc:spChg>
      </pc:sldChg>
    </pc:docChg>
  </pc:docChgLst>
  <pc:docChgLst>
    <pc:chgData name="Schlossberg, Lily Elizabeth" userId="S::schlossbergl21@students.ecu.edu::81bdb451-58b5-4ae2-a476-622c7f0f5ba5" providerId="AD" clId="Web-{962E50E0-1E43-4A48-862F-1E81C70FE9BD}"/>
    <pc:docChg chg="addSld delSld modSld">
      <pc:chgData name="Schlossberg, Lily Elizabeth" userId="S::schlossbergl21@students.ecu.edu::81bdb451-58b5-4ae2-a476-622c7f0f5ba5" providerId="AD" clId="Web-{962E50E0-1E43-4A48-862F-1E81C70FE9BD}" dt="2024-03-19T15:27:40.765" v="5" actId="20577"/>
      <pc:docMkLst>
        <pc:docMk/>
      </pc:docMkLst>
      <pc:sldChg chg="add del">
        <pc:chgData name="Schlossberg, Lily Elizabeth" userId="S::schlossbergl21@students.ecu.edu::81bdb451-58b5-4ae2-a476-622c7f0f5ba5" providerId="AD" clId="Web-{962E50E0-1E43-4A48-862F-1E81C70FE9BD}" dt="2024-03-19T15:20:58.080" v="3"/>
        <pc:sldMkLst>
          <pc:docMk/>
          <pc:sldMk cId="109857222" sldId="256"/>
        </pc:sldMkLst>
      </pc:sldChg>
      <pc:sldChg chg="modSp">
        <pc:chgData name="Schlossberg, Lily Elizabeth" userId="S::schlossbergl21@students.ecu.edu::81bdb451-58b5-4ae2-a476-622c7f0f5ba5" providerId="AD" clId="Web-{962E50E0-1E43-4A48-862F-1E81C70FE9BD}" dt="2024-03-19T15:27:40.765" v="5" actId="20577"/>
        <pc:sldMkLst>
          <pc:docMk/>
          <pc:sldMk cId="3271829652" sldId="262"/>
        </pc:sldMkLst>
        <pc:spChg chg="mod">
          <ac:chgData name="Schlossberg, Lily Elizabeth" userId="S::schlossbergl21@students.ecu.edu::81bdb451-58b5-4ae2-a476-622c7f0f5ba5" providerId="AD" clId="Web-{962E50E0-1E43-4A48-862F-1E81C70FE9BD}" dt="2024-03-19T15:27:40.765" v="5" actId="20577"/>
          <ac:spMkLst>
            <pc:docMk/>
            <pc:sldMk cId="3271829652" sldId="262"/>
            <ac:spMk id="3" creationId="{5066159C-D151-0089-C73E-A0179F6AE743}"/>
          </ac:spMkLst>
        </pc:spChg>
      </pc:sldChg>
      <pc:sldChg chg="modSp">
        <pc:chgData name="Schlossberg, Lily Elizabeth" userId="S::schlossbergl21@students.ecu.edu::81bdb451-58b5-4ae2-a476-622c7f0f5ba5" providerId="AD" clId="Web-{962E50E0-1E43-4A48-862F-1E81C70FE9BD}" dt="2024-03-19T15:27:35.218" v="4" actId="20577"/>
        <pc:sldMkLst>
          <pc:docMk/>
          <pc:sldMk cId="552888198" sldId="263"/>
        </pc:sldMkLst>
        <pc:spChg chg="mod">
          <ac:chgData name="Schlossberg, Lily Elizabeth" userId="S::schlossbergl21@students.ecu.edu::81bdb451-58b5-4ae2-a476-622c7f0f5ba5" providerId="AD" clId="Web-{962E50E0-1E43-4A48-862F-1E81C70FE9BD}" dt="2024-03-19T15:17:01.322" v="1" actId="14100"/>
          <ac:spMkLst>
            <pc:docMk/>
            <pc:sldMk cId="552888198" sldId="263"/>
            <ac:spMk id="2" creationId="{20E1A082-DD46-C963-8F52-5594D1C771BC}"/>
          </ac:spMkLst>
        </pc:spChg>
        <pc:spChg chg="mod">
          <ac:chgData name="Schlossberg, Lily Elizabeth" userId="S::schlossbergl21@students.ecu.edu::81bdb451-58b5-4ae2-a476-622c7f0f5ba5" providerId="AD" clId="Web-{962E50E0-1E43-4A48-862F-1E81C70FE9BD}" dt="2024-03-19T15:27:35.218" v="4" actId="20577"/>
          <ac:spMkLst>
            <pc:docMk/>
            <pc:sldMk cId="552888198" sldId="263"/>
            <ac:spMk id="3" creationId="{A110E7F5-3041-F061-ECEB-3B49EA840118}"/>
          </ac:spMkLst>
        </pc:spChg>
      </pc:sldChg>
    </pc:docChg>
  </pc:docChgLst>
  <pc:docChgLst>
    <pc:chgData clId="Web-{BE602DA9-8BB2-8D2E-CFD3-74DC8973A861}"/>
    <pc:docChg chg="modSld">
      <pc:chgData name="" userId="" providerId="" clId="Web-{BE602DA9-8BB2-8D2E-CFD3-74DC8973A861}" dt="2024-03-19T15:38:12.584" v="2" actId="20577"/>
      <pc:docMkLst>
        <pc:docMk/>
      </pc:docMkLst>
      <pc:sldChg chg="modSp">
        <pc:chgData name="" userId="" providerId="" clId="Web-{BE602DA9-8BB2-8D2E-CFD3-74DC8973A861}" dt="2024-03-19T15:38:12.584" v="2" actId="20577"/>
        <pc:sldMkLst>
          <pc:docMk/>
          <pc:sldMk cId="109857222" sldId="256"/>
        </pc:sldMkLst>
        <pc:spChg chg="mod">
          <ac:chgData name="" userId="" providerId="" clId="Web-{BE602DA9-8BB2-8D2E-CFD3-74DC8973A861}" dt="2024-03-19T15:38:12.584" v="2" actId="20577"/>
          <ac:spMkLst>
            <pc:docMk/>
            <pc:sldMk cId="109857222" sldId="256"/>
            <ac:spMk id="3" creationId="{00000000-0000-0000-0000-000000000000}"/>
          </ac:spMkLst>
        </pc:spChg>
      </pc:sldChg>
    </pc:docChg>
  </pc:docChgLst>
  <pc:docChgLst>
    <pc:chgData name="Schlossberg, Lily Elizabeth" userId="S::schlossbergl21@students.ecu.edu::81bdb451-58b5-4ae2-a476-622c7f0f5ba5" providerId="AD" clId="Web-{1175F626-BE4F-43D1-844E-061D578B973E}"/>
    <pc:docChg chg="modSld">
      <pc:chgData name="Schlossberg, Lily Elizabeth" userId="S::schlossbergl21@students.ecu.edu::81bdb451-58b5-4ae2-a476-622c7f0f5ba5" providerId="AD" clId="Web-{1175F626-BE4F-43D1-844E-061D578B973E}" dt="2024-03-19T15:49:23.974" v="1" actId="1076"/>
      <pc:docMkLst>
        <pc:docMk/>
      </pc:docMkLst>
      <pc:sldChg chg="modSp">
        <pc:chgData name="Schlossberg, Lily Elizabeth" userId="S::schlossbergl21@students.ecu.edu::81bdb451-58b5-4ae2-a476-622c7f0f5ba5" providerId="AD" clId="Web-{1175F626-BE4F-43D1-844E-061D578B973E}" dt="2024-03-19T15:49:23.974" v="1" actId="1076"/>
        <pc:sldMkLst>
          <pc:docMk/>
          <pc:sldMk cId="109857222" sldId="256"/>
        </pc:sldMkLst>
        <pc:spChg chg="mod">
          <ac:chgData name="Schlossberg, Lily Elizabeth" userId="S::schlossbergl21@students.ecu.edu::81bdb451-58b5-4ae2-a476-622c7f0f5ba5" providerId="AD" clId="Web-{1175F626-BE4F-43D1-844E-061D578B973E}" dt="2024-03-19T15:49:23.974" v="1" actId="1076"/>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solidFill>
                <a:srgbClr val="2D3B45"/>
              </a:solidFill>
            </a:endParaRPr>
          </a:p>
          <a:p>
            <a:endParaRPr lang="en-US"/>
          </a:p>
        </p:txBody>
      </p:sp>
      <p:sp>
        <p:nvSpPr>
          <p:cNvPr id="3" name="Subtitle 2"/>
          <p:cNvSpPr>
            <a:spLocks noGrp="1"/>
          </p:cNvSpPr>
          <p:nvPr>
            <p:ph type="subTitle" idx="1"/>
          </p:nvPr>
        </p:nvSpPr>
        <p:spPr>
          <a:xfrm>
            <a:off x="1052886" y="2595659"/>
            <a:ext cx="9929812" cy="4126308"/>
          </a:xfrm>
        </p:spPr>
        <p:txBody>
          <a:bodyPr vert="horz" lIns="91440" tIns="45720" rIns="91440" bIns="45720" rtlCol="0" anchor="t">
            <a:normAutofit fontScale="92500" lnSpcReduction="20000"/>
          </a:bodyPr>
          <a:lstStyle/>
          <a:p>
            <a:r>
              <a:rPr lang="en-US" sz="2200" b="1">
                <a:solidFill>
                  <a:srgbClr val="2D3B45"/>
                </a:solidFill>
                <a:ea typeface="+mn-lt"/>
                <a:cs typeface="+mn-lt"/>
              </a:rPr>
              <a:t>Organization Name:</a:t>
            </a:r>
            <a:r>
              <a:rPr lang="en-US" sz="2200">
                <a:solidFill>
                  <a:srgbClr val="0D0D0D"/>
                </a:solidFill>
                <a:ea typeface="+mn-lt"/>
                <a:cs typeface="+mn-lt"/>
              </a:rPr>
              <a:t> Southern Shine NC</a:t>
            </a:r>
            <a:endParaRPr lang="en-US" sz="2200"/>
          </a:p>
          <a:p>
            <a:r>
              <a:rPr lang="en-US" sz="2200" b="1">
                <a:solidFill>
                  <a:srgbClr val="2D3B45"/>
                </a:solidFill>
                <a:ea typeface="+mn-lt"/>
                <a:cs typeface="+mn-lt"/>
              </a:rPr>
              <a:t>Project Name:</a:t>
            </a:r>
            <a:r>
              <a:rPr lang="en-US" sz="2200">
                <a:solidFill>
                  <a:srgbClr val="0D0D0D"/>
                </a:solidFill>
                <a:ea typeface="+mn-lt"/>
                <a:cs typeface="+mn-lt"/>
              </a:rPr>
              <a:t> Network Infrastructure Upgrade Proposal</a:t>
            </a:r>
            <a:endParaRPr lang="en-US" sz="2200"/>
          </a:p>
          <a:p>
            <a:r>
              <a:rPr lang="en-US" sz="2200">
                <a:solidFill>
                  <a:srgbClr val="0D0D0D"/>
                </a:solidFill>
                <a:ea typeface="+mn-lt"/>
                <a:cs typeface="+mn-lt"/>
              </a:rPr>
              <a:t>Evynne, Lily, Ricky, Will, Gray</a:t>
            </a:r>
          </a:p>
          <a:p>
            <a:endParaRPr lang="en-US" sz="2200">
              <a:solidFill>
                <a:srgbClr val="0D0D0D"/>
              </a:solidFill>
              <a:ea typeface="+mn-lt"/>
              <a:cs typeface="+mn-lt"/>
            </a:endParaRPr>
          </a:p>
          <a:p>
            <a:r>
              <a:rPr lang="en-US" sz="2200" b="1">
                <a:solidFill>
                  <a:srgbClr val="2D3B45"/>
                </a:solidFill>
                <a:ea typeface="+mn-lt"/>
                <a:cs typeface="+mn-lt"/>
              </a:rPr>
              <a:t>Company Liaison:</a:t>
            </a:r>
            <a:endParaRPr lang="en-US" sz="2200"/>
          </a:p>
          <a:p>
            <a:r>
              <a:rPr lang="en-US" sz="2200" b="1">
                <a:solidFill>
                  <a:srgbClr val="2D3B45"/>
                </a:solidFill>
                <a:ea typeface="+mn-lt"/>
                <a:cs typeface="+mn-lt"/>
              </a:rPr>
              <a:t>Statement of Approval:</a:t>
            </a:r>
            <a:br>
              <a:rPr lang="en-US" sz="2200" b="1">
                <a:ea typeface="+mn-lt"/>
                <a:cs typeface="+mn-lt"/>
              </a:rPr>
            </a:br>
            <a:r>
              <a:rPr lang="en-US" sz="2200" b="1">
                <a:solidFill>
                  <a:srgbClr val="2D3B45"/>
                </a:solidFill>
                <a:ea typeface="+mn-lt"/>
                <a:cs typeface="+mn-lt"/>
              </a:rPr>
              <a:t>I, Riccardo Pradieu, Chief Operations Officer of Southern Shine NC, hereby acknowledge that I have received and approved the scope of the Network Infrastructure Upgrade Proposal as outlined by the team members listed above.</a:t>
            </a:r>
            <a:endParaRPr lang="en-US" sz="2200"/>
          </a:p>
          <a:p>
            <a:r>
              <a:rPr lang="en-US" sz="2200">
                <a:solidFill>
                  <a:srgbClr val="0D0D0D"/>
                </a:solidFill>
                <a:ea typeface="+mn-lt"/>
                <a:cs typeface="+mn-lt"/>
              </a:rPr>
              <a:t>[Signature: Riccardo </a:t>
            </a:r>
            <a:r>
              <a:rPr lang="en-US" sz="2200" err="1">
                <a:solidFill>
                  <a:srgbClr val="0D0D0D"/>
                </a:solidFill>
                <a:ea typeface="+mn-lt"/>
                <a:cs typeface="+mn-lt"/>
              </a:rPr>
              <a:t>Pradieu</a:t>
            </a:r>
            <a:r>
              <a:rPr lang="en-US" sz="2200">
                <a:solidFill>
                  <a:srgbClr val="0D0D0D"/>
                </a:solidFill>
                <a:ea typeface="+mn-lt"/>
                <a:cs typeface="+mn-lt"/>
              </a:rPr>
              <a:t>]</a:t>
            </a:r>
            <a:br>
              <a:rPr lang="en-US" sz="2200">
                <a:ea typeface="+mn-lt"/>
                <a:cs typeface="+mn-lt"/>
              </a:rPr>
            </a:br>
            <a:r>
              <a:rPr lang="en-US" sz="2200">
                <a:solidFill>
                  <a:srgbClr val="0D0D0D"/>
                </a:solidFill>
                <a:ea typeface="+mn-lt"/>
                <a:cs typeface="+mn-lt"/>
              </a:rPr>
              <a:t>[Date: [3/19/2024]]</a:t>
            </a:r>
            <a:endParaRPr lang="en-US" sz="2200"/>
          </a:p>
          <a:p>
            <a:br>
              <a:rPr lang="en-US"/>
            </a:br>
            <a:endParaRPr lang="en-US"/>
          </a:p>
          <a:p>
            <a:endParaRPr lang="en-US"/>
          </a:p>
        </p:txBody>
      </p:sp>
      <p:pic>
        <p:nvPicPr>
          <p:cNvPr id="4" name="Picture 3" descr="Power Washing Services Raleigh, NC | Wake Forest, NC">
            <a:extLst>
              <a:ext uri="{FF2B5EF4-FFF2-40B4-BE49-F238E27FC236}">
                <a16:creationId xmlns:a16="http://schemas.microsoft.com/office/drawing/2014/main" id="{29AA38E6-E5DD-6AFF-FBC3-EEFDA6D4DE88}"/>
              </a:ext>
            </a:extLst>
          </p:cNvPr>
          <p:cNvPicPr>
            <a:picLocks noChangeAspect="1"/>
          </p:cNvPicPr>
          <p:nvPr/>
        </p:nvPicPr>
        <p:blipFill>
          <a:blip r:embed="rId2"/>
          <a:stretch>
            <a:fillRect/>
          </a:stretch>
        </p:blipFill>
        <p:spPr>
          <a:xfrm>
            <a:off x="2863345" y="13992"/>
            <a:ext cx="5476009" cy="221066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A29F-B968-9BA3-9587-43AA5FE492E6}"/>
              </a:ext>
            </a:extLst>
          </p:cNvPr>
          <p:cNvSpPr>
            <a:spLocks noGrp="1"/>
          </p:cNvSpPr>
          <p:nvPr>
            <p:ph type="title"/>
          </p:nvPr>
        </p:nvSpPr>
        <p:spPr>
          <a:xfrm>
            <a:off x="550460" y="239784"/>
            <a:ext cx="10515600" cy="1325563"/>
          </a:xfrm>
        </p:spPr>
        <p:txBody>
          <a:bodyPr/>
          <a:lstStyle/>
          <a:p>
            <a:r>
              <a:rPr lang="en-US"/>
              <a:t>Introduction</a:t>
            </a:r>
          </a:p>
        </p:txBody>
      </p:sp>
      <p:sp>
        <p:nvSpPr>
          <p:cNvPr id="3" name="Content Placeholder 2">
            <a:extLst>
              <a:ext uri="{FF2B5EF4-FFF2-40B4-BE49-F238E27FC236}">
                <a16:creationId xmlns:a16="http://schemas.microsoft.com/office/drawing/2014/main" id="{F22552B5-3E76-CA7C-6596-373E9389FF68}"/>
              </a:ext>
            </a:extLst>
          </p:cNvPr>
          <p:cNvSpPr>
            <a:spLocks noGrp="1"/>
          </p:cNvSpPr>
          <p:nvPr>
            <p:ph idx="1"/>
          </p:nvPr>
        </p:nvSpPr>
        <p:spPr/>
        <p:txBody>
          <a:bodyPr vert="horz" lIns="91440" tIns="45720" rIns="91440" bIns="45720" rtlCol="0" anchor="t">
            <a:noAutofit/>
          </a:bodyPr>
          <a:lstStyle/>
          <a:p>
            <a:r>
              <a:rPr lang="en-US" sz="1800" b="1">
                <a:ea typeface="+mn-lt"/>
                <a:cs typeface="+mn-lt"/>
              </a:rPr>
              <a:t>Report Purpose</a:t>
            </a:r>
            <a:r>
              <a:rPr lang="en-US" sz="1800">
                <a:solidFill>
                  <a:srgbClr val="0D0D0D"/>
                </a:solidFill>
                <a:ea typeface="+mn-lt"/>
                <a:cs typeface="+mn-lt"/>
              </a:rPr>
              <a:t>: This report aims to provide an analysis of Southern Shine NC's IT governance structure and enterprise architecture to enhance understanding and optimize IT resources for business efficiency and growth.</a:t>
            </a:r>
            <a:endParaRPr lang="en-US" sz="4000">
              <a:solidFill>
                <a:srgbClr val="000000"/>
              </a:solidFill>
              <a:ea typeface="+mn-lt"/>
              <a:cs typeface="+mn-lt"/>
            </a:endParaRPr>
          </a:p>
          <a:p>
            <a:r>
              <a:rPr lang="en-US" sz="1800" b="1">
                <a:ea typeface="+mn-lt"/>
                <a:cs typeface="+mn-lt"/>
              </a:rPr>
              <a:t>Company Overview</a:t>
            </a:r>
            <a:r>
              <a:rPr lang="en-US" sz="1800">
                <a:solidFill>
                  <a:srgbClr val="0D0D0D"/>
                </a:solidFill>
                <a:ea typeface="+mn-lt"/>
                <a:cs typeface="+mn-lt"/>
              </a:rPr>
              <a:t>: Southern Shine NC is a locally owned cleaning services company based in Raleigh and Wake Forest, NC. Established in 2020, the company offers a range of residential and commercial exterior cleaning services, including pressure washing, gutter cleaning, window cleaning, and more.</a:t>
            </a:r>
            <a:endParaRPr lang="en-US" sz="4000">
              <a:ea typeface="+mn-lt"/>
              <a:cs typeface="+mn-lt"/>
            </a:endParaRPr>
          </a:p>
          <a:p>
            <a:endParaRPr lang="en-US" sz="1800">
              <a:solidFill>
                <a:srgbClr val="0D0D0D"/>
              </a:solidFill>
              <a:ea typeface="+mn-lt"/>
              <a:cs typeface="+mn-lt"/>
            </a:endParaRPr>
          </a:p>
          <a:p>
            <a:endParaRPr lang="en-US" sz="4000"/>
          </a:p>
        </p:txBody>
      </p:sp>
    </p:spTree>
    <p:extLst>
      <p:ext uri="{BB962C8B-B14F-4D97-AF65-F5344CB8AC3E}">
        <p14:creationId xmlns:p14="http://schemas.microsoft.com/office/powerpoint/2010/main" val="280668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ACD5-691B-4149-4B4E-965A02683469}"/>
              </a:ext>
            </a:extLst>
          </p:cNvPr>
          <p:cNvSpPr>
            <a:spLocks noGrp="1"/>
          </p:cNvSpPr>
          <p:nvPr>
            <p:ph type="title"/>
          </p:nvPr>
        </p:nvSpPr>
        <p:spPr/>
        <p:txBody>
          <a:bodyPr/>
          <a:lstStyle/>
          <a:p>
            <a:r>
              <a:rPr lang="en-US">
                <a:ea typeface="+mj-lt"/>
                <a:cs typeface="+mj-lt"/>
              </a:rPr>
              <a:t>Business Scenario</a:t>
            </a:r>
          </a:p>
          <a:p>
            <a:endParaRPr lang="en-US"/>
          </a:p>
        </p:txBody>
      </p:sp>
      <p:sp>
        <p:nvSpPr>
          <p:cNvPr id="3" name="Content Placeholder 2">
            <a:extLst>
              <a:ext uri="{FF2B5EF4-FFF2-40B4-BE49-F238E27FC236}">
                <a16:creationId xmlns:a16="http://schemas.microsoft.com/office/drawing/2014/main" id="{378CB4B9-0004-EC5D-63F3-CED678E57C1D}"/>
              </a:ext>
            </a:extLst>
          </p:cNvPr>
          <p:cNvSpPr>
            <a:spLocks noGrp="1"/>
          </p:cNvSpPr>
          <p:nvPr>
            <p:ph idx="1"/>
          </p:nvPr>
        </p:nvSpPr>
        <p:spPr/>
        <p:txBody>
          <a:bodyPr vert="horz" lIns="91440" tIns="45720" rIns="91440" bIns="45720" rtlCol="0" anchor="t">
            <a:normAutofit/>
          </a:bodyPr>
          <a:lstStyle/>
          <a:p>
            <a:r>
              <a:rPr lang="en-US" sz="1800" b="1">
                <a:latin typeface="Arial"/>
                <a:cs typeface="Arial"/>
              </a:rPr>
              <a:t>IT Governance Structure</a:t>
            </a:r>
            <a:r>
              <a:rPr lang="en-US" sz="1800">
                <a:solidFill>
                  <a:srgbClr val="0D0D0D"/>
                </a:solidFill>
                <a:latin typeface="Arial"/>
                <a:cs typeface="Arial"/>
              </a:rPr>
              <a:t>: Southern Shine NC's IT governance structure encompasses policies, processes, and decision-making frameworks to ensure effective management and utilization of IT resources. The structure includes designated IT roles, responsibilities, and communication channels. (Include IT governance diagram here)</a:t>
            </a:r>
            <a:endParaRPr lang="en-US" sz="1800">
              <a:latin typeface="Arial"/>
              <a:cs typeface="Arial"/>
            </a:endParaRPr>
          </a:p>
          <a:p>
            <a:r>
              <a:rPr lang="en-US" sz="1800" b="1">
                <a:latin typeface="Arial"/>
                <a:cs typeface="Arial"/>
              </a:rPr>
              <a:t>Enterprise Architecture Description</a:t>
            </a:r>
            <a:r>
              <a:rPr lang="en-US" sz="1800">
                <a:solidFill>
                  <a:srgbClr val="0D0D0D"/>
                </a:solidFill>
                <a:latin typeface="Arial"/>
                <a:cs typeface="Arial"/>
              </a:rPr>
              <a:t>: Southern Shine NC's enterprise architecture defines the organization's IT infrastructure, applications, data architecture, and technology standards. It aligns IT capabilities with business objectives to support operational efficiency and strategic initiatives.</a:t>
            </a:r>
            <a:endParaRPr lang="en-US"/>
          </a:p>
        </p:txBody>
      </p:sp>
    </p:spTree>
    <p:extLst>
      <p:ext uri="{BB962C8B-B14F-4D97-AF65-F5344CB8AC3E}">
        <p14:creationId xmlns:p14="http://schemas.microsoft.com/office/powerpoint/2010/main" val="423274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F0FA-018A-23B5-811E-F229B06661DF}"/>
              </a:ext>
            </a:extLst>
          </p:cNvPr>
          <p:cNvSpPr>
            <a:spLocks noGrp="1"/>
          </p:cNvSpPr>
          <p:nvPr>
            <p:ph type="title"/>
          </p:nvPr>
        </p:nvSpPr>
        <p:spPr/>
        <p:txBody>
          <a:bodyPr>
            <a:normAutofit/>
          </a:bodyPr>
          <a:lstStyle/>
          <a:p>
            <a:r>
              <a:rPr lang="en-US">
                <a:solidFill>
                  <a:srgbClr val="000000"/>
                </a:solidFill>
                <a:ea typeface="+mj-lt"/>
                <a:cs typeface="+mj-lt"/>
              </a:rPr>
              <a:t>Description of Current Network</a:t>
            </a:r>
            <a:endParaRPr lang="en-US"/>
          </a:p>
        </p:txBody>
      </p:sp>
      <p:sp>
        <p:nvSpPr>
          <p:cNvPr id="3" name="Content Placeholder 2">
            <a:extLst>
              <a:ext uri="{FF2B5EF4-FFF2-40B4-BE49-F238E27FC236}">
                <a16:creationId xmlns:a16="http://schemas.microsoft.com/office/drawing/2014/main" id="{91D56DCC-80D3-D844-B430-4017446C62B3}"/>
              </a:ext>
            </a:extLst>
          </p:cNvPr>
          <p:cNvSpPr>
            <a:spLocks noGrp="1"/>
          </p:cNvSpPr>
          <p:nvPr>
            <p:ph idx="1"/>
          </p:nvPr>
        </p:nvSpPr>
        <p:spPr/>
        <p:txBody>
          <a:bodyPr vert="horz" lIns="91440" tIns="45720" rIns="91440" bIns="45720" rtlCol="0" anchor="t">
            <a:normAutofit/>
          </a:bodyPr>
          <a:lstStyle/>
          <a:p>
            <a:r>
              <a:rPr lang="en-US" sz="1600" b="1">
                <a:ea typeface="+mn-lt"/>
                <a:cs typeface="+mn-lt"/>
              </a:rPr>
              <a:t>Network Project Scope:</a:t>
            </a:r>
            <a:r>
              <a:rPr lang="en-US" sz="1600">
                <a:solidFill>
                  <a:srgbClr val="0D0D0D"/>
                </a:solidFill>
                <a:ea typeface="+mn-lt"/>
                <a:cs typeface="+mn-lt"/>
              </a:rPr>
              <a:t> The network project aims to optimize Southern Shine NC's IT infrastructure to ensure reliable and efficient delivery of cleaning services. It encompasses the design, implementation, and management of network systems, including hardware, software, and connectivity solutions. Key objectives include improving network performance, enhancing security measures, and enabling scalability to accommodate business growth.</a:t>
            </a:r>
            <a:endParaRPr lang="en-US" sz="3600"/>
          </a:p>
          <a:p>
            <a:r>
              <a:rPr lang="en-US" sz="1600" b="1">
                <a:ea typeface="+mn-lt"/>
                <a:cs typeface="+mn-lt"/>
              </a:rPr>
              <a:t>Current/Baseline Network Description:</a:t>
            </a:r>
            <a:r>
              <a:rPr lang="en-US" sz="1600">
                <a:solidFill>
                  <a:srgbClr val="0D0D0D"/>
                </a:solidFill>
                <a:ea typeface="+mn-lt"/>
                <a:cs typeface="+mn-lt"/>
              </a:rPr>
              <a:t> Southern Shine NC's current network infrastructure consists of a combination of wired and wireless technologies to support internal operations, client communications, and service delivery. The network includes servers, workstations, printers, and other networked devices distributed across multiple locations in Raleigh and Wake Forest, NC.</a:t>
            </a:r>
            <a:endParaRPr lang="en-US" sz="3600"/>
          </a:p>
          <a:p>
            <a:endParaRPr lang="en-US" sz="1600">
              <a:solidFill>
                <a:srgbClr val="0D0D0D"/>
              </a:solidFill>
            </a:endParaRPr>
          </a:p>
          <a:p>
            <a:endParaRPr lang="en-US" sz="3600"/>
          </a:p>
        </p:txBody>
      </p:sp>
    </p:spTree>
    <p:extLst>
      <p:ext uri="{BB962C8B-B14F-4D97-AF65-F5344CB8AC3E}">
        <p14:creationId xmlns:p14="http://schemas.microsoft.com/office/powerpoint/2010/main" val="157462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6E09-AE9C-9977-7FD0-71E05375BA17}"/>
              </a:ext>
            </a:extLst>
          </p:cNvPr>
          <p:cNvSpPr>
            <a:spLocks noGrp="1"/>
          </p:cNvSpPr>
          <p:nvPr>
            <p:ph type="title"/>
          </p:nvPr>
        </p:nvSpPr>
        <p:spPr>
          <a:xfrm>
            <a:off x="838200" y="365125"/>
            <a:ext cx="5425679" cy="1331516"/>
          </a:xfrm>
        </p:spPr>
        <p:txBody>
          <a:bodyPr/>
          <a:lstStyle/>
          <a:p>
            <a:r>
              <a:rPr lang="en-US"/>
              <a:t>Logical Network Diagram</a:t>
            </a:r>
          </a:p>
        </p:txBody>
      </p:sp>
      <p:sp>
        <p:nvSpPr>
          <p:cNvPr id="3" name="Content Placeholder 2">
            <a:extLst>
              <a:ext uri="{FF2B5EF4-FFF2-40B4-BE49-F238E27FC236}">
                <a16:creationId xmlns:a16="http://schemas.microsoft.com/office/drawing/2014/main" id="{5066159C-D151-0089-C73E-A0179F6AE743}"/>
              </a:ext>
            </a:extLst>
          </p:cNvPr>
          <p:cNvSpPr>
            <a:spLocks noGrp="1"/>
          </p:cNvSpPr>
          <p:nvPr>
            <p:ph idx="1"/>
          </p:nvPr>
        </p:nvSpPr>
        <p:spPr>
          <a:xfrm>
            <a:off x="838200" y="1825625"/>
            <a:ext cx="5288757" cy="4351338"/>
          </a:xfrm>
        </p:spPr>
        <p:txBody>
          <a:bodyPr vert="horz" lIns="91440" tIns="45720" rIns="91440" bIns="45720" rtlCol="0" anchor="t">
            <a:normAutofit/>
          </a:bodyPr>
          <a:lstStyle/>
          <a:p>
            <a:r>
              <a:rPr lang="en-US" sz="1600" b="1">
                <a:latin typeface="Arial"/>
                <a:cs typeface="Arial"/>
              </a:rPr>
              <a:t>Logical Network Diagram:</a:t>
            </a:r>
            <a:r>
              <a:rPr lang="en-US" sz="1600">
                <a:solidFill>
                  <a:srgbClr val="0D0D0D"/>
                </a:solidFill>
                <a:latin typeface="Arial"/>
                <a:cs typeface="Arial"/>
              </a:rPr>
              <a:t> The logical network diagram illustrates the network topology, including the arrangement of devices, connections, and communication protocols. It depicts the logical relationships between network components and the flow of data between them.</a:t>
            </a:r>
            <a:endParaRPr lang="en-US" sz="1600">
              <a:latin typeface="Arial"/>
              <a:cs typeface="Arial"/>
            </a:endParaRPr>
          </a:p>
          <a:p>
            <a:endParaRPr lang="en-US" sz="1600">
              <a:solidFill>
                <a:srgbClr val="0D0D0D"/>
              </a:solidFill>
              <a:latin typeface="Arial"/>
              <a:cs typeface="Arial"/>
            </a:endParaRPr>
          </a:p>
          <a:p>
            <a:endParaRPr lang="en-US" sz="1600">
              <a:solidFill>
                <a:srgbClr val="0D0D0D"/>
              </a:solidFill>
              <a:latin typeface="Arial"/>
              <a:cs typeface="Arial"/>
            </a:endParaRPr>
          </a:p>
          <a:p>
            <a:endParaRPr lang="en-US" sz="1600">
              <a:solidFill>
                <a:srgbClr val="0D0D0D"/>
              </a:solidFill>
              <a:latin typeface="Arial"/>
              <a:cs typeface="Arial"/>
            </a:endParaRPr>
          </a:p>
        </p:txBody>
      </p:sp>
      <p:pic>
        <p:nvPicPr>
          <p:cNvPr id="4" name="Picture 3" descr="A computer screen shot of a computer&#10;&#10;Description automatically generated">
            <a:extLst>
              <a:ext uri="{FF2B5EF4-FFF2-40B4-BE49-F238E27FC236}">
                <a16:creationId xmlns:a16="http://schemas.microsoft.com/office/drawing/2014/main" id="{CB4D4E9E-B770-8D63-FF97-C8098C1854AD}"/>
              </a:ext>
            </a:extLst>
          </p:cNvPr>
          <p:cNvPicPr>
            <a:picLocks noChangeAspect="1"/>
          </p:cNvPicPr>
          <p:nvPr/>
        </p:nvPicPr>
        <p:blipFill>
          <a:blip r:embed="rId2"/>
          <a:stretch>
            <a:fillRect/>
          </a:stretch>
        </p:blipFill>
        <p:spPr>
          <a:xfrm>
            <a:off x="6351878" y="0"/>
            <a:ext cx="5893806" cy="6858000"/>
          </a:xfrm>
          <a:prstGeom prst="rect">
            <a:avLst/>
          </a:prstGeom>
        </p:spPr>
      </p:pic>
    </p:spTree>
    <p:extLst>
      <p:ext uri="{BB962C8B-B14F-4D97-AF65-F5344CB8AC3E}">
        <p14:creationId xmlns:p14="http://schemas.microsoft.com/office/powerpoint/2010/main" val="327182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A082-DD46-C963-8F52-5594D1C771BC}"/>
              </a:ext>
            </a:extLst>
          </p:cNvPr>
          <p:cNvSpPr>
            <a:spLocks noGrp="1"/>
          </p:cNvSpPr>
          <p:nvPr>
            <p:ph type="title"/>
          </p:nvPr>
        </p:nvSpPr>
        <p:spPr>
          <a:xfrm>
            <a:off x="5976205" y="-146844"/>
            <a:ext cx="7115908" cy="1325563"/>
          </a:xfrm>
        </p:spPr>
        <p:txBody>
          <a:bodyPr/>
          <a:lstStyle/>
          <a:p>
            <a:r>
              <a:rPr lang="en-US"/>
              <a:t>Physical Network Diagram</a:t>
            </a:r>
          </a:p>
        </p:txBody>
      </p:sp>
      <p:sp>
        <p:nvSpPr>
          <p:cNvPr id="3" name="Content Placeholder 2">
            <a:extLst>
              <a:ext uri="{FF2B5EF4-FFF2-40B4-BE49-F238E27FC236}">
                <a16:creationId xmlns:a16="http://schemas.microsoft.com/office/drawing/2014/main" id="{A110E7F5-3041-F061-ECEB-3B49EA840118}"/>
              </a:ext>
            </a:extLst>
          </p:cNvPr>
          <p:cNvSpPr>
            <a:spLocks noGrp="1"/>
          </p:cNvSpPr>
          <p:nvPr>
            <p:ph idx="1"/>
          </p:nvPr>
        </p:nvSpPr>
        <p:spPr>
          <a:xfrm>
            <a:off x="6162125" y="1179025"/>
            <a:ext cx="5931694" cy="4160839"/>
          </a:xfrm>
        </p:spPr>
        <p:txBody>
          <a:bodyPr vert="horz" lIns="91440" tIns="45720" rIns="91440" bIns="45720" rtlCol="0" anchor="t">
            <a:normAutofit/>
          </a:bodyPr>
          <a:lstStyle/>
          <a:p>
            <a:r>
              <a:rPr lang="en-US" sz="1600" b="1">
                <a:latin typeface="Arial"/>
                <a:cs typeface="Arial"/>
              </a:rPr>
              <a:t>Physical Network Diagram:</a:t>
            </a:r>
            <a:r>
              <a:rPr lang="en-US" sz="1600">
                <a:solidFill>
                  <a:srgbClr val="0D0D0D"/>
                </a:solidFill>
                <a:latin typeface="Arial"/>
                <a:cs typeface="Arial"/>
              </a:rPr>
              <a:t> The physical network diagram provides a visual representation of the actual hardware components comprising the network infrastructure. It outlines the physical layout of servers, switches, routers, access points, and other networking equipment deployed within Southern Shine NC's premises.</a:t>
            </a:r>
            <a:endParaRPr lang="en-US" sz="1600">
              <a:latin typeface="Arial"/>
              <a:cs typeface="Arial"/>
            </a:endParaRPr>
          </a:p>
          <a:p>
            <a:endParaRPr lang="en-US" sz="1600">
              <a:solidFill>
                <a:srgbClr val="0D0D0D"/>
              </a:solidFill>
              <a:latin typeface="Arial"/>
              <a:cs typeface="Arial"/>
            </a:endParaRPr>
          </a:p>
        </p:txBody>
      </p:sp>
      <p:pic>
        <p:nvPicPr>
          <p:cNvPr id="4" name="Picture 3" descr="A screen shot of a computer&#10;&#10;Description automatically generated">
            <a:extLst>
              <a:ext uri="{FF2B5EF4-FFF2-40B4-BE49-F238E27FC236}">
                <a16:creationId xmlns:a16="http://schemas.microsoft.com/office/drawing/2014/main" id="{5CA67699-DFD6-59AF-D9AB-F3C78A1FBEAE}"/>
              </a:ext>
            </a:extLst>
          </p:cNvPr>
          <p:cNvPicPr>
            <a:picLocks noChangeAspect="1"/>
          </p:cNvPicPr>
          <p:nvPr/>
        </p:nvPicPr>
        <p:blipFill>
          <a:blip r:embed="rId2"/>
          <a:stretch>
            <a:fillRect/>
          </a:stretch>
        </p:blipFill>
        <p:spPr>
          <a:xfrm>
            <a:off x="873" y="0"/>
            <a:ext cx="6076143" cy="6858000"/>
          </a:xfrm>
          <a:prstGeom prst="rect">
            <a:avLst/>
          </a:prstGeom>
        </p:spPr>
      </p:pic>
    </p:spTree>
    <p:extLst>
      <p:ext uri="{BB962C8B-B14F-4D97-AF65-F5344CB8AC3E}">
        <p14:creationId xmlns:p14="http://schemas.microsoft.com/office/powerpoint/2010/main" val="55288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F54F-CBBF-CEF5-44E5-12D5DC01B713}"/>
              </a:ext>
            </a:extLst>
          </p:cNvPr>
          <p:cNvSpPr>
            <a:spLocks noGrp="1"/>
          </p:cNvSpPr>
          <p:nvPr>
            <p:ph type="title"/>
          </p:nvPr>
        </p:nvSpPr>
        <p:spPr>
          <a:xfrm>
            <a:off x="800669" y="348776"/>
            <a:ext cx="10515600" cy="1325563"/>
          </a:xfrm>
        </p:spPr>
        <p:txBody>
          <a:bodyPr>
            <a:normAutofit/>
          </a:bodyPr>
          <a:lstStyle/>
          <a:p>
            <a:r>
              <a:rPr lang="en-US"/>
              <a:t>Summary of Findings</a:t>
            </a:r>
            <a:br>
              <a:rPr lang="en-US"/>
            </a:br>
            <a:endParaRPr lang="en-US"/>
          </a:p>
        </p:txBody>
      </p:sp>
      <p:sp>
        <p:nvSpPr>
          <p:cNvPr id="3" name="Content Placeholder 2">
            <a:extLst>
              <a:ext uri="{FF2B5EF4-FFF2-40B4-BE49-F238E27FC236}">
                <a16:creationId xmlns:a16="http://schemas.microsoft.com/office/drawing/2014/main" id="{90E74A30-A691-3B44-248D-047B811773AE}"/>
              </a:ext>
            </a:extLst>
          </p:cNvPr>
          <p:cNvSpPr>
            <a:spLocks noGrp="1"/>
          </p:cNvSpPr>
          <p:nvPr>
            <p:ph idx="1"/>
          </p:nvPr>
        </p:nvSpPr>
        <p:spPr/>
        <p:txBody>
          <a:bodyPr vert="horz" lIns="91440" tIns="45720" rIns="91440" bIns="45720" rtlCol="0" anchor="t">
            <a:normAutofit/>
          </a:bodyPr>
          <a:lstStyle/>
          <a:p>
            <a:r>
              <a:rPr lang="en-US" sz="1600" b="1">
                <a:ea typeface="+mn-lt"/>
                <a:cs typeface="+mn-lt"/>
              </a:rPr>
              <a:t>Current Network Infrastructure:</a:t>
            </a:r>
            <a:r>
              <a:rPr lang="en-US" sz="1600">
                <a:solidFill>
                  <a:srgbClr val="0D0D0D"/>
                </a:solidFill>
                <a:ea typeface="+mn-lt"/>
                <a:cs typeface="+mn-lt"/>
              </a:rPr>
              <a:t> The current network infrastructure of Southern Shine NC comprises a combination of wired and wireless technologies to support its business operations.</a:t>
            </a:r>
            <a:endParaRPr lang="en-US" sz="3600"/>
          </a:p>
          <a:p>
            <a:r>
              <a:rPr lang="en-US" sz="1600" b="1">
                <a:ea typeface="+mn-lt"/>
                <a:cs typeface="+mn-lt"/>
              </a:rPr>
              <a:t>Topology:</a:t>
            </a:r>
            <a:r>
              <a:rPr lang="en-US" sz="1600">
                <a:solidFill>
                  <a:srgbClr val="0D0D0D"/>
                </a:solidFill>
                <a:ea typeface="+mn-lt"/>
                <a:cs typeface="+mn-lt"/>
              </a:rPr>
              <a:t> The network topology consists of a centralized structure with a main office location serving as the hub, connecting to satellite offices or remote sites.</a:t>
            </a:r>
            <a:endParaRPr lang="en-US" sz="3600"/>
          </a:p>
          <a:p>
            <a:r>
              <a:rPr lang="en-US" sz="1600" b="1">
                <a:ea typeface="+mn-lt"/>
                <a:cs typeface="+mn-lt"/>
              </a:rPr>
              <a:t>Equipment and Devices:</a:t>
            </a:r>
            <a:r>
              <a:rPr lang="en-US" sz="1600">
                <a:solidFill>
                  <a:srgbClr val="0D0D0D"/>
                </a:solidFill>
                <a:ea typeface="+mn-lt"/>
                <a:cs typeface="+mn-lt"/>
              </a:rPr>
              <a:t> The network includes routers, switches, access points, and servers to facilitate data transmission and communication across different locations.</a:t>
            </a:r>
            <a:endParaRPr lang="en-US" sz="3600"/>
          </a:p>
          <a:p>
            <a:r>
              <a:rPr lang="en-US" sz="1600" b="1">
                <a:ea typeface="+mn-lt"/>
                <a:cs typeface="+mn-lt"/>
              </a:rPr>
              <a:t>Security Measures:</a:t>
            </a:r>
            <a:r>
              <a:rPr lang="en-US" sz="1600">
                <a:solidFill>
                  <a:srgbClr val="0D0D0D"/>
                </a:solidFill>
                <a:ea typeface="+mn-lt"/>
                <a:cs typeface="+mn-lt"/>
              </a:rPr>
              <a:t> Basic security measures such as firewalls and antivirus software are implemented to safeguard the network from external threats.</a:t>
            </a:r>
            <a:endParaRPr lang="en-US" sz="3600"/>
          </a:p>
          <a:p>
            <a:r>
              <a:rPr lang="en-US" sz="1600" b="1">
                <a:ea typeface="+mn-lt"/>
                <a:cs typeface="+mn-lt"/>
              </a:rPr>
              <a:t>Scalability:</a:t>
            </a:r>
            <a:r>
              <a:rPr lang="en-US" sz="1600">
                <a:solidFill>
                  <a:srgbClr val="0D0D0D"/>
                </a:solidFill>
                <a:ea typeface="+mn-lt"/>
                <a:cs typeface="+mn-lt"/>
              </a:rPr>
              <a:t> The existing network demonstrates limited scalability to accommodate potential growth and increased demand for network resources.</a:t>
            </a:r>
            <a:endParaRPr lang="en-US" sz="3600"/>
          </a:p>
          <a:p>
            <a:endParaRPr lang="en-US" sz="3600"/>
          </a:p>
        </p:txBody>
      </p:sp>
    </p:spTree>
    <p:extLst>
      <p:ext uri="{BB962C8B-B14F-4D97-AF65-F5344CB8AC3E}">
        <p14:creationId xmlns:p14="http://schemas.microsoft.com/office/powerpoint/2010/main" val="18378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249E-0278-D73C-E574-DFC38831DA98}"/>
              </a:ext>
            </a:extLst>
          </p:cNvPr>
          <p:cNvSpPr>
            <a:spLocks noGrp="1"/>
          </p:cNvSpPr>
          <p:nvPr>
            <p:ph type="title"/>
          </p:nvPr>
        </p:nvSpPr>
        <p:spPr/>
        <p:txBody>
          <a:bodyPr/>
          <a:lstStyle/>
          <a:p>
            <a:r>
              <a:rPr lang="en-US" sz="4000">
                <a:ea typeface="+mj-lt"/>
                <a:cs typeface="+mj-lt"/>
              </a:rPr>
              <a:t>Next Steps</a:t>
            </a:r>
          </a:p>
          <a:p>
            <a:endParaRPr lang="en-US"/>
          </a:p>
        </p:txBody>
      </p:sp>
      <p:sp>
        <p:nvSpPr>
          <p:cNvPr id="3" name="Content Placeholder 2">
            <a:extLst>
              <a:ext uri="{FF2B5EF4-FFF2-40B4-BE49-F238E27FC236}">
                <a16:creationId xmlns:a16="http://schemas.microsoft.com/office/drawing/2014/main" id="{5D88E241-E8ED-484E-0C64-7E828AAB2B99}"/>
              </a:ext>
            </a:extLst>
          </p:cNvPr>
          <p:cNvSpPr>
            <a:spLocks noGrp="1"/>
          </p:cNvSpPr>
          <p:nvPr>
            <p:ph idx="1"/>
          </p:nvPr>
        </p:nvSpPr>
        <p:spPr/>
        <p:txBody>
          <a:bodyPr vert="horz" lIns="91440" tIns="45720" rIns="91440" bIns="45720" rtlCol="0" anchor="t">
            <a:normAutofit/>
          </a:bodyPr>
          <a:lstStyle/>
          <a:p>
            <a:r>
              <a:rPr lang="en-US" sz="1600" b="1">
                <a:ea typeface="+mn-lt"/>
                <a:cs typeface="+mn-lt"/>
              </a:rPr>
              <a:t>Network Assessment:</a:t>
            </a:r>
            <a:r>
              <a:rPr lang="en-US" sz="1600">
                <a:solidFill>
                  <a:srgbClr val="0D0D0D"/>
                </a:solidFill>
                <a:ea typeface="+mn-lt"/>
                <a:cs typeface="+mn-lt"/>
              </a:rPr>
              <a:t> Conduct a comprehensive assessment of the current network infrastructure, including performance, security vulnerabilities, and scalability.</a:t>
            </a:r>
            <a:endParaRPr lang="en-US" sz="3600"/>
          </a:p>
          <a:p>
            <a:r>
              <a:rPr lang="en-US" sz="1600" b="1">
                <a:ea typeface="+mn-lt"/>
                <a:cs typeface="+mn-lt"/>
              </a:rPr>
              <a:t>Identify Requirements:</a:t>
            </a:r>
            <a:r>
              <a:rPr lang="en-US" sz="1600">
                <a:solidFill>
                  <a:srgbClr val="0D0D0D"/>
                </a:solidFill>
                <a:ea typeface="+mn-lt"/>
                <a:cs typeface="+mn-lt"/>
              </a:rPr>
              <a:t> Determine the specific requirements and objectives of the network project, considering factors such as business goals, user needs, and technology advancements.</a:t>
            </a:r>
            <a:endParaRPr lang="en-US" sz="3600"/>
          </a:p>
          <a:p>
            <a:r>
              <a:rPr lang="en-US" sz="1600" b="1">
                <a:ea typeface="+mn-lt"/>
                <a:cs typeface="+mn-lt"/>
              </a:rPr>
              <a:t>Design Phase:</a:t>
            </a:r>
            <a:r>
              <a:rPr lang="en-US" sz="1600">
                <a:solidFill>
                  <a:srgbClr val="0D0D0D"/>
                </a:solidFill>
                <a:ea typeface="+mn-lt"/>
                <a:cs typeface="+mn-lt"/>
              </a:rPr>
              <a:t> Develop a detailed network design plan to address the identified requirements, including recommendations for hardware upgrades, security enhancements, and network optimization.</a:t>
            </a:r>
            <a:endParaRPr lang="en-US" sz="3600"/>
          </a:p>
          <a:p>
            <a:r>
              <a:rPr lang="en-US" sz="1600" b="1">
                <a:ea typeface="+mn-lt"/>
                <a:cs typeface="+mn-lt"/>
              </a:rPr>
              <a:t>Implementation:</a:t>
            </a:r>
            <a:r>
              <a:rPr lang="en-US" sz="1600">
                <a:solidFill>
                  <a:srgbClr val="0D0D0D"/>
                </a:solidFill>
                <a:ea typeface="+mn-lt"/>
                <a:cs typeface="+mn-lt"/>
              </a:rPr>
              <a:t> Implement the proposed network design plan in a phased approach, ensuring minimal disruption to ongoing business operations.</a:t>
            </a:r>
            <a:endParaRPr lang="en-US" sz="3600"/>
          </a:p>
          <a:p>
            <a:r>
              <a:rPr lang="en-US" sz="1600" b="1">
                <a:ea typeface="+mn-lt"/>
                <a:cs typeface="+mn-lt"/>
              </a:rPr>
              <a:t>Testing and Optimization:</a:t>
            </a:r>
            <a:r>
              <a:rPr lang="en-US" sz="1600">
                <a:solidFill>
                  <a:srgbClr val="0D0D0D"/>
                </a:solidFill>
                <a:ea typeface="+mn-lt"/>
                <a:cs typeface="+mn-lt"/>
              </a:rPr>
              <a:t> Conduct thorough testing and optimization procedures to validate the effectiveness and reliability of the new network configuration.</a:t>
            </a:r>
            <a:endParaRPr lang="en-US" sz="3600"/>
          </a:p>
          <a:p>
            <a:r>
              <a:rPr lang="en-US" sz="1600" b="1">
                <a:ea typeface="+mn-lt"/>
                <a:cs typeface="+mn-lt"/>
              </a:rPr>
              <a:t>Training and Documentation:</a:t>
            </a:r>
            <a:r>
              <a:rPr lang="en-US" sz="1600">
                <a:solidFill>
                  <a:srgbClr val="0D0D0D"/>
                </a:solidFill>
                <a:ea typeface="+mn-lt"/>
                <a:cs typeface="+mn-lt"/>
              </a:rPr>
              <a:t> Provide training sessions for employees to familiarize them with the updated network infrastructure and document all network configurations and procedures for future reference.</a:t>
            </a:r>
            <a:endParaRPr lang="en-US" sz="3600"/>
          </a:p>
          <a:p>
            <a:r>
              <a:rPr lang="en-US" sz="1600">
                <a:solidFill>
                  <a:srgbClr val="0D0D0D"/>
                </a:solidFill>
                <a:ea typeface="+mn-lt"/>
                <a:cs typeface="+mn-lt"/>
              </a:rPr>
              <a:t>By following these next steps, Southern Shine NC can enhance its network infrastructure to better support its business objectives and ensure seamless communication and connectivity across all locations.</a:t>
            </a:r>
            <a:endParaRPr lang="en-US" sz="3600"/>
          </a:p>
          <a:p>
            <a:endParaRPr lang="en-US" sz="3600"/>
          </a:p>
        </p:txBody>
      </p:sp>
    </p:spTree>
    <p:extLst>
      <p:ext uri="{BB962C8B-B14F-4D97-AF65-F5344CB8AC3E}">
        <p14:creationId xmlns:p14="http://schemas.microsoft.com/office/powerpoint/2010/main" val="509821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13827906620147ACF651ACF238CE9F" ma:contentTypeVersion="4" ma:contentTypeDescription="Create a new document." ma:contentTypeScope="" ma:versionID="4b5f2df6a88dae4c9efbd2096f291d7b">
  <xsd:schema xmlns:xsd="http://www.w3.org/2001/XMLSchema" xmlns:xs="http://www.w3.org/2001/XMLSchema" xmlns:p="http://schemas.microsoft.com/office/2006/metadata/properties" xmlns:ns2="5c5aad52-e902-4f0b-b5ad-d2d25c22401b" targetNamespace="http://schemas.microsoft.com/office/2006/metadata/properties" ma:root="true" ma:fieldsID="c677ceeba536690032ce14865240f5ab" ns2:_="">
    <xsd:import namespace="5c5aad52-e902-4f0b-b5ad-d2d25c22401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aad52-e902-4f0b-b5ad-d2d25c224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FCEB4D-5380-4A2E-B3DF-16F89F30EBA1}">
  <ds:schemaRefs>
    <ds:schemaRef ds:uri="5c5aad52-e902-4f0b-b5ad-d2d25c2240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7F6560-97C9-403F-AD86-E3B282E88293}">
  <ds:schemaRefs>
    <ds:schemaRef ds:uri="http://schemas.microsoft.com/sharepoint/v3/contenttype/forms"/>
  </ds:schemaRefs>
</ds:datastoreItem>
</file>

<file path=customXml/itemProps3.xml><?xml version="1.0" encoding="utf-8"?>
<ds:datastoreItem xmlns:ds="http://schemas.openxmlformats.org/officeDocument/2006/customXml" ds:itemID="{11C62D3B-E041-43EA-AC23-47A4B87F95E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vt:lpstr>
      <vt:lpstr>Introduction</vt:lpstr>
      <vt:lpstr>Business Scenario </vt:lpstr>
      <vt:lpstr>Description of Current Network</vt:lpstr>
      <vt:lpstr>Logical Network Diagram</vt:lpstr>
      <vt:lpstr>Physical Network Diagram</vt:lpstr>
      <vt:lpstr>Summary of Findings </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2024-03-17T19:04:12Z</dcterms:created>
  <dcterms:modified xsi:type="dcterms:W3CDTF">2024-03-19T15:49:35Z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0x010100CE13827906620147ACF651ACF238CE9F</vt:lpwstr>
  </property>
</Properties>
</file>