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66" r:id="rId3"/>
    <p:sldId id="257" r:id="rId4"/>
    <p:sldId id="262" r:id="rId5"/>
    <p:sldId id="263" r:id="rId6"/>
    <p:sldId id="265" r:id="rId7"/>
    <p:sldId id="268" r:id="rId8"/>
    <p:sldId id="267" r:id="rId9"/>
    <p:sldId id="264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79016-5581-4E94-B7C7-2BBCFC6DDC5F}" v="2812" dt="2022-05-24T01:33:46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tableStyles" Target="tableStyles.xml" Id="rId17" /><Relationship Type="http://schemas.openxmlformats.org/officeDocument/2006/relationships/slide" Target="slides/slide1.xml" Id="rId2" /><Relationship Type="http://schemas.openxmlformats.org/officeDocument/2006/relationships/theme" Target="theme/theme1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5" /><Relationship Type="http://schemas.openxmlformats.org/officeDocument/2006/relationships/slide" Target="slides/slide9.xml" Id="rId10" /><Relationship Type="http://schemas.microsoft.com/office/2015/10/relationships/revisionInfo" Target="revisionInfo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presProps" Target="presProp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4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6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674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69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72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6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2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3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6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9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2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2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3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F73B1A-FF9A-F413-05F0-7FAF3786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94" y="1459846"/>
            <a:ext cx="8370093" cy="4369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579" y="50549"/>
            <a:ext cx="9004253" cy="2155082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2">
                    <a:lumMod val="10000"/>
                  </a:schemeClr>
                </a:solidFill>
                <a:latin typeface="Consolas"/>
              </a:rPr>
              <a:t>Willy Wonka and The Chocolate Factory:</a:t>
            </a:r>
            <a:br>
              <a:rPr lang="en-US" sz="4800" dirty="0">
                <a:solidFill>
                  <a:schemeClr val="tx2">
                    <a:lumMod val="10000"/>
                  </a:schemeClr>
                </a:solidFill>
                <a:latin typeface="Consolas"/>
              </a:rPr>
            </a:br>
            <a:endParaRPr lang="en-US" sz="4800" b="1">
              <a:solidFill>
                <a:schemeClr val="bg2">
                  <a:lumMod val="20000"/>
                  <a:lumOff val="80000"/>
                </a:schemeClr>
              </a:solidFill>
              <a:latin typeface="Consol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111" y="1526973"/>
            <a:ext cx="2360565" cy="5457232"/>
          </a:xfrm>
        </p:spPr>
        <p:txBody>
          <a:bodyPr/>
          <a:lstStyle/>
          <a:p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Umpa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Lumpas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Reimbursements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BY: Lilianne </a:t>
            </a:r>
            <a:r>
              <a:rPr lang="en-US" dirty="0" err="1">
                <a:solidFill>
                  <a:schemeClr val="bg1"/>
                </a:solidFill>
              </a:rPr>
              <a:t>tavarez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phillip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kiecun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39A2-CE13-C334-8978-F46F054C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8019-AF79-F5EC-631C-2235507F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User login/logout </a:t>
            </a:r>
          </a:p>
          <a:p>
            <a:pPr>
              <a:buClr>
                <a:srgbClr val="8AD0D6"/>
              </a:buClr>
            </a:pPr>
            <a:r>
              <a:rPr lang="en-US"/>
              <a:t>Manager/employee home page </a:t>
            </a:r>
          </a:p>
          <a:p>
            <a:pPr>
              <a:buClr>
                <a:srgbClr val="8AD0D6"/>
              </a:buClr>
            </a:pPr>
            <a:r>
              <a:rPr lang="en-US"/>
              <a:t>Manager: 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/>
              <a:t>-  Approve reimbursements </a:t>
            </a:r>
          </a:p>
          <a:p>
            <a:pPr>
              <a:buClr>
                <a:srgbClr val="8AD0D6"/>
              </a:buClr>
            </a:pPr>
            <a:r>
              <a:rPr lang="en-US" dirty="0"/>
              <a:t>-   View pending reimbursements and </a:t>
            </a:r>
            <a:r>
              <a:rPr lang="en-US"/>
              <a:t>employee's</a:t>
            </a:r>
            <a:r>
              <a:rPr lang="en-US" dirty="0"/>
              <a:t> reimbursement</a:t>
            </a:r>
          </a:p>
          <a:p>
            <a:pPr>
              <a:buClr>
                <a:srgbClr val="8AD0D6"/>
              </a:buClr>
            </a:pPr>
            <a:r>
              <a:rPr lang="en-US"/>
              <a:t>User:</a:t>
            </a:r>
          </a:p>
          <a:p>
            <a:pPr>
              <a:buClr>
                <a:srgbClr val="8AD0D6"/>
              </a:buClr>
            </a:pPr>
            <a:r>
              <a:rPr lang="en-US" dirty="0"/>
              <a:t>- Create a reimbursement and view own past reimbursement request</a:t>
            </a:r>
          </a:p>
          <a:p>
            <a:pPr>
              <a:buClr>
                <a:srgbClr val="8AD0D6"/>
              </a:buClr>
            </a:pPr>
            <a:r>
              <a:rPr lang="en-US"/>
              <a:t>- View and Update personal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2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C364-1E4C-4728-9247-D3FBF1C0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A15A8-FFE3-7B02-8735-23B750CB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Communication is Key :</a:t>
            </a:r>
          </a:p>
          <a:p>
            <a:pPr>
              <a:buClr>
                <a:srgbClr val="8AD0D6"/>
              </a:buClr>
            </a:pPr>
            <a:r>
              <a:rPr lang="en-US" dirty="0"/>
              <a:t>-- Communicating is essential when building any from the ground up. </a:t>
            </a:r>
          </a:p>
          <a:p>
            <a:pPr>
              <a:buClr>
                <a:srgbClr val="8AD0D6"/>
              </a:buClr>
            </a:pPr>
            <a:r>
              <a:rPr lang="en-US" dirty="0"/>
              <a:t>-- Allowing room for your ideas for implementation as well as your partners </a:t>
            </a:r>
          </a:p>
          <a:p>
            <a:pPr>
              <a:buClr>
                <a:srgbClr val="8AD0D6"/>
              </a:buClr>
            </a:pPr>
            <a:r>
              <a:rPr lang="en-US" dirty="0"/>
              <a:t>Pair Programming:</a:t>
            </a:r>
          </a:p>
          <a:p>
            <a:pPr>
              <a:buClr>
                <a:srgbClr val="8AD0D6"/>
              </a:buClr>
            </a:pPr>
            <a:r>
              <a:rPr lang="en-US" dirty="0"/>
              <a:t>-- Extrapolate personal logic for the team</a:t>
            </a:r>
          </a:p>
          <a:p>
            <a:pPr>
              <a:buClr>
                <a:srgbClr val="8AD0D6"/>
              </a:buClr>
            </a:pPr>
            <a:r>
              <a:rPr lang="en-US" dirty="0"/>
              <a:t>Differentiating between manager and employee</a:t>
            </a:r>
          </a:p>
          <a:p>
            <a:pPr>
              <a:buClr>
                <a:srgbClr val="8AD0D6"/>
              </a:buClr>
            </a:pPr>
            <a:r>
              <a:rPr lang="en-US" dirty="0"/>
              <a:t>Time </a:t>
            </a:r>
            <a:r>
              <a:rPr lang="en-US" dirty="0" err="1"/>
              <a:t>managment</a:t>
            </a:r>
          </a:p>
        </p:txBody>
      </p:sp>
    </p:spTree>
    <p:extLst>
      <p:ext uri="{BB962C8B-B14F-4D97-AF65-F5344CB8AC3E}">
        <p14:creationId xmlns:p14="http://schemas.microsoft.com/office/powerpoint/2010/main" val="202165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16C8-3805-61F0-EACA-B036E221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Next Time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1663-94FC-B211-6E51-5CDA00AD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17276"/>
            <a:ext cx="8955612" cy="45311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Carrying out one function at a time</a:t>
            </a:r>
          </a:p>
          <a:p>
            <a:r>
              <a:rPr lang="en-US" sz="3200" dirty="0"/>
              <a:t>Plan out variable names before diving in</a:t>
            </a:r>
          </a:p>
          <a:p>
            <a:r>
              <a:rPr lang="en-US" sz="3200"/>
              <a:t>Persisting identity verification</a:t>
            </a:r>
          </a:p>
          <a:p>
            <a:r>
              <a:rPr lang="en-US" sz="3200" dirty="0"/>
              <a:t>Planning in pseudocode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7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5D4C-A2C8-F99C-8A10-B43A5325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C712-85DE-103A-9657-02A4CBAE2B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Intellij</a:t>
            </a: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 </a:t>
            </a:r>
          </a:p>
          <a:p>
            <a:r>
              <a:rPr lang="en-US" sz="3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DBeaver</a:t>
            </a: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 </a:t>
            </a:r>
          </a:p>
          <a:p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Visual Studio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0234E-F84C-227F-62BC-192B05403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Java</a:t>
            </a:r>
          </a:p>
          <a:p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HTML, CSS, </a:t>
            </a:r>
            <a:r>
              <a:rPr lang="en-US" sz="3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Javascript</a:t>
            </a:r>
            <a:endParaRPr lang="en-US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Structured Query Langauage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66A9-0741-03E2-46A1-B6D656AD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Implementing Back-end</a:t>
            </a:r>
            <a:endParaRPr lang="en-US" sz="5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72751A0-384D-1956-1B16-0D256E12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52" y="1301963"/>
            <a:ext cx="11177322" cy="5101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600" b="1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-</a:t>
            </a:r>
            <a:r>
              <a:rPr lang="en-US" sz="1900" dirty="0"/>
              <a:t>-</a:t>
            </a:r>
            <a:r>
              <a:rPr lang="en-US" sz="3000" b="1" dirty="0"/>
              <a:t> </a:t>
            </a: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Database in </a:t>
            </a:r>
            <a:r>
              <a:rPr lang="en-US" sz="3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DBeaver</a:t>
            </a: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using Structure Query Language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 </a:t>
            </a:r>
          </a:p>
          <a:p>
            <a:r>
              <a:rPr lang="en-US" dirty="0"/>
              <a:t>  --</a:t>
            </a:r>
            <a:r>
              <a:rPr lang="en-US" sz="2800" dirty="0"/>
              <a:t> Created three tables </a:t>
            </a:r>
          </a:p>
          <a:p>
            <a:r>
              <a:rPr lang="en-US" dirty="0"/>
              <a:t>    </a:t>
            </a:r>
            <a:r>
              <a:rPr lang="en-US" sz="2400" dirty="0"/>
              <a:t>-User: User Information</a:t>
            </a:r>
            <a:endParaRPr lang="en-US" sz="2400"/>
          </a:p>
          <a:p>
            <a:r>
              <a:rPr lang="en-US" sz="2400" dirty="0"/>
              <a:t>    -Reimburse:  Reimbursement Information</a:t>
            </a:r>
            <a:endParaRPr lang="en-US" sz="2400"/>
          </a:p>
          <a:p>
            <a:r>
              <a:rPr lang="en-US" sz="2400" dirty="0"/>
              <a:t>    -Reimbursement Status: Has it been resolved?</a:t>
            </a:r>
            <a:endParaRPr lang="en-US" sz="2400"/>
          </a:p>
          <a:p>
            <a:r>
              <a:rPr lang="en-US" sz="2400" dirty="0"/>
              <a:t>    -Reimbursement Type:   What type of activity was the reimbursement for?</a:t>
            </a:r>
            <a:endParaRPr lang="en-US" sz="2400"/>
          </a:p>
          <a:p>
            <a:r>
              <a:rPr lang="en-US" sz="2400" dirty="0"/>
              <a:t>  -- Manipulated our tables using DML </a:t>
            </a:r>
          </a:p>
          <a:p>
            <a:r>
              <a:rPr lang="en-US" sz="2400" dirty="0"/>
              <a:t>  -- Create store procedure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8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F9BE-9110-C429-9A17-0BDBF8CA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547C-333F-5A49-A60F-22BC58DE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095" y="1158397"/>
            <a:ext cx="10415322" cy="50900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--</a:t>
            </a:r>
            <a:r>
              <a:rPr lang="en-US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Using </a:t>
            </a:r>
            <a:r>
              <a:rPr lang="en-US" sz="2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Intellij</a:t>
            </a: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created our Java</a:t>
            </a:r>
          </a:p>
          <a:p>
            <a:r>
              <a:rPr lang="en-US" dirty="0"/>
              <a:t>  --</a:t>
            </a:r>
            <a:r>
              <a:rPr lang="en-US" sz="2400" dirty="0"/>
              <a:t> Packages:</a:t>
            </a:r>
          </a:p>
          <a:p>
            <a:r>
              <a:rPr lang="en-US" sz="2400" dirty="0"/>
              <a:t>    - </a:t>
            </a:r>
            <a:r>
              <a:rPr lang="en-US" dirty="0"/>
              <a:t>Controllers, Models, Dao, Services, Utils</a:t>
            </a:r>
          </a:p>
          <a:p>
            <a:r>
              <a:rPr lang="en-US" sz="2400" dirty="0"/>
              <a:t>  -- Class:</a:t>
            </a:r>
          </a:p>
          <a:p>
            <a:r>
              <a:rPr lang="en-US" sz="2400" dirty="0"/>
              <a:t>    </a:t>
            </a:r>
            <a:r>
              <a:rPr lang="en-US" dirty="0"/>
              <a:t>- User Controllers, Reimbursement Controller </a:t>
            </a:r>
          </a:p>
          <a:p>
            <a:r>
              <a:rPr lang="en-US" dirty="0"/>
              <a:t>            Handlers</a:t>
            </a:r>
          </a:p>
          <a:p>
            <a:r>
              <a:rPr lang="en-US" dirty="0"/>
              <a:t>     -Using JDBC (Java Database Connectivity) interfaces used </a:t>
            </a:r>
          </a:p>
          <a:p>
            <a:r>
              <a:rPr lang="en-US" dirty="0"/>
              <a:t>         Connection </a:t>
            </a:r>
          </a:p>
          <a:p>
            <a:r>
              <a:rPr lang="en-US" dirty="0"/>
              <a:t>          </a:t>
            </a:r>
            <a:r>
              <a:rPr lang="en-US" dirty="0" err="1"/>
              <a:t>ResultSet</a:t>
            </a:r>
            <a:endParaRPr lang="en-US" dirty="0"/>
          </a:p>
          <a:p>
            <a:r>
              <a:rPr lang="en-US" dirty="0"/>
              <a:t>          </a:t>
            </a:r>
            <a:r>
              <a:rPr lang="en-US" dirty="0" err="1"/>
              <a:t>PreparedStatement</a:t>
            </a:r>
            <a:r>
              <a:rPr lang="en-US" dirty="0"/>
              <a:t> </a:t>
            </a:r>
          </a:p>
          <a:p>
            <a:r>
              <a:rPr lang="en-US" dirty="0"/>
              <a:t>     -User Service, Reimburse Service </a:t>
            </a:r>
          </a:p>
          <a:p>
            <a:r>
              <a:rPr lang="en-US" dirty="0"/>
              <a:t>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413252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C19B-4B05-E866-4077-3A92B93D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Continued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BFC0-FA45-7BFE-3D03-5E93B8CA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0" y="1478658"/>
            <a:ext cx="11022714" cy="47697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Postman </a:t>
            </a:r>
          </a:p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  -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Application</a:t>
            </a:r>
          </a:p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  -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What we used in conjunction with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javalin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once the request is build in our java using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javalin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we can create a request and see the response</a:t>
            </a: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dirty="0"/>
              <a:t>JSON (</a:t>
            </a:r>
            <a:r>
              <a:rPr lang="en-US" dirty="0" err="1"/>
              <a:t>Javascript</a:t>
            </a:r>
            <a:r>
              <a:rPr lang="en-US" dirty="0"/>
              <a:t> Object Notation)</a:t>
            </a:r>
          </a:p>
          <a:p>
            <a:r>
              <a:rPr lang="en-US" dirty="0"/>
              <a:t>    - Data exchange format</a:t>
            </a:r>
          </a:p>
          <a:p>
            <a:r>
              <a:rPr lang="en-US" dirty="0"/>
              <a:t>    - We can view the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6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E711-9F4F-3636-FCAA-CDE20D63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59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Front-End 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D16B-E1A0-D352-2898-DFC5D4371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1302825"/>
            <a:ext cx="9518040" cy="49455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Using Visual Studio </a:t>
            </a:r>
          </a:p>
          <a:p>
            <a:r>
              <a:rPr lang="en-US" sz="2600" dirty="0" err="1"/>
              <a:t>Javascript</a:t>
            </a:r>
            <a:r>
              <a:rPr lang="en-US" sz="2600" dirty="0"/>
              <a:t> </a:t>
            </a:r>
          </a:p>
          <a:p>
            <a:r>
              <a:rPr lang="en-US" dirty="0"/>
              <a:t> - Programming Language </a:t>
            </a:r>
            <a:endParaRPr lang="en-US"/>
          </a:p>
          <a:p>
            <a:r>
              <a:rPr lang="en-US" dirty="0"/>
              <a:t> - Browser/ Front-end</a:t>
            </a:r>
            <a:endParaRPr lang="en-US"/>
          </a:p>
          <a:p>
            <a:r>
              <a:rPr lang="en-US" sz="2600" dirty="0"/>
              <a:t>Node.JS </a:t>
            </a:r>
          </a:p>
          <a:p>
            <a:r>
              <a:rPr lang="en-US" dirty="0"/>
              <a:t>  - runtime environment </a:t>
            </a:r>
          </a:p>
          <a:p>
            <a:r>
              <a:rPr lang="en-US" dirty="0"/>
              <a:t>  - helps us use </a:t>
            </a:r>
            <a:r>
              <a:rPr lang="en-US" dirty="0" err="1"/>
              <a:t>javascript</a:t>
            </a:r>
            <a:r>
              <a:rPr lang="en-US" dirty="0"/>
              <a:t>  </a:t>
            </a:r>
          </a:p>
          <a:p>
            <a:r>
              <a:rPr lang="en-US" dirty="0"/>
              <a:t>  - '</a:t>
            </a:r>
            <a:r>
              <a:rPr lang="en-US" dirty="0" err="1"/>
              <a:t>package.json</a:t>
            </a:r>
            <a:r>
              <a:rPr lang="en-US" dirty="0"/>
              <a:t>' </a:t>
            </a:r>
          </a:p>
          <a:p>
            <a:r>
              <a:rPr lang="en-US" dirty="0"/>
              <a:t>  -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 </a:t>
            </a:r>
          </a:p>
          <a:p>
            <a:r>
              <a:rPr lang="en-US" sz="2400" dirty="0"/>
              <a:t>Typescript</a:t>
            </a:r>
          </a:p>
          <a:p>
            <a:r>
              <a:rPr lang="en-US" sz="2400" dirty="0"/>
              <a:t>- </a:t>
            </a:r>
            <a:r>
              <a:rPr lang="en-US" dirty="0" err="1"/>
              <a:t>Javascript</a:t>
            </a:r>
            <a:r>
              <a:rPr lang="en-US" dirty="0"/>
              <a:t> superset</a:t>
            </a:r>
          </a:p>
        </p:txBody>
      </p:sp>
    </p:spTree>
    <p:extLst>
      <p:ext uri="{BB962C8B-B14F-4D97-AF65-F5344CB8AC3E}">
        <p14:creationId xmlns:p14="http://schemas.microsoft.com/office/powerpoint/2010/main" val="336314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DDDD-B744-0D33-1FD0-9582F6E9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Continued...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086E7-D497-0248-5F6D-9A4A2574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69" y="1314731"/>
            <a:ext cx="9410884" cy="4933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React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en-US" dirty="0"/>
              <a:t>--</a:t>
            </a:r>
            <a:r>
              <a:rPr lang="en-US" sz="2400" dirty="0"/>
              <a:t> </a:t>
            </a:r>
            <a:r>
              <a:rPr lang="en-US" dirty="0" err="1"/>
              <a:t>Javascript</a:t>
            </a:r>
            <a:r>
              <a:rPr lang="en-US" dirty="0"/>
              <a:t> library 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en-US" dirty="0"/>
              <a:t>-- </a:t>
            </a:r>
            <a:r>
              <a:rPr lang="en-US" i="1" dirty="0" err="1"/>
              <a:t>npm</a:t>
            </a:r>
            <a:r>
              <a:rPr lang="en-US" i="1" dirty="0"/>
              <a:t> I –g create-react-app</a:t>
            </a:r>
          </a:p>
          <a:p>
            <a:r>
              <a:rPr lang="en-US" i="1" dirty="0"/>
              <a:t> -- </a:t>
            </a:r>
            <a:r>
              <a:rPr lang="en-US" dirty="0"/>
              <a:t>Components, Interfaces, Virtual DOM</a:t>
            </a:r>
          </a:p>
          <a:p>
            <a:r>
              <a:rPr lang="en-US" dirty="0"/>
              <a:t> -- Hooks: </a:t>
            </a:r>
          </a:p>
          <a:p>
            <a:r>
              <a:rPr lang="en-US" dirty="0"/>
              <a:t>      - 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dirty="0" err="1"/>
              <a:t>useContext</a:t>
            </a:r>
            <a:endParaRPr lang="en-US" dirty="0"/>
          </a:p>
          <a:p>
            <a:r>
              <a:rPr lang="en-US" dirty="0"/>
              <a:t>-- Axios</a:t>
            </a:r>
          </a:p>
          <a:p>
            <a:r>
              <a:rPr lang="en-US" dirty="0"/>
              <a:t>      - </a:t>
            </a:r>
            <a:r>
              <a:rPr lang="en-US" i="1" dirty="0" err="1"/>
              <a:t>npm</a:t>
            </a:r>
            <a:r>
              <a:rPr lang="en-US" i="1" dirty="0"/>
              <a:t> </a:t>
            </a:r>
            <a:r>
              <a:rPr lang="en-US" i="1" dirty="0" err="1"/>
              <a:t>i</a:t>
            </a:r>
            <a:r>
              <a:rPr lang="en-US" i="1" dirty="0"/>
              <a:t> </a:t>
            </a:r>
            <a:r>
              <a:rPr lang="en-US" i="1" dirty="0" err="1"/>
              <a:t>axios</a:t>
            </a:r>
            <a:r>
              <a:rPr lang="en-US" i="1" dirty="0"/>
              <a:t> </a:t>
            </a:r>
          </a:p>
          <a:p>
            <a:r>
              <a:rPr lang="en-US" i="1" dirty="0"/>
              <a:t>AJAX  (Asynchronous </a:t>
            </a:r>
            <a:r>
              <a:rPr lang="en-US" i="1" dirty="0" err="1"/>
              <a:t>Javascript</a:t>
            </a:r>
            <a:r>
              <a:rPr lang="en-US" i="1" dirty="0"/>
              <a:t> and XML)</a:t>
            </a:r>
          </a:p>
          <a:p>
            <a:r>
              <a:rPr lang="en-US" i="1" dirty="0"/>
              <a:t>      - in conjunction with </a:t>
            </a:r>
            <a:r>
              <a:rPr lang="en-US" i="1" dirty="0" err="1"/>
              <a:t>axios</a:t>
            </a:r>
            <a:r>
              <a:rPr lang="en-US" i="1" dirty="0"/>
              <a:t> </a:t>
            </a:r>
          </a:p>
          <a:p>
            <a:r>
              <a:rPr lang="en-US" i="1" dirty="0"/>
              <a:t>      - request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511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8C41-4343-C4FA-9B8E-8F279D87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Dependencies 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B38DA6-85CE-624B-6609-ECCAB39834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Junit 4</a:t>
            </a:r>
          </a:p>
          <a:p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Log4J</a:t>
            </a:r>
          </a:p>
          <a:p>
            <a:r>
              <a:rPr lang="en-US" sz="36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Postgresql</a:t>
            </a:r>
            <a:endParaRPr lang="en-US" sz="3600" dirty="0">
              <a:solidFill>
                <a:schemeClr val="bg2">
                  <a:lumMod val="40000"/>
                  <a:lumOff val="60000"/>
                </a:schemeClr>
              </a:solidFill>
              <a:ea typeface="+mj-lt"/>
              <a:cs typeface="+mj-lt"/>
            </a:endParaRPr>
          </a:p>
          <a:p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Mockito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F73279-E97F-4734-7732-CD57B795F6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Javalin</a:t>
            </a:r>
            <a:r>
              <a:rPr lang="en-US" sz="4800" dirty="0">
                <a:solidFill>
                  <a:schemeClr val="bg2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 </a:t>
            </a:r>
          </a:p>
          <a:p>
            <a:r>
              <a:rPr lang="en-US" sz="4800" dirty="0">
                <a:solidFill>
                  <a:schemeClr val="bg2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Slf4J</a:t>
            </a:r>
          </a:p>
          <a:p>
            <a:r>
              <a:rPr lang="en-US" sz="4800" dirty="0">
                <a:solidFill>
                  <a:schemeClr val="bg2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Jackson</a:t>
            </a:r>
            <a:endParaRPr lang="en-US" sz="4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27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FA04-C838-EC79-C0FF-1EB2D4B4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48" y="330136"/>
            <a:ext cx="11519670" cy="63826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Javalin</a:t>
            </a:r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sz="1900" dirty="0"/>
              <a:t>   - Create a webservice where we can view our back-end request.</a:t>
            </a:r>
          </a:p>
          <a:p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Slf4J</a:t>
            </a:r>
          </a:p>
          <a:p>
            <a:r>
              <a:rPr lang="en-US" sz="1900" dirty="0"/>
              <a:t>   -   Allows our program to be able to </a:t>
            </a:r>
            <a:r>
              <a:rPr lang="en-US" sz="1900" dirty="0" err="1"/>
              <a:t>connec</a:t>
            </a:r>
            <a:r>
              <a:rPr lang="en-US" sz="1900" dirty="0"/>
              <a:t> to </a:t>
            </a:r>
            <a:r>
              <a:rPr lang="en-US" sz="1900" dirty="0" err="1"/>
              <a:t>javalin</a:t>
            </a:r>
            <a:endParaRPr lang="en-US" sz="1900" dirty="0"/>
          </a:p>
          <a:p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Jackson </a:t>
            </a:r>
            <a:r>
              <a:rPr lang="en-US" sz="2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DataBind</a:t>
            </a:r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</a:t>
            </a:r>
          </a:p>
          <a:p>
            <a:r>
              <a:rPr lang="en-US" sz="1900" dirty="0"/>
              <a:t>    - Converting Java to JSON (</a:t>
            </a:r>
            <a:r>
              <a:rPr lang="en-US" sz="1900" dirty="0" err="1"/>
              <a:t>Javascript</a:t>
            </a:r>
            <a:r>
              <a:rPr lang="en-US" sz="1900" dirty="0"/>
              <a:t> Object Notation) and vise versa</a:t>
            </a:r>
          </a:p>
          <a:p>
            <a:r>
              <a:rPr lang="en-US" sz="1900" dirty="0">
                <a:ea typeface="+mj-lt"/>
                <a:cs typeface="+mj-lt"/>
              </a:rPr>
              <a:t>"</a:t>
            </a:r>
            <a:r>
              <a:rPr lang="en-US" sz="1900" dirty="0" err="1">
                <a:ea typeface="+mj-lt"/>
                <a:cs typeface="+mj-lt"/>
              </a:rPr>
              <a:t>ObjectMapper.writeValue</a:t>
            </a:r>
            <a:r>
              <a:rPr lang="en-US" sz="1900" dirty="0">
                <a:ea typeface="+mj-lt"/>
                <a:cs typeface="+mj-lt"/>
              </a:rPr>
              <a:t>()"</a:t>
            </a:r>
            <a:endParaRPr lang="en-US" sz="1900">
              <a:solidFill>
                <a:srgbClr val="FFFFFF"/>
              </a:solidFill>
            </a:endParaRPr>
          </a:p>
          <a:p>
            <a:r>
              <a:rPr lang="en-US" sz="1900" dirty="0">
                <a:ea typeface="+mj-lt"/>
                <a:cs typeface="+mj-lt"/>
              </a:rPr>
              <a:t> "</a:t>
            </a:r>
            <a:r>
              <a:rPr lang="en-US" sz="1900" dirty="0" err="1">
                <a:ea typeface="+mj-lt"/>
                <a:cs typeface="+mj-lt"/>
              </a:rPr>
              <a:t>ObjectMapper.readValue</a:t>
            </a:r>
            <a:r>
              <a:rPr lang="en-US" sz="1900" dirty="0">
                <a:ea typeface="+mj-lt"/>
                <a:cs typeface="+mj-lt"/>
              </a:rPr>
              <a:t>()"</a:t>
            </a:r>
            <a:endParaRPr lang="en-US" sz="1900" dirty="0"/>
          </a:p>
          <a:p>
            <a:r>
              <a:rPr lang="en-US" sz="2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Postgresql</a:t>
            </a:r>
            <a:endParaRPr lang="en-US" sz="2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  - </a:t>
            </a:r>
            <a:r>
              <a:rPr lang="en-US" sz="19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For relational Database allows us to use</a:t>
            </a:r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</a:t>
            </a:r>
            <a:r>
              <a:rPr lang="en-US" sz="19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new </a:t>
            </a:r>
            <a:r>
              <a:rPr lang="en-US" sz="19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functionalitys</a:t>
            </a:r>
            <a:r>
              <a:rPr lang="en-US" sz="19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and data types </a:t>
            </a:r>
          </a:p>
          <a:p>
            <a:r>
              <a:rPr lang="en-US" sz="19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Mockito</a:t>
            </a:r>
          </a:p>
          <a:p>
            <a:r>
              <a:rPr lang="en-US" sz="19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  -  Used for running test in the java application</a:t>
            </a:r>
          </a:p>
          <a:p>
            <a:r>
              <a:rPr lang="en-US" sz="19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Junit 4</a:t>
            </a:r>
          </a:p>
          <a:p>
            <a:r>
              <a:rPr lang="en-US" sz="19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  - Framework used in </a:t>
            </a:r>
            <a:r>
              <a:rPr lang="en-US" sz="19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intellij</a:t>
            </a:r>
            <a:r>
              <a:rPr lang="en-US" sz="19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for testing</a:t>
            </a:r>
          </a:p>
          <a:p>
            <a:r>
              <a:rPr lang="en-US" sz="19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Log4J</a:t>
            </a:r>
          </a:p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25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Willy Wonka and The Chocolate Factory: </vt:lpstr>
      <vt:lpstr>Technologies </vt:lpstr>
      <vt:lpstr>Implementing Back-end</vt:lpstr>
      <vt:lpstr>Continued..</vt:lpstr>
      <vt:lpstr>Continued ...</vt:lpstr>
      <vt:lpstr>Front-End Implementation</vt:lpstr>
      <vt:lpstr>Continued...</vt:lpstr>
      <vt:lpstr>Dependencies </vt:lpstr>
      <vt:lpstr>PowerPoint Presentation</vt:lpstr>
      <vt:lpstr>Features</vt:lpstr>
      <vt:lpstr>Challenge  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772</cp:revision>
  <dcterms:created xsi:type="dcterms:W3CDTF">2022-05-23T10:29:19Z</dcterms:created>
  <dcterms:modified xsi:type="dcterms:W3CDTF">2022-05-24T01:33:46Z</dcterms:modified>
</cp:coreProperties>
</file>