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197882" y="0"/>
            <a:ext cx="6131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96949"/>
            <a:ext cx="12192000" cy="1493740"/>
          </a:xfrm>
          <a:prstGeom prst="rect">
            <a:avLst/>
          </a:prstGeom>
          <a:solidFill>
            <a:srgbClr val="1A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3960-7F9B-4887-855C-5F838A7294B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881F-3BA1-4614-86F5-43EA31D49A63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86149"/>
            <a:ext cx="1671851" cy="16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pygame.org/wik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Game Development with </a:t>
            </a:r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talk by Lily Williams</a:t>
            </a:r>
          </a:p>
        </p:txBody>
      </p:sp>
    </p:spTree>
    <p:extLst>
      <p:ext uri="{BB962C8B-B14F-4D97-AF65-F5344CB8AC3E}">
        <p14:creationId xmlns:p14="http://schemas.microsoft.com/office/powerpoint/2010/main" val="42435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 from this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install and set up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err="1" smtClean="0"/>
              <a:t>Pygame</a:t>
            </a:r>
            <a:r>
              <a:rPr lang="en-US" dirty="0" smtClean="0"/>
              <a:t> basics, like printing to the screen and getting user input</a:t>
            </a:r>
          </a:p>
          <a:p>
            <a:r>
              <a:rPr lang="en-US" dirty="0" smtClean="0"/>
              <a:t>Where to find and learn to use more </a:t>
            </a:r>
            <a:r>
              <a:rPr lang="en-US" dirty="0" err="1" smtClean="0"/>
              <a:t>Pygame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Simple game development techniques, including the game loop pattern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After this talk, you’ll be ready to start writing your own game!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Lily Williams</a:t>
            </a:r>
          </a:p>
          <a:p>
            <a:pPr marL="0" indent="0">
              <a:buNone/>
            </a:pPr>
            <a:r>
              <a:rPr lang="en-US" dirty="0" smtClean="0"/>
              <a:t>Junior at Vanderbilt University</a:t>
            </a:r>
          </a:p>
          <a:p>
            <a:pPr marL="0" indent="0">
              <a:buNone/>
            </a:pPr>
            <a:r>
              <a:rPr lang="en-US" dirty="0" smtClean="0"/>
              <a:t>Major in Chemical Engineering</a:t>
            </a:r>
          </a:p>
          <a:p>
            <a:pPr marL="0" indent="0">
              <a:buNone/>
            </a:pPr>
            <a:r>
              <a:rPr lang="en-US" dirty="0" smtClean="0"/>
              <a:t>Started as a self-taught coder</a:t>
            </a:r>
          </a:p>
          <a:p>
            <a:pPr marL="0" indent="0">
              <a:buNone/>
            </a:pPr>
            <a:r>
              <a:rPr lang="en-US" dirty="0" err="1" smtClean="0"/>
              <a:t>VandyHacks</a:t>
            </a:r>
            <a:r>
              <a:rPr lang="en-US" dirty="0" smtClean="0"/>
              <a:t> board member</a:t>
            </a:r>
          </a:p>
          <a:p>
            <a:pPr marL="0" indent="0">
              <a:buNone/>
            </a:pPr>
            <a:r>
              <a:rPr lang="en-US" dirty="0" smtClean="0"/>
              <a:t>Watches too much anime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8" b="31551"/>
          <a:stretch/>
        </p:blipFill>
        <p:spPr>
          <a:xfrm>
            <a:off x="6820236" y="2019610"/>
            <a:ext cx="3186649" cy="42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://www.pygame.org/wiki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83687" y="1361661"/>
            <a:ext cx="5279265" cy="5279265"/>
            <a:chOff x="5281411" y="1361661"/>
            <a:chExt cx="5279265" cy="5279265"/>
          </a:xfrm>
        </p:grpSpPr>
        <p:sp>
          <p:nvSpPr>
            <p:cNvPr id="6" name="Oval 5"/>
            <p:cNvSpPr/>
            <p:nvPr/>
          </p:nvSpPr>
          <p:spPr>
            <a:xfrm>
              <a:off x="9796006" y="3156668"/>
              <a:ext cx="238540" cy="310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073298" y="3188474"/>
              <a:ext cx="238540" cy="310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411" y="1361661"/>
              <a:ext cx="5279265" cy="5279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game - Snake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86" y="1915028"/>
            <a:ext cx="395342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</a:p>
          <a:p>
            <a:r>
              <a:rPr lang="en-US" dirty="0" smtClean="0"/>
              <a:t>Snake</a:t>
            </a:r>
          </a:p>
          <a:p>
            <a:pPr lvl="1"/>
            <a:r>
              <a:rPr lang="en-US" dirty="0" smtClean="0"/>
              <a:t>Keep track of where it’s been, how long it is, if it has any collisions, etc.</a:t>
            </a:r>
          </a:p>
          <a:p>
            <a:r>
              <a:rPr lang="en-US" dirty="0" smtClean="0"/>
              <a:t>User input</a:t>
            </a:r>
          </a:p>
          <a:p>
            <a:r>
              <a:rPr lang="en-US" dirty="0" smtClean="0"/>
              <a:t>Everything else</a:t>
            </a:r>
          </a:p>
          <a:p>
            <a:pPr lvl="1"/>
            <a:r>
              <a:rPr lang="en-US" dirty="0" smtClean="0"/>
              <a:t>Frame updating</a:t>
            </a:r>
          </a:p>
          <a:p>
            <a:pPr lvl="1"/>
            <a:r>
              <a:rPr lang="en-US" dirty="0" smtClean="0"/>
              <a:t>Placing and keeping track of the pellet</a:t>
            </a:r>
          </a:p>
          <a:p>
            <a:pPr lvl="1"/>
            <a:r>
              <a:rPr lang="en-US" dirty="0" smtClean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4122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quintessential pattern of game development</a:t>
            </a:r>
          </a:p>
          <a:p>
            <a:r>
              <a:rPr lang="en-US" dirty="0" smtClean="0"/>
              <a:t>A loop that repeats for the duration of the game</a:t>
            </a:r>
          </a:p>
          <a:p>
            <a:pPr lvl="1"/>
            <a:r>
              <a:rPr lang="en-US" dirty="0" smtClean="0"/>
              <a:t>Each iteration is a frame</a:t>
            </a:r>
          </a:p>
          <a:p>
            <a:r>
              <a:rPr lang="en-US" dirty="0" smtClean="0"/>
              <a:t>Key components of the loop:</a:t>
            </a:r>
          </a:p>
          <a:p>
            <a:pPr lvl="1"/>
            <a:r>
              <a:rPr lang="en-US" dirty="0" smtClean="0"/>
              <a:t>Updating the screen</a:t>
            </a:r>
          </a:p>
          <a:p>
            <a:pPr lvl="1"/>
            <a:r>
              <a:rPr lang="en-US" dirty="0" smtClean="0"/>
              <a:t>Underlying game logic</a:t>
            </a:r>
          </a:p>
          <a:p>
            <a:pPr lvl="1"/>
            <a:r>
              <a:rPr lang="en-US" dirty="0" smtClean="0"/>
              <a:t>Receiving user input</a:t>
            </a:r>
          </a:p>
          <a:p>
            <a:r>
              <a:rPr lang="en-US" dirty="0" smtClean="0"/>
              <a:t>The order of these components subtly affects the game</a:t>
            </a:r>
          </a:p>
        </p:txBody>
      </p:sp>
    </p:spTree>
    <p:extLst>
      <p:ext uri="{BB962C8B-B14F-4D97-AF65-F5344CB8AC3E}">
        <p14:creationId xmlns:p14="http://schemas.microsoft.com/office/powerpoint/2010/main" val="3383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upon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object-oriented design</a:t>
            </a:r>
          </a:p>
          <a:p>
            <a:r>
              <a:rPr lang="en-US" dirty="0" smtClean="0"/>
              <a:t>Allow the user to restart the game without closing</a:t>
            </a:r>
          </a:p>
          <a:p>
            <a:r>
              <a:rPr lang="en-US" dirty="0" smtClean="0"/>
              <a:t>Remember high scores</a:t>
            </a:r>
          </a:p>
          <a:p>
            <a:r>
              <a:rPr lang="en-US" dirty="0" smtClean="0"/>
              <a:t>Add options and pause menus</a:t>
            </a:r>
          </a:p>
          <a:p>
            <a:r>
              <a:rPr lang="en-US" dirty="0"/>
              <a:t>Multiplayer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seen how to build a rudimentary game, and have had a taste of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From here, you’re ready to:</a:t>
            </a:r>
          </a:p>
          <a:p>
            <a:pPr lvl="1"/>
            <a:r>
              <a:rPr lang="en-US" dirty="0" smtClean="0"/>
              <a:t>Learn more </a:t>
            </a:r>
            <a:r>
              <a:rPr lang="en-US" dirty="0" err="1" smtClean="0"/>
              <a:t>Pygame</a:t>
            </a:r>
            <a:r>
              <a:rPr lang="en-US" dirty="0" smtClean="0"/>
              <a:t> features through the wiki or online tutorials</a:t>
            </a:r>
          </a:p>
          <a:p>
            <a:pPr lvl="1"/>
            <a:r>
              <a:rPr lang="en-US" dirty="0" smtClean="0"/>
              <a:t>Practice </a:t>
            </a:r>
            <a:r>
              <a:rPr lang="en-US" dirty="0" err="1" smtClean="0"/>
              <a:t>Pygame</a:t>
            </a:r>
            <a:r>
              <a:rPr lang="en-US" dirty="0" smtClean="0"/>
              <a:t> and game development by modifying Snake</a:t>
            </a:r>
          </a:p>
          <a:p>
            <a:pPr lvl="1"/>
            <a:r>
              <a:rPr lang="en-US" dirty="0" smtClean="0"/>
              <a:t>Move forward and begin developing your own game!</a:t>
            </a:r>
          </a:p>
        </p:txBody>
      </p:sp>
    </p:spTree>
    <p:extLst>
      <p:ext uri="{BB962C8B-B14F-4D97-AF65-F5344CB8AC3E}">
        <p14:creationId xmlns:p14="http://schemas.microsoft.com/office/powerpoint/2010/main" val="15787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andyHacks Basic">
      <a:dk1>
        <a:srgbClr val="1A3244"/>
      </a:dk1>
      <a:lt1>
        <a:srgbClr val="FFFFFF"/>
      </a:lt1>
      <a:dk2>
        <a:srgbClr val="B6D65F"/>
      </a:dk2>
      <a:lt2>
        <a:srgbClr val="99D6D3"/>
      </a:lt2>
      <a:accent1>
        <a:srgbClr val="1A3244"/>
      </a:accent1>
      <a:accent2>
        <a:srgbClr val="99D6D3"/>
      </a:accent2>
      <a:accent3>
        <a:srgbClr val="B6D65F"/>
      </a:accent3>
      <a:accent4>
        <a:srgbClr val="FFFFFF"/>
      </a:accent4>
      <a:accent5>
        <a:srgbClr val="99D6D3"/>
      </a:accent5>
      <a:accent6>
        <a:srgbClr val="B6D65F"/>
      </a:accent6>
      <a:hlink>
        <a:srgbClr val="1A3244"/>
      </a:hlink>
      <a:folHlink>
        <a:srgbClr val="1A3244"/>
      </a:folHlink>
    </a:clrScheme>
    <a:fontScheme name="VandyHacks Basic">
      <a:majorFont>
        <a:latin typeface="Sofia Pro Condensed SemiBold"/>
        <a:ea typeface=""/>
        <a:cs typeface=""/>
      </a:majorFont>
      <a:minorFont>
        <a:latin typeface="Sofia Pro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dyHacks Basic" id="{D8F95C95-7AB0-4952-9268-665E83627BE9}" vid="{6A003388-C91E-4AE9-A8F1-44AAFCE2F7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284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Sofia Pro Condensed Light</vt:lpstr>
      <vt:lpstr>Sofia Pro Condensed SemiBold</vt:lpstr>
      <vt:lpstr>Office Theme</vt:lpstr>
      <vt:lpstr>Introduction to Game Development with Pygame</vt:lpstr>
      <vt:lpstr>What will I learn from this talk?</vt:lpstr>
      <vt:lpstr>Who am I?</vt:lpstr>
      <vt:lpstr>Getting started with Pygame</vt:lpstr>
      <vt:lpstr>Making a game - Snake</vt:lpstr>
      <vt:lpstr>Key components of the game</vt:lpstr>
      <vt:lpstr>The game loop</vt:lpstr>
      <vt:lpstr>How to build upon this game</vt:lpstr>
      <vt:lpstr>Where to go from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Tutorial</dc:title>
  <dc:creator>Ben</dc:creator>
  <cp:lastModifiedBy>Ben</cp:lastModifiedBy>
  <cp:revision>34</cp:revision>
  <dcterms:created xsi:type="dcterms:W3CDTF">2016-10-31T01:21:16Z</dcterms:created>
  <dcterms:modified xsi:type="dcterms:W3CDTF">2016-11-09T04:49:10Z</dcterms:modified>
</cp:coreProperties>
</file>