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BEB"/>
    <a:srgbClr val="595959"/>
    <a:srgbClr val="F7FFFF"/>
    <a:srgbClr val="CCFFFF"/>
    <a:srgbClr val="DFE2D1"/>
    <a:srgbClr val="F4F5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48"/>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2EBB05-69AE-4001-B091-AF639047F313}" type="datetimeFigureOut">
              <a:rPr lang="en-US" smtClean="0"/>
              <a:t>3/25/2016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DAC8E-8E09-45A0-A6E3-8FDB28D5ACD0}" type="slidenum">
              <a:rPr lang="en-US" smtClean="0"/>
              <a:t>‹#›</a:t>
            </a:fld>
            <a:endParaRPr lang="en-US"/>
          </a:p>
        </p:txBody>
      </p:sp>
    </p:spTree>
    <p:extLst>
      <p:ext uri="{BB962C8B-B14F-4D97-AF65-F5344CB8AC3E}">
        <p14:creationId xmlns:p14="http://schemas.microsoft.com/office/powerpoint/2010/main" val="26910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2EBB05-69AE-4001-B091-AF639047F313}" type="datetimeFigureOut">
              <a:rPr lang="en-US" smtClean="0"/>
              <a:t>3/25/2016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DAC8E-8E09-45A0-A6E3-8FDB28D5ACD0}" type="slidenum">
              <a:rPr lang="en-US" smtClean="0"/>
              <a:t>‹#›</a:t>
            </a:fld>
            <a:endParaRPr lang="en-US"/>
          </a:p>
        </p:txBody>
      </p:sp>
    </p:spTree>
    <p:extLst>
      <p:ext uri="{BB962C8B-B14F-4D97-AF65-F5344CB8AC3E}">
        <p14:creationId xmlns:p14="http://schemas.microsoft.com/office/powerpoint/2010/main" val="355368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2EBB05-69AE-4001-B091-AF639047F313}" type="datetimeFigureOut">
              <a:rPr lang="en-US" smtClean="0"/>
              <a:t>3/25/2016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DAC8E-8E09-45A0-A6E3-8FDB28D5ACD0}" type="slidenum">
              <a:rPr lang="en-US" smtClean="0"/>
              <a:t>‹#›</a:t>
            </a:fld>
            <a:endParaRPr lang="en-US"/>
          </a:p>
        </p:txBody>
      </p:sp>
    </p:spTree>
    <p:extLst>
      <p:ext uri="{BB962C8B-B14F-4D97-AF65-F5344CB8AC3E}">
        <p14:creationId xmlns:p14="http://schemas.microsoft.com/office/powerpoint/2010/main" val="230447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2EBB05-69AE-4001-B091-AF639047F313}" type="datetimeFigureOut">
              <a:rPr lang="en-US" smtClean="0"/>
              <a:t>3/25/2016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DAC8E-8E09-45A0-A6E3-8FDB28D5ACD0}" type="slidenum">
              <a:rPr lang="en-US" smtClean="0"/>
              <a:t>‹#›</a:t>
            </a:fld>
            <a:endParaRPr lang="en-US"/>
          </a:p>
        </p:txBody>
      </p:sp>
    </p:spTree>
    <p:extLst>
      <p:ext uri="{BB962C8B-B14F-4D97-AF65-F5344CB8AC3E}">
        <p14:creationId xmlns:p14="http://schemas.microsoft.com/office/powerpoint/2010/main" val="410287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2EBB05-69AE-4001-B091-AF639047F313}" type="datetimeFigureOut">
              <a:rPr lang="en-US" smtClean="0"/>
              <a:t>3/25/2016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DAC8E-8E09-45A0-A6E3-8FDB28D5ACD0}" type="slidenum">
              <a:rPr lang="en-US" smtClean="0"/>
              <a:t>‹#›</a:t>
            </a:fld>
            <a:endParaRPr lang="en-US"/>
          </a:p>
        </p:txBody>
      </p:sp>
    </p:spTree>
    <p:extLst>
      <p:ext uri="{BB962C8B-B14F-4D97-AF65-F5344CB8AC3E}">
        <p14:creationId xmlns:p14="http://schemas.microsoft.com/office/powerpoint/2010/main" val="1843875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2EBB05-69AE-4001-B091-AF639047F313}" type="datetimeFigureOut">
              <a:rPr lang="en-US" smtClean="0"/>
              <a:t>3/25/2016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DAC8E-8E09-45A0-A6E3-8FDB28D5ACD0}" type="slidenum">
              <a:rPr lang="en-US" smtClean="0"/>
              <a:t>‹#›</a:t>
            </a:fld>
            <a:endParaRPr lang="en-US"/>
          </a:p>
        </p:txBody>
      </p:sp>
    </p:spTree>
    <p:extLst>
      <p:ext uri="{BB962C8B-B14F-4D97-AF65-F5344CB8AC3E}">
        <p14:creationId xmlns:p14="http://schemas.microsoft.com/office/powerpoint/2010/main" val="390982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2EBB05-69AE-4001-B091-AF639047F313}" type="datetimeFigureOut">
              <a:rPr lang="en-US" smtClean="0"/>
              <a:t>3/25/2016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3DAC8E-8E09-45A0-A6E3-8FDB28D5ACD0}" type="slidenum">
              <a:rPr lang="en-US" smtClean="0"/>
              <a:t>‹#›</a:t>
            </a:fld>
            <a:endParaRPr lang="en-US"/>
          </a:p>
        </p:txBody>
      </p:sp>
    </p:spTree>
    <p:extLst>
      <p:ext uri="{BB962C8B-B14F-4D97-AF65-F5344CB8AC3E}">
        <p14:creationId xmlns:p14="http://schemas.microsoft.com/office/powerpoint/2010/main" val="2276145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2EBB05-69AE-4001-B091-AF639047F313}" type="datetimeFigureOut">
              <a:rPr lang="en-US" smtClean="0"/>
              <a:t>3/25/2016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3DAC8E-8E09-45A0-A6E3-8FDB28D5ACD0}" type="slidenum">
              <a:rPr lang="en-US" smtClean="0"/>
              <a:t>‹#›</a:t>
            </a:fld>
            <a:endParaRPr lang="en-US"/>
          </a:p>
        </p:txBody>
      </p:sp>
    </p:spTree>
    <p:extLst>
      <p:ext uri="{BB962C8B-B14F-4D97-AF65-F5344CB8AC3E}">
        <p14:creationId xmlns:p14="http://schemas.microsoft.com/office/powerpoint/2010/main" val="1778686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EBB05-69AE-4001-B091-AF639047F313}" type="datetimeFigureOut">
              <a:rPr lang="en-US" smtClean="0"/>
              <a:t>3/25/2016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3DAC8E-8E09-45A0-A6E3-8FDB28D5ACD0}" type="slidenum">
              <a:rPr lang="en-US" smtClean="0"/>
              <a:t>‹#›</a:t>
            </a:fld>
            <a:endParaRPr lang="en-US"/>
          </a:p>
        </p:txBody>
      </p:sp>
    </p:spTree>
    <p:extLst>
      <p:ext uri="{BB962C8B-B14F-4D97-AF65-F5344CB8AC3E}">
        <p14:creationId xmlns:p14="http://schemas.microsoft.com/office/powerpoint/2010/main" val="3260049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2EBB05-69AE-4001-B091-AF639047F313}" type="datetimeFigureOut">
              <a:rPr lang="en-US" smtClean="0"/>
              <a:t>3/25/2016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DAC8E-8E09-45A0-A6E3-8FDB28D5ACD0}" type="slidenum">
              <a:rPr lang="en-US" smtClean="0"/>
              <a:t>‹#›</a:t>
            </a:fld>
            <a:endParaRPr lang="en-US"/>
          </a:p>
        </p:txBody>
      </p:sp>
    </p:spTree>
    <p:extLst>
      <p:ext uri="{BB962C8B-B14F-4D97-AF65-F5344CB8AC3E}">
        <p14:creationId xmlns:p14="http://schemas.microsoft.com/office/powerpoint/2010/main" val="1214209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2EBB05-69AE-4001-B091-AF639047F313}" type="datetimeFigureOut">
              <a:rPr lang="en-US" smtClean="0"/>
              <a:t>3/25/2016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DAC8E-8E09-45A0-A6E3-8FDB28D5ACD0}" type="slidenum">
              <a:rPr lang="en-US" smtClean="0"/>
              <a:t>‹#›</a:t>
            </a:fld>
            <a:endParaRPr lang="en-US"/>
          </a:p>
        </p:txBody>
      </p:sp>
    </p:spTree>
    <p:extLst>
      <p:ext uri="{BB962C8B-B14F-4D97-AF65-F5344CB8AC3E}">
        <p14:creationId xmlns:p14="http://schemas.microsoft.com/office/powerpoint/2010/main" val="145017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2EBB05-69AE-4001-B091-AF639047F313}" type="datetimeFigureOut">
              <a:rPr lang="en-US" smtClean="0"/>
              <a:t>3/25/2016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3DAC8E-8E09-45A0-A6E3-8FDB28D5ACD0}" type="slidenum">
              <a:rPr lang="en-US" smtClean="0"/>
              <a:t>‹#›</a:t>
            </a:fld>
            <a:endParaRPr lang="en-US"/>
          </a:p>
        </p:txBody>
      </p:sp>
    </p:spTree>
    <p:extLst>
      <p:ext uri="{BB962C8B-B14F-4D97-AF65-F5344CB8AC3E}">
        <p14:creationId xmlns:p14="http://schemas.microsoft.com/office/powerpoint/2010/main" val="86086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78" y="0"/>
            <a:ext cx="11941791" cy="10372148"/>
          </a:xfrm>
          <a:prstGeom prst="rect">
            <a:avLst/>
          </a:prstGeom>
        </p:spPr>
      </p:pic>
      <p:sp>
        <p:nvSpPr>
          <p:cNvPr id="7" name="Rectangle 6"/>
          <p:cNvSpPr/>
          <p:nvPr/>
        </p:nvSpPr>
        <p:spPr>
          <a:xfrm>
            <a:off x="-10527" y="-1"/>
            <a:ext cx="12192000" cy="1465428"/>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4" name="Rectangle 3"/>
          <p:cNvSpPr/>
          <p:nvPr/>
        </p:nvSpPr>
        <p:spPr>
          <a:xfrm>
            <a:off x="1541749" y="0"/>
            <a:ext cx="1515349" cy="126924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751880" y="409210"/>
            <a:ext cx="6116259" cy="462511"/>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17744"/>
          <a:stretch/>
        </p:blipFill>
        <p:spPr>
          <a:xfrm>
            <a:off x="1491373" y="1687131"/>
            <a:ext cx="10897772" cy="6723087"/>
          </a:xfrm>
          <a:prstGeom prst="rect">
            <a:avLst/>
          </a:prstGeom>
        </p:spPr>
      </p:pic>
      <p:sp>
        <p:nvSpPr>
          <p:cNvPr id="6" name="Rectangle 5"/>
          <p:cNvSpPr/>
          <p:nvPr/>
        </p:nvSpPr>
        <p:spPr>
          <a:xfrm>
            <a:off x="757238" y="2125372"/>
            <a:ext cx="2994642" cy="47929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Welcome</a:t>
            </a:r>
            <a:endParaRPr lang="en-US" dirty="0"/>
          </a:p>
        </p:txBody>
      </p:sp>
      <p:sp>
        <p:nvSpPr>
          <p:cNvPr id="9" name="TextBox 8"/>
          <p:cNvSpPr txBox="1"/>
          <p:nvPr/>
        </p:nvSpPr>
        <p:spPr>
          <a:xfrm>
            <a:off x="485775" y="2855440"/>
            <a:ext cx="3614738" cy="2308324"/>
          </a:xfrm>
          <a:prstGeom prst="rect">
            <a:avLst/>
          </a:prstGeom>
          <a:solidFill>
            <a:schemeClr val="bg2">
              <a:lumMod val="75000"/>
              <a:alpha val="80000"/>
            </a:schemeClr>
          </a:solidFill>
        </p:spPr>
        <p:txBody>
          <a:bodyPr wrap="square" rtlCol="0">
            <a:spAutoFit/>
          </a:bodyPr>
          <a:lstStyle/>
          <a:p>
            <a:r>
              <a:rPr lang="en-US" dirty="0" smtClean="0">
                <a:solidFill>
                  <a:schemeClr val="bg1"/>
                </a:solidFill>
              </a:rPr>
              <a:t>Hi my name is Lily. Nice to meet you This is my website and I’m testing to wee how it looks on PowerPoint. Please excuse the lack of creativity or useful content in my text. Blah this is some more random text I’m testing out to see if it’s nice or not on this page</a:t>
            </a:r>
            <a:endParaRPr lang="en-US" dirty="0">
              <a:solidFill>
                <a:schemeClr val="bg1"/>
              </a:solidFill>
            </a:endParaRPr>
          </a:p>
        </p:txBody>
      </p:sp>
    </p:spTree>
    <p:extLst>
      <p:ext uri="{BB962C8B-B14F-4D97-AF65-F5344CB8AC3E}">
        <p14:creationId xmlns:p14="http://schemas.microsoft.com/office/powerpoint/2010/main" val="2950223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 y="0"/>
            <a:ext cx="12202527" cy="10372148"/>
          </a:xfrm>
          <a:prstGeom prst="rect">
            <a:avLst/>
          </a:prstGeom>
        </p:spPr>
      </p:pic>
      <p:sp>
        <p:nvSpPr>
          <p:cNvPr id="7" name="Rectangle 6"/>
          <p:cNvSpPr/>
          <p:nvPr/>
        </p:nvSpPr>
        <p:spPr>
          <a:xfrm>
            <a:off x="-10527" y="-1"/>
            <a:ext cx="12192000" cy="6645500"/>
          </a:xfrm>
          <a:prstGeom prst="rect">
            <a:avLst/>
          </a:prstGeom>
          <a:solidFill>
            <a:srgbClr val="F7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457377" y="-6080"/>
            <a:ext cx="1506828" cy="144243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012379" y="438240"/>
            <a:ext cx="5855760" cy="38100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17744"/>
          <a:stretch/>
        </p:blipFill>
        <p:spPr>
          <a:xfrm>
            <a:off x="0" y="2335097"/>
            <a:ext cx="12202527" cy="7528020"/>
          </a:xfrm>
          <a:prstGeom prst="rect">
            <a:avLst/>
          </a:prstGeom>
        </p:spPr>
      </p:pic>
      <p:sp>
        <p:nvSpPr>
          <p:cNvPr id="6" name="Rectangle 5"/>
          <p:cNvSpPr/>
          <p:nvPr/>
        </p:nvSpPr>
        <p:spPr>
          <a:xfrm>
            <a:off x="1457377" y="1646080"/>
            <a:ext cx="1506828" cy="47929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Welcome</a:t>
            </a:r>
            <a:endParaRPr lang="en-US" dirty="0"/>
          </a:p>
        </p:txBody>
      </p:sp>
    </p:spTree>
    <p:extLst>
      <p:ext uri="{BB962C8B-B14F-4D97-AF65-F5344CB8AC3E}">
        <p14:creationId xmlns:p14="http://schemas.microsoft.com/office/powerpoint/2010/main" val="13633353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527" y="-1"/>
            <a:ext cx="12192000" cy="6645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457377" y="1678906"/>
            <a:ext cx="1506828" cy="47929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About Me</a:t>
            </a:r>
            <a:endParaRPr lang="en-US" dirty="0"/>
          </a:p>
        </p:txBody>
      </p:sp>
      <p:sp>
        <p:nvSpPr>
          <p:cNvPr id="9" name="TextBox 8"/>
          <p:cNvSpPr txBox="1"/>
          <p:nvPr/>
        </p:nvSpPr>
        <p:spPr>
          <a:xfrm>
            <a:off x="1457377" y="2555189"/>
            <a:ext cx="4638623" cy="3693319"/>
          </a:xfrm>
          <a:prstGeom prst="rect">
            <a:avLst/>
          </a:prstGeom>
          <a:solidFill>
            <a:schemeClr val="bg2">
              <a:lumMod val="75000"/>
              <a:alpha val="79000"/>
            </a:schemeClr>
          </a:solidFill>
        </p:spPr>
        <p:txBody>
          <a:bodyPr wrap="square" rtlCol="0">
            <a:spAutoFit/>
          </a:bodyPr>
          <a:lstStyle/>
          <a:p>
            <a:r>
              <a:rPr lang="en-US" dirty="0" smtClean="0">
                <a:solidFill>
                  <a:schemeClr val="bg1"/>
                </a:solidFill>
              </a:rPr>
              <a:t>Hi my name is Lily. Nice to meet you This is my website and I’m testing to wee how it looks on PowerPoint. Please excuse the lack of creativity or useful content in my text. Blah this is some more random text I’m testing out to see if it’s nice or not on this page. Hi my name is Lily. Nice to meet you This is my website and I’m testing to wee how it looks on PowerPoint. Please excuse the lack of creativity or useful content in my text. Blah this is some more random text I’m testing out to see if it’s nice or not on this page. </a:t>
            </a:r>
          </a:p>
          <a:p>
            <a:endParaRPr lang="en-US" dirty="0">
              <a:solidFill>
                <a:schemeClr val="bg1"/>
              </a:solidFill>
            </a:endParaRP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14057"/>
          <a:stretch/>
        </p:blipFill>
        <p:spPr>
          <a:xfrm>
            <a:off x="6393865" y="2555189"/>
            <a:ext cx="4315323" cy="5537933"/>
          </a:xfrm>
          <a:prstGeom prst="rect">
            <a:avLst/>
          </a:prstGeom>
        </p:spPr>
      </p:pic>
      <p:sp>
        <p:nvSpPr>
          <p:cNvPr id="16" name="Rectangle 15"/>
          <p:cNvSpPr/>
          <p:nvPr/>
        </p:nvSpPr>
        <p:spPr>
          <a:xfrm>
            <a:off x="-10527" y="-1"/>
            <a:ext cx="12192000" cy="1465428"/>
          </a:xfrm>
          <a:prstGeom prst="rect">
            <a:avLst/>
          </a:prstGeom>
          <a:solidFill>
            <a:srgbClr val="EC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7" name="Rectangle 16"/>
          <p:cNvSpPr/>
          <p:nvPr/>
        </p:nvSpPr>
        <p:spPr>
          <a:xfrm>
            <a:off x="1491373" y="-6080"/>
            <a:ext cx="1374657" cy="1220731"/>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751880" y="409210"/>
            <a:ext cx="6116259" cy="462511"/>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513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527" y="-1"/>
            <a:ext cx="12192000" cy="6645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41750" y="1684984"/>
            <a:ext cx="1506828" cy="47929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About Me</a:t>
            </a:r>
            <a:endParaRPr lang="en-US" dirty="0"/>
          </a:p>
        </p:txBody>
      </p:sp>
      <p:sp>
        <p:nvSpPr>
          <p:cNvPr id="9" name="TextBox 8"/>
          <p:cNvSpPr txBox="1"/>
          <p:nvPr/>
        </p:nvSpPr>
        <p:spPr>
          <a:xfrm>
            <a:off x="1541751" y="2561267"/>
            <a:ext cx="4554250" cy="3693319"/>
          </a:xfrm>
          <a:prstGeom prst="rect">
            <a:avLst/>
          </a:prstGeom>
          <a:solidFill>
            <a:schemeClr val="bg2">
              <a:lumMod val="75000"/>
              <a:alpha val="79000"/>
            </a:schemeClr>
          </a:solidFill>
        </p:spPr>
        <p:txBody>
          <a:bodyPr wrap="square" rtlCol="0">
            <a:spAutoFit/>
          </a:bodyPr>
          <a:lstStyle/>
          <a:p>
            <a:r>
              <a:rPr lang="en-US" dirty="0" smtClean="0">
                <a:solidFill>
                  <a:schemeClr val="bg1"/>
                </a:solidFill>
              </a:rPr>
              <a:t>Hi my name is Lily. Nice to meet you This is my website and I’m testing to wee how it looks on PowerPoint. Please excuse the lack of creativity or useful content in my text. Blah this is some more random text I’m testing out to see if it’s nice or not on this page. Hi my name is Lily. Nice to meet you This is my website and I’m testing to wee how it looks on PowerPoint. Please excuse the lack of creativity or useful content in my text. Blah this is some more random text I’m testing out to see if it’s nice or not on this page. </a:t>
            </a:r>
          </a:p>
          <a:p>
            <a:endParaRPr lang="en-US" dirty="0">
              <a:solidFill>
                <a:schemeClr val="bg1"/>
              </a:solidFill>
            </a:endParaRP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14057"/>
          <a:stretch/>
        </p:blipFill>
        <p:spPr>
          <a:xfrm>
            <a:off x="6366570" y="2561267"/>
            <a:ext cx="4315323" cy="5537933"/>
          </a:xfrm>
          <a:prstGeom prst="rect">
            <a:avLst/>
          </a:prstGeom>
        </p:spPr>
      </p:pic>
      <p:sp>
        <p:nvSpPr>
          <p:cNvPr id="16" name="Rectangle 15"/>
          <p:cNvSpPr/>
          <p:nvPr/>
        </p:nvSpPr>
        <p:spPr>
          <a:xfrm>
            <a:off x="-10527" y="-1"/>
            <a:ext cx="12192000" cy="1465428"/>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7" name="Rectangle 16"/>
          <p:cNvSpPr/>
          <p:nvPr/>
        </p:nvSpPr>
        <p:spPr>
          <a:xfrm>
            <a:off x="1575746" y="-2"/>
            <a:ext cx="1374657" cy="1220731"/>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818876" y="379107"/>
            <a:ext cx="6116259" cy="462511"/>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7976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78" y="0"/>
            <a:ext cx="11941791" cy="10372148"/>
          </a:xfrm>
          <a:prstGeom prst="rect">
            <a:avLst/>
          </a:prstGeom>
        </p:spPr>
      </p:pic>
      <p:pic>
        <p:nvPicPr>
          <p:cNvPr id="26" name="Picture 25"/>
          <p:cNvPicPr>
            <a:picLocks noChangeAspect="1"/>
          </p:cNvPicPr>
          <p:nvPr/>
        </p:nvPicPr>
        <p:blipFill>
          <a:blip r:embed="rId3"/>
          <a:stretch>
            <a:fillRect/>
          </a:stretch>
        </p:blipFill>
        <p:spPr>
          <a:xfrm>
            <a:off x="1111722" y="2518316"/>
            <a:ext cx="2450460" cy="2454387"/>
          </a:xfrm>
          <a:prstGeom prst="rect">
            <a:avLst/>
          </a:prstGeom>
          <a:noFill/>
        </p:spPr>
      </p:pic>
      <p:sp>
        <p:nvSpPr>
          <p:cNvPr id="7" name="Rectangle 6"/>
          <p:cNvSpPr/>
          <p:nvPr/>
        </p:nvSpPr>
        <p:spPr>
          <a:xfrm>
            <a:off x="-10527" y="-1"/>
            <a:ext cx="12192000" cy="1378425"/>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4" name="Rectangle 3"/>
          <p:cNvSpPr/>
          <p:nvPr/>
        </p:nvSpPr>
        <p:spPr>
          <a:xfrm>
            <a:off x="1651380" y="-35697"/>
            <a:ext cx="1282889" cy="1168461"/>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71310" y="317277"/>
            <a:ext cx="6116259" cy="462511"/>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651380" y="1532188"/>
            <a:ext cx="1282889" cy="47929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Projects</a:t>
            </a:r>
            <a:endParaRPr lang="en-US" dirty="0"/>
          </a:p>
        </p:txBody>
      </p:sp>
      <p:sp>
        <p:nvSpPr>
          <p:cNvPr id="2" name="Rectangle 1"/>
          <p:cNvSpPr/>
          <p:nvPr/>
        </p:nvSpPr>
        <p:spPr>
          <a:xfrm>
            <a:off x="1220608" y="2505379"/>
            <a:ext cx="2135488" cy="2493605"/>
          </a:xfrm>
          <a:prstGeom prst="rect">
            <a:avLst/>
          </a:prstGeom>
          <a:solidFill>
            <a:schemeClr val="bg1">
              <a:alpha val="80000"/>
            </a:schemeClr>
          </a:solidFill>
          <a:ln w="762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1220608" y="4519692"/>
            <a:ext cx="2135488" cy="479292"/>
          </a:xfrm>
          <a:prstGeom prst="rect">
            <a:avLst/>
          </a:prstGeom>
          <a:ln w="76200">
            <a:solidFill>
              <a:srgbClr val="595959"/>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Project</a:t>
            </a:r>
            <a:endParaRPr lang="en-US" dirty="0"/>
          </a:p>
        </p:txBody>
      </p:sp>
      <p:sp>
        <p:nvSpPr>
          <p:cNvPr id="14" name="Rectangle 13"/>
          <p:cNvSpPr/>
          <p:nvPr/>
        </p:nvSpPr>
        <p:spPr>
          <a:xfrm>
            <a:off x="6315926" y="4519692"/>
            <a:ext cx="2135488" cy="4792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Project</a:t>
            </a:r>
            <a:endParaRPr lang="en-US" dirty="0"/>
          </a:p>
        </p:txBody>
      </p:sp>
      <p:sp>
        <p:nvSpPr>
          <p:cNvPr id="15" name="Rectangle 14"/>
          <p:cNvSpPr/>
          <p:nvPr/>
        </p:nvSpPr>
        <p:spPr>
          <a:xfrm>
            <a:off x="6315926" y="2505379"/>
            <a:ext cx="2135488" cy="20335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p:cNvSpPr/>
          <p:nvPr/>
        </p:nvSpPr>
        <p:spPr>
          <a:xfrm>
            <a:off x="8863585" y="4519692"/>
            <a:ext cx="2135488" cy="4792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Project</a:t>
            </a:r>
            <a:endParaRPr lang="en-US" dirty="0"/>
          </a:p>
        </p:txBody>
      </p:sp>
      <p:sp>
        <p:nvSpPr>
          <p:cNvPr id="17" name="Rectangle 16"/>
          <p:cNvSpPr/>
          <p:nvPr/>
        </p:nvSpPr>
        <p:spPr>
          <a:xfrm>
            <a:off x="8863585" y="2505379"/>
            <a:ext cx="2135488" cy="20335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p:cNvPicPr>
            <a:picLocks noChangeAspect="1"/>
          </p:cNvPicPr>
          <p:nvPr/>
        </p:nvPicPr>
        <p:blipFill>
          <a:blip r:embed="rId3"/>
          <a:stretch>
            <a:fillRect/>
          </a:stretch>
        </p:blipFill>
        <p:spPr>
          <a:xfrm>
            <a:off x="3871310" y="2557534"/>
            <a:ext cx="2450460" cy="2454387"/>
          </a:xfrm>
          <a:prstGeom prst="rect">
            <a:avLst/>
          </a:prstGeom>
          <a:noFill/>
        </p:spPr>
      </p:pic>
      <p:sp>
        <p:nvSpPr>
          <p:cNvPr id="32" name="Rectangle 31"/>
          <p:cNvSpPr/>
          <p:nvPr/>
        </p:nvSpPr>
        <p:spPr>
          <a:xfrm>
            <a:off x="3871310" y="2518316"/>
            <a:ext cx="2135488" cy="2493605"/>
          </a:xfrm>
          <a:prstGeom prst="rect">
            <a:avLst/>
          </a:prstGeom>
          <a:solidFill>
            <a:schemeClr val="bg1">
              <a:alpha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3871310" y="4532629"/>
            <a:ext cx="2135488" cy="479292"/>
          </a:xfrm>
          <a:prstGeom prst="rect">
            <a:avLst/>
          </a:prstGeom>
          <a:solidFill>
            <a:srgbClr val="595959"/>
          </a:solidFill>
          <a:ln w="7620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Project</a:t>
            </a:r>
            <a:endParaRPr lang="en-US" dirty="0">
              <a:solidFill>
                <a:schemeClr val="bg1"/>
              </a:solidFill>
            </a:endParaRPr>
          </a:p>
        </p:txBody>
      </p:sp>
    </p:spTree>
    <p:extLst>
      <p:ext uri="{BB962C8B-B14F-4D97-AF65-F5344CB8AC3E}">
        <p14:creationId xmlns:p14="http://schemas.microsoft.com/office/powerpoint/2010/main" val="7279828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309</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St. John's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Lily Zhang</dc:creator>
  <cp:lastModifiedBy>Lily Zhang</cp:lastModifiedBy>
  <cp:revision>28</cp:revision>
  <dcterms:created xsi:type="dcterms:W3CDTF">2016-03-24T12:43:41Z</dcterms:created>
  <dcterms:modified xsi:type="dcterms:W3CDTF">2016-03-26T04:43:36Z</dcterms:modified>
</cp:coreProperties>
</file>