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48" r:id="rId2"/>
    <p:sldMasterId id="2147483760" r:id="rId3"/>
  </p:sld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1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3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3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59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604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618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32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899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8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98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869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62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007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52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47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63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896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87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9080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6945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7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707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60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805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6243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8085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840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16611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8148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34309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526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635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49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1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1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57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86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2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8.xml"/><Relationship Id="rId17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75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7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5D96C-E812-40F9-9482-6E9CECBC64F4}" type="datetimeFigureOut">
              <a:rPr lang="zh-CN" altLang="en-US" smtClean="0"/>
              <a:t>17/10/18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2F36A9-10FE-4506-BD3B-A2EF6CF1F3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16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8032B570-372B-4AF2-935D-6C63453AD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899" y="1041451"/>
            <a:ext cx="9662391" cy="52937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R-code: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library(RJSONIO) 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letter&lt;-LETTERS[1: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&gt;country&lt;-c("</a:t>
            </a:r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China","the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US","the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UK","Russia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"</a:t>
            </a:r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Korea","Japan","Italy","Brazil","India","Germany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&gt; data&lt;-</a:t>
            </a:r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data.frame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letter,country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&gt; da&lt;-</a:t>
            </a:r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as.matrix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(data)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&gt;cat(</a:t>
            </a:r>
            <a:r>
              <a:rPr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toJSON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(da))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FF9D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34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F17AD02-78BD-4BB2-80B8-72E3A329528C}"/>
              </a:ext>
            </a:extLst>
          </p:cNvPr>
          <p:cNvSpPr/>
          <p:nvPr/>
        </p:nvSpPr>
        <p:spPr>
          <a:xfrm>
            <a:off x="1851891" y="105766"/>
            <a:ext cx="8488218" cy="111722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"letter": "A",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"country": "China"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"letter": "B",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"country": "the US"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"letter": "C",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"country": "the UK"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"letter": "D",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"country": "Russia"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"letter": "E",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"country": "Korea"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"letter": "F",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"country": "Japan"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"letter": "G",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"country": "Italy"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"letter": "H",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"country": "Brazil"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"letter": "I",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"country": "India"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"letter": "J",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"country": "Germany"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 ]</a:t>
            </a:r>
          </a:p>
        </p:txBody>
      </p:sp>
    </p:spTree>
    <p:extLst>
      <p:ext uri="{BB962C8B-B14F-4D97-AF65-F5344CB8AC3E}">
        <p14:creationId xmlns:p14="http://schemas.microsoft.com/office/powerpoint/2010/main" val="303572290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20</TotalTime>
  <Words>213</Words>
  <Application>Microsoft Macintosh PowerPoint</Application>
  <PresentationFormat>宽屏</PresentationFormat>
  <Paragraphs>73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Calibri</vt:lpstr>
      <vt:lpstr>Calibri Light</vt:lpstr>
      <vt:lpstr>Times New Roman</vt:lpstr>
      <vt:lpstr>Trebuchet MS</vt:lpstr>
      <vt:lpstr>Wingdings 2</vt:lpstr>
      <vt:lpstr>Wingdings 3</vt:lpstr>
      <vt:lpstr>方正姚体</vt:lpstr>
      <vt:lpstr>华文新魏</vt:lpstr>
      <vt:lpstr>宋体</vt:lpstr>
      <vt:lpstr>Arial</vt:lpstr>
      <vt:lpstr>HDOfficeLightV0</vt:lpstr>
      <vt:lpstr>1_HDOfficeLightV0</vt:lpstr>
      <vt:lpstr>平面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wangkai</dc:creator>
  <cp:lastModifiedBy>张丽</cp:lastModifiedBy>
  <cp:revision>7</cp:revision>
  <dcterms:created xsi:type="dcterms:W3CDTF">2017-10-18T09:12:17Z</dcterms:created>
  <dcterms:modified xsi:type="dcterms:W3CDTF">2017-10-18T15:49:37Z</dcterms:modified>
</cp:coreProperties>
</file>