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9EF11-2F87-014B-837A-6CBF16DEEAEA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E7D3C-EFF5-BF4F-8322-517A7170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1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CDC6-A6F3-6C46-AA73-D7C17D5481C5}" type="datetimeFigureOut">
              <a:rPr lang="en-US" smtClean="0"/>
              <a:t>11/17/17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7BBC-1C8A-CD4A-83B2-B7DAAD82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98956" y="1906859"/>
            <a:ext cx="649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charset="0"/>
                <a:ea typeface="Times New Roman" charset="0"/>
                <a:cs typeface="Times New Roman" charset="0"/>
              </a:rPr>
              <a:t>Homework 5</a:t>
            </a:r>
            <a:endParaRPr 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7181" y="4356410"/>
            <a:ext cx="64900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Li Zhang</a:t>
            </a:r>
          </a:p>
          <a:p>
            <a:pPr algn="ctr"/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27720161153031</a:t>
            </a:r>
            <a:endParaRPr lang="en-US" sz="32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44964" y="-422615"/>
            <a:ext cx="11006254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5.1 Word Cloud for Shakespeare’s Dramas</a:t>
            </a:r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31" y="1594253"/>
            <a:ext cx="4625493" cy="4581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18" y="1594253"/>
            <a:ext cx="5842000" cy="45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2457" y="432182"/>
            <a:ext cx="1087243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library(RCurl)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library(XML)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library(bitops)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library(stringr)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url="http://www.romeo-and-juliet.org/Romeo-and-Juliet-Script/romeo-and-juliet-play-script-ACT-4-SCENE-1-Friar-Laurences-cell.htm"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             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abs= lapply(url, FUN = function(x) htmlParse(x, encoding = "Latin-1"))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clean_txt = function(x) {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xpathApply(x, "//body//text()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                      [not(ancestor :: script)][ not(ancestor :: style)] 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                      [not(ancestor :: noscript)] " ,xmlValue)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paste(cleantxt, collapse="\n")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str_replace_all(cleantxt, "\n", " ")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str_replace_all(cleantxt, "\r", "")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str_replace_all(cleantxt, "\t", "")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cleantxt = str_replace_all(cleantxt, "&lt;br&gt;", "")</a:t>
            </a:r>
          </a:p>
          <a:p>
            <a: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  <a:t>  return(cleantxt)</a:t>
            </a:r>
            <a:br>
              <a:rPr lang="is-IS" altLang="zh-CN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is-I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cleantxt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lapply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abs,clean_txt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vec_abs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=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unlist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cleantxt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2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0780" y="94850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install.packages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("NLP")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library(tm)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library(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SnowballC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altLang="zh-CN" dirty="0" smtClean="0">
                <a:latin typeface="Times" charset="0"/>
                <a:ea typeface="Times" charset="0"/>
                <a:cs typeface="Times" charset="0"/>
              </a:rPr>
            </a:br>
            <a:endParaRPr lang="en-US" altLang="zh-CN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abs      = Corpus(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VectorSource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vec_abs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))</a:t>
            </a:r>
          </a:p>
          <a:p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abs_dtm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  =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DocumentTermMatrix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(abs, control = list(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  stemming = TRUE,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stopwords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 = TRUE,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minWordLength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 = 3,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 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removeNumbers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 = TRUE,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removePunctuation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 = TRUE))</a:t>
            </a: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altLang="zh-CN" dirty="0" smtClean="0">
                <a:latin typeface="Times" charset="0"/>
                <a:ea typeface="Times" charset="0"/>
                <a:cs typeface="Times" charset="0"/>
              </a:rPr>
            </a:br>
            <a:endParaRPr lang="en-US" altLang="zh-CN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dim(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abs_dtm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altLang="zh-CN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8839" y="86932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library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(ggplot2)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library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wordcloud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de-DE" altLang="zh-CN" dirty="0" smtClean="0">
                <a:latin typeface="Times" charset="0"/>
                <a:ea typeface="Times" charset="0"/>
                <a:cs typeface="Times" charset="0"/>
              </a:rPr>
            </a:br>
            <a:endParaRPr lang="de-DE" altLang="zh-CN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colSums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as.matrix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abs_dtm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))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wf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 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data.frame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word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names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ggplot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subset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wf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&gt;15),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aes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word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)) 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geom_bar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stat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="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identity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")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+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theme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axis.text.x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element_text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(angle=45,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hjust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=1))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plot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  </a:t>
            </a:r>
          </a:p>
          <a:p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/>
            </a:r>
            <a:br>
              <a:rPr lang="de-DE" altLang="zh-CN" dirty="0" smtClean="0">
                <a:latin typeface="Times" charset="0"/>
                <a:ea typeface="Times" charset="0"/>
                <a:cs typeface="Times" charset="0"/>
              </a:rPr>
            </a:br>
            <a:endParaRPr lang="de-DE" altLang="zh-CN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 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colSums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as.matrix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abs_dtm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))   </a:t>
            </a:r>
          </a:p>
          <a:p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dark2 =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brewer.pal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(6, "Dark2")   </a:t>
            </a:r>
          </a:p>
          <a:p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wordcloud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names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),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freq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max.words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=100,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rot.per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=0.2, </a:t>
            </a:r>
            <a:r>
              <a:rPr lang="de-DE" altLang="zh-CN" dirty="0" err="1" smtClean="0">
                <a:latin typeface="Times" charset="0"/>
                <a:ea typeface="Times" charset="0"/>
                <a:cs typeface="Times" charset="0"/>
              </a:rPr>
              <a:t>colors</a:t>
            </a:r>
            <a:r>
              <a:rPr lang="de-DE" altLang="zh-CN" dirty="0" smtClean="0">
                <a:latin typeface="Times" charset="0"/>
                <a:ea typeface="Times" charset="0"/>
                <a:cs typeface="Times" charset="0"/>
              </a:rPr>
              <a:t>=dark2)   </a:t>
            </a:r>
            <a:endParaRPr lang="de-DE" altLang="zh-CN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4060" y="892314"/>
            <a:ext cx="805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plot = ggplot(subset(wf, freq&gt;1), aes(word, freq))    </a:t>
            </a:r>
          </a:p>
          <a:p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plot = plot + geom_bar(stat="identity")   </a:t>
            </a:r>
          </a:p>
          <a:p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plot = plot + theme(axis.text.x=element_text(angle=45, hjust=1))   </a:t>
            </a:r>
          </a:p>
          <a:p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8066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3" y="1517611"/>
            <a:ext cx="8297204" cy="478790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529948" y="334535"/>
            <a:ext cx="8911687" cy="678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600" b="1" smtClean="0">
                <a:latin typeface="Times New Roman" charset="0"/>
                <a:ea typeface="Times New Roman" charset="0"/>
                <a:cs typeface="Times New Roman" charset="0"/>
              </a:rPr>
              <a:t>5.2 the </a:t>
            </a:r>
            <a:r>
              <a:rPr kumimoji="1"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histogram of words</a:t>
            </a:r>
            <a:endParaRPr kumimoji="1" lang="zh-CN" altLang="en-US" sz="3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8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Macintosh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 Light</vt:lpstr>
      <vt:lpstr>Times</vt:lpstr>
      <vt:lpstr>Times New Roman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张丽</dc:creator>
  <cp:lastModifiedBy>张丽</cp:lastModifiedBy>
  <cp:revision>2</cp:revision>
  <dcterms:created xsi:type="dcterms:W3CDTF">2017-11-17T08:22:20Z</dcterms:created>
  <dcterms:modified xsi:type="dcterms:W3CDTF">2017-11-17T08:36:55Z</dcterms:modified>
</cp:coreProperties>
</file>