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0DC9-342A-4036-8320-E3C2AF7FDCC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4EDF-1D86-4203-9155-2FA9896C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4952" y="795635"/>
            <a:ext cx="731520" cy="923330"/>
            <a:chOff x="1929384" y="2706731"/>
            <a:chExt cx="731520" cy="923330"/>
          </a:xfrm>
        </p:grpSpPr>
        <p:sp>
          <p:nvSpPr>
            <p:cNvPr id="4" name="Oval 3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6616" y="795635"/>
            <a:ext cx="731520" cy="923330"/>
            <a:chOff x="1929384" y="2706731"/>
            <a:chExt cx="731520" cy="923330"/>
          </a:xfrm>
        </p:grpSpPr>
        <p:sp>
          <p:nvSpPr>
            <p:cNvPr id="8" name="Oval 7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2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88279" y="795635"/>
            <a:ext cx="731520" cy="923330"/>
            <a:chOff x="1929384" y="2706731"/>
            <a:chExt cx="731520" cy="923330"/>
          </a:xfrm>
        </p:grpSpPr>
        <p:sp>
          <p:nvSpPr>
            <p:cNvPr id="11" name="Oval 10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3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09941" y="795635"/>
            <a:ext cx="731520" cy="923330"/>
            <a:chOff x="1929384" y="2706731"/>
            <a:chExt cx="731520" cy="923330"/>
          </a:xfrm>
        </p:grpSpPr>
        <p:sp>
          <p:nvSpPr>
            <p:cNvPr id="14" name="Oval 13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4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31602" y="795635"/>
            <a:ext cx="731520" cy="923330"/>
            <a:chOff x="1929384" y="2706731"/>
            <a:chExt cx="731520" cy="923330"/>
          </a:xfrm>
        </p:grpSpPr>
        <p:sp>
          <p:nvSpPr>
            <p:cNvPr id="20" name="Oval 19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5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>
            <a:off x="3776472" y="1257300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9799" y="1156716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41461" y="1257300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28941" y="1345692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7872984" y="914400"/>
            <a:ext cx="780278" cy="667512"/>
          </a:xfrm>
          <a:custGeom>
            <a:avLst/>
            <a:gdLst>
              <a:gd name="connsiteX0" fmla="*/ 0 w 987618"/>
              <a:gd name="connsiteY0" fmla="*/ 0 h 676656"/>
              <a:gd name="connsiteX1" fmla="*/ 987552 w 987618"/>
              <a:gd name="connsiteY1" fmla="*/ 429768 h 676656"/>
              <a:gd name="connsiteX2" fmla="*/ 54864 w 987618"/>
              <a:gd name="connsiteY2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7618" h="676656">
                <a:moveTo>
                  <a:pt x="0" y="0"/>
                </a:moveTo>
                <a:cubicBezTo>
                  <a:pt x="489204" y="158496"/>
                  <a:pt x="978408" y="316992"/>
                  <a:pt x="987552" y="429768"/>
                </a:cubicBezTo>
                <a:cubicBezTo>
                  <a:pt x="996696" y="542544"/>
                  <a:pt x="54864" y="676656"/>
                  <a:pt x="54864" y="676656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64992" y="521174"/>
            <a:ext cx="2312571" cy="411514"/>
          </a:xfrm>
          <a:custGeom>
            <a:avLst/>
            <a:gdLst>
              <a:gd name="connsiteX0" fmla="*/ 0 w 2312571"/>
              <a:gd name="connsiteY0" fmla="*/ 393226 h 411514"/>
              <a:gd name="connsiteX1" fmla="*/ 1179576 w 2312571"/>
              <a:gd name="connsiteY1" fmla="*/ 34 h 411514"/>
              <a:gd name="connsiteX2" fmla="*/ 2304288 w 2312571"/>
              <a:gd name="connsiteY2" fmla="*/ 411514 h 41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2571" h="411514">
                <a:moveTo>
                  <a:pt x="0" y="393226"/>
                </a:moveTo>
                <a:cubicBezTo>
                  <a:pt x="397764" y="195106"/>
                  <a:pt x="795528" y="-3014"/>
                  <a:pt x="1179576" y="34"/>
                </a:cubicBezTo>
                <a:cubicBezTo>
                  <a:pt x="1563624" y="3082"/>
                  <a:pt x="2404872" y="405418"/>
                  <a:pt x="2304288" y="41151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66616" y="-76278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1574" y="1435268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93594" y="1466009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93594" y="440175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23984" y="1448484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3262" y="1022526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4541" y="2075741"/>
            <a:ext cx="944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</a:p>
          <a:p>
            <a:r>
              <a:rPr lang="en-US" dirty="0" smtClean="0"/>
              <a:t>a) 2 &amp; 3 are not adjacent </a:t>
            </a:r>
          </a:p>
          <a:p>
            <a:r>
              <a:rPr lang="en-US" dirty="0" smtClean="0"/>
              <a:t>b) 5 is adjacent to itself</a:t>
            </a:r>
          </a:p>
          <a:p>
            <a:r>
              <a:rPr lang="en-US" dirty="0" smtClean="0"/>
              <a:t>c) F is a loop</a:t>
            </a:r>
          </a:p>
          <a:p>
            <a:r>
              <a:rPr lang="en-US" dirty="0" smtClean="0"/>
              <a:t>d) D &amp; C are parallel edges</a:t>
            </a:r>
          </a:p>
          <a:p>
            <a:r>
              <a:rPr lang="en-US" dirty="0" smtClean="0"/>
              <a:t>e) 3 has a degree of 3</a:t>
            </a:r>
          </a:p>
          <a:p>
            <a:r>
              <a:rPr lang="en-US" dirty="0" smtClean="0"/>
              <a:t>f)  1-&gt;3-&gt;4-&gt;5</a:t>
            </a:r>
          </a:p>
          <a:p>
            <a:r>
              <a:rPr lang="en-US" dirty="0" smtClean="0"/>
              <a:t>g) 1-&gt;3-&gt;4-&gt;5-&gt;4-&gt;3-&gt;1</a:t>
            </a:r>
          </a:p>
          <a:p>
            <a:r>
              <a:rPr lang="en-US" dirty="0" smtClean="0"/>
              <a:t>h) Yes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76350" y="5211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98136" y="20940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</a:t>
            </a:r>
            <a:endParaRPr lang="en-US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5527834" y="2135153"/>
            <a:ext cx="731520" cy="923330"/>
            <a:chOff x="1929384" y="2706731"/>
            <a:chExt cx="731520" cy="923330"/>
          </a:xfrm>
        </p:grpSpPr>
        <p:sp>
          <p:nvSpPr>
            <p:cNvPr id="48" name="Oval 47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6145" y="2135153"/>
            <a:ext cx="731520" cy="923330"/>
            <a:chOff x="1929384" y="2706731"/>
            <a:chExt cx="731520" cy="923330"/>
          </a:xfrm>
        </p:grpSpPr>
        <p:sp>
          <p:nvSpPr>
            <p:cNvPr id="51" name="Oval 50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2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198285" y="2616630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107740" y="2135153"/>
            <a:ext cx="731520" cy="923330"/>
            <a:chOff x="1929384" y="2706731"/>
            <a:chExt cx="731520" cy="923330"/>
          </a:xfrm>
        </p:grpSpPr>
        <p:sp>
          <p:nvSpPr>
            <p:cNvPr id="56" name="Oval 55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263262" y="2135153"/>
            <a:ext cx="731520" cy="923330"/>
            <a:chOff x="1929384" y="2706731"/>
            <a:chExt cx="731520" cy="923330"/>
          </a:xfrm>
        </p:grpSpPr>
        <p:sp>
          <p:nvSpPr>
            <p:cNvPr id="59" name="Oval 58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685501" y="2939718"/>
            <a:ext cx="731520" cy="923330"/>
            <a:chOff x="1929384" y="2706731"/>
            <a:chExt cx="731520" cy="923330"/>
          </a:xfrm>
        </p:grpSpPr>
        <p:sp>
          <p:nvSpPr>
            <p:cNvPr id="62" name="Oval 61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3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8856188" y="2616630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525113" y="3349571"/>
            <a:ext cx="731520" cy="923330"/>
            <a:chOff x="1929384" y="2706731"/>
            <a:chExt cx="731520" cy="923330"/>
          </a:xfrm>
        </p:grpSpPr>
        <p:sp>
          <p:nvSpPr>
            <p:cNvPr id="68" name="Oval 67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536143" y="3367330"/>
            <a:ext cx="731520" cy="923330"/>
            <a:chOff x="1929384" y="2706731"/>
            <a:chExt cx="731520" cy="923330"/>
          </a:xfrm>
        </p:grpSpPr>
        <p:sp>
          <p:nvSpPr>
            <p:cNvPr id="71" name="Oval 70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2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25113" y="4347314"/>
            <a:ext cx="731520" cy="923330"/>
            <a:chOff x="1929384" y="2706731"/>
            <a:chExt cx="731520" cy="923330"/>
          </a:xfrm>
        </p:grpSpPr>
        <p:sp>
          <p:nvSpPr>
            <p:cNvPr id="74" name="Oval 73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4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36142" y="4338435"/>
            <a:ext cx="731520" cy="923330"/>
            <a:chOff x="1929384" y="2706731"/>
            <a:chExt cx="731520" cy="923330"/>
          </a:xfrm>
        </p:grpSpPr>
        <p:sp>
          <p:nvSpPr>
            <p:cNvPr id="77" name="Oval 76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3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834858" y="2112340"/>
            <a:ext cx="731520" cy="923330"/>
            <a:chOff x="1929384" y="2706731"/>
            <a:chExt cx="731520" cy="923330"/>
          </a:xfrm>
        </p:grpSpPr>
        <p:sp>
          <p:nvSpPr>
            <p:cNvPr id="80" name="Oval 79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6198285" y="3809105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98285" y="4808979"/>
            <a:ext cx="39014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9795816" y="3885649"/>
            <a:ext cx="731520" cy="923330"/>
            <a:chOff x="1929384" y="2706731"/>
            <a:chExt cx="731520" cy="923330"/>
          </a:xfrm>
        </p:grpSpPr>
        <p:sp>
          <p:nvSpPr>
            <p:cNvPr id="86" name="Oval 85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1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750822" y="4611623"/>
            <a:ext cx="731520" cy="923330"/>
            <a:chOff x="1929384" y="2706731"/>
            <a:chExt cx="731520" cy="923330"/>
          </a:xfrm>
        </p:grpSpPr>
        <p:sp>
          <p:nvSpPr>
            <p:cNvPr id="89" name="Oval 88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5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756713" y="4615304"/>
            <a:ext cx="731520" cy="923330"/>
            <a:chOff x="1929384" y="2706731"/>
            <a:chExt cx="731520" cy="923330"/>
          </a:xfrm>
        </p:grpSpPr>
        <p:sp>
          <p:nvSpPr>
            <p:cNvPr id="92" name="Oval 91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2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190500" y="5742584"/>
            <a:ext cx="731520" cy="923330"/>
            <a:chOff x="1929384" y="2706731"/>
            <a:chExt cx="731520" cy="923330"/>
          </a:xfrm>
        </p:grpSpPr>
        <p:sp>
          <p:nvSpPr>
            <p:cNvPr id="95" name="Oval 94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4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387581" y="5754910"/>
            <a:ext cx="731520" cy="923330"/>
            <a:chOff x="1929384" y="2706731"/>
            <a:chExt cx="731520" cy="923330"/>
          </a:xfrm>
        </p:grpSpPr>
        <p:sp>
          <p:nvSpPr>
            <p:cNvPr id="98" name="Oval 97"/>
            <p:cNvSpPr/>
            <p:nvPr/>
          </p:nvSpPr>
          <p:spPr>
            <a:xfrm>
              <a:off x="1929384" y="2825496"/>
              <a:ext cx="73152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055588" y="2706731"/>
              <a:ext cx="47911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accent5"/>
                    </a:solidFill>
                    <a:prstDash val="solid"/>
                  </a:ln>
                  <a:pattFill prst="ltDnDiag">
                    <a:fgClr>
                      <a:schemeClr val="accent5">
                        <a:lumMod val="60000"/>
                        <a:lumOff val="40000"/>
                      </a:schemeClr>
                    </a:fgClr>
                    <a:bgClr>
                      <a:schemeClr val="bg1"/>
                    </a:bgClr>
                  </a:pattFill>
                </a:rPr>
                <a:t>3</a:t>
              </a:r>
              <a:endPara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endParaRPr>
            </a:p>
          </p:txBody>
        </p:sp>
      </p:grpSp>
      <p:sp>
        <p:nvSpPr>
          <p:cNvPr id="100" name="Freeform 99"/>
          <p:cNvSpPr/>
          <p:nvPr/>
        </p:nvSpPr>
        <p:spPr>
          <a:xfrm>
            <a:off x="10835640" y="1920161"/>
            <a:ext cx="722376" cy="676735"/>
          </a:xfrm>
          <a:custGeom>
            <a:avLst/>
            <a:gdLst>
              <a:gd name="connsiteX0" fmla="*/ 0 w 722376"/>
              <a:gd name="connsiteY0" fmla="*/ 676735 h 676735"/>
              <a:gd name="connsiteX1" fmla="*/ 329184 w 722376"/>
              <a:gd name="connsiteY1" fmla="*/ 79 h 676735"/>
              <a:gd name="connsiteX2" fmla="*/ 722376 w 722376"/>
              <a:gd name="connsiteY2" fmla="*/ 631015 h 67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376" h="676735">
                <a:moveTo>
                  <a:pt x="0" y="676735"/>
                </a:moveTo>
                <a:cubicBezTo>
                  <a:pt x="104394" y="342217"/>
                  <a:pt x="208788" y="7699"/>
                  <a:pt x="329184" y="79"/>
                </a:cubicBezTo>
                <a:cubicBezTo>
                  <a:pt x="449580" y="-7541"/>
                  <a:pt x="510540" y="535003"/>
                  <a:pt x="722376" y="631015"/>
                </a:cubicBezTo>
              </a:path>
            </a:pathLst>
          </a:custGeom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890872" y="4124953"/>
            <a:ext cx="0" cy="3796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901901" y="4134963"/>
            <a:ext cx="0" cy="3796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62" idx="1"/>
          </p:cNvCxnSpPr>
          <p:nvPr/>
        </p:nvCxnSpPr>
        <p:spPr>
          <a:xfrm>
            <a:off x="8473499" y="2916905"/>
            <a:ext cx="319131" cy="24201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2" idx="7"/>
          </p:cNvCxnSpPr>
          <p:nvPr/>
        </p:nvCxnSpPr>
        <p:spPr>
          <a:xfrm flipV="1">
            <a:off x="9309892" y="2897015"/>
            <a:ext cx="274646" cy="26190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9262644" y="4504598"/>
            <a:ext cx="533171" cy="31218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492773" y="4504598"/>
            <a:ext cx="468289" cy="31218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116581" y="5442018"/>
            <a:ext cx="272885" cy="529014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0882917" y="5416188"/>
            <a:ext cx="215172" cy="554844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98" idx="2"/>
          </p:cNvCxnSpPr>
          <p:nvPr/>
        </p:nvCxnSpPr>
        <p:spPr>
          <a:xfrm flipV="1">
            <a:off x="9922020" y="6216575"/>
            <a:ext cx="465561" cy="16686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091579" y="2022917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707322" y="2042967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284289" y="2902920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161558" y="2893792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0878851" y="1285073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101876" y="3130902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979636" y="4005951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108679" y="4857327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130065" y="3941418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36639" y="4065329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0537333" y="4035223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925368" y="5396867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817452" y="6127477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553235" y="5499846"/>
            <a:ext cx="6093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58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ncc</dc:creator>
  <cp:lastModifiedBy>ncc</cp:lastModifiedBy>
  <cp:revision>4</cp:revision>
  <dcterms:created xsi:type="dcterms:W3CDTF">2017-11-08T22:22:04Z</dcterms:created>
  <dcterms:modified xsi:type="dcterms:W3CDTF">2017-11-08T22:52:03Z</dcterms:modified>
</cp:coreProperties>
</file>