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9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6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3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5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8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0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00FD-4CAE-46DE-AF11-D2D80BADE35A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3EB2-4E7E-4E2A-8485-0BA6BC19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18381" y="3302041"/>
            <a:ext cx="2099388" cy="117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핸디 아이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어플리케이션</a:t>
            </a:r>
            <a:endParaRPr lang="en-US" altLang="ko-KR" sz="15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381803" y="3029808"/>
            <a:ext cx="1191207" cy="6873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/>
              <a:t>이어폰</a:t>
            </a:r>
            <a:endParaRPr lang="en-US" altLang="ko-KR" sz="15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404597" y="4054097"/>
            <a:ext cx="1191207" cy="5709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보조 렌즈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카메라</a:t>
            </a:r>
            <a:r>
              <a:rPr lang="en-US" altLang="ko-KR" sz="1500" b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1047" y="4463495"/>
            <a:ext cx="8322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 smtClean="0"/>
              <a:t>OpenCV</a:t>
            </a:r>
            <a:endParaRPr lang="ko-KR" altLang="en-US" sz="1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75782" y="27836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 smtClean="0"/>
              <a:t>음성기술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안내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3306136" y="1367130"/>
            <a:ext cx="1399591" cy="687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GPS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68280" y="1367130"/>
            <a:ext cx="1399591" cy="687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/>
              <a:t>픽토그램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DATA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5243" y="1367130"/>
            <a:ext cx="1399591" cy="687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서버</a:t>
            </a:r>
            <a:r>
              <a:rPr lang="en-US" altLang="ko-KR" sz="1500" b="1" dirty="0" smtClean="0"/>
              <a:t>DB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31528" y="2981308"/>
            <a:ext cx="1436516" cy="7843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/>
              <a:t>길찾기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서비스 제공</a:t>
            </a:r>
            <a:endParaRPr lang="en-US" altLang="ko-KR" sz="1500" b="1" dirty="0" smtClean="0"/>
          </a:p>
        </p:txBody>
      </p:sp>
      <p:cxnSp>
        <p:nvCxnSpPr>
          <p:cNvPr id="8" name="꺾인 연결선 7"/>
          <p:cNvCxnSpPr>
            <a:stCxn id="17" idx="2"/>
            <a:endCxn id="4" idx="0"/>
          </p:cNvCxnSpPr>
          <p:nvPr/>
        </p:nvCxnSpPr>
        <p:spPr>
          <a:xfrm rot="5400000">
            <a:off x="2613227" y="1909335"/>
            <a:ext cx="1247555" cy="1537857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0"/>
            <a:endCxn id="18" idx="2"/>
          </p:cNvCxnSpPr>
          <p:nvPr/>
        </p:nvCxnSpPr>
        <p:spPr>
          <a:xfrm rot="5400000" flipH="1" flipV="1">
            <a:off x="1844298" y="2678264"/>
            <a:ext cx="1247555" cy="1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" idx="0"/>
            <a:endCxn id="19" idx="2"/>
          </p:cNvCxnSpPr>
          <p:nvPr/>
        </p:nvCxnSpPr>
        <p:spPr>
          <a:xfrm rot="16200000" flipV="1">
            <a:off x="1097780" y="1931746"/>
            <a:ext cx="1247555" cy="1493036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735785" y="3947410"/>
            <a:ext cx="1436516" cy="7843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/>
              <a:t>픽토그램</a:t>
            </a:r>
            <a:r>
              <a:rPr lang="en-US" altLang="ko-KR" sz="1500" b="1" dirty="0" smtClean="0"/>
              <a:t>/</a:t>
            </a:r>
            <a:r>
              <a:rPr lang="ko-KR" altLang="en-US" sz="1500" b="1" dirty="0" smtClean="0"/>
              <a:t>물체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인식</a:t>
            </a:r>
            <a:endParaRPr lang="en-US" altLang="ko-KR" sz="1500" b="1" dirty="0" smtClean="0"/>
          </a:p>
        </p:txBody>
      </p:sp>
      <p:cxnSp>
        <p:nvCxnSpPr>
          <p:cNvPr id="52" name="꺾인 연결선 51"/>
          <p:cNvCxnSpPr>
            <a:stCxn id="22" idx="1"/>
            <a:endCxn id="4" idx="3"/>
          </p:cNvCxnSpPr>
          <p:nvPr/>
        </p:nvCxnSpPr>
        <p:spPr>
          <a:xfrm rot="10800000" flipV="1">
            <a:off x="3517770" y="3373486"/>
            <a:ext cx="1213759" cy="516383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1" idx="1"/>
            <a:endCxn id="4" idx="3"/>
          </p:cNvCxnSpPr>
          <p:nvPr/>
        </p:nvCxnSpPr>
        <p:spPr>
          <a:xfrm rot="10800000">
            <a:off x="3517769" y="3889871"/>
            <a:ext cx="1218016" cy="449719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" idx="1"/>
            <a:endCxn id="22" idx="3"/>
          </p:cNvCxnSpPr>
          <p:nvPr/>
        </p:nvCxnSpPr>
        <p:spPr>
          <a:xfrm rot="10800000" flipV="1">
            <a:off x="6168045" y="3373485"/>
            <a:ext cx="1213759" cy="1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6" idx="1"/>
            <a:endCxn id="41" idx="3"/>
          </p:cNvCxnSpPr>
          <p:nvPr/>
        </p:nvCxnSpPr>
        <p:spPr>
          <a:xfrm rot="10800000" flipV="1">
            <a:off x="6172301" y="4339587"/>
            <a:ext cx="1232296" cy="1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1" idx="3"/>
            <a:endCxn id="5" idx="1"/>
          </p:cNvCxnSpPr>
          <p:nvPr/>
        </p:nvCxnSpPr>
        <p:spPr>
          <a:xfrm flipV="1">
            <a:off x="6172301" y="3373486"/>
            <a:ext cx="1209502" cy="966103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2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9" t="6751" r="20798" b="-5124"/>
          <a:stretch/>
        </p:blipFill>
        <p:spPr bwMode="auto">
          <a:xfrm>
            <a:off x="5563258" y="1953231"/>
            <a:ext cx="1897684" cy="173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¸¸ì°¾ê¸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6" t="38833" r="202" b="1327"/>
          <a:stretch/>
        </p:blipFill>
        <p:spPr bwMode="auto">
          <a:xfrm>
            <a:off x="1907482" y="2038265"/>
            <a:ext cx="1677658" cy="13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¤ë§í¸í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364" y="2462575"/>
            <a:ext cx="1685190" cy="238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PS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91" y="1321183"/>
            <a:ext cx="1203977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ì´í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41" y="1184243"/>
            <a:ext cx="1159634" cy="85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¹´ë©ë¼ ë ì¦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91" y="1321183"/>
            <a:ext cx="1045017" cy="10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ê´ë ¨ ì´ë¯¸ì§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86" y="4423548"/>
            <a:ext cx="1408176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ìê°ì¥ì ì¸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59" y="3243558"/>
            <a:ext cx="821799" cy="82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꺾인 연결선 9"/>
          <p:cNvCxnSpPr>
            <a:stCxn id="1026" idx="2"/>
            <a:endCxn id="1038" idx="3"/>
          </p:cNvCxnSpPr>
          <p:nvPr/>
        </p:nvCxnSpPr>
        <p:spPr>
          <a:xfrm rot="5400000">
            <a:off x="3919583" y="4786721"/>
            <a:ext cx="548757" cy="667997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9" y="741492"/>
            <a:ext cx="2409825" cy="5057775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3902309" y="2118049"/>
            <a:ext cx="755729" cy="933846"/>
          </a:xfrm>
          <a:custGeom>
            <a:avLst/>
            <a:gdLst>
              <a:gd name="connsiteX0" fmla="*/ 91193 w 755729"/>
              <a:gd name="connsiteY0" fmla="*/ 0 h 933846"/>
              <a:gd name="connsiteX1" fmla="*/ 16548 w 755729"/>
              <a:gd name="connsiteY1" fmla="*/ 615820 h 933846"/>
              <a:gd name="connsiteX2" fmla="*/ 371111 w 755729"/>
              <a:gd name="connsiteY2" fmla="*/ 933061 h 933846"/>
              <a:gd name="connsiteX3" fmla="*/ 744336 w 755729"/>
              <a:gd name="connsiteY3" fmla="*/ 531845 h 933846"/>
              <a:gd name="connsiteX4" fmla="*/ 623038 w 755729"/>
              <a:gd name="connsiteY4" fmla="*/ 0 h 9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29" h="933846">
                <a:moveTo>
                  <a:pt x="91193" y="0"/>
                </a:moveTo>
                <a:cubicBezTo>
                  <a:pt x="30544" y="230155"/>
                  <a:pt x="-30105" y="460310"/>
                  <a:pt x="16548" y="615820"/>
                </a:cubicBezTo>
                <a:cubicBezTo>
                  <a:pt x="63201" y="771330"/>
                  <a:pt x="249813" y="947057"/>
                  <a:pt x="371111" y="933061"/>
                </a:cubicBezTo>
                <a:cubicBezTo>
                  <a:pt x="492409" y="919065"/>
                  <a:pt x="702348" y="687355"/>
                  <a:pt x="744336" y="531845"/>
                </a:cubicBezTo>
                <a:cubicBezTo>
                  <a:pt x="786324" y="376335"/>
                  <a:pt x="704681" y="188167"/>
                  <a:pt x="62303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ì¤ë§í¸í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01" y="2725323"/>
            <a:ext cx="620544" cy="87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9" y1="30516" x2="12621" y2="69014"/>
                        <a14:foregroundMark x1="46214" y1="40376" x2="54563" y2="38967"/>
                        <a14:foregroundMark x1="56311" y1="30516" x2="71845" y2="15962"/>
                        <a14:backgroundMark x1="20583" y1="42254" x2="23301" y2="52113"/>
                        <a14:backgroundMark x1="65631" y1="47418" x2="68155" y2="53052"/>
                        <a14:backgroundMark x1="35922" y1="7042" x2="50680" y2="11737"/>
                        <a14:backgroundMark x1="46214" y1="63850" x2="48738" y2="79812"/>
                        <a14:backgroundMark x1="6990" y1="84507" x2="12816" y2="95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917" y="1171677"/>
            <a:ext cx="1224512" cy="506449"/>
          </a:xfrm>
          <a:prstGeom prst="rect">
            <a:avLst/>
          </a:prstGeom>
        </p:spPr>
      </p:pic>
      <p:pic>
        <p:nvPicPr>
          <p:cNvPr id="9" name="Picture 8" descr="ì¹´ë©ë¼ ë ì¦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94" y="1066683"/>
            <a:ext cx="554270" cy="5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ì´ì´í° í½í ê·¸ë¨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62" b="75262" l="10000" r="90000">
                        <a14:foregroundMark x1="21111" y1="23077" x2="18333" y2="28718"/>
                        <a14:foregroundMark x1="33333" y1="45128" x2="33333" y2="48205"/>
                        <a14:foregroundMark x1="30556" y1="58462" x2="30556" y2="61026"/>
                        <a14:foregroundMark x1="62778" y1="40513" x2="63333" y2="43590"/>
                        <a14:foregroundMark x1="66111" y1="26154" x2="65556" y2="29231"/>
                        <a14:foregroundMark x1="77222" y1="22564" x2="77222" y2="25641"/>
                        <a14:backgroundMark x1="29444" y1="13333" x2="42222" y2="14359"/>
                        <a14:backgroundMark x1="82778" y1="41026" x2="81111" y2="53333"/>
                        <a14:backgroundMark x1="16667" y1="52308" x2="18889" y2="63077"/>
                        <a14:backgroundMark x1="50556" y1="52308" x2="49444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375"/>
          <a:stretch/>
        </p:blipFill>
        <p:spPr bwMode="auto">
          <a:xfrm>
            <a:off x="3043710" y="1331696"/>
            <a:ext cx="857250" cy="77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꺾인 연결선 13"/>
          <p:cNvCxnSpPr>
            <a:stCxn id="10" idx="1"/>
            <a:endCxn id="4" idx="1"/>
          </p:cNvCxnSpPr>
          <p:nvPr/>
        </p:nvCxnSpPr>
        <p:spPr>
          <a:xfrm rot="10800000" flipH="1" flipV="1">
            <a:off x="3043709" y="1720003"/>
            <a:ext cx="926191" cy="1444211"/>
          </a:xfrm>
          <a:prstGeom prst="bentConnector3">
            <a:avLst>
              <a:gd name="adj1" fmla="val -458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3"/>
            <a:endCxn id="9" idx="2"/>
          </p:cNvCxnSpPr>
          <p:nvPr/>
        </p:nvCxnSpPr>
        <p:spPr>
          <a:xfrm flipV="1">
            <a:off x="4590445" y="1620953"/>
            <a:ext cx="301984" cy="154326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§íì²  íì¥ì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06" y="1219892"/>
            <a:ext cx="5788429" cy="43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1753" y="2286000"/>
            <a:ext cx="382385" cy="407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78881" y="2179319"/>
            <a:ext cx="288174" cy="6206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12284" y="2285999"/>
            <a:ext cx="382385" cy="407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4419" y="2392680"/>
            <a:ext cx="256888" cy="3006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11545" y="2543000"/>
            <a:ext cx="793259" cy="218694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90637"/>
            <a:ext cx="7591425" cy="4276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16037" y="1487979"/>
            <a:ext cx="1753986" cy="15877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0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23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lab401</dc:creator>
  <cp:lastModifiedBy>lab401</cp:lastModifiedBy>
  <cp:revision>11</cp:revision>
  <dcterms:created xsi:type="dcterms:W3CDTF">2018-07-25T07:16:39Z</dcterms:created>
  <dcterms:modified xsi:type="dcterms:W3CDTF">2018-07-26T10:27:39Z</dcterms:modified>
</cp:coreProperties>
</file>