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00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7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4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0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2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6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6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0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2586-1651-4135-BE06-68DB2DA02D40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F641-815B-436C-A4C8-95F9B177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3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8650" y="1789642"/>
            <a:ext cx="14901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P0105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964518" y="1789642"/>
            <a:ext cx="14901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P0201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CS</a:t>
            </a:r>
            <a:r>
              <a:rPr lang="ko-KR" altLang="en-US" sz="1200" dirty="0" smtClean="0"/>
              <a:t>요청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목록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/>
          <p:cNvCxnSpPr>
            <a:stCxn id="5" idx="2"/>
            <a:endCxn id="8" idx="0"/>
          </p:cNvCxnSpPr>
          <p:nvPr/>
        </p:nvCxnSpPr>
        <p:spPr>
          <a:xfrm>
            <a:off x="4709585" y="2331509"/>
            <a:ext cx="0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64518" y="3068109"/>
            <a:ext cx="14901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P0202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CS</a:t>
            </a:r>
            <a:r>
              <a:rPr lang="ko-KR" altLang="en-US" sz="1200" dirty="0" smtClean="0"/>
              <a:t>요청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상세보기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5" idx="3"/>
            <a:endCxn id="23" idx="1"/>
          </p:cNvCxnSpPr>
          <p:nvPr/>
        </p:nvCxnSpPr>
        <p:spPr>
          <a:xfrm flipV="1">
            <a:off x="5454651" y="2056346"/>
            <a:ext cx="2218267" cy="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0"/>
            <a:endCxn id="118" idx="4"/>
          </p:cNvCxnSpPr>
          <p:nvPr/>
        </p:nvCxnSpPr>
        <p:spPr>
          <a:xfrm flipV="1">
            <a:off x="2643717" y="1364192"/>
            <a:ext cx="18619" cy="42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72918" y="1785412"/>
            <a:ext cx="2294467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P0209</a:t>
            </a:r>
          </a:p>
          <a:p>
            <a:pPr algn="ctr"/>
            <a:r>
              <a:rPr lang="en-US" altLang="ko-KR" sz="1200" dirty="0" smtClean="0"/>
              <a:t>Step#1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마스터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7672918" y="2737913"/>
            <a:ext cx="2294467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P0210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Step#2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제품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소모품</a:t>
            </a:r>
            <a:endParaRPr lang="ko-KR" altLang="en-US" sz="1200" dirty="0"/>
          </a:p>
        </p:txBody>
      </p:sp>
      <p:cxnSp>
        <p:nvCxnSpPr>
          <p:cNvPr id="27" name="직선 연결선 26"/>
          <p:cNvCxnSpPr>
            <a:stCxn id="23" idx="2"/>
            <a:endCxn id="25" idx="0"/>
          </p:cNvCxnSpPr>
          <p:nvPr/>
        </p:nvCxnSpPr>
        <p:spPr>
          <a:xfrm>
            <a:off x="8820152" y="2327279"/>
            <a:ext cx="0" cy="41063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977720" y="3279780"/>
            <a:ext cx="0" cy="6180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7368121" y="3897846"/>
            <a:ext cx="6561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7368121" y="2532596"/>
            <a:ext cx="0" cy="13652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68121" y="2532596"/>
            <a:ext cx="131233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5" idx="2"/>
            <a:endCxn id="49" idx="0"/>
          </p:cNvCxnSpPr>
          <p:nvPr/>
        </p:nvCxnSpPr>
        <p:spPr>
          <a:xfrm>
            <a:off x="8820152" y="3279780"/>
            <a:ext cx="0" cy="80582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672918" y="4085600"/>
            <a:ext cx="2294467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P0211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CS</a:t>
            </a:r>
            <a:r>
              <a:rPr lang="ko-KR" altLang="en-US" sz="1200" dirty="0" smtClean="0"/>
              <a:t>요청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종합보기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stCxn id="49" idx="2"/>
          </p:cNvCxnSpPr>
          <p:nvPr/>
        </p:nvCxnSpPr>
        <p:spPr>
          <a:xfrm>
            <a:off x="8820152" y="4627467"/>
            <a:ext cx="0" cy="3556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097185" y="1213908"/>
            <a:ext cx="4380440" cy="50969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 flipH="1" flipV="1">
            <a:off x="6673850" y="5252509"/>
            <a:ext cx="1792092" cy="1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6673850" y="2212975"/>
            <a:ext cx="0" cy="305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5454651" y="2212975"/>
            <a:ext cx="1219199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86" idx="7"/>
          </p:cNvCxnSpPr>
          <p:nvPr/>
        </p:nvCxnSpPr>
        <p:spPr>
          <a:xfrm flipV="1">
            <a:off x="2922980" y="2327280"/>
            <a:ext cx="1032653" cy="75252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8" idx="1"/>
            <a:endCxn id="86" idx="6"/>
          </p:cNvCxnSpPr>
          <p:nvPr/>
        </p:nvCxnSpPr>
        <p:spPr>
          <a:xfrm flipH="1" flipV="1">
            <a:off x="3043237" y="3337988"/>
            <a:ext cx="921281" cy="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3009147" y="3525105"/>
            <a:ext cx="946488" cy="5463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2222068" y="2972867"/>
            <a:ext cx="821169" cy="730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P0205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87" name="직사각형 86"/>
          <p:cNvSpPr/>
          <p:nvPr/>
        </p:nvSpPr>
        <p:spPr>
          <a:xfrm>
            <a:off x="3955633" y="4393381"/>
            <a:ext cx="14901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P0203</a:t>
            </a:r>
            <a:endParaRPr lang="en-US" altLang="ko-KR" sz="1200" b="1" dirty="0" smtClean="0"/>
          </a:p>
          <a:p>
            <a:pPr algn="ctr"/>
            <a:r>
              <a:rPr lang="en-US" altLang="ko-KR" sz="1200" dirty="0" smtClean="0"/>
              <a:t>CS</a:t>
            </a:r>
            <a:r>
              <a:rPr lang="ko-KR" altLang="en-US" sz="1200" dirty="0" smtClean="0"/>
              <a:t>요청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결과처리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88" name="타원 87"/>
          <p:cNvSpPr/>
          <p:nvPr/>
        </p:nvSpPr>
        <p:spPr>
          <a:xfrm>
            <a:off x="2222068" y="3844302"/>
            <a:ext cx="822955" cy="705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P0206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접수</a:t>
            </a:r>
            <a:endParaRPr lang="ko-KR" altLang="en-US" sz="1100" dirty="0"/>
          </a:p>
        </p:txBody>
      </p:sp>
      <p:sp>
        <p:nvSpPr>
          <p:cNvPr id="89" name="타원 88"/>
          <p:cNvSpPr/>
          <p:nvPr/>
        </p:nvSpPr>
        <p:spPr>
          <a:xfrm>
            <a:off x="8316385" y="4983067"/>
            <a:ext cx="1078781" cy="804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P0212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CS</a:t>
            </a:r>
            <a:r>
              <a:rPr lang="ko-KR" altLang="en-US" sz="1100" dirty="0" smtClean="0"/>
              <a:t>요청저장</a:t>
            </a:r>
            <a:endParaRPr lang="en-US" altLang="ko-KR" sz="1100" dirty="0" smtClean="0"/>
          </a:p>
        </p:txBody>
      </p:sp>
      <p:sp>
        <p:nvSpPr>
          <p:cNvPr id="90" name="타원 89"/>
          <p:cNvSpPr/>
          <p:nvPr/>
        </p:nvSpPr>
        <p:spPr>
          <a:xfrm>
            <a:off x="2222068" y="4800399"/>
            <a:ext cx="880536" cy="804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P0207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시리얼번호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2973652" y="3633199"/>
            <a:ext cx="1126658" cy="12849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8" idx="2"/>
            <a:endCxn id="87" idx="0"/>
          </p:cNvCxnSpPr>
          <p:nvPr/>
        </p:nvCxnSpPr>
        <p:spPr>
          <a:xfrm flipH="1">
            <a:off x="4700700" y="3609976"/>
            <a:ext cx="8885" cy="78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3799580" y="5316486"/>
            <a:ext cx="1803073" cy="804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P0204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CS</a:t>
            </a:r>
            <a:r>
              <a:rPr lang="ko-KR" altLang="en-US" sz="1100" dirty="0" smtClean="0"/>
              <a:t>요청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결과처리</a:t>
            </a:r>
            <a:r>
              <a:rPr lang="en-US" altLang="ko-KR" sz="1100" dirty="0" smtClean="0"/>
              <a:t>)</a:t>
            </a:r>
          </a:p>
          <a:p>
            <a:pPr algn="ctr"/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cxnSp>
        <p:nvCxnSpPr>
          <p:cNvPr id="113" name="직선 연결선 112"/>
          <p:cNvCxnSpPr>
            <a:stCxn id="87" idx="2"/>
            <a:endCxn id="112" idx="0"/>
          </p:cNvCxnSpPr>
          <p:nvPr/>
        </p:nvCxnSpPr>
        <p:spPr>
          <a:xfrm>
            <a:off x="4700700" y="4935248"/>
            <a:ext cx="417" cy="3812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2" idx="6"/>
          </p:cNvCxnSpPr>
          <p:nvPr/>
        </p:nvCxnSpPr>
        <p:spPr>
          <a:xfrm>
            <a:off x="5602653" y="5718653"/>
            <a:ext cx="34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5971117" y="2501818"/>
            <a:ext cx="0" cy="321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5090583" y="2532596"/>
            <a:ext cx="858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V="1">
            <a:off x="5073650" y="2347930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740945" y="4197038"/>
            <a:ext cx="2064353" cy="21138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0541720" y="2606593"/>
            <a:ext cx="1078780" cy="804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P0213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첨부파일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endParaRPr lang="en-US" altLang="ko-KR" sz="1100" dirty="0" smtClean="0"/>
          </a:p>
        </p:txBody>
      </p:sp>
      <p:cxnSp>
        <p:nvCxnSpPr>
          <p:cNvPr id="46" name="직선 연결선 45"/>
          <p:cNvCxnSpPr>
            <a:stCxn id="25" idx="3"/>
            <a:endCxn id="43" idx="2"/>
          </p:cNvCxnSpPr>
          <p:nvPr/>
        </p:nvCxnSpPr>
        <p:spPr>
          <a:xfrm flipV="1">
            <a:off x="9967385" y="3008760"/>
            <a:ext cx="574335" cy="8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003813" y="672041"/>
            <a:ext cx="14901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P0301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재고확인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117475" y="1789642"/>
            <a:ext cx="14901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P0101</a:t>
            </a:r>
          </a:p>
          <a:p>
            <a:pPr algn="ctr"/>
            <a:r>
              <a:rPr lang="ko-KR" altLang="en-US" sz="1200" dirty="0" smtClean="0"/>
              <a:t>회원가</a:t>
            </a:r>
            <a:r>
              <a:rPr lang="ko-KR" altLang="en-US" sz="1200" dirty="0"/>
              <a:t>입</a:t>
            </a:r>
            <a:endParaRPr lang="en-US" altLang="ko-KR" sz="1200" dirty="0" smtClean="0"/>
          </a:p>
        </p:txBody>
      </p:sp>
      <p:cxnSp>
        <p:nvCxnSpPr>
          <p:cNvPr id="52" name="직선 화살표 연결선 51"/>
          <p:cNvCxnSpPr>
            <a:stCxn id="4" idx="1"/>
            <a:endCxn id="51" idx="3"/>
          </p:cNvCxnSpPr>
          <p:nvPr/>
        </p:nvCxnSpPr>
        <p:spPr>
          <a:xfrm flipH="1">
            <a:off x="1607608" y="2060576"/>
            <a:ext cx="2910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17474" y="2636256"/>
            <a:ext cx="14901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P0102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사용자목록</a:t>
            </a:r>
            <a:endParaRPr lang="en-US" altLang="ko-KR" sz="120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117475" y="3419479"/>
            <a:ext cx="14901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P0103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사용자상세보기</a:t>
            </a:r>
            <a:endParaRPr lang="en-US" altLang="ko-KR" sz="1200" dirty="0" smtClean="0"/>
          </a:p>
        </p:txBody>
      </p:sp>
      <p:sp>
        <p:nvSpPr>
          <p:cNvPr id="57" name="타원 56"/>
          <p:cNvSpPr/>
          <p:nvPr/>
        </p:nvSpPr>
        <p:spPr>
          <a:xfrm>
            <a:off x="5971117" y="836031"/>
            <a:ext cx="865575" cy="730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P0208</a:t>
            </a:r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cxnSp>
        <p:nvCxnSpPr>
          <p:cNvPr id="58" name="직선 연결선 57"/>
          <p:cNvCxnSpPr>
            <a:endCxn id="57" idx="3"/>
          </p:cNvCxnSpPr>
          <p:nvPr/>
        </p:nvCxnSpPr>
        <p:spPr>
          <a:xfrm flipV="1">
            <a:off x="5379762" y="1459331"/>
            <a:ext cx="718116" cy="162047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7" idx="6"/>
          </p:cNvCxnSpPr>
          <p:nvPr/>
        </p:nvCxnSpPr>
        <p:spPr>
          <a:xfrm>
            <a:off x="6836692" y="1201152"/>
            <a:ext cx="993162" cy="84243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744753" y="4664314"/>
            <a:ext cx="0" cy="6521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9744753" y="5293080"/>
            <a:ext cx="1875747" cy="234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620500" y="2060576"/>
            <a:ext cx="0" cy="325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23" idx="3"/>
          </p:cNvCxnSpPr>
          <p:nvPr/>
        </p:nvCxnSpPr>
        <p:spPr>
          <a:xfrm flipH="1">
            <a:off x="9967385" y="2056345"/>
            <a:ext cx="1653116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-1487489" y="2574307"/>
            <a:ext cx="1128713" cy="705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P0104</a:t>
            </a:r>
          </a:p>
          <a:p>
            <a:pPr algn="ctr"/>
            <a:r>
              <a:rPr lang="ko-KR" altLang="en-US" sz="1100" dirty="0" smtClean="0"/>
              <a:t>사용자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수정</a:t>
            </a:r>
            <a:endParaRPr lang="en-US" altLang="ko-KR" sz="1100" dirty="0" smtClean="0"/>
          </a:p>
        </p:txBody>
      </p:sp>
      <p:cxnSp>
        <p:nvCxnSpPr>
          <p:cNvPr id="82" name="직선 화살표 연결선 81"/>
          <p:cNvCxnSpPr>
            <a:stCxn id="54" idx="1"/>
            <a:endCxn id="78" idx="6"/>
          </p:cNvCxnSpPr>
          <p:nvPr/>
        </p:nvCxnSpPr>
        <p:spPr>
          <a:xfrm flipH="1">
            <a:off x="-358776" y="2907190"/>
            <a:ext cx="476250" cy="1985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4" idx="2"/>
            <a:endCxn id="55" idx="0"/>
          </p:cNvCxnSpPr>
          <p:nvPr/>
        </p:nvCxnSpPr>
        <p:spPr>
          <a:xfrm>
            <a:off x="862541" y="3178123"/>
            <a:ext cx="1" cy="2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4248833" y="-135443"/>
            <a:ext cx="1130929" cy="730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P0107</a:t>
            </a:r>
          </a:p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3797888" y="2609340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목록의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View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966976" y="236163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Next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06277" y="3401994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Finish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06899" y="360997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Next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51995" y="375969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결과등록버</a:t>
            </a:r>
            <a:r>
              <a:rPr lang="ko-KR" altLang="en-US" sz="1000" b="1" dirty="0">
                <a:solidFill>
                  <a:srgbClr val="FF0000"/>
                </a:solidFill>
              </a:rPr>
              <a:t>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46203" y="3055012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Cancel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02604" y="3579997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Accept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33577" y="40739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E-SALES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확인버</a:t>
            </a:r>
            <a:r>
              <a:rPr lang="ko-KR" altLang="en-US" sz="1000" b="1" dirty="0">
                <a:solidFill>
                  <a:srgbClr val="FF0000"/>
                </a:solidFill>
              </a:rPr>
              <a:t>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773121" y="4935248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Save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17128" y="4686207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Save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1541" y="4760293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Rewrite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903580" y="57874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저장후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목록으로이</a:t>
            </a:r>
            <a:r>
              <a:rPr lang="ko-KR" altLang="en-US" sz="1000" b="1" dirty="0" err="1">
                <a:solidFill>
                  <a:srgbClr val="FF0000"/>
                </a:solidFill>
              </a:rPr>
              <a:t>동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9455" y="476005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저장후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목록으로이</a:t>
            </a:r>
            <a:r>
              <a:rPr lang="ko-KR" altLang="en-US" sz="1000" b="1" dirty="0" err="1">
                <a:solidFill>
                  <a:srgbClr val="FF0000"/>
                </a:solidFill>
              </a:rPr>
              <a:t>동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12773" y="1777185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New (+)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967385" y="253273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파일등록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버</a:t>
            </a:r>
            <a:r>
              <a:rPr lang="ko-KR" altLang="en-US" sz="1000" b="1" dirty="0">
                <a:solidFill>
                  <a:srgbClr val="FF0000"/>
                </a:solidFill>
              </a:rPr>
              <a:t>튼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86015" y="269980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수정 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096871" y="633951"/>
            <a:ext cx="1130929" cy="730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P0106</a:t>
            </a:r>
          </a:p>
          <a:p>
            <a:pPr algn="ctr"/>
            <a:r>
              <a:rPr lang="ko-KR" altLang="en-US" sz="1100" dirty="0" smtClean="0"/>
              <a:t>로그</a:t>
            </a:r>
            <a:r>
              <a:rPr lang="ko-KR" altLang="en-US" sz="1100" dirty="0"/>
              <a:t>인</a:t>
            </a:r>
            <a:endParaRPr lang="ko-KR" altLang="en-US" sz="1100" dirty="0"/>
          </a:p>
        </p:txBody>
      </p:sp>
      <p:cxnSp>
        <p:nvCxnSpPr>
          <p:cNvPr id="122" name="직선 화살표 연결선 121"/>
          <p:cNvCxnSpPr>
            <a:stCxn id="118" idx="6"/>
          </p:cNvCxnSpPr>
          <p:nvPr/>
        </p:nvCxnSpPr>
        <p:spPr>
          <a:xfrm>
            <a:off x="3227800" y="999072"/>
            <a:ext cx="736718" cy="7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27341" y="145380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로그인버튼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75115" y="508435"/>
            <a:ext cx="1128713" cy="705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P0107</a:t>
            </a:r>
          </a:p>
          <a:p>
            <a:pPr algn="ctr"/>
            <a:r>
              <a:rPr lang="ko-KR" altLang="en-US" sz="1100" dirty="0" smtClean="0"/>
              <a:t>회원가입</a:t>
            </a:r>
            <a:endParaRPr lang="en-US" altLang="ko-KR" sz="1100" dirty="0" smtClean="0"/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839472" y="1213908"/>
            <a:ext cx="0" cy="5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1355862" y="999072"/>
            <a:ext cx="736718" cy="7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8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109</Words>
  <Application>Microsoft Office PowerPoint</Application>
  <PresentationFormat>사용자 지정</PresentationFormat>
  <Paragraphs>70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swjeong</dc:creator>
  <cp:lastModifiedBy>jjuny</cp:lastModifiedBy>
  <cp:revision>9</cp:revision>
  <dcterms:created xsi:type="dcterms:W3CDTF">2022-02-01T09:52:57Z</dcterms:created>
  <dcterms:modified xsi:type="dcterms:W3CDTF">2022-02-01T11:57:15Z</dcterms:modified>
</cp:coreProperties>
</file>