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6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4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2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8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4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010D-AB18-4D99-ADD1-A6AFE7800F0A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F232-957D-437B-8869-3A4CE2BC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임미영입니다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임미영입니다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1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안녕하세요</vt:lpstr>
      <vt:lpstr>안녕하세요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안녕하세요</dc:title>
  <dc:creator>411-5</dc:creator>
  <cp:lastModifiedBy>411-5</cp:lastModifiedBy>
  <cp:revision>2</cp:revision>
  <dcterms:created xsi:type="dcterms:W3CDTF">2015-02-24T00:34:41Z</dcterms:created>
  <dcterms:modified xsi:type="dcterms:W3CDTF">2015-02-25T04:28:01Z</dcterms:modified>
</cp:coreProperties>
</file>